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306" r:id="rId2"/>
    <p:sldId id="311" r:id="rId3"/>
    <p:sldId id="310" r:id="rId4"/>
    <p:sldId id="309" r:id="rId5"/>
    <p:sldId id="312" r:id="rId6"/>
    <p:sldId id="314" r:id="rId7"/>
    <p:sldId id="304" r:id="rId8"/>
    <p:sldId id="308" r:id="rId9"/>
    <p:sldId id="313" r:id="rId10"/>
    <p:sldId id="305" r:id="rId11"/>
    <p:sldId id="307" r:id="rId12"/>
  </p:sldIdLst>
  <p:sldSz cx="23760113" cy="15840075"/>
  <p:notesSz cx="6799263" cy="99298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F3CC"/>
    <a:srgbClr val="EB8A4F"/>
    <a:srgbClr val="548235"/>
    <a:srgbClr val="E2F0D9"/>
    <a:srgbClr val="ECF5E7"/>
    <a:srgbClr val="A1CE88"/>
    <a:srgbClr val="FDF3ED"/>
    <a:srgbClr val="F3BA97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66" autoAdjust="0"/>
    <p:restoredTop sz="96372"/>
  </p:normalViewPr>
  <p:slideViewPr>
    <p:cSldViewPr snapToGrid="0">
      <p:cViewPr varScale="1">
        <p:scale>
          <a:sx n="82" d="100"/>
          <a:sy n="82" d="100"/>
        </p:scale>
        <p:origin x="23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ang Haojie" userId="438431b7d8a16013" providerId="LiveId" clId="{FA541504-E348-4DF5-A859-36E18B6C8C15}"/>
    <pc:docChg chg="undo redo custSel modSld">
      <pc:chgData name="Wang Haojie" userId="438431b7d8a16013" providerId="LiveId" clId="{FA541504-E348-4DF5-A859-36E18B6C8C15}" dt="2022-11-13T02:13:23.416" v="1350" actId="1076"/>
      <pc:docMkLst>
        <pc:docMk/>
      </pc:docMkLst>
      <pc:sldChg chg="addSp delSp modSp mod">
        <pc:chgData name="Wang Haojie" userId="438431b7d8a16013" providerId="LiveId" clId="{FA541504-E348-4DF5-A859-36E18B6C8C15}" dt="2022-11-13T02:13:23.416" v="1350" actId="1076"/>
        <pc:sldMkLst>
          <pc:docMk/>
          <pc:sldMk cId="3192807694" sldId="256"/>
        </pc:sldMkLst>
        <pc:spChg chg="add mod">
          <ac:chgData name="Wang Haojie" userId="438431b7d8a16013" providerId="LiveId" clId="{FA541504-E348-4DF5-A859-36E18B6C8C15}" dt="2022-11-13T02:06:35.599" v="1338" actId="1076"/>
          <ac:spMkLst>
            <pc:docMk/>
            <pc:sldMk cId="3192807694" sldId="256"/>
            <ac:spMk id="2" creationId="{2D022ED4-98FD-1889-44E2-EB582C51A2D5}"/>
          </ac:spMkLst>
        </pc:spChg>
        <pc:spChg chg="mod topLvl">
          <ac:chgData name="Wang Haojie" userId="438431b7d8a16013" providerId="LiveId" clId="{FA541504-E348-4DF5-A859-36E18B6C8C15}" dt="2022-11-13T01:03:04.125" v="25" actId="164"/>
          <ac:spMkLst>
            <pc:docMk/>
            <pc:sldMk cId="3192807694" sldId="256"/>
            <ac:spMk id="5" creationId="{0A5C6D3A-163A-7A8A-377C-3BD2B0A440B7}"/>
          </ac:spMkLst>
        </pc:spChg>
        <pc:spChg chg="add mod">
          <ac:chgData name="Wang Haojie" userId="438431b7d8a16013" providerId="LiveId" clId="{FA541504-E348-4DF5-A859-36E18B6C8C15}" dt="2022-11-13T02:06:58.587" v="1342" actId="1076"/>
          <ac:spMkLst>
            <pc:docMk/>
            <pc:sldMk cId="3192807694" sldId="256"/>
            <ac:spMk id="7" creationId="{C48AC06F-3C3B-2E68-3E9E-5835622BEF59}"/>
          </ac:spMkLst>
        </pc:spChg>
        <pc:spChg chg="mod">
          <ac:chgData name="Wang Haojie" userId="438431b7d8a16013" providerId="LiveId" clId="{FA541504-E348-4DF5-A859-36E18B6C8C15}" dt="2022-11-13T01:01:13.654" v="4" actId="165"/>
          <ac:spMkLst>
            <pc:docMk/>
            <pc:sldMk cId="3192807694" sldId="256"/>
            <ac:spMk id="10" creationId="{8F31975F-ECFB-6210-CCC0-0CFAAD53F167}"/>
          </ac:spMkLst>
        </pc:spChg>
        <pc:spChg chg="mod">
          <ac:chgData name="Wang Haojie" userId="438431b7d8a16013" providerId="LiveId" clId="{FA541504-E348-4DF5-A859-36E18B6C8C15}" dt="2022-11-13T01:01:13.654" v="4" actId="165"/>
          <ac:spMkLst>
            <pc:docMk/>
            <pc:sldMk cId="3192807694" sldId="256"/>
            <ac:spMk id="11" creationId="{DC5233D0-9E34-5FB0-B885-A2D734D8009C}"/>
          </ac:spMkLst>
        </pc:spChg>
        <pc:spChg chg="mod">
          <ac:chgData name="Wang Haojie" userId="438431b7d8a16013" providerId="LiveId" clId="{FA541504-E348-4DF5-A859-36E18B6C8C15}" dt="2022-11-13T01:01:13.654" v="4" actId="165"/>
          <ac:spMkLst>
            <pc:docMk/>
            <pc:sldMk cId="3192807694" sldId="256"/>
            <ac:spMk id="12" creationId="{5EA2C638-1B6A-8311-5C63-1095375FA1A4}"/>
          </ac:spMkLst>
        </pc:spChg>
        <pc:spChg chg="mod">
          <ac:chgData name="Wang Haojie" userId="438431b7d8a16013" providerId="LiveId" clId="{FA541504-E348-4DF5-A859-36E18B6C8C15}" dt="2022-11-13T01:01:13.654" v="4" actId="165"/>
          <ac:spMkLst>
            <pc:docMk/>
            <pc:sldMk cId="3192807694" sldId="256"/>
            <ac:spMk id="13" creationId="{73FD3265-46BD-F1BA-4CF6-177D92B9B299}"/>
          </ac:spMkLst>
        </pc:spChg>
        <pc:spChg chg="mod">
          <ac:chgData name="Wang Haojie" userId="438431b7d8a16013" providerId="LiveId" clId="{FA541504-E348-4DF5-A859-36E18B6C8C15}" dt="2022-11-13T01:01:13.654" v="4" actId="165"/>
          <ac:spMkLst>
            <pc:docMk/>
            <pc:sldMk cId="3192807694" sldId="256"/>
            <ac:spMk id="14" creationId="{5C5B3183-F081-B6E6-6D1D-E73C5867D97F}"/>
          </ac:spMkLst>
        </pc:spChg>
        <pc:spChg chg="mod">
          <ac:chgData name="Wang Haojie" userId="438431b7d8a16013" providerId="LiveId" clId="{FA541504-E348-4DF5-A859-36E18B6C8C15}" dt="2022-11-13T01:01:13.654" v="4" actId="165"/>
          <ac:spMkLst>
            <pc:docMk/>
            <pc:sldMk cId="3192807694" sldId="256"/>
            <ac:spMk id="15" creationId="{165A2E72-E8C7-6AAA-3294-8E4C28F0E0FF}"/>
          </ac:spMkLst>
        </pc:spChg>
        <pc:spChg chg="mod">
          <ac:chgData name="Wang Haojie" userId="438431b7d8a16013" providerId="LiveId" clId="{FA541504-E348-4DF5-A859-36E18B6C8C15}" dt="2022-11-13T01:01:13.654" v="4" actId="165"/>
          <ac:spMkLst>
            <pc:docMk/>
            <pc:sldMk cId="3192807694" sldId="256"/>
            <ac:spMk id="16" creationId="{240F10CD-550E-05DE-375F-59D3A7CD219A}"/>
          </ac:spMkLst>
        </pc:spChg>
        <pc:spChg chg="mod">
          <ac:chgData name="Wang Haojie" userId="438431b7d8a16013" providerId="LiveId" clId="{FA541504-E348-4DF5-A859-36E18B6C8C15}" dt="2022-11-13T01:01:13.654" v="4" actId="165"/>
          <ac:spMkLst>
            <pc:docMk/>
            <pc:sldMk cId="3192807694" sldId="256"/>
            <ac:spMk id="17" creationId="{A5527F25-7A7A-EEB4-8C23-6693F22DF2E6}"/>
          </ac:spMkLst>
        </pc:spChg>
        <pc:spChg chg="mod">
          <ac:chgData name="Wang Haojie" userId="438431b7d8a16013" providerId="LiveId" clId="{FA541504-E348-4DF5-A859-36E18B6C8C15}" dt="2022-11-13T01:01:13.654" v="4" actId="165"/>
          <ac:spMkLst>
            <pc:docMk/>
            <pc:sldMk cId="3192807694" sldId="256"/>
            <ac:spMk id="18" creationId="{012B2B4E-5139-1EBE-601B-9E4022228F38}"/>
          </ac:spMkLst>
        </pc:spChg>
        <pc:spChg chg="mod">
          <ac:chgData name="Wang Haojie" userId="438431b7d8a16013" providerId="LiveId" clId="{FA541504-E348-4DF5-A859-36E18B6C8C15}" dt="2022-11-13T01:54:47.178" v="937" actId="164"/>
          <ac:spMkLst>
            <pc:docMk/>
            <pc:sldMk cId="3192807694" sldId="256"/>
            <ac:spMk id="22" creationId="{05E459BE-F49C-4AF7-9A58-6CBE1B282588}"/>
          </ac:spMkLst>
        </pc:spChg>
        <pc:spChg chg="mod">
          <ac:chgData name="Wang Haojie" userId="438431b7d8a16013" providerId="LiveId" clId="{FA541504-E348-4DF5-A859-36E18B6C8C15}" dt="2022-11-13T01:54:47.178" v="937" actId="164"/>
          <ac:spMkLst>
            <pc:docMk/>
            <pc:sldMk cId="3192807694" sldId="256"/>
            <ac:spMk id="23" creationId="{BD96206C-41F3-40F7-B135-C84A409CF17C}"/>
          </ac:spMkLst>
        </pc:spChg>
        <pc:spChg chg="mod topLvl">
          <ac:chgData name="Wang Haojie" userId="438431b7d8a16013" providerId="LiveId" clId="{FA541504-E348-4DF5-A859-36E18B6C8C15}" dt="2022-11-13T01:02:06.141" v="13" actId="164"/>
          <ac:spMkLst>
            <pc:docMk/>
            <pc:sldMk cId="3192807694" sldId="256"/>
            <ac:spMk id="24" creationId="{63815D8A-7F1C-5F2C-777E-B94EB667686F}"/>
          </ac:spMkLst>
        </pc:spChg>
        <pc:spChg chg="mod topLvl">
          <ac:chgData name="Wang Haojie" userId="438431b7d8a16013" providerId="LiveId" clId="{FA541504-E348-4DF5-A859-36E18B6C8C15}" dt="2022-11-13T01:02:06.141" v="13" actId="164"/>
          <ac:spMkLst>
            <pc:docMk/>
            <pc:sldMk cId="3192807694" sldId="256"/>
            <ac:spMk id="25" creationId="{CF5D11F9-E61F-40F3-F2B0-A4F194E6A4D6}"/>
          </ac:spMkLst>
        </pc:spChg>
        <pc:spChg chg="mod topLvl">
          <ac:chgData name="Wang Haojie" userId="438431b7d8a16013" providerId="LiveId" clId="{FA541504-E348-4DF5-A859-36E18B6C8C15}" dt="2022-11-13T01:02:06.141" v="13" actId="164"/>
          <ac:spMkLst>
            <pc:docMk/>
            <pc:sldMk cId="3192807694" sldId="256"/>
            <ac:spMk id="26" creationId="{B37DE44D-BB55-57C3-2C1E-BBF78038BB5B}"/>
          </ac:spMkLst>
        </pc:spChg>
        <pc:spChg chg="mod topLvl">
          <ac:chgData name="Wang Haojie" userId="438431b7d8a16013" providerId="LiveId" clId="{FA541504-E348-4DF5-A859-36E18B6C8C15}" dt="2022-11-13T01:02:06.141" v="13" actId="164"/>
          <ac:spMkLst>
            <pc:docMk/>
            <pc:sldMk cId="3192807694" sldId="256"/>
            <ac:spMk id="27" creationId="{9074942C-9FC0-5B7E-FEFE-9A72E038685E}"/>
          </ac:spMkLst>
        </pc:spChg>
        <pc:spChg chg="mod topLvl">
          <ac:chgData name="Wang Haojie" userId="438431b7d8a16013" providerId="LiveId" clId="{FA541504-E348-4DF5-A859-36E18B6C8C15}" dt="2022-11-13T01:02:06.141" v="13" actId="164"/>
          <ac:spMkLst>
            <pc:docMk/>
            <pc:sldMk cId="3192807694" sldId="256"/>
            <ac:spMk id="28" creationId="{278FC612-F034-B928-E034-74D98E5E1637}"/>
          </ac:spMkLst>
        </pc:spChg>
        <pc:spChg chg="mod topLvl">
          <ac:chgData name="Wang Haojie" userId="438431b7d8a16013" providerId="LiveId" clId="{FA541504-E348-4DF5-A859-36E18B6C8C15}" dt="2022-11-13T01:02:06.141" v="13" actId="164"/>
          <ac:spMkLst>
            <pc:docMk/>
            <pc:sldMk cId="3192807694" sldId="256"/>
            <ac:spMk id="29" creationId="{B9A3778A-EE3A-9B46-8DD7-AEC88A84BFB2}"/>
          </ac:spMkLst>
        </pc:spChg>
        <pc:spChg chg="mod topLvl">
          <ac:chgData name="Wang Haojie" userId="438431b7d8a16013" providerId="LiveId" clId="{FA541504-E348-4DF5-A859-36E18B6C8C15}" dt="2022-11-13T01:02:06.141" v="13" actId="164"/>
          <ac:spMkLst>
            <pc:docMk/>
            <pc:sldMk cId="3192807694" sldId="256"/>
            <ac:spMk id="30" creationId="{FAF59A5A-C10F-F418-7C56-8DEE8B277DBC}"/>
          </ac:spMkLst>
        </pc:spChg>
        <pc:spChg chg="mod topLvl">
          <ac:chgData name="Wang Haojie" userId="438431b7d8a16013" providerId="LiveId" clId="{FA541504-E348-4DF5-A859-36E18B6C8C15}" dt="2022-11-13T01:02:06.141" v="13" actId="164"/>
          <ac:spMkLst>
            <pc:docMk/>
            <pc:sldMk cId="3192807694" sldId="256"/>
            <ac:spMk id="31" creationId="{A59B7AB9-60D4-C212-8525-EF409583E48C}"/>
          </ac:spMkLst>
        </pc:spChg>
        <pc:spChg chg="mod">
          <ac:chgData name="Wang Haojie" userId="438431b7d8a16013" providerId="LiveId" clId="{FA541504-E348-4DF5-A859-36E18B6C8C15}" dt="2022-11-13T01:07:09.808" v="191" actId="164"/>
          <ac:spMkLst>
            <pc:docMk/>
            <pc:sldMk cId="3192807694" sldId="256"/>
            <ac:spMk id="36" creationId="{7E068CFF-0E78-4E5D-ABEE-F215AD156938}"/>
          </ac:spMkLst>
        </pc:spChg>
        <pc:spChg chg="mod">
          <ac:chgData name="Wang Haojie" userId="438431b7d8a16013" providerId="LiveId" clId="{FA541504-E348-4DF5-A859-36E18B6C8C15}" dt="2022-11-13T01:07:09.808" v="191" actId="164"/>
          <ac:spMkLst>
            <pc:docMk/>
            <pc:sldMk cId="3192807694" sldId="256"/>
            <ac:spMk id="43" creationId="{1491AF3D-E94E-4837-8A66-C205DC3E4C75}"/>
          </ac:spMkLst>
        </pc:spChg>
        <pc:spChg chg="mod">
          <ac:chgData name="Wang Haojie" userId="438431b7d8a16013" providerId="LiveId" clId="{FA541504-E348-4DF5-A859-36E18B6C8C15}" dt="2022-11-13T01:07:09.808" v="191" actId="164"/>
          <ac:spMkLst>
            <pc:docMk/>
            <pc:sldMk cId="3192807694" sldId="256"/>
            <ac:spMk id="46" creationId="{5FFADB39-15DD-480E-B61D-5296D62FEF92}"/>
          </ac:spMkLst>
        </pc:spChg>
        <pc:spChg chg="mod">
          <ac:chgData name="Wang Haojie" userId="438431b7d8a16013" providerId="LiveId" clId="{FA541504-E348-4DF5-A859-36E18B6C8C15}" dt="2022-11-13T01:07:09.808" v="191" actId="164"/>
          <ac:spMkLst>
            <pc:docMk/>
            <pc:sldMk cId="3192807694" sldId="256"/>
            <ac:spMk id="47" creationId="{3351BC51-07F2-43A9-ADDD-31BA01530328}"/>
          </ac:spMkLst>
        </pc:spChg>
        <pc:spChg chg="mod ord">
          <ac:chgData name="Wang Haojie" userId="438431b7d8a16013" providerId="LiveId" clId="{FA541504-E348-4DF5-A859-36E18B6C8C15}" dt="2022-11-13T01:07:09.808" v="191" actId="164"/>
          <ac:spMkLst>
            <pc:docMk/>
            <pc:sldMk cId="3192807694" sldId="256"/>
            <ac:spMk id="51" creationId="{0DD09B7E-9E9A-4883-94EE-F9353B9C2DF1}"/>
          </ac:spMkLst>
        </pc:spChg>
        <pc:spChg chg="del mod">
          <ac:chgData name="Wang Haojie" userId="438431b7d8a16013" providerId="LiveId" clId="{FA541504-E348-4DF5-A859-36E18B6C8C15}" dt="2022-11-13T01:07:26.129" v="194" actId="478"/>
          <ac:spMkLst>
            <pc:docMk/>
            <pc:sldMk cId="3192807694" sldId="256"/>
            <ac:spMk id="52" creationId="{AC95D844-061F-4F63-9AA0-7ADBE46FD182}"/>
          </ac:spMkLst>
        </pc:spChg>
        <pc:spChg chg="mod">
          <ac:chgData name="Wang Haojie" userId="438431b7d8a16013" providerId="LiveId" clId="{FA541504-E348-4DF5-A859-36E18B6C8C15}" dt="2022-11-13T01:54:52.229" v="939" actId="164"/>
          <ac:spMkLst>
            <pc:docMk/>
            <pc:sldMk cId="3192807694" sldId="256"/>
            <ac:spMk id="53" creationId="{F59F0AE7-7795-4D57-BF4C-AC757C1A1307}"/>
          </ac:spMkLst>
        </pc:spChg>
        <pc:spChg chg="mod">
          <ac:chgData name="Wang Haojie" userId="438431b7d8a16013" providerId="LiveId" clId="{FA541504-E348-4DF5-A859-36E18B6C8C15}" dt="2022-11-13T01:54:52.229" v="939" actId="164"/>
          <ac:spMkLst>
            <pc:docMk/>
            <pc:sldMk cId="3192807694" sldId="256"/>
            <ac:spMk id="54" creationId="{CC3EF51F-0299-4D25-B691-B15604201ADA}"/>
          </ac:spMkLst>
        </pc:spChg>
        <pc:spChg chg="del">
          <ac:chgData name="Wang Haojie" userId="438431b7d8a16013" providerId="LiveId" clId="{FA541504-E348-4DF5-A859-36E18B6C8C15}" dt="2022-11-13T01:03:01.263" v="24" actId="478"/>
          <ac:spMkLst>
            <pc:docMk/>
            <pc:sldMk cId="3192807694" sldId="256"/>
            <ac:spMk id="61" creationId="{819426B8-E507-4D02-8CBB-4199AA4DCE93}"/>
          </ac:spMkLst>
        </pc:spChg>
        <pc:spChg chg="mod">
          <ac:chgData name="Wang Haojie" userId="438431b7d8a16013" providerId="LiveId" clId="{FA541504-E348-4DF5-A859-36E18B6C8C15}" dt="2022-11-13T01:54:54.571" v="940" actId="164"/>
          <ac:spMkLst>
            <pc:docMk/>
            <pc:sldMk cId="3192807694" sldId="256"/>
            <ac:spMk id="62" creationId="{FB4C817D-4339-4023-96CE-5EA2CA37CAC6}"/>
          </ac:spMkLst>
        </pc:spChg>
        <pc:spChg chg="mod">
          <ac:chgData name="Wang Haojie" userId="438431b7d8a16013" providerId="LiveId" clId="{FA541504-E348-4DF5-A859-36E18B6C8C15}" dt="2022-11-13T01:54:54.571" v="940" actId="164"/>
          <ac:spMkLst>
            <pc:docMk/>
            <pc:sldMk cId="3192807694" sldId="256"/>
            <ac:spMk id="63" creationId="{364271B8-01CA-4090-8EA9-C2C16C16CE58}"/>
          </ac:spMkLst>
        </pc:spChg>
        <pc:spChg chg="mod topLvl">
          <ac:chgData name="Wang Haojie" userId="438431b7d8a16013" providerId="LiveId" clId="{FA541504-E348-4DF5-A859-36E18B6C8C15}" dt="2022-11-13T01:02:06.141" v="13" actId="164"/>
          <ac:spMkLst>
            <pc:docMk/>
            <pc:sldMk cId="3192807694" sldId="256"/>
            <ac:spMk id="64" creationId="{2289B2B2-2F95-923D-F560-01B7F0AC39FD}"/>
          </ac:spMkLst>
        </pc:spChg>
        <pc:spChg chg="mod">
          <ac:chgData name="Wang Haojie" userId="438431b7d8a16013" providerId="LiveId" clId="{FA541504-E348-4DF5-A859-36E18B6C8C15}" dt="2022-11-13T01:00:43.242" v="2" actId="165"/>
          <ac:spMkLst>
            <pc:docMk/>
            <pc:sldMk cId="3192807694" sldId="256"/>
            <ac:spMk id="67" creationId="{073B261F-3497-BD56-3DF2-3DE6710DDB3C}"/>
          </ac:spMkLst>
        </pc:spChg>
        <pc:spChg chg="mod">
          <ac:chgData name="Wang Haojie" userId="438431b7d8a16013" providerId="LiveId" clId="{FA541504-E348-4DF5-A859-36E18B6C8C15}" dt="2022-11-13T01:00:43.242" v="2" actId="165"/>
          <ac:spMkLst>
            <pc:docMk/>
            <pc:sldMk cId="3192807694" sldId="256"/>
            <ac:spMk id="68" creationId="{525AA3F3-321F-4F00-A77F-5328912523B5}"/>
          </ac:spMkLst>
        </pc:spChg>
        <pc:spChg chg="mod">
          <ac:chgData name="Wang Haojie" userId="438431b7d8a16013" providerId="LiveId" clId="{FA541504-E348-4DF5-A859-36E18B6C8C15}" dt="2022-11-13T01:00:43.242" v="2" actId="165"/>
          <ac:spMkLst>
            <pc:docMk/>
            <pc:sldMk cId="3192807694" sldId="256"/>
            <ac:spMk id="69" creationId="{A5379A52-DD13-D90C-1184-0E51B52D07E4}"/>
          </ac:spMkLst>
        </pc:spChg>
        <pc:spChg chg="mod">
          <ac:chgData name="Wang Haojie" userId="438431b7d8a16013" providerId="LiveId" clId="{FA541504-E348-4DF5-A859-36E18B6C8C15}" dt="2022-11-13T01:00:43.242" v="2" actId="165"/>
          <ac:spMkLst>
            <pc:docMk/>
            <pc:sldMk cId="3192807694" sldId="256"/>
            <ac:spMk id="70" creationId="{7DFD0476-1ED1-D34F-293B-1C0484EF09FA}"/>
          </ac:spMkLst>
        </pc:spChg>
        <pc:spChg chg="mod">
          <ac:chgData name="Wang Haojie" userId="438431b7d8a16013" providerId="LiveId" clId="{FA541504-E348-4DF5-A859-36E18B6C8C15}" dt="2022-11-13T01:54:49.801" v="938" actId="164"/>
          <ac:spMkLst>
            <pc:docMk/>
            <pc:sldMk cId="3192807694" sldId="256"/>
            <ac:spMk id="71" creationId="{3FFA8157-D488-4B87-A99E-C62CD9E2538C}"/>
          </ac:spMkLst>
        </pc:spChg>
        <pc:spChg chg="mod">
          <ac:chgData name="Wang Haojie" userId="438431b7d8a16013" providerId="LiveId" clId="{FA541504-E348-4DF5-A859-36E18B6C8C15}" dt="2022-11-13T01:54:49.801" v="938" actId="164"/>
          <ac:spMkLst>
            <pc:docMk/>
            <pc:sldMk cId="3192807694" sldId="256"/>
            <ac:spMk id="72" creationId="{A4764844-FB5E-4CDD-8727-95955D51B095}"/>
          </ac:spMkLst>
        </pc:spChg>
        <pc:spChg chg="mod">
          <ac:chgData name="Wang Haojie" userId="438431b7d8a16013" providerId="LiveId" clId="{FA541504-E348-4DF5-A859-36E18B6C8C15}" dt="2022-11-13T01:00:43.242" v="2" actId="165"/>
          <ac:spMkLst>
            <pc:docMk/>
            <pc:sldMk cId="3192807694" sldId="256"/>
            <ac:spMk id="73" creationId="{7ADED01A-03FD-42A7-A443-A0336B9B4FBB}"/>
          </ac:spMkLst>
        </pc:spChg>
        <pc:spChg chg="mod">
          <ac:chgData name="Wang Haojie" userId="438431b7d8a16013" providerId="LiveId" clId="{FA541504-E348-4DF5-A859-36E18B6C8C15}" dt="2022-11-13T01:00:43.242" v="2" actId="165"/>
          <ac:spMkLst>
            <pc:docMk/>
            <pc:sldMk cId="3192807694" sldId="256"/>
            <ac:spMk id="74" creationId="{6C92DB92-303D-EB7D-7F45-B50DF859BF52}"/>
          </ac:spMkLst>
        </pc:spChg>
        <pc:spChg chg="mod">
          <ac:chgData name="Wang Haojie" userId="438431b7d8a16013" providerId="LiveId" clId="{FA541504-E348-4DF5-A859-36E18B6C8C15}" dt="2022-11-13T01:00:43.242" v="2" actId="165"/>
          <ac:spMkLst>
            <pc:docMk/>
            <pc:sldMk cId="3192807694" sldId="256"/>
            <ac:spMk id="75" creationId="{0EA3A794-24DE-CA76-A05E-B7E1CB5112A9}"/>
          </ac:spMkLst>
        </pc:spChg>
        <pc:spChg chg="mod">
          <ac:chgData name="Wang Haojie" userId="438431b7d8a16013" providerId="LiveId" clId="{FA541504-E348-4DF5-A859-36E18B6C8C15}" dt="2022-11-13T01:00:43.242" v="2" actId="165"/>
          <ac:spMkLst>
            <pc:docMk/>
            <pc:sldMk cId="3192807694" sldId="256"/>
            <ac:spMk id="85" creationId="{0282FC47-3E95-F2C5-4F65-0288BE9193BF}"/>
          </ac:spMkLst>
        </pc:spChg>
        <pc:spChg chg="mod">
          <ac:chgData name="Wang Haojie" userId="438431b7d8a16013" providerId="LiveId" clId="{FA541504-E348-4DF5-A859-36E18B6C8C15}" dt="2022-11-13T01:00:43.242" v="2" actId="165"/>
          <ac:spMkLst>
            <pc:docMk/>
            <pc:sldMk cId="3192807694" sldId="256"/>
            <ac:spMk id="153" creationId="{78CCE0FD-C623-0672-BEB5-B66BC85CC87B}"/>
          </ac:spMkLst>
        </pc:spChg>
        <pc:spChg chg="mod">
          <ac:chgData name="Wang Haojie" userId="438431b7d8a16013" providerId="LiveId" clId="{FA541504-E348-4DF5-A859-36E18B6C8C15}" dt="2022-11-13T01:00:43.242" v="2" actId="165"/>
          <ac:spMkLst>
            <pc:docMk/>
            <pc:sldMk cId="3192807694" sldId="256"/>
            <ac:spMk id="154" creationId="{207AC5DB-1A17-7597-E43F-53D21AEF78B2}"/>
          </ac:spMkLst>
        </pc:spChg>
        <pc:spChg chg="mod">
          <ac:chgData name="Wang Haojie" userId="438431b7d8a16013" providerId="LiveId" clId="{FA541504-E348-4DF5-A859-36E18B6C8C15}" dt="2022-11-13T01:00:43.242" v="2" actId="165"/>
          <ac:spMkLst>
            <pc:docMk/>
            <pc:sldMk cId="3192807694" sldId="256"/>
            <ac:spMk id="155" creationId="{0CAB63B4-87B1-2747-981A-069FCF1FB15C}"/>
          </ac:spMkLst>
        </pc:spChg>
        <pc:spChg chg="mod">
          <ac:chgData name="Wang Haojie" userId="438431b7d8a16013" providerId="LiveId" clId="{FA541504-E348-4DF5-A859-36E18B6C8C15}" dt="2022-11-13T01:00:43.242" v="2" actId="165"/>
          <ac:spMkLst>
            <pc:docMk/>
            <pc:sldMk cId="3192807694" sldId="256"/>
            <ac:spMk id="156" creationId="{31DB8054-F197-2A4F-B570-C1492819811C}"/>
          </ac:spMkLst>
        </pc:spChg>
        <pc:spChg chg="mod">
          <ac:chgData name="Wang Haojie" userId="438431b7d8a16013" providerId="LiveId" clId="{FA541504-E348-4DF5-A859-36E18B6C8C15}" dt="2022-11-13T01:00:43.242" v="2" actId="165"/>
          <ac:spMkLst>
            <pc:docMk/>
            <pc:sldMk cId="3192807694" sldId="256"/>
            <ac:spMk id="157" creationId="{603B64F1-3BFC-DBC4-D086-13A3C09F2DD3}"/>
          </ac:spMkLst>
        </pc:spChg>
        <pc:spChg chg="mod">
          <ac:chgData name="Wang Haojie" userId="438431b7d8a16013" providerId="LiveId" clId="{FA541504-E348-4DF5-A859-36E18B6C8C15}" dt="2022-11-13T01:00:43.242" v="2" actId="165"/>
          <ac:spMkLst>
            <pc:docMk/>
            <pc:sldMk cId="3192807694" sldId="256"/>
            <ac:spMk id="158" creationId="{D1F18840-3BBD-6EFC-5AE8-889A87598A5F}"/>
          </ac:spMkLst>
        </pc:spChg>
        <pc:spChg chg="mod">
          <ac:chgData name="Wang Haojie" userId="438431b7d8a16013" providerId="LiveId" clId="{FA541504-E348-4DF5-A859-36E18B6C8C15}" dt="2022-11-13T01:00:43.242" v="2" actId="165"/>
          <ac:spMkLst>
            <pc:docMk/>
            <pc:sldMk cId="3192807694" sldId="256"/>
            <ac:spMk id="159" creationId="{55FFA03F-CE21-F080-2B4A-A086AA82CB14}"/>
          </ac:spMkLst>
        </pc:spChg>
        <pc:spChg chg="mod">
          <ac:chgData name="Wang Haojie" userId="438431b7d8a16013" providerId="LiveId" clId="{FA541504-E348-4DF5-A859-36E18B6C8C15}" dt="2022-11-13T01:00:43.242" v="2" actId="165"/>
          <ac:spMkLst>
            <pc:docMk/>
            <pc:sldMk cId="3192807694" sldId="256"/>
            <ac:spMk id="160" creationId="{646152D8-EC6A-2B9E-5354-3AA5F0BA0438}"/>
          </ac:spMkLst>
        </pc:spChg>
        <pc:spChg chg="mod">
          <ac:chgData name="Wang Haojie" userId="438431b7d8a16013" providerId="LiveId" clId="{FA541504-E348-4DF5-A859-36E18B6C8C15}" dt="2022-11-13T01:00:43.242" v="2" actId="165"/>
          <ac:spMkLst>
            <pc:docMk/>
            <pc:sldMk cId="3192807694" sldId="256"/>
            <ac:spMk id="161" creationId="{50E16390-636F-5498-6407-DA31D512B319}"/>
          </ac:spMkLst>
        </pc:spChg>
        <pc:spChg chg="mod">
          <ac:chgData name="Wang Haojie" userId="438431b7d8a16013" providerId="LiveId" clId="{FA541504-E348-4DF5-A859-36E18B6C8C15}" dt="2022-11-13T01:00:43.242" v="2" actId="165"/>
          <ac:spMkLst>
            <pc:docMk/>
            <pc:sldMk cId="3192807694" sldId="256"/>
            <ac:spMk id="162" creationId="{8C35D8D2-60B6-E76F-0BED-910483005650}"/>
          </ac:spMkLst>
        </pc:spChg>
        <pc:spChg chg="mod">
          <ac:chgData name="Wang Haojie" userId="438431b7d8a16013" providerId="LiveId" clId="{FA541504-E348-4DF5-A859-36E18B6C8C15}" dt="2022-11-13T01:00:43.242" v="2" actId="165"/>
          <ac:spMkLst>
            <pc:docMk/>
            <pc:sldMk cId="3192807694" sldId="256"/>
            <ac:spMk id="163" creationId="{6B08FE41-D67D-B499-EA2B-16FC510958D1}"/>
          </ac:spMkLst>
        </pc:spChg>
        <pc:spChg chg="mod">
          <ac:chgData name="Wang Haojie" userId="438431b7d8a16013" providerId="LiveId" clId="{FA541504-E348-4DF5-A859-36E18B6C8C15}" dt="2022-11-13T01:00:43.242" v="2" actId="165"/>
          <ac:spMkLst>
            <pc:docMk/>
            <pc:sldMk cId="3192807694" sldId="256"/>
            <ac:spMk id="164" creationId="{87C6263F-CE0F-C719-322D-51FAD79779B2}"/>
          </ac:spMkLst>
        </pc:spChg>
        <pc:spChg chg="mod">
          <ac:chgData name="Wang Haojie" userId="438431b7d8a16013" providerId="LiveId" clId="{FA541504-E348-4DF5-A859-36E18B6C8C15}" dt="2022-11-13T01:00:43.242" v="2" actId="165"/>
          <ac:spMkLst>
            <pc:docMk/>
            <pc:sldMk cId="3192807694" sldId="256"/>
            <ac:spMk id="165" creationId="{477EDFA3-75D3-954C-533B-9DA9CABCD56D}"/>
          </ac:spMkLst>
        </pc:spChg>
        <pc:spChg chg="mod">
          <ac:chgData name="Wang Haojie" userId="438431b7d8a16013" providerId="LiveId" clId="{FA541504-E348-4DF5-A859-36E18B6C8C15}" dt="2022-11-13T01:00:43.242" v="2" actId="165"/>
          <ac:spMkLst>
            <pc:docMk/>
            <pc:sldMk cId="3192807694" sldId="256"/>
            <ac:spMk id="166" creationId="{987C00AF-BB6F-A341-8465-78F6BDDDB724}"/>
          </ac:spMkLst>
        </pc:spChg>
        <pc:spChg chg="mod">
          <ac:chgData name="Wang Haojie" userId="438431b7d8a16013" providerId="LiveId" clId="{FA541504-E348-4DF5-A859-36E18B6C8C15}" dt="2022-11-13T01:00:43.242" v="2" actId="165"/>
          <ac:spMkLst>
            <pc:docMk/>
            <pc:sldMk cId="3192807694" sldId="256"/>
            <ac:spMk id="167" creationId="{0BB161D7-2C81-9DC0-8395-45F144D9040B}"/>
          </ac:spMkLst>
        </pc:spChg>
        <pc:spChg chg="mod">
          <ac:chgData name="Wang Haojie" userId="438431b7d8a16013" providerId="LiveId" clId="{FA541504-E348-4DF5-A859-36E18B6C8C15}" dt="2022-11-13T01:00:43.242" v="2" actId="165"/>
          <ac:spMkLst>
            <pc:docMk/>
            <pc:sldMk cId="3192807694" sldId="256"/>
            <ac:spMk id="168" creationId="{B3B28CDA-0BC1-AF98-7D48-705F83D313F3}"/>
          </ac:spMkLst>
        </pc:spChg>
        <pc:spChg chg="mod">
          <ac:chgData name="Wang Haojie" userId="438431b7d8a16013" providerId="LiveId" clId="{FA541504-E348-4DF5-A859-36E18B6C8C15}" dt="2022-11-13T01:00:43.242" v="2" actId="165"/>
          <ac:spMkLst>
            <pc:docMk/>
            <pc:sldMk cId="3192807694" sldId="256"/>
            <ac:spMk id="169" creationId="{1F877056-9F38-3B66-90E0-DB33024972C2}"/>
          </ac:spMkLst>
        </pc:spChg>
        <pc:spChg chg="mod">
          <ac:chgData name="Wang Haojie" userId="438431b7d8a16013" providerId="LiveId" clId="{FA541504-E348-4DF5-A859-36E18B6C8C15}" dt="2022-11-13T01:00:43.242" v="2" actId="165"/>
          <ac:spMkLst>
            <pc:docMk/>
            <pc:sldMk cId="3192807694" sldId="256"/>
            <ac:spMk id="174" creationId="{3EECE687-9D3A-EF9D-56D6-7C8B75CE1544}"/>
          </ac:spMkLst>
        </pc:spChg>
        <pc:spChg chg="mod">
          <ac:chgData name="Wang Haojie" userId="438431b7d8a16013" providerId="LiveId" clId="{FA541504-E348-4DF5-A859-36E18B6C8C15}" dt="2022-11-13T01:00:43.242" v="2" actId="165"/>
          <ac:spMkLst>
            <pc:docMk/>
            <pc:sldMk cId="3192807694" sldId="256"/>
            <ac:spMk id="178" creationId="{ECCEE25D-104C-3938-DF90-90663FD96B02}"/>
          </ac:spMkLst>
        </pc:spChg>
        <pc:spChg chg="mod">
          <ac:chgData name="Wang Haojie" userId="438431b7d8a16013" providerId="LiveId" clId="{FA541504-E348-4DF5-A859-36E18B6C8C15}" dt="2022-11-13T01:00:43.242" v="2" actId="165"/>
          <ac:spMkLst>
            <pc:docMk/>
            <pc:sldMk cId="3192807694" sldId="256"/>
            <ac:spMk id="182" creationId="{DF000D79-A06C-B453-05FE-D52F63A3C0EB}"/>
          </ac:spMkLst>
        </pc:spChg>
        <pc:spChg chg="mod">
          <ac:chgData name="Wang Haojie" userId="438431b7d8a16013" providerId="LiveId" clId="{FA541504-E348-4DF5-A859-36E18B6C8C15}" dt="2022-11-13T01:00:43.242" v="2" actId="165"/>
          <ac:spMkLst>
            <pc:docMk/>
            <pc:sldMk cId="3192807694" sldId="256"/>
            <ac:spMk id="183" creationId="{E30A7B98-E7B7-F5E4-B3FC-93F22E99B5AF}"/>
          </ac:spMkLst>
        </pc:spChg>
        <pc:spChg chg="mod">
          <ac:chgData name="Wang Haojie" userId="438431b7d8a16013" providerId="LiveId" clId="{FA541504-E348-4DF5-A859-36E18B6C8C15}" dt="2022-11-13T01:00:43.242" v="2" actId="165"/>
          <ac:spMkLst>
            <pc:docMk/>
            <pc:sldMk cId="3192807694" sldId="256"/>
            <ac:spMk id="184" creationId="{914EB2EE-B1D3-2295-274E-B77B360F5C26}"/>
          </ac:spMkLst>
        </pc:spChg>
        <pc:spChg chg="mod">
          <ac:chgData name="Wang Haojie" userId="438431b7d8a16013" providerId="LiveId" clId="{FA541504-E348-4DF5-A859-36E18B6C8C15}" dt="2022-11-13T01:00:43.242" v="2" actId="165"/>
          <ac:spMkLst>
            <pc:docMk/>
            <pc:sldMk cId="3192807694" sldId="256"/>
            <ac:spMk id="185" creationId="{A212F2C7-D762-507E-5D99-870A363632C2}"/>
          </ac:spMkLst>
        </pc:spChg>
        <pc:spChg chg="mod">
          <ac:chgData name="Wang Haojie" userId="438431b7d8a16013" providerId="LiveId" clId="{FA541504-E348-4DF5-A859-36E18B6C8C15}" dt="2022-11-13T01:00:43.242" v="2" actId="165"/>
          <ac:spMkLst>
            <pc:docMk/>
            <pc:sldMk cId="3192807694" sldId="256"/>
            <ac:spMk id="186" creationId="{8784A978-0446-D69C-C7BC-0B1CC859658C}"/>
          </ac:spMkLst>
        </pc:spChg>
        <pc:spChg chg="add mod">
          <ac:chgData name="Wang Haojie" userId="438431b7d8a16013" providerId="LiveId" clId="{FA541504-E348-4DF5-A859-36E18B6C8C15}" dt="2022-11-13T01:02:06.141" v="13" actId="164"/>
          <ac:spMkLst>
            <pc:docMk/>
            <pc:sldMk cId="3192807694" sldId="256"/>
            <ac:spMk id="191" creationId="{6BAD5564-DDFB-A6BD-0FAD-B318A58CC02F}"/>
          </ac:spMkLst>
        </pc:spChg>
        <pc:spChg chg="add mod">
          <ac:chgData name="Wang Haojie" userId="438431b7d8a16013" providerId="LiveId" clId="{FA541504-E348-4DF5-A859-36E18B6C8C15}" dt="2022-11-13T01:02:06.141" v="13" actId="164"/>
          <ac:spMkLst>
            <pc:docMk/>
            <pc:sldMk cId="3192807694" sldId="256"/>
            <ac:spMk id="195" creationId="{7FCAD7F4-819E-EBAE-B5C9-B86978CB4E3A}"/>
          </ac:spMkLst>
        </pc:spChg>
        <pc:spChg chg="add mod">
          <ac:chgData name="Wang Haojie" userId="438431b7d8a16013" providerId="LiveId" clId="{FA541504-E348-4DF5-A859-36E18B6C8C15}" dt="2022-11-13T01:02:06.141" v="13" actId="164"/>
          <ac:spMkLst>
            <pc:docMk/>
            <pc:sldMk cId="3192807694" sldId="256"/>
            <ac:spMk id="199" creationId="{6F8F3F98-E226-1991-D9C5-9253E579C726}"/>
          </ac:spMkLst>
        </pc:spChg>
        <pc:spChg chg="add mod">
          <ac:chgData name="Wang Haojie" userId="438431b7d8a16013" providerId="LiveId" clId="{FA541504-E348-4DF5-A859-36E18B6C8C15}" dt="2022-11-13T01:02:06.141" v="13" actId="164"/>
          <ac:spMkLst>
            <pc:docMk/>
            <pc:sldMk cId="3192807694" sldId="256"/>
            <ac:spMk id="200" creationId="{CB119E7C-F0BB-AD3C-7F78-C864A7979582}"/>
          </ac:spMkLst>
        </pc:spChg>
        <pc:spChg chg="add mod">
          <ac:chgData name="Wang Haojie" userId="438431b7d8a16013" providerId="LiveId" clId="{FA541504-E348-4DF5-A859-36E18B6C8C15}" dt="2022-11-13T01:02:06.141" v="13" actId="164"/>
          <ac:spMkLst>
            <pc:docMk/>
            <pc:sldMk cId="3192807694" sldId="256"/>
            <ac:spMk id="201" creationId="{F6A92649-9F2D-D969-E346-493FD481CE30}"/>
          </ac:spMkLst>
        </pc:spChg>
        <pc:spChg chg="add mod">
          <ac:chgData name="Wang Haojie" userId="438431b7d8a16013" providerId="LiveId" clId="{FA541504-E348-4DF5-A859-36E18B6C8C15}" dt="2022-11-13T01:02:06.141" v="13" actId="164"/>
          <ac:spMkLst>
            <pc:docMk/>
            <pc:sldMk cId="3192807694" sldId="256"/>
            <ac:spMk id="202" creationId="{FAC4659A-9924-3A5E-D6AE-1E312B211C0E}"/>
          </ac:spMkLst>
        </pc:spChg>
        <pc:spChg chg="add mod">
          <ac:chgData name="Wang Haojie" userId="438431b7d8a16013" providerId="LiveId" clId="{FA541504-E348-4DF5-A859-36E18B6C8C15}" dt="2022-11-13T01:02:06.141" v="13" actId="164"/>
          <ac:spMkLst>
            <pc:docMk/>
            <pc:sldMk cId="3192807694" sldId="256"/>
            <ac:spMk id="203" creationId="{A28E5FF0-B001-2883-282E-3216259F47EB}"/>
          </ac:spMkLst>
        </pc:spChg>
        <pc:spChg chg="mod topLvl">
          <ac:chgData name="Wang Haojie" userId="438431b7d8a16013" providerId="LiveId" clId="{FA541504-E348-4DF5-A859-36E18B6C8C15}" dt="2022-11-13T01:02:26.340" v="18" actId="164"/>
          <ac:spMkLst>
            <pc:docMk/>
            <pc:sldMk cId="3192807694" sldId="256"/>
            <ac:spMk id="206" creationId="{995FB67B-4728-0DDA-CA77-633F9414A56C}"/>
          </ac:spMkLst>
        </pc:spChg>
        <pc:spChg chg="mod topLvl">
          <ac:chgData name="Wang Haojie" userId="438431b7d8a16013" providerId="LiveId" clId="{FA541504-E348-4DF5-A859-36E18B6C8C15}" dt="2022-11-13T01:02:26.340" v="18" actId="164"/>
          <ac:spMkLst>
            <pc:docMk/>
            <pc:sldMk cId="3192807694" sldId="256"/>
            <ac:spMk id="210" creationId="{B377580E-0734-58BD-DB53-F8B072EBCDA2}"/>
          </ac:spMkLst>
        </pc:spChg>
        <pc:spChg chg="mod topLvl">
          <ac:chgData name="Wang Haojie" userId="438431b7d8a16013" providerId="LiveId" clId="{FA541504-E348-4DF5-A859-36E18B6C8C15}" dt="2022-11-13T01:02:26.340" v="18" actId="164"/>
          <ac:spMkLst>
            <pc:docMk/>
            <pc:sldMk cId="3192807694" sldId="256"/>
            <ac:spMk id="211" creationId="{231CC0A6-F2AC-8D80-45F4-7B5B9368305B}"/>
          </ac:spMkLst>
        </pc:spChg>
        <pc:spChg chg="mod topLvl">
          <ac:chgData name="Wang Haojie" userId="438431b7d8a16013" providerId="LiveId" clId="{FA541504-E348-4DF5-A859-36E18B6C8C15}" dt="2022-11-13T01:02:26.340" v="18" actId="164"/>
          <ac:spMkLst>
            <pc:docMk/>
            <pc:sldMk cId="3192807694" sldId="256"/>
            <ac:spMk id="212" creationId="{6E8473CB-54E6-11EF-BB65-85564C7E8471}"/>
          </ac:spMkLst>
        </pc:spChg>
        <pc:spChg chg="mod topLvl">
          <ac:chgData name="Wang Haojie" userId="438431b7d8a16013" providerId="LiveId" clId="{FA541504-E348-4DF5-A859-36E18B6C8C15}" dt="2022-11-13T01:02:26.340" v="18" actId="164"/>
          <ac:spMkLst>
            <pc:docMk/>
            <pc:sldMk cId="3192807694" sldId="256"/>
            <ac:spMk id="213" creationId="{D1A48885-55A0-D41D-FB17-1CDA79878BFA}"/>
          </ac:spMkLst>
        </pc:spChg>
        <pc:spChg chg="mod topLvl">
          <ac:chgData name="Wang Haojie" userId="438431b7d8a16013" providerId="LiveId" clId="{FA541504-E348-4DF5-A859-36E18B6C8C15}" dt="2022-11-13T01:02:26.340" v="18" actId="164"/>
          <ac:spMkLst>
            <pc:docMk/>
            <pc:sldMk cId="3192807694" sldId="256"/>
            <ac:spMk id="214" creationId="{3D9063AB-DEAF-6F65-DCD5-D1F91A68D4B2}"/>
          </ac:spMkLst>
        </pc:spChg>
        <pc:spChg chg="mod topLvl">
          <ac:chgData name="Wang Haojie" userId="438431b7d8a16013" providerId="LiveId" clId="{FA541504-E348-4DF5-A859-36E18B6C8C15}" dt="2022-11-13T01:02:26.340" v="18" actId="164"/>
          <ac:spMkLst>
            <pc:docMk/>
            <pc:sldMk cId="3192807694" sldId="256"/>
            <ac:spMk id="215" creationId="{B6B5C577-2130-467B-8D06-0279C6529035}"/>
          </ac:spMkLst>
        </pc:spChg>
        <pc:spChg chg="mod topLvl">
          <ac:chgData name="Wang Haojie" userId="438431b7d8a16013" providerId="LiveId" clId="{FA541504-E348-4DF5-A859-36E18B6C8C15}" dt="2022-11-13T01:02:26.340" v="18" actId="164"/>
          <ac:spMkLst>
            <pc:docMk/>
            <pc:sldMk cId="3192807694" sldId="256"/>
            <ac:spMk id="216" creationId="{7678E60E-9987-3DB9-2A03-E8778142A72F}"/>
          </ac:spMkLst>
        </pc:spChg>
        <pc:spChg chg="mod topLvl">
          <ac:chgData name="Wang Haojie" userId="438431b7d8a16013" providerId="LiveId" clId="{FA541504-E348-4DF5-A859-36E18B6C8C15}" dt="2022-11-13T01:02:26.340" v="18" actId="164"/>
          <ac:spMkLst>
            <pc:docMk/>
            <pc:sldMk cId="3192807694" sldId="256"/>
            <ac:spMk id="217" creationId="{9E3F84D5-7A30-92AF-3119-C551880371C7}"/>
          </ac:spMkLst>
        </pc:spChg>
        <pc:spChg chg="mod topLvl">
          <ac:chgData name="Wang Haojie" userId="438431b7d8a16013" providerId="LiveId" clId="{FA541504-E348-4DF5-A859-36E18B6C8C15}" dt="2022-11-13T01:02:26.340" v="18" actId="164"/>
          <ac:spMkLst>
            <pc:docMk/>
            <pc:sldMk cId="3192807694" sldId="256"/>
            <ac:spMk id="218" creationId="{0D624194-EDCF-D4A3-568A-5E221419EC9F}"/>
          </ac:spMkLst>
        </pc:spChg>
        <pc:spChg chg="mod topLvl">
          <ac:chgData name="Wang Haojie" userId="438431b7d8a16013" providerId="LiveId" clId="{FA541504-E348-4DF5-A859-36E18B6C8C15}" dt="2022-11-13T01:02:26.340" v="18" actId="164"/>
          <ac:spMkLst>
            <pc:docMk/>
            <pc:sldMk cId="3192807694" sldId="256"/>
            <ac:spMk id="219" creationId="{5DC7485A-1BFB-0B70-5DAE-966D228FFAF4}"/>
          </ac:spMkLst>
        </pc:spChg>
        <pc:spChg chg="mod topLvl">
          <ac:chgData name="Wang Haojie" userId="438431b7d8a16013" providerId="LiveId" clId="{FA541504-E348-4DF5-A859-36E18B6C8C15}" dt="2022-11-13T01:02:26.340" v="18" actId="164"/>
          <ac:spMkLst>
            <pc:docMk/>
            <pc:sldMk cId="3192807694" sldId="256"/>
            <ac:spMk id="220" creationId="{6B65643C-0225-55F6-36EB-6EF80CD345CA}"/>
          </ac:spMkLst>
        </pc:spChg>
        <pc:spChg chg="mod topLvl">
          <ac:chgData name="Wang Haojie" userId="438431b7d8a16013" providerId="LiveId" clId="{FA541504-E348-4DF5-A859-36E18B6C8C15}" dt="2022-11-13T01:02:26.340" v="18" actId="164"/>
          <ac:spMkLst>
            <pc:docMk/>
            <pc:sldMk cId="3192807694" sldId="256"/>
            <ac:spMk id="221" creationId="{23421209-EE99-B472-7C11-9913A5BDD160}"/>
          </ac:spMkLst>
        </pc:spChg>
        <pc:spChg chg="mod topLvl">
          <ac:chgData name="Wang Haojie" userId="438431b7d8a16013" providerId="LiveId" clId="{FA541504-E348-4DF5-A859-36E18B6C8C15}" dt="2022-11-13T01:02:26.340" v="18" actId="164"/>
          <ac:spMkLst>
            <pc:docMk/>
            <pc:sldMk cId="3192807694" sldId="256"/>
            <ac:spMk id="222" creationId="{8690F637-E529-F6F7-403E-6CC90EC020D2}"/>
          </ac:spMkLst>
        </pc:spChg>
        <pc:spChg chg="mod topLvl">
          <ac:chgData name="Wang Haojie" userId="438431b7d8a16013" providerId="LiveId" clId="{FA541504-E348-4DF5-A859-36E18B6C8C15}" dt="2022-11-13T01:02:26.340" v="18" actId="164"/>
          <ac:spMkLst>
            <pc:docMk/>
            <pc:sldMk cId="3192807694" sldId="256"/>
            <ac:spMk id="223" creationId="{000714AD-E804-BBEE-BF93-DB74352CC17F}"/>
          </ac:spMkLst>
        </pc:spChg>
        <pc:spChg chg="mod topLvl">
          <ac:chgData name="Wang Haojie" userId="438431b7d8a16013" providerId="LiveId" clId="{FA541504-E348-4DF5-A859-36E18B6C8C15}" dt="2022-11-13T01:02:26.340" v="18" actId="164"/>
          <ac:spMkLst>
            <pc:docMk/>
            <pc:sldMk cId="3192807694" sldId="256"/>
            <ac:spMk id="224" creationId="{57EEE1EE-4512-B7D0-D6E9-918CB63EF59C}"/>
          </ac:spMkLst>
        </pc:spChg>
        <pc:spChg chg="del mod topLvl">
          <ac:chgData name="Wang Haojie" userId="438431b7d8a16013" providerId="LiveId" clId="{FA541504-E348-4DF5-A859-36E18B6C8C15}" dt="2022-11-13T01:03:33.969" v="31" actId="478"/>
          <ac:spMkLst>
            <pc:docMk/>
            <pc:sldMk cId="3192807694" sldId="256"/>
            <ac:spMk id="232" creationId="{104E69DB-6D39-CCA2-214F-2B112EE37CC0}"/>
          </ac:spMkLst>
        </pc:spChg>
        <pc:spChg chg="mod topLvl">
          <ac:chgData name="Wang Haojie" userId="438431b7d8a16013" providerId="LiveId" clId="{FA541504-E348-4DF5-A859-36E18B6C8C15}" dt="2022-11-13T01:07:09.808" v="191" actId="164"/>
          <ac:spMkLst>
            <pc:docMk/>
            <pc:sldMk cId="3192807694" sldId="256"/>
            <ac:spMk id="237" creationId="{8554386C-B50B-548A-FE1E-E3F0984C20F1}"/>
          </ac:spMkLst>
        </pc:spChg>
        <pc:spChg chg="del mod topLvl">
          <ac:chgData name="Wang Haojie" userId="438431b7d8a16013" providerId="LiveId" clId="{FA541504-E348-4DF5-A859-36E18B6C8C15}" dt="2022-11-13T01:04:02.822" v="38" actId="478"/>
          <ac:spMkLst>
            <pc:docMk/>
            <pc:sldMk cId="3192807694" sldId="256"/>
            <ac:spMk id="238" creationId="{7650A8D3-6598-9DA7-EF9E-D14DCCA3DC1D}"/>
          </ac:spMkLst>
        </pc:spChg>
        <pc:spChg chg="del mod topLvl">
          <ac:chgData name="Wang Haojie" userId="438431b7d8a16013" providerId="LiveId" clId="{FA541504-E348-4DF5-A859-36E18B6C8C15}" dt="2022-11-13T01:03:53.111" v="35" actId="478"/>
          <ac:spMkLst>
            <pc:docMk/>
            <pc:sldMk cId="3192807694" sldId="256"/>
            <ac:spMk id="239" creationId="{289EEA1C-8D4C-44BC-A87A-BFC94DDB527E}"/>
          </ac:spMkLst>
        </pc:spChg>
        <pc:spChg chg="del mod topLvl">
          <ac:chgData name="Wang Haojie" userId="438431b7d8a16013" providerId="LiveId" clId="{FA541504-E348-4DF5-A859-36E18B6C8C15}" dt="2022-11-13T01:03:56.379" v="36" actId="478"/>
          <ac:spMkLst>
            <pc:docMk/>
            <pc:sldMk cId="3192807694" sldId="256"/>
            <ac:spMk id="240" creationId="{453E97CF-C24C-E07C-100C-1033B39C6961}"/>
          </ac:spMkLst>
        </pc:spChg>
        <pc:spChg chg="del mod topLvl">
          <ac:chgData name="Wang Haojie" userId="438431b7d8a16013" providerId="LiveId" clId="{FA541504-E348-4DF5-A859-36E18B6C8C15}" dt="2022-11-13T01:03:56.379" v="36" actId="478"/>
          <ac:spMkLst>
            <pc:docMk/>
            <pc:sldMk cId="3192807694" sldId="256"/>
            <ac:spMk id="241" creationId="{9F79C4AA-4D41-F8B3-5A4A-F5E1388CF6A5}"/>
          </ac:spMkLst>
        </pc:spChg>
        <pc:spChg chg="del mod topLvl">
          <ac:chgData name="Wang Haojie" userId="438431b7d8a16013" providerId="LiveId" clId="{FA541504-E348-4DF5-A859-36E18B6C8C15}" dt="2022-11-13T01:03:53.111" v="35" actId="478"/>
          <ac:spMkLst>
            <pc:docMk/>
            <pc:sldMk cId="3192807694" sldId="256"/>
            <ac:spMk id="242" creationId="{104BEAF4-4794-057D-8DCB-F261BC80BBD1}"/>
          </ac:spMkLst>
        </pc:spChg>
        <pc:spChg chg="del mod topLvl">
          <ac:chgData name="Wang Haojie" userId="438431b7d8a16013" providerId="LiveId" clId="{FA541504-E348-4DF5-A859-36E18B6C8C15}" dt="2022-11-13T01:03:56.379" v="36" actId="478"/>
          <ac:spMkLst>
            <pc:docMk/>
            <pc:sldMk cId="3192807694" sldId="256"/>
            <ac:spMk id="243" creationId="{9E8B2FFF-A8F7-F7EE-B034-9E8ED925F247}"/>
          </ac:spMkLst>
        </pc:spChg>
        <pc:spChg chg="del mod topLvl">
          <ac:chgData name="Wang Haojie" userId="438431b7d8a16013" providerId="LiveId" clId="{FA541504-E348-4DF5-A859-36E18B6C8C15}" dt="2022-11-13T01:03:56.379" v="36" actId="478"/>
          <ac:spMkLst>
            <pc:docMk/>
            <pc:sldMk cId="3192807694" sldId="256"/>
            <ac:spMk id="244" creationId="{198A36BA-0D92-8EA8-0F8A-FC50C305FDA8}"/>
          </ac:spMkLst>
        </pc:spChg>
        <pc:spChg chg="del mod topLvl">
          <ac:chgData name="Wang Haojie" userId="438431b7d8a16013" providerId="LiveId" clId="{FA541504-E348-4DF5-A859-36E18B6C8C15}" dt="2022-11-13T01:03:53.111" v="35" actId="478"/>
          <ac:spMkLst>
            <pc:docMk/>
            <pc:sldMk cId="3192807694" sldId="256"/>
            <ac:spMk id="245" creationId="{95E4234A-56E9-AAB3-1D8B-B333A426988C}"/>
          </ac:spMkLst>
        </pc:spChg>
        <pc:spChg chg="del mod topLvl">
          <ac:chgData name="Wang Haojie" userId="438431b7d8a16013" providerId="LiveId" clId="{FA541504-E348-4DF5-A859-36E18B6C8C15}" dt="2022-11-13T01:03:53.111" v="35" actId="478"/>
          <ac:spMkLst>
            <pc:docMk/>
            <pc:sldMk cId="3192807694" sldId="256"/>
            <ac:spMk id="246" creationId="{534A54CC-B925-DD73-4D89-C1DCD42DDF2B}"/>
          </ac:spMkLst>
        </pc:spChg>
        <pc:spChg chg="del mod topLvl">
          <ac:chgData name="Wang Haojie" userId="438431b7d8a16013" providerId="LiveId" clId="{FA541504-E348-4DF5-A859-36E18B6C8C15}" dt="2022-11-13T01:03:53.111" v="35" actId="478"/>
          <ac:spMkLst>
            <pc:docMk/>
            <pc:sldMk cId="3192807694" sldId="256"/>
            <ac:spMk id="247" creationId="{659F8700-B744-7584-D84D-44110669C89B}"/>
          </ac:spMkLst>
        </pc:spChg>
        <pc:spChg chg="del mod topLvl">
          <ac:chgData name="Wang Haojie" userId="438431b7d8a16013" providerId="LiveId" clId="{FA541504-E348-4DF5-A859-36E18B6C8C15}" dt="2022-11-13T01:03:53.111" v="35" actId="478"/>
          <ac:spMkLst>
            <pc:docMk/>
            <pc:sldMk cId="3192807694" sldId="256"/>
            <ac:spMk id="248" creationId="{AD9BB7FA-2540-EC16-CA3B-D7BD116ECCE2}"/>
          </ac:spMkLst>
        </pc:spChg>
        <pc:spChg chg="del mod topLvl">
          <ac:chgData name="Wang Haojie" userId="438431b7d8a16013" providerId="LiveId" clId="{FA541504-E348-4DF5-A859-36E18B6C8C15}" dt="2022-11-13T01:03:56.379" v="36" actId="478"/>
          <ac:spMkLst>
            <pc:docMk/>
            <pc:sldMk cId="3192807694" sldId="256"/>
            <ac:spMk id="249" creationId="{7112E60B-5A17-93E0-5423-35C3CA97D09D}"/>
          </ac:spMkLst>
        </pc:spChg>
        <pc:spChg chg="del mod topLvl">
          <ac:chgData name="Wang Haojie" userId="438431b7d8a16013" providerId="LiveId" clId="{FA541504-E348-4DF5-A859-36E18B6C8C15}" dt="2022-11-13T01:03:56.379" v="36" actId="478"/>
          <ac:spMkLst>
            <pc:docMk/>
            <pc:sldMk cId="3192807694" sldId="256"/>
            <ac:spMk id="250" creationId="{DCAE0362-6E12-9262-4AD9-D6225E4371C4}"/>
          </ac:spMkLst>
        </pc:spChg>
        <pc:spChg chg="del mod topLvl">
          <ac:chgData name="Wang Haojie" userId="438431b7d8a16013" providerId="LiveId" clId="{FA541504-E348-4DF5-A859-36E18B6C8C15}" dt="2022-11-13T01:03:56.379" v="36" actId="478"/>
          <ac:spMkLst>
            <pc:docMk/>
            <pc:sldMk cId="3192807694" sldId="256"/>
            <ac:spMk id="251" creationId="{FFC2195E-6168-16A2-7527-8C31CDAD3449}"/>
          </ac:spMkLst>
        </pc:spChg>
        <pc:spChg chg="del mod topLvl">
          <ac:chgData name="Wang Haojie" userId="438431b7d8a16013" providerId="LiveId" clId="{FA541504-E348-4DF5-A859-36E18B6C8C15}" dt="2022-11-13T01:03:56.379" v="36" actId="478"/>
          <ac:spMkLst>
            <pc:docMk/>
            <pc:sldMk cId="3192807694" sldId="256"/>
            <ac:spMk id="252" creationId="{A563AF83-31F8-B1ED-5DCE-E62B07E90277}"/>
          </ac:spMkLst>
        </pc:spChg>
        <pc:spChg chg="mod topLvl">
          <ac:chgData name="Wang Haojie" userId="438431b7d8a16013" providerId="LiveId" clId="{FA541504-E348-4DF5-A859-36E18B6C8C15}" dt="2022-11-13T01:07:09.808" v="191" actId="164"/>
          <ac:spMkLst>
            <pc:docMk/>
            <pc:sldMk cId="3192807694" sldId="256"/>
            <ac:spMk id="253" creationId="{CC7E0E4F-74BF-5BA4-AC07-887E7BFDEE62}"/>
          </ac:spMkLst>
        </pc:spChg>
        <pc:spChg chg="del mod topLvl">
          <ac:chgData name="Wang Haojie" userId="438431b7d8a16013" providerId="LiveId" clId="{FA541504-E348-4DF5-A859-36E18B6C8C15}" dt="2022-11-13T01:03:59.419" v="37" actId="478"/>
          <ac:spMkLst>
            <pc:docMk/>
            <pc:sldMk cId="3192807694" sldId="256"/>
            <ac:spMk id="254" creationId="{AE6EB7DA-6C48-BBB4-4548-D3BA88C09150}"/>
          </ac:spMkLst>
        </pc:spChg>
        <pc:spChg chg="del mod topLvl">
          <ac:chgData name="Wang Haojie" userId="438431b7d8a16013" providerId="LiveId" clId="{FA541504-E348-4DF5-A859-36E18B6C8C15}" dt="2022-11-13T01:03:53.111" v="35" actId="478"/>
          <ac:spMkLst>
            <pc:docMk/>
            <pc:sldMk cId="3192807694" sldId="256"/>
            <ac:spMk id="255" creationId="{2B5A112D-BC96-5562-E274-A15B0EFDC8C1}"/>
          </ac:spMkLst>
        </pc:spChg>
        <pc:spChg chg="del mod topLvl">
          <ac:chgData name="Wang Haojie" userId="438431b7d8a16013" providerId="LiveId" clId="{FA541504-E348-4DF5-A859-36E18B6C8C15}" dt="2022-11-13T01:04:02.822" v="38" actId="478"/>
          <ac:spMkLst>
            <pc:docMk/>
            <pc:sldMk cId="3192807694" sldId="256"/>
            <ac:spMk id="256" creationId="{97CDC32A-2D2E-B736-2C50-9D473CBE509A}"/>
          </ac:spMkLst>
        </pc:spChg>
        <pc:spChg chg="del mod topLvl">
          <ac:chgData name="Wang Haojie" userId="438431b7d8a16013" providerId="LiveId" clId="{FA541504-E348-4DF5-A859-36E18B6C8C15}" dt="2022-11-13T01:03:59.419" v="37" actId="478"/>
          <ac:spMkLst>
            <pc:docMk/>
            <pc:sldMk cId="3192807694" sldId="256"/>
            <ac:spMk id="257" creationId="{5663F599-F13F-A764-FEBC-71653CFCEBC0}"/>
          </ac:spMkLst>
        </pc:spChg>
        <pc:spChg chg="del mod topLvl">
          <ac:chgData name="Wang Haojie" userId="438431b7d8a16013" providerId="LiveId" clId="{FA541504-E348-4DF5-A859-36E18B6C8C15}" dt="2022-11-13T01:03:53.111" v="35" actId="478"/>
          <ac:spMkLst>
            <pc:docMk/>
            <pc:sldMk cId="3192807694" sldId="256"/>
            <ac:spMk id="258" creationId="{CBC2B9D9-D462-CDF7-754C-20DC13BCEF01}"/>
          </ac:spMkLst>
        </pc:spChg>
        <pc:spChg chg="del mod topLvl">
          <ac:chgData name="Wang Haojie" userId="438431b7d8a16013" providerId="LiveId" clId="{FA541504-E348-4DF5-A859-36E18B6C8C15}" dt="2022-11-13T01:03:56.379" v="36" actId="478"/>
          <ac:spMkLst>
            <pc:docMk/>
            <pc:sldMk cId="3192807694" sldId="256"/>
            <ac:spMk id="259" creationId="{632D49AB-4869-0C7A-BEC4-6343770FFB88}"/>
          </ac:spMkLst>
        </pc:spChg>
        <pc:spChg chg="del mod topLvl">
          <ac:chgData name="Wang Haojie" userId="438431b7d8a16013" providerId="LiveId" clId="{FA541504-E348-4DF5-A859-36E18B6C8C15}" dt="2022-11-13T01:03:56.379" v="36" actId="478"/>
          <ac:spMkLst>
            <pc:docMk/>
            <pc:sldMk cId="3192807694" sldId="256"/>
            <ac:spMk id="260" creationId="{2D1FB2CF-FCCE-5CDE-AA6F-78987907CA02}"/>
          </ac:spMkLst>
        </pc:spChg>
        <pc:spChg chg="del mod topLvl">
          <ac:chgData name="Wang Haojie" userId="438431b7d8a16013" providerId="LiveId" clId="{FA541504-E348-4DF5-A859-36E18B6C8C15}" dt="2022-11-13T01:03:53.111" v="35" actId="478"/>
          <ac:spMkLst>
            <pc:docMk/>
            <pc:sldMk cId="3192807694" sldId="256"/>
            <ac:spMk id="261" creationId="{B01F4E87-B791-2228-F4E9-3219BBCE6B69}"/>
          </ac:spMkLst>
        </pc:spChg>
        <pc:spChg chg="del mod topLvl">
          <ac:chgData name="Wang Haojie" userId="438431b7d8a16013" providerId="LiveId" clId="{FA541504-E348-4DF5-A859-36E18B6C8C15}" dt="2022-11-13T01:03:53.111" v="35" actId="478"/>
          <ac:spMkLst>
            <pc:docMk/>
            <pc:sldMk cId="3192807694" sldId="256"/>
            <ac:spMk id="262" creationId="{EB292D51-F849-264E-5F99-68D02EF94246}"/>
          </ac:spMkLst>
        </pc:spChg>
        <pc:spChg chg="del mod topLvl">
          <ac:chgData name="Wang Haojie" userId="438431b7d8a16013" providerId="LiveId" clId="{FA541504-E348-4DF5-A859-36E18B6C8C15}" dt="2022-11-13T01:03:53.111" v="35" actId="478"/>
          <ac:spMkLst>
            <pc:docMk/>
            <pc:sldMk cId="3192807694" sldId="256"/>
            <ac:spMk id="263" creationId="{23725D67-3AE6-4146-88D7-817FD1DECD6E}"/>
          </ac:spMkLst>
        </pc:spChg>
        <pc:spChg chg="del mod topLvl">
          <ac:chgData name="Wang Haojie" userId="438431b7d8a16013" providerId="LiveId" clId="{FA541504-E348-4DF5-A859-36E18B6C8C15}" dt="2022-11-13T01:03:53.111" v="35" actId="478"/>
          <ac:spMkLst>
            <pc:docMk/>
            <pc:sldMk cId="3192807694" sldId="256"/>
            <ac:spMk id="264" creationId="{A22826D5-4568-3780-6CDF-25329A6ED41B}"/>
          </ac:spMkLst>
        </pc:spChg>
        <pc:spChg chg="del mod topLvl">
          <ac:chgData name="Wang Haojie" userId="438431b7d8a16013" providerId="LiveId" clId="{FA541504-E348-4DF5-A859-36E18B6C8C15}" dt="2022-11-13T01:03:56.379" v="36" actId="478"/>
          <ac:spMkLst>
            <pc:docMk/>
            <pc:sldMk cId="3192807694" sldId="256"/>
            <ac:spMk id="265" creationId="{A479FED6-E61B-FB4D-060E-3AF8F8D7767D}"/>
          </ac:spMkLst>
        </pc:spChg>
        <pc:spChg chg="del mod topLvl">
          <ac:chgData name="Wang Haojie" userId="438431b7d8a16013" providerId="LiveId" clId="{FA541504-E348-4DF5-A859-36E18B6C8C15}" dt="2022-11-13T01:03:56.379" v="36" actId="478"/>
          <ac:spMkLst>
            <pc:docMk/>
            <pc:sldMk cId="3192807694" sldId="256"/>
            <ac:spMk id="266" creationId="{8516E846-30ED-0E28-E447-FF95785C542C}"/>
          </ac:spMkLst>
        </pc:spChg>
        <pc:spChg chg="del mod topLvl">
          <ac:chgData name="Wang Haojie" userId="438431b7d8a16013" providerId="LiveId" clId="{FA541504-E348-4DF5-A859-36E18B6C8C15}" dt="2022-11-13T01:03:53.111" v="35" actId="478"/>
          <ac:spMkLst>
            <pc:docMk/>
            <pc:sldMk cId="3192807694" sldId="256"/>
            <ac:spMk id="267" creationId="{981C39DF-FA0E-D8E3-9C44-3141A2C5D643}"/>
          </ac:spMkLst>
        </pc:spChg>
        <pc:spChg chg="del mod topLvl">
          <ac:chgData name="Wang Haojie" userId="438431b7d8a16013" providerId="LiveId" clId="{FA541504-E348-4DF5-A859-36E18B6C8C15}" dt="2022-11-13T01:03:53.111" v="35" actId="478"/>
          <ac:spMkLst>
            <pc:docMk/>
            <pc:sldMk cId="3192807694" sldId="256"/>
            <ac:spMk id="268" creationId="{920D0A18-CB32-30B7-3840-51966917A32E}"/>
          </ac:spMkLst>
        </pc:spChg>
        <pc:spChg chg="mod">
          <ac:chgData name="Wang Haojie" userId="438431b7d8a16013" providerId="LiveId" clId="{FA541504-E348-4DF5-A859-36E18B6C8C15}" dt="2022-11-13T01:03:29.767" v="30" actId="165"/>
          <ac:spMkLst>
            <pc:docMk/>
            <pc:sldMk cId="3192807694" sldId="256"/>
            <ac:spMk id="331" creationId="{8CFCA96C-F58B-FBD5-8EE8-ABAE9730299B}"/>
          </ac:spMkLst>
        </pc:spChg>
        <pc:spChg chg="mod">
          <ac:chgData name="Wang Haojie" userId="438431b7d8a16013" providerId="LiveId" clId="{FA541504-E348-4DF5-A859-36E18B6C8C15}" dt="2022-11-13T01:03:29.767" v="30" actId="165"/>
          <ac:spMkLst>
            <pc:docMk/>
            <pc:sldMk cId="3192807694" sldId="256"/>
            <ac:spMk id="332" creationId="{CFA5E3B0-0FB7-DA3C-0112-4B5753B66010}"/>
          </ac:spMkLst>
        </pc:spChg>
        <pc:spChg chg="mod">
          <ac:chgData name="Wang Haojie" userId="438431b7d8a16013" providerId="LiveId" clId="{FA541504-E348-4DF5-A859-36E18B6C8C15}" dt="2022-11-13T01:54:56.409" v="941" actId="164"/>
          <ac:spMkLst>
            <pc:docMk/>
            <pc:sldMk cId="3192807694" sldId="256"/>
            <ac:spMk id="336" creationId="{EFF1F406-2B2A-4394-A958-D40C0910BB64}"/>
          </ac:spMkLst>
        </pc:spChg>
        <pc:spChg chg="mod">
          <ac:chgData name="Wang Haojie" userId="438431b7d8a16013" providerId="LiveId" clId="{FA541504-E348-4DF5-A859-36E18B6C8C15}" dt="2022-11-13T01:03:29.767" v="30" actId="165"/>
          <ac:spMkLst>
            <pc:docMk/>
            <pc:sldMk cId="3192807694" sldId="256"/>
            <ac:spMk id="337" creationId="{97CB6DF4-D223-BE2F-5839-C79739695463}"/>
          </ac:spMkLst>
        </pc:spChg>
        <pc:spChg chg="mod">
          <ac:chgData name="Wang Haojie" userId="438431b7d8a16013" providerId="LiveId" clId="{FA541504-E348-4DF5-A859-36E18B6C8C15}" dt="2022-11-13T01:03:29.767" v="30" actId="165"/>
          <ac:spMkLst>
            <pc:docMk/>
            <pc:sldMk cId="3192807694" sldId="256"/>
            <ac:spMk id="338" creationId="{ED0BCC03-9945-FDEE-5F7F-EF5CFC0EB6D0}"/>
          </ac:spMkLst>
        </pc:spChg>
        <pc:spChg chg="mod">
          <ac:chgData name="Wang Haojie" userId="438431b7d8a16013" providerId="LiveId" clId="{FA541504-E348-4DF5-A859-36E18B6C8C15}" dt="2022-11-13T01:03:29.767" v="30" actId="165"/>
          <ac:spMkLst>
            <pc:docMk/>
            <pc:sldMk cId="3192807694" sldId="256"/>
            <ac:spMk id="339" creationId="{71547240-55FE-8BEA-F54F-E35FA18BE3F9}"/>
          </ac:spMkLst>
        </pc:spChg>
        <pc:spChg chg="mod">
          <ac:chgData name="Wang Haojie" userId="438431b7d8a16013" providerId="LiveId" clId="{FA541504-E348-4DF5-A859-36E18B6C8C15}" dt="2022-11-13T01:03:29.767" v="30" actId="165"/>
          <ac:spMkLst>
            <pc:docMk/>
            <pc:sldMk cId="3192807694" sldId="256"/>
            <ac:spMk id="340" creationId="{35BC3A60-B8C2-D8C9-9239-25A7517C11BA}"/>
          </ac:spMkLst>
        </pc:spChg>
        <pc:spChg chg="mod">
          <ac:chgData name="Wang Haojie" userId="438431b7d8a16013" providerId="LiveId" clId="{FA541504-E348-4DF5-A859-36E18B6C8C15}" dt="2022-11-13T01:03:29.767" v="30" actId="165"/>
          <ac:spMkLst>
            <pc:docMk/>
            <pc:sldMk cId="3192807694" sldId="256"/>
            <ac:spMk id="341" creationId="{27B8BAA7-E0C5-DB24-EAF0-86380FC0DF63}"/>
          </ac:spMkLst>
        </pc:spChg>
        <pc:spChg chg="mod">
          <ac:chgData name="Wang Haojie" userId="438431b7d8a16013" providerId="LiveId" clId="{FA541504-E348-4DF5-A859-36E18B6C8C15}" dt="2022-11-13T01:03:29.767" v="30" actId="165"/>
          <ac:spMkLst>
            <pc:docMk/>
            <pc:sldMk cId="3192807694" sldId="256"/>
            <ac:spMk id="342" creationId="{28A7BCA2-91D9-8CAA-4DA1-E9810B6100B2}"/>
          </ac:spMkLst>
        </pc:spChg>
        <pc:spChg chg="mod">
          <ac:chgData name="Wang Haojie" userId="438431b7d8a16013" providerId="LiveId" clId="{FA541504-E348-4DF5-A859-36E18B6C8C15}" dt="2022-11-13T01:54:56.409" v="941" actId="164"/>
          <ac:spMkLst>
            <pc:docMk/>
            <pc:sldMk cId="3192807694" sldId="256"/>
            <ac:spMk id="343" creationId="{ED6BFD4F-3F0B-4D88-9086-2F73068EFA43}"/>
          </ac:spMkLst>
        </pc:spChg>
        <pc:spChg chg="mod">
          <ac:chgData name="Wang Haojie" userId="438431b7d8a16013" providerId="LiveId" clId="{FA541504-E348-4DF5-A859-36E18B6C8C15}" dt="2022-11-13T01:54:56.409" v="941" actId="164"/>
          <ac:spMkLst>
            <pc:docMk/>
            <pc:sldMk cId="3192807694" sldId="256"/>
            <ac:spMk id="344" creationId="{EBB689A3-1FCF-4BCC-846B-C8CE0BE32A8A}"/>
          </ac:spMkLst>
        </pc:spChg>
        <pc:spChg chg="mod">
          <ac:chgData name="Wang Haojie" userId="438431b7d8a16013" providerId="LiveId" clId="{FA541504-E348-4DF5-A859-36E18B6C8C15}" dt="2022-11-13T01:03:29.767" v="30" actId="165"/>
          <ac:spMkLst>
            <pc:docMk/>
            <pc:sldMk cId="3192807694" sldId="256"/>
            <ac:spMk id="345" creationId="{3D185EF7-4E2F-04D5-368A-5316CEDD2662}"/>
          </ac:spMkLst>
        </pc:spChg>
        <pc:spChg chg="mod">
          <ac:chgData name="Wang Haojie" userId="438431b7d8a16013" providerId="LiveId" clId="{FA541504-E348-4DF5-A859-36E18B6C8C15}" dt="2022-11-13T01:03:29.767" v="30" actId="165"/>
          <ac:spMkLst>
            <pc:docMk/>
            <pc:sldMk cId="3192807694" sldId="256"/>
            <ac:spMk id="346" creationId="{17CE3159-6F7D-9A3E-9722-6A3B0A257E67}"/>
          </ac:spMkLst>
        </pc:spChg>
        <pc:spChg chg="mod">
          <ac:chgData name="Wang Haojie" userId="438431b7d8a16013" providerId="LiveId" clId="{FA541504-E348-4DF5-A859-36E18B6C8C15}" dt="2022-11-13T01:03:29.767" v="30" actId="165"/>
          <ac:spMkLst>
            <pc:docMk/>
            <pc:sldMk cId="3192807694" sldId="256"/>
            <ac:spMk id="347" creationId="{3FF71C27-487D-F834-5A67-EA04094A6929}"/>
          </ac:spMkLst>
        </pc:spChg>
        <pc:spChg chg="mod">
          <ac:chgData name="Wang Haojie" userId="438431b7d8a16013" providerId="LiveId" clId="{FA541504-E348-4DF5-A859-36E18B6C8C15}" dt="2022-11-13T01:03:29.767" v="30" actId="165"/>
          <ac:spMkLst>
            <pc:docMk/>
            <pc:sldMk cId="3192807694" sldId="256"/>
            <ac:spMk id="348" creationId="{08D2FA76-8F88-4BCF-42E5-6C0D6C3D0862}"/>
          </ac:spMkLst>
        </pc:spChg>
        <pc:spChg chg="mod">
          <ac:chgData name="Wang Haojie" userId="438431b7d8a16013" providerId="LiveId" clId="{FA541504-E348-4DF5-A859-36E18B6C8C15}" dt="2022-11-13T01:03:29.767" v="30" actId="165"/>
          <ac:spMkLst>
            <pc:docMk/>
            <pc:sldMk cId="3192807694" sldId="256"/>
            <ac:spMk id="349" creationId="{C53291A9-B930-BC81-0856-D54225B000B9}"/>
          </ac:spMkLst>
        </pc:spChg>
        <pc:spChg chg="mod">
          <ac:chgData name="Wang Haojie" userId="438431b7d8a16013" providerId="LiveId" clId="{FA541504-E348-4DF5-A859-36E18B6C8C15}" dt="2022-11-13T01:03:29.767" v="30" actId="165"/>
          <ac:spMkLst>
            <pc:docMk/>
            <pc:sldMk cId="3192807694" sldId="256"/>
            <ac:spMk id="350" creationId="{5D3077BF-AA8F-9EBE-06AD-D9827BC4DA42}"/>
          </ac:spMkLst>
        </pc:spChg>
        <pc:spChg chg="mod">
          <ac:chgData name="Wang Haojie" userId="438431b7d8a16013" providerId="LiveId" clId="{FA541504-E348-4DF5-A859-36E18B6C8C15}" dt="2022-11-13T01:03:29.767" v="30" actId="165"/>
          <ac:spMkLst>
            <pc:docMk/>
            <pc:sldMk cId="3192807694" sldId="256"/>
            <ac:spMk id="351" creationId="{E29B27E9-489B-F30E-528D-3C4CB2F46E5C}"/>
          </ac:spMkLst>
        </pc:spChg>
        <pc:spChg chg="mod">
          <ac:chgData name="Wang Haojie" userId="438431b7d8a16013" providerId="LiveId" clId="{FA541504-E348-4DF5-A859-36E18B6C8C15}" dt="2022-11-13T01:03:29.767" v="30" actId="165"/>
          <ac:spMkLst>
            <pc:docMk/>
            <pc:sldMk cId="3192807694" sldId="256"/>
            <ac:spMk id="352" creationId="{28BF59C0-1ECF-31AA-AF82-0479D14E5D30}"/>
          </ac:spMkLst>
        </pc:spChg>
        <pc:spChg chg="mod">
          <ac:chgData name="Wang Haojie" userId="438431b7d8a16013" providerId="LiveId" clId="{FA541504-E348-4DF5-A859-36E18B6C8C15}" dt="2022-11-13T01:03:29.767" v="30" actId="165"/>
          <ac:spMkLst>
            <pc:docMk/>
            <pc:sldMk cId="3192807694" sldId="256"/>
            <ac:spMk id="353" creationId="{F17E1916-8E4F-A570-2541-A6A4E051C0C7}"/>
          </ac:spMkLst>
        </pc:spChg>
        <pc:spChg chg="mod">
          <ac:chgData name="Wang Haojie" userId="438431b7d8a16013" providerId="LiveId" clId="{FA541504-E348-4DF5-A859-36E18B6C8C15}" dt="2022-11-13T01:03:29.767" v="30" actId="165"/>
          <ac:spMkLst>
            <pc:docMk/>
            <pc:sldMk cId="3192807694" sldId="256"/>
            <ac:spMk id="354" creationId="{723D1FF7-82C4-E62D-967C-58608BFC4AA3}"/>
          </ac:spMkLst>
        </pc:spChg>
        <pc:spChg chg="mod">
          <ac:chgData name="Wang Haojie" userId="438431b7d8a16013" providerId="LiveId" clId="{FA541504-E348-4DF5-A859-36E18B6C8C15}" dt="2022-11-13T01:03:29.767" v="30" actId="165"/>
          <ac:spMkLst>
            <pc:docMk/>
            <pc:sldMk cId="3192807694" sldId="256"/>
            <ac:spMk id="355" creationId="{A5174E29-5C5F-05DF-308A-E102A5129B6A}"/>
          </ac:spMkLst>
        </pc:spChg>
        <pc:spChg chg="mod">
          <ac:chgData name="Wang Haojie" userId="438431b7d8a16013" providerId="LiveId" clId="{FA541504-E348-4DF5-A859-36E18B6C8C15}" dt="2022-11-13T01:03:29.767" v="30" actId="165"/>
          <ac:spMkLst>
            <pc:docMk/>
            <pc:sldMk cId="3192807694" sldId="256"/>
            <ac:spMk id="356" creationId="{C6C45D95-008C-5FA3-ED58-16597E9DD368}"/>
          </ac:spMkLst>
        </pc:spChg>
        <pc:spChg chg="mod">
          <ac:chgData name="Wang Haojie" userId="438431b7d8a16013" providerId="LiveId" clId="{FA541504-E348-4DF5-A859-36E18B6C8C15}" dt="2022-11-13T01:03:29.767" v="30" actId="165"/>
          <ac:spMkLst>
            <pc:docMk/>
            <pc:sldMk cId="3192807694" sldId="256"/>
            <ac:spMk id="357" creationId="{FA55DA82-EE6A-B7D7-E6AB-8E563875C9FC}"/>
          </ac:spMkLst>
        </pc:spChg>
        <pc:spChg chg="mod">
          <ac:chgData name="Wang Haojie" userId="438431b7d8a16013" providerId="LiveId" clId="{FA541504-E348-4DF5-A859-36E18B6C8C15}" dt="2022-11-13T01:03:29.767" v="30" actId="165"/>
          <ac:spMkLst>
            <pc:docMk/>
            <pc:sldMk cId="3192807694" sldId="256"/>
            <ac:spMk id="358" creationId="{13E38757-3729-5AB2-9728-C5CDEBD419A5}"/>
          </ac:spMkLst>
        </pc:spChg>
        <pc:spChg chg="mod">
          <ac:chgData name="Wang Haojie" userId="438431b7d8a16013" providerId="LiveId" clId="{FA541504-E348-4DF5-A859-36E18B6C8C15}" dt="2022-11-13T01:03:29.767" v="30" actId="165"/>
          <ac:spMkLst>
            <pc:docMk/>
            <pc:sldMk cId="3192807694" sldId="256"/>
            <ac:spMk id="359" creationId="{6BDC2953-2425-BBCF-8364-0787165D55B7}"/>
          </ac:spMkLst>
        </pc:spChg>
        <pc:spChg chg="mod">
          <ac:chgData name="Wang Haojie" userId="438431b7d8a16013" providerId="LiveId" clId="{FA541504-E348-4DF5-A859-36E18B6C8C15}" dt="2022-11-13T01:03:29.767" v="30" actId="165"/>
          <ac:spMkLst>
            <pc:docMk/>
            <pc:sldMk cId="3192807694" sldId="256"/>
            <ac:spMk id="360" creationId="{CDBF0F8A-950B-CE37-4E28-25B6398554FF}"/>
          </ac:spMkLst>
        </pc:spChg>
        <pc:spChg chg="mod">
          <ac:chgData name="Wang Haojie" userId="438431b7d8a16013" providerId="LiveId" clId="{FA541504-E348-4DF5-A859-36E18B6C8C15}" dt="2022-11-13T01:03:29.767" v="30" actId="165"/>
          <ac:spMkLst>
            <pc:docMk/>
            <pc:sldMk cId="3192807694" sldId="256"/>
            <ac:spMk id="361" creationId="{AEBCA6E7-E56F-209A-F6E5-6AFE769142C4}"/>
          </ac:spMkLst>
        </pc:spChg>
        <pc:spChg chg="mod">
          <ac:chgData name="Wang Haojie" userId="438431b7d8a16013" providerId="LiveId" clId="{FA541504-E348-4DF5-A859-36E18B6C8C15}" dt="2022-11-13T01:03:29.767" v="30" actId="165"/>
          <ac:spMkLst>
            <pc:docMk/>
            <pc:sldMk cId="3192807694" sldId="256"/>
            <ac:spMk id="362" creationId="{B68512C4-F142-AC5E-3F71-A0FF9E2F596E}"/>
          </ac:spMkLst>
        </pc:spChg>
        <pc:spChg chg="mod">
          <ac:chgData name="Wang Haojie" userId="438431b7d8a16013" providerId="LiveId" clId="{FA541504-E348-4DF5-A859-36E18B6C8C15}" dt="2022-11-13T01:03:29.767" v="30" actId="165"/>
          <ac:spMkLst>
            <pc:docMk/>
            <pc:sldMk cId="3192807694" sldId="256"/>
            <ac:spMk id="363" creationId="{0E27E8CD-A55E-3C3E-0368-096208617BC3}"/>
          </ac:spMkLst>
        </pc:spChg>
        <pc:spChg chg="mod">
          <ac:chgData name="Wang Haojie" userId="438431b7d8a16013" providerId="LiveId" clId="{FA541504-E348-4DF5-A859-36E18B6C8C15}" dt="2022-11-13T01:03:29.767" v="30" actId="165"/>
          <ac:spMkLst>
            <pc:docMk/>
            <pc:sldMk cId="3192807694" sldId="256"/>
            <ac:spMk id="364" creationId="{A383E3EA-64EF-3A13-9661-58117CBBDB49}"/>
          </ac:spMkLst>
        </pc:spChg>
        <pc:spChg chg="mod">
          <ac:chgData name="Wang Haojie" userId="438431b7d8a16013" providerId="LiveId" clId="{FA541504-E348-4DF5-A859-36E18B6C8C15}" dt="2022-11-13T01:03:29.767" v="30" actId="165"/>
          <ac:spMkLst>
            <pc:docMk/>
            <pc:sldMk cId="3192807694" sldId="256"/>
            <ac:spMk id="365" creationId="{C6462B71-EC03-C1EF-8E6C-B9791B9587F5}"/>
          </ac:spMkLst>
        </pc:spChg>
        <pc:spChg chg="mod">
          <ac:chgData name="Wang Haojie" userId="438431b7d8a16013" providerId="LiveId" clId="{FA541504-E348-4DF5-A859-36E18B6C8C15}" dt="2022-11-13T01:03:29.767" v="30" actId="165"/>
          <ac:spMkLst>
            <pc:docMk/>
            <pc:sldMk cId="3192807694" sldId="256"/>
            <ac:spMk id="366" creationId="{71C30835-0872-83DF-AF80-E876532F8F8C}"/>
          </ac:spMkLst>
        </pc:spChg>
        <pc:spChg chg="mod">
          <ac:chgData name="Wang Haojie" userId="438431b7d8a16013" providerId="LiveId" clId="{FA541504-E348-4DF5-A859-36E18B6C8C15}" dt="2022-11-13T01:03:29.767" v="30" actId="165"/>
          <ac:spMkLst>
            <pc:docMk/>
            <pc:sldMk cId="3192807694" sldId="256"/>
            <ac:spMk id="367" creationId="{0B62CB43-3CAD-5302-F389-0DD42F31C0E7}"/>
          </ac:spMkLst>
        </pc:spChg>
        <pc:spChg chg="mod">
          <ac:chgData name="Wang Haojie" userId="438431b7d8a16013" providerId="LiveId" clId="{FA541504-E348-4DF5-A859-36E18B6C8C15}" dt="2022-11-13T01:03:29.767" v="30" actId="165"/>
          <ac:spMkLst>
            <pc:docMk/>
            <pc:sldMk cId="3192807694" sldId="256"/>
            <ac:spMk id="368" creationId="{F162540D-83F3-9C29-4CC7-26799B7D339F}"/>
          </ac:spMkLst>
        </pc:spChg>
        <pc:spChg chg="mod">
          <ac:chgData name="Wang Haojie" userId="438431b7d8a16013" providerId="LiveId" clId="{FA541504-E348-4DF5-A859-36E18B6C8C15}" dt="2022-11-13T01:05:10.482" v="67"/>
          <ac:spMkLst>
            <pc:docMk/>
            <pc:sldMk cId="3192807694" sldId="256"/>
            <ac:spMk id="375" creationId="{B8954001-5375-BFA4-534B-1778438C45C4}"/>
          </ac:spMkLst>
        </pc:spChg>
        <pc:spChg chg="mod">
          <ac:chgData name="Wang Haojie" userId="438431b7d8a16013" providerId="LiveId" clId="{FA541504-E348-4DF5-A859-36E18B6C8C15}" dt="2022-11-13T01:05:10.482" v="67"/>
          <ac:spMkLst>
            <pc:docMk/>
            <pc:sldMk cId="3192807694" sldId="256"/>
            <ac:spMk id="376" creationId="{14763528-46C9-F636-FB2E-E243C8FA5CF7}"/>
          </ac:spMkLst>
        </pc:spChg>
        <pc:spChg chg="mod">
          <ac:chgData name="Wang Haojie" userId="438431b7d8a16013" providerId="LiveId" clId="{FA541504-E348-4DF5-A859-36E18B6C8C15}" dt="2022-11-13T01:05:10.482" v="67"/>
          <ac:spMkLst>
            <pc:docMk/>
            <pc:sldMk cId="3192807694" sldId="256"/>
            <ac:spMk id="377" creationId="{3FACE042-139E-5D69-985B-98977846810A}"/>
          </ac:spMkLst>
        </pc:spChg>
        <pc:spChg chg="mod">
          <ac:chgData name="Wang Haojie" userId="438431b7d8a16013" providerId="LiveId" clId="{FA541504-E348-4DF5-A859-36E18B6C8C15}" dt="2022-11-13T01:05:10.482" v="67"/>
          <ac:spMkLst>
            <pc:docMk/>
            <pc:sldMk cId="3192807694" sldId="256"/>
            <ac:spMk id="378" creationId="{2F221D97-75CF-2254-7E72-0718B347EBD9}"/>
          </ac:spMkLst>
        </pc:spChg>
        <pc:spChg chg="mod">
          <ac:chgData name="Wang Haojie" userId="438431b7d8a16013" providerId="LiveId" clId="{FA541504-E348-4DF5-A859-36E18B6C8C15}" dt="2022-11-13T01:05:10.482" v="67"/>
          <ac:spMkLst>
            <pc:docMk/>
            <pc:sldMk cId="3192807694" sldId="256"/>
            <ac:spMk id="379" creationId="{28C371E2-1797-4156-58BA-4DC98288F0EB}"/>
          </ac:spMkLst>
        </pc:spChg>
        <pc:spChg chg="mod">
          <ac:chgData name="Wang Haojie" userId="438431b7d8a16013" providerId="LiveId" clId="{FA541504-E348-4DF5-A859-36E18B6C8C15}" dt="2022-11-13T01:05:10.482" v="67"/>
          <ac:spMkLst>
            <pc:docMk/>
            <pc:sldMk cId="3192807694" sldId="256"/>
            <ac:spMk id="380" creationId="{564F0E5F-6968-8A22-BAC1-0DC0833E3B9A}"/>
          </ac:spMkLst>
        </pc:spChg>
        <pc:spChg chg="mod">
          <ac:chgData name="Wang Haojie" userId="438431b7d8a16013" providerId="LiveId" clId="{FA541504-E348-4DF5-A859-36E18B6C8C15}" dt="2022-11-13T01:05:10.482" v="67"/>
          <ac:spMkLst>
            <pc:docMk/>
            <pc:sldMk cId="3192807694" sldId="256"/>
            <ac:spMk id="381" creationId="{427888BD-60A4-0BE9-99EA-E54D6543B27D}"/>
          </ac:spMkLst>
        </pc:spChg>
        <pc:spChg chg="mod">
          <ac:chgData name="Wang Haojie" userId="438431b7d8a16013" providerId="LiveId" clId="{FA541504-E348-4DF5-A859-36E18B6C8C15}" dt="2022-11-13T01:05:10.482" v="67"/>
          <ac:spMkLst>
            <pc:docMk/>
            <pc:sldMk cId="3192807694" sldId="256"/>
            <ac:spMk id="382" creationId="{A3349914-4F20-95FD-10FA-56BB74CA18BF}"/>
          </ac:spMkLst>
        </pc:spChg>
        <pc:spChg chg="mod">
          <ac:chgData name="Wang Haojie" userId="438431b7d8a16013" providerId="LiveId" clId="{FA541504-E348-4DF5-A859-36E18B6C8C15}" dt="2022-11-13T01:05:10.482" v="67"/>
          <ac:spMkLst>
            <pc:docMk/>
            <pc:sldMk cId="3192807694" sldId="256"/>
            <ac:spMk id="383" creationId="{F768BC11-A75A-5450-4573-96EC66E57525}"/>
          </ac:spMkLst>
        </pc:spChg>
        <pc:spChg chg="mod">
          <ac:chgData name="Wang Haojie" userId="438431b7d8a16013" providerId="LiveId" clId="{FA541504-E348-4DF5-A859-36E18B6C8C15}" dt="2022-11-13T01:05:10.482" v="67"/>
          <ac:spMkLst>
            <pc:docMk/>
            <pc:sldMk cId="3192807694" sldId="256"/>
            <ac:spMk id="384" creationId="{0B69E1E4-6DEF-4A6D-B82D-42FCAB8F191F}"/>
          </ac:spMkLst>
        </pc:spChg>
        <pc:spChg chg="mod">
          <ac:chgData name="Wang Haojie" userId="438431b7d8a16013" providerId="LiveId" clId="{FA541504-E348-4DF5-A859-36E18B6C8C15}" dt="2022-11-13T01:05:10.482" v="67"/>
          <ac:spMkLst>
            <pc:docMk/>
            <pc:sldMk cId="3192807694" sldId="256"/>
            <ac:spMk id="385" creationId="{527916A0-F53E-BDD8-E20A-90892053E0A5}"/>
          </ac:spMkLst>
        </pc:spChg>
        <pc:spChg chg="mod">
          <ac:chgData name="Wang Haojie" userId="438431b7d8a16013" providerId="LiveId" clId="{FA541504-E348-4DF5-A859-36E18B6C8C15}" dt="2022-11-13T01:05:10.482" v="67"/>
          <ac:spMkLst>
            <pc:docMk/>
            <pc:sldMk cId="3192807694" sldId="256"/>
            <ac:spMk id="386" creationId="{8138B09A-FE33-35DC-E2A4-0971549319F6}"/>
          </ac:spMkLst>
        </pc:spChg>
        <pc:spChg chg="mod">
          <ac:chgData name="Wang Haojie" userId="438431b7d8a16013" providerId="LiveId" clId="{FA541504-E348-4DF5-A859-36E18B6C8C15}" dt="2022-11-13T01:05:10.482" v="67"/>
          <ac:spMkLst>
            <pc:docMk/>
            <pc:sldMk cId="3192807694" sldId="256"/>
            <ac:spMk id="387" creationId="{D73AFB26-1C6F-030F-AC14-BB5C4F810AA5}"/>
          </ac:spMkLst>
        </pc:spChg>
        <pc:spChg chg="mod">
          <ac:chgData name="Wang Haojie" userId="438431b7d8a16013" providerId="LiveId" clId="{FA541504-E348-4DF5-A859-36E18B6C8C15}" dt="2022-11-13T01:05:10.482" v="67"/>
          <ac:spMkLst>
            <pc:docMk/>
            <pc:sldMk cId="3192807694" sldId="256"/>
            <ac:spMk id="388" creationId="{934A01DF-FEE4-166F-9DA0-E5425378C4F2}"/>
          </ac:spMkLst>
        </pc:spChg>
        <pc:spChg chg="mod">
          <ac:chgData name="Wang Haojie" userId="438431b7d8a16013" providerId="LiveId" clId="{FA541504-E348-4DF5-A859-36E18B6C8C15}" dt="2022-11-13T01:05:10.482" v="67"/>
          <ac:spMkLst>
            <pc:docMk/>
            <pc:sldMk cId="3192807694" sldId="256"/>
            <ac:spMk id="389" creationId="{9822EB81-CD96-4F1F-1599-20F2C2E6BCF5}"/>
          </ac:spMkLst>
        </pc:spChg>
        <pc:spChg chg="mod">
          <ac:chgData name="Wang Haojie" userId="438431b7d8a16013" providerId="LiveId" clId="{FA541504-E348-4DF5-A859-36E18B6C8C15}" dt="2022-11-13T01:05:10.482" v="67"/>
          <ac:spMkLst>
            <pc:docMk/>
            <pc:sldMk cId="3192807694" sldId="256"/>
            <ac:spMk id="390" creationId="{5AB7A0C3-0274-3470-0578-57EBFA223959}"/>
          </ac:spMkLst>
        </pc:spChg>
        <pc:spChg chg="mod">
          <ac:chgData name="Wang Haojie" userId="438431b7d8a16013" providerId="LiveId" clId="{FA541504-E348-4DF5-A859-36E18B6C8C15}" dt="2022-11-13T01:05:10.482" v="67"/>
          <ac:spMkLst>
            <pc:docMk/>
            <pc:sldMk cId="3192807694" sldId="256"/>
            <ac:spMk id="391" creationId="{B5BB4356-E58D-9BE6-2E29-DAF8FC9C434F}"/>
          </ac:spMkLst>
        </pc:spChg>
        <pc:spChg chg="mod">
          <ac:chgData name="Wang Haojie" userId="438431b7d8a16013" providerId="LiveId" clId="{FA541504-E348-4DF5-A859-36E18B6C8C15}" dt="2022-11-13T01:05:10.482" v="67"/>
          <ac:spMkLst>
            <pc:docMk/>
            <pc:sldMk cId="3192807694" sldId="256"/>
            <ac:spMk id="392" creationId="{B40EE41C-9699-0456-FA12-2BFFE3418C58}"/>
          </ac:spMkLst>
        </pc:spChg>
        <pc:spChg chg="mod">
          <ac:chgData name="Wang Haojie" userId="438431b7d8a16013" providerId="LiveId" clId="{FA541504-E348-4DF5-A859-36E18B6C8C15}" dt="2022-11-13T01:05:10.482" v="67"/>
          <ac:spMkLst>
            <pc:docMk/>
            <pc:sldMk cId="3192807694" sldId="256"/>
            <ac:spMk id="393" creationId="{1F7D04C4-F52B-7CBF-75E5-86EB5356D0BB}"/>
          </ac:spMkLst>
        </pc:spChg>
        <pc:spChg chg="mod">
          <ac:chgData name="Wang Haojie" userId="438431b7d8a16013" providerId="LiveId" clId="{FA541504-E348-4DF5-A859-36E18B6C8C15}" dt="2022-11-13T01:05:10.482" v="67"/>
          <ac:spMkLst>
            <pc:docMk/>
            <pc:sldMk cId="3192807694" sldId="256"/>
            <ac:spMk id="394" creationId="{D185D272-F919-A18B-E96B-782320EB16C9}"/>
          </ac:spMkLst>
        </pc:spChg>
        <pc:spChg chg="mod">
          <ac:chgData name="Wang Haojie" userId="438431b7d8a16013" providerId="LiveId" clId="{FA541504-E348-4DF5-A859-36E18B6C8C15}" dt="2022-11-13T01:05:10.482" v="67"/>
          <ac:spMkLst>
            <pc:docMk/>
            <pc:sldMk cId="3192807694" sldId="256"/>
            <ac:spMk id="395" creationId="{C8770F28-EDF8-CBCA-2B88-9B6F8C3003F2}"/>
          </ac:spMkLst>
        </pc:spChg>
        <pc:spChg chg="mod">
          <ac:chgData name="Wang Haojie" userId="438431b7d8a16013" providerId="LiveId" clId="{FA541504-E348-4DF5-A859-36E18B6C8C15}" dt="2022-11-13T01:05:10.482" v="67"/>
          <ac:spMkLst>
            <pc:docMk/>
            <pc:sldMk cId="3192807694" sldId="256"/>
            <ac:spMk id="396" creationId="{512E77D7-4193-6EBA-246A-D68B4B2C9736}"/>
          </ac:spMkLst>
        </pc:spChg>
        <pc:spChg chg="mod">
          <ac:chgData name="Wang Haojie" userId="438431b7d8a16013" providerId="LiveId" clId="{FA541504-E348-4DF5-A859-36E18B6C8C15}" dt="2022-11-13T01:05:10.482" v="67"/>
          <ac:spMkLst>
            <pc:docMk/>
            <pc:sldMk cId="3192807694" sldId="256"/>
            <ac:spMk id="397" creationId="{3B1479FF-A805-915C-3A4F-1E8820FB3C0E}"/>
          </ac:spMkLst>
        </pc:spChg>
        <pc:spChg chg="mod">
          <ac:chgData name="Wang Haojie" userId="438431b7d8a16013" providerId="LiveId" clId="{FA541504-E348-4DF5-A859-36E18B6C8C15}" dt="2022-11-13T01:05:10.482" v="67"/>
          <ac:spMkLst>
            <pc:docMk/>
            <pc:sldMk cId="3192807694" sldId="256"/>
            <ac:spMk id="398" creationId="{8CCB403D-CC1F-488A-34CF-967935954415}"/>
          </ac:spMkLst>
        </pc:spChg>
        <pc:spChg chg="mod">
          <ac:chgData name="Wang Haojie" userId="438431b7d8a16013" providerId="LiveId" clId="{FA541504-E348-4DF5-A859-36E18B6C8C15}" dt="2022-11-13T01:05:10.482" v="67"/>
          <ac:spMkLst>
            <pc:docMk/>
            <pc:sldMk cId="3192807694" sldId="256"/>
            <ac:spMk id="399" creationId="{713F8BE6-60FF-186C-9ADE-0B358AF77059}"/>
          </ac:spMkLst>
        </pc:spChg>
        <pc:spChg chg="mod">
          <ac:chgData name="Wang Haojie" userId="438431b7d8a16013" providerId="LiveId" clId="{FA541504-E348-4DF5-A859-36E18B6C8C15}" dt="2022-11-13T01:05:10.482" v="67"/>
          <ac:spMkLst>
            <pc:docMk/>
            <pc:sldMk cId="3192807694" sldId="256"/>
            <ac:spMk id="400" creationId="{B670D7A9-13E8-E141-3541-726DCD37105C}"/>
          </ac:spMkLst>
        </pc:spChg>
        <pc:spChg chg="mod">
          <ac:chgData name="Wang Haojie" userId="438431b7d8a16013" providerId="LiveId" clId="{FA541504-E348-4DF5-A859-36E18B6C8C15}" dt="2022-11-13T01:05:10.482" v="67"/>
          <ac:spMkLst>
            <pc:docMk/>
            <pc:sldMk cId="3192807694" sldId="256"/>
            <ac:spMk id="401" creationId="{D015BB03-3776-60DF-8FF5-7748024FD765}"/>
          </ac:spMkLst>
        </pc:spChg>
        <pc:spChg chg="mod">
          <ac:chgData name="Wang Haojie" userId="438431b7d8a16013" providerId="LiveId" clId="{FA541504-E348-4DF5-A859-36E18B6C8C15}" dt="2022-11-13T01:05:10.482" v="67"/>
          <ac:spMkLst>
            <pc:docMk/>
            <pc:sldMk cId="3192807694" sldId="256"/>
            <ac:spMk id="402" creationId="{43A7DA15-316D-A506-D496-0B17C016C6A3}"/>
          </ac:spMkLst>
        </pc:spChg>
        <pc:spChg chg="mod">
          <ac:chgData name="Wang Haojie" userId="438431b7d8a16013" providerId="LiveId" clId="{FA541504-E348-4DF5-A859-36E18B6C8C15}" dt="2022-11-13T01:05:10.482" v="67"/>
          <ac:spMkLst>
            <pc:docMk/>
            <pc:sldMk cId="3192807694" sldId="256"/>
            <ac:spMk id="403" creationId="{88BB23BF-2751-F683-3648-D9729B1FB734}"/>
          </ac:spMkLst>
        </pc:spChg>
        <pc:spChg chg="mod">
          <ac:chgData name="Wang Haojie" userId="438431b7d8a16013" providerId="LiveId" clId="{FA541504-E348-4DF5-A859-36E18B6C8C15}" dt="2022-11-13T01:05:10.482" v="67"/>
          <ac:spMkLst>
            <pc:docMk/>
            <pc:sldMk cId="3192807694" sldId="256"/>
            <ac:spMk id="404" creationId="{CFC4BD51-F233-8A60-3C12-219B1F658E07}"/>
          </ac:spMkLst>
        </pc:spChg>
        <pc:spChg chg="mod">
          <ac:chgData name="Wang Haojie" userId="438431b7d8a16013" providerId="LiveId" clId="{FA541504-E348-4DF5-A859-36E18B6C8C15}" dt="2022-11-13T01:05:10.482" v="67"/>
          <ac:spMkLst>
            <pc:docMk/>
            <pc:sldMk cId="3192807694" sldId="256"/>
            <ac:spMk id="405" creationId="{79511393-C105-F218-3043-071B1045D99D}"/>
          </ac:spMkLst>
        </pc:spChg>
        <pc:spChg chg="mod">
          <ac:chgData name="Wang Haojie" userId="438431b7d8a16013" providerId="LiveId" clId="{FA541504-E348-4DF5-A859-36E18B6C8C15}" dt="2022-11-13T01:05:10.482" v="67"/>
          <ac:spMkLst>
            <pc:docMk/>
            <pc:sldMk cId="3192807694" sldId="256"/>
            <ac:spMk id="406" creationId="{550A811E-3A54-742C-9E6B-9D3C0C9A6691}"/>
          </ac:spMkLst>
        </pc:spChg>
        <pc:spChg chg="add mod">
          <ac:chgData name="Wang Haojie" userId="438431b7d8a16013" providerId="LiveId" clId="{FA541504-E348-4DF5-A859-36E18B6C8C15}" dt="2022-11-13T01:07:09.808" v="191" actId="164"/>
          <ac:spMkLst>
            <pc:docMk/>
            <pc:sldMk cId="3192807694" sldId="256"/>
            <ac:spMk id="407" creationId="{6BA09E6F-21C9-9485-B504-1C1AD265DFE9}"/>
          </ac:spMkLst>
        </pc:spChg>
        <pc:spChg chg="add mod">
          <ac:chgData name="Wang Haojie" userId="438431b7d8a16013" providerId="LiveId" clId="{FA541504-E348-4DF5-A859-36E18B6C8C15}" dt="2022-11-13T01:07:09.808" v="191" actId="164"/>
          <ac:spMkLst>
            <pc:docMk/>
            <pc:sldMk cId="3192807694" sldId="256"/>
            <ac:spMk id="408" creationId="{E5DB6198-2A2D-3F37-3BCE-F50944E5AD0E}"/>
          </ac:spMkLst>
        </pc:spChg>
        <pc:spChg chg="add mod">
          <ac:chgData name="Wang Haojie" userId="438431b7d8a16013" providerId="LiveId" clId="{FA541504-E348-4DF5-A859-36E18B6C8C15}" dt="2022-11-13T01:10:40.446" v="215" actId="1037"/>
          <ac:spMkLst>
            <pc:docMk/>
            <pc:sldMk cId="3192807694" sldId="256"/>
            <ac:spMk id="409" creationId="{55D8E9F5-2857-675C-2C23-B59EC9BF562D}"/>
          </ac:spMkLst>
        </pc:spChg>
        <pc:spChg chg="add mod">
          <ac:chgData name="Wang Haojie" userId="438431b7d8a16013" providerId="LiveId" clId="{FA541504-E348-4DF5-A859-36E18B6C8C15}" dt="2022-11-13T01:55:14.483" v="949" actId="164"/>
          <ac:spMkLst>
            <pc:docMk/>
            <pc:sldMk cId="3192807694" sldId="256"/>
            <ac:spMk id="424" creationId="{97A6C572-0D5B-A52C-80A1-75D45D8D2A51}"/>
          </ac:spMkLst>
        </pc:spChg>
        <pc:spChg chg="add mod">
          <ac:chgData name="Wang Haojie" userId="438431b7d8a16013" providerId="LiveId" clId="{FA541504-E348-4DF5-A859-36E18B6C8C15}" dt="2022-11-13T01:55:14.483" v="949" actId="164"/>
          <ac:spMkLst>
            <pc:docMk/>
            <pc:sldMk cId="3192807694" sldId="256"/>
            <ac:spMk id="425" creationId="{9FC2659A-8C32-4660-B049-66DDDF25F0EE}"/>
          </ac:spMkLst>
        </pc:spChg>
        <pc:spChg chg="mod topLvl">
          <ac:chgData name="Wang Haojie" userId="438431b7d8a16013" providerId="LiveId" clId="{FA541504-E348-4DF5-A859-36E18B6C8C15}" dt="2022-11-13T01:10:16.006" v="202" actId="164"/>
          <ac:spMkLst>
            <pc:docMk/>
            <pc:sldMk cId="3192807694" sldId="256"/>
            <ac:spMk id="427" creationId="{0A6350B7-50AA-C3C3-2BA3-87826C4CA5D2}"/>
          </ac:spMkLst>
        </pc:spChg>
        <pc:spChg chg="mod topLvl">
          <ac:chgData name="Wang Haojie" userId="438431b7d8a16013" providerId="LiveId" clId="{FA541504-E348-4DF5-A859-36E18B6C8C15}" dt="2022-11-13T01:10:16.006" v="202" actId="164"/>
          <ac:spMkLst>
            <pc:docMk/>
            <pc:sldMk cId="3192807694" sldId="256"/>
            <ac:spMk id="430" creationId="{81E9D731-4CA1-26AE-C95D-D89E5714258A}"/>
          </ac:spMkLst>
        </pc:spChg>
        <pc:spChg chg="mod topLvl">
          <ac:chgData name="Wang Haojie" userId="438431b7d8a16013" providerId="LiveId" clId="{FA541504-E348-4DF5-A859-36E18B6C8C15}" dt="2022-11-13T01:10:16.006" v="202" actId="164"/>
          <ac:spMkLst>
            <pc:docMk/>
            <pc:sldMk cId="3192807694" sldId="256"/>
            <ac:spMk id="433" creationId="{5A2C4C7D-7F4B-1C1F-4D77-1952A989E62B}"/>
          </ac:spMkLst>
        </pc:spChg>
        <pc:spChg chg="mod topLvl">
          <ac:chgData name="Wang Haojie" userId="438431b7d8a16013" providerId="LiveId" clId="{FA541504-E348-4DF5-A859-36E18B6C8C15}" dt="2022-11-13T01:10:16.006" v="202" actId="164"/>
          <ac:spMkLst>
            <pc:docMk/>
            <pc:sldMk cId="3192807694" sldId="256"/>
            <ac:spMk id="434" creationId="{E726FC4A-AA34-DB59-6A3C-AF9695C4A8DF}"/>
          </ac:spMkLst>
        </pc:spChg>
        <pc:spChg chg="mod topLvl">
          <ac:chgData name="Wang Haojie" userId="438431b7d8a16013" providerId="LiveId" clId="{FA541504-E348-4DF5-A859-36E18B6C8C15}" dt="2022-11-13T01:10:16.006" v="202" actId="164"/>
          <ac:spMkLst>
            <pc:docMk/>
            <pc:sldMk cId="3192807694" sldId="256"/>
            <ac:spMk id="439" creationId="{1B951FA6-9675-6851-68AB-83BE6CB04AD7}"/>
          </ac:spMkLst>
        </pc:spChg>
        <pc:spChg chg="mod topLvl">
          <ac:chgData name="Wang Haojie" userId="438431b7d8a16013" providerId="LiveId" clId="{FA541504-E348-4DF5-A859-36E18B6C8C15}" dt="2022-11-13T01:10:16.006" v="202" actId="164"/>
          <ac:spMkLst>
            <pc:docMk/>
            <pc:sldMk cId="3192807694" sldId="256"/>
            <ac:spMk id="440" creationId="{8C8BB4B2-C0B7-9D8F-11F0-5EB1882DBA21}"/>
          </ac:spMkLst>
        </pc:spChg>
        <pc:spChg chg="mod topLvl">
          <ac:chgData name="Wang Haojie" userId="438431b7d8a16013" providerId="LiveId" clId="{FA541504-E348-4DF5-A859-36E18B6C8C15}" dt="2022-11-13T01:10:16.006" v="202" actId="164"/>
          <ac:spMkLst>
            <pc:docMk/>
            <pc:sldMk cId="3192807694" sldId="256"/>
            <ac:spMk id="441" creationId="{D837D2BD-EF4F-6B5C-32C3-5461EA34F96E}"/>
          </ac:spMkLst>
        </pc:spChg>
        <pc:spChg chg="mod topLvl">
          <ac:chgData name="Wang Haojie" userId="438431b7d8a16013" providerId="LiveId" clId="{FA541504-E348-4DF5-A859-36E18B6C8C15}" dt="2022-11-13T01:10:16.006" v="202" actId="164"/>
          <ac:spMkLst>
            <pc:docMk/>
            <pc:sldMk cId="3192807694" sldId="256"/>
            <ac:spMk id="443" creationId="{BCA636D0-3F13-9152-5DCA-F31E760FABF2}"/>
          </ac:spMkLst>
        </pc:spChg>
        <pc:spChg chg="mod topLvl">
          <ac:chgData name="Wang Haojie" userId="438431b7d8a16013" providerId="LiveId" clId="{FA541504-E348-4DF5-A859-36E18B6C8C15}" dt="2022-11-13T01:10:16.006" v="202" actId="164"/>
          <ac:spMkLst>
            <pc:docMk/>
            <pc:sldMk cId="3192807694" sldId="256"/>
            <ac:spMk id="444" creationId="{27301C20-BF6C-8689-D0BA-F0A7D6F96713}"/>
          </ac:spMkLst>
        </pc:spChg>
        <pc:spChg chg="mod topLvl">
          <ac:chgData name="Wang Haojie" userId="438431b7d8a16013" providerId="LiveId" clId="{FA541504-E348-4DF5-A859-36E18B6C8C15}" dt="2022-11-13T01:10:16.006" v="202" actId="164"/>
          <ac:spMkLst>
            <pc:docMk/>
            <pc:sldMk cId="3192807694" sldId="256"/>
            <ac:spMk id="445" creationId="{7BF4284C-4D13-20C9-39A0-E52607740E4C}"/>
          </ac:spMkLst>
        </pc:spChg>
        <pc:spChg chg="mod">
          <ac:chgData name="Wang Haojie" userId="438431b7d8a16013" providerId="LiveId" clId="{FA541504-E348-4DF5-A859-36E18B6C8C15}" dt="2022-11-13T01:09:49.585" v="197" actId="165"/>
          <ac:spMkLst>
            <pc:docMk/>
            <pc:sldMk cId="3192807694" sldId="256"/>
            <ac:spMk id="448" creationId="{F74202FA-02D0-F184-E039-1CF64616F486}"/>
          </ac:spMkLst>
        </pc:spChg>
        <pc:spChg chg="mod">
          <ac:chgData name="Wang Haojie" userId="438431b7d8a16013" providerId="LiveId" clId="{FA541504-E348-4DF5-A859-36E18B6C8C15}" dt="2022-11-13T01:09:49.585" v="197" actId="165"/>
          <ac:spMkLst>
            <pc:docMk/>
            <pc:sldMk cId="3192807694" sldId="256"/>
            <ac:spMk id="449" creationId="{4A1D9B6B-2889-5AB1-61F7-61FA58AEA6A8}"/>
          </ac:spMkLst>
        </pc:spChg>
        <pc:spChg chg="mod">
          <ac:chgData name="Wang Haojie" userId="438431b7d8a16013" providerId="LiveId" clId="{FA541504-E348-4DF5-A859-36E18B6C8C15}" dt="2022-11-13T01:09:49.585" v="197" actId="165"/>
          <ac:spMkLst>
            <pc:docMk/>
            <pc:sldMk cId="3192807694" sldId="256"/>
            <ac:spMk id="450" creationId="{DF3962E8-7A5B-8E66-7A55-3026F4EC4331}"/>
          </ac:spMkLst>
        </pc:spChg>
        <pc:spChg chg="mod">
          <ac:chgData name="Wang Haojie" userId="438431b7d8a16013" providerId="LiveId" clId="{FA541504-E348-4DF5-A859-36E18B6C8C15}" dt="2022-11-13T01:09:49.585" v="197" actId="165"/>
          <ac:spMkLst>
            <pc:docMk/>
            <pc:sldMk cId="3192807694" sldId="256"/>
            <ac:spMk id="451" creationId="{57EDEF58-3384-54AC-B08D-1D04EBB1EAF3}"/>
          </ac:spMkLst>
        </pc:spChg>
        <pc:spChg chg="mod">
          <ac:chgData name="Wang Haojie" userId="438431b7d8a16013" providerId="LiveId" clId="{FA541504-E348-4DF5-A859-36E18B6C8C15}" dt="2022-11-13T01:09:49.585" v="197" actId="165"/>
          <ac:spMkLst>
            <pc:docMk/>
            <pc:sldMk cId="3192807694" sldId="256"/>
            <ac:spMk id="452" creationId="{92606337-E590-8DC3-A90E-E9B971DC6152}"/>
          </ac:spMkLst>
        </pc:spChg>
        <pc:spChg chg="mod">
          <ac:chgData name="Wang Haojie" userId="438431b7d8a16013" providerId="LiveId" clId="{FA541504-E348-4DF5-A859-36E18B6C8C15}" dt="2022-11-13T01:09:49.585" v="197" actId="165"/>
          <ac:spMkLst>
            <pc:docMk/>
            <pc:sldMk cId="3192807694" sldId="256"/>
            <ac:spMk id="453" creationId="{2400AD17-8A34-3F1F-C0C7-5FDC98130D3C}"/>
          </ac:spMkLst>
        </pc:spChg>
        <pc:spChg chg="mod">
          <ac:chgData name="Wang Haojie" userId="438431b7d8a16013" providerId="LiveId" clId="{FA541504-E348-4DF5-A859-36E18B6C8C15}" dt="2022-11-13T01:09:49.585" v="197" actId="165"/>
          <ac:spMkLst>
            <pc:docMk/>
            <pc:sldMk cId="3192807694" sldId="256"/>
            <ac:spMk id="454" creationId="{092B0094-F2E7-ECB4-4064-391006C4A513}"/>
          </ac:spMkLst>
        </pc:spChg>
        <pc:spChg chg="mod">
          <ac:chgData name="Wang Haojie" userId="438431b7d8a16013" providerId="LiveId" clId="{FA541504-E348-4DF5-A859-36E18B6C8C15}" dt="2022-11-13T01:09:49.585" v="197" actId="165"/>
          <ac:spMkLst>
            <pc:docMk/>
            <pc:sldMk cId="3192807694" sldId="256"/>
            <ac:spMk id="455" creationId="{1B5F3AEF-7435-B7C5-E5FB-C4805DAC1041}"/>
          </ac:spMkLst>
        </pc:spChg>
        <pc:spChg chg="mod">
          <ac:chgData name="Wang Haojie" userId="438431b7d8a16013" providerId="LiveId" clId="{FA541504-E348-4DF5-A859-36E18B6C8C15}" dt="2022-11-13T01:09:49.585" v="197" actId="165"/>
          <ac:spMkLst>
            <pc:docMk/>
            <pc:sldMk cId="3192807694" sldId="256"/>
            <ac:spMk id="456" creationId="{0C74EBE4-2D3E-BEA2-4518-D7D092C87D28}"/>
          </ac:spMkLst>
        </pc:spChg>
        <pc:spChg chg="mod">
          <ac:chgData name="Wang Haojie" userId="438431b7d8a16013" providerId="LiveId" clId="{FA541504-E348-4DF5-A859-36E18B6C8C15}" dt="2022-11-13T01:09:49.585" v="197" actId="165"/>
          <ac:spMkLst>
            <pc:docMk/>
            <pc:sldMk cId="3192807694" sldId="256"/>
            <ac:spMk id="457" creationId="{7570CA79-2FCE-97EA-A4A3-B9A7E91E8A97}"/>
          </ac:spMkLst>
        </pc:spChg>
        <pc:spChg chg="mod">
          <ac:chgData name="Wang Haojie" userId="438431b7d8a16013" providerId="LiveId" clId="{FA541504-E348-4DF5-A859-36E18B6C8C15}" dt="2022-11-13T01:09:49.585" v="197" actId="165"/>
          <ac:spMkLst>
            <pc:docMk/>
            <pc:sldMk cId="3192807694" sldId="256"/>
            <ac:spMk id="458" creationId="{694F3D73-F86D-F503-32DF-B336CEC28F35}"/>
          </ac:spMkLst>
        </pc:spChg>
        <pc:spChg chg="mod">
          <ac:chgData name="Wang Haojie" userId="438431b7d8a16013" providerId="LiveId" clId="{FA541504-E348-4DF5-A859-36E18B6C8C15}" dt="2022-11-13T01:09:49.585" v="197" actId="165"/>
          <ac:spMkLst>
            <pc:docMk/>
            <pc:sldMk cId="3192807694" sldId="256"/>
            <ac:spMk id="459" creationId="{D3103151-7DEA-BBB3-F775-FA03D4D8A355}"/>
          </ac:spMkLst>
        </pc:spChg>
        <pc:spChg chg="mod">
          <ac:chgData name="Wang Haojie" userId="438431b7d8a16013" providerId="LiveId" clId="{FA541504-E348-4DF5-A859-36E18B6C8C15}" dt="2022-11-13T01:09:49.585" v="197" actId="165"/>
          <ac:spMkLst>
            <pc:docMk/>
            <pc:sldMk cId="3192807694" sldId="256"/>
            <ac:spMk id="460" creationId="{6A51B6D4-3699-ED31-5A62-BE6C1DFEEB9E}"/>
          </ac:spMkLst>
        </pc:spChg>
        <pc:spChg chg="mod">
          <ac:chgData name="Wang Haojie" userId="438431b7d8a16013" providerId="LiveId" clId="{FA541504-E348-4DF5-A859-36E18B6C8C15}" dt="2022-11-13T01:09:49.585" v="197" actId="165"/>
          <ac:spMkLst>
            <pc:docMk/>
            <pc:sldMk cId="3192807694" sldId="256"/>
            <ac:spMk id="461" creationId="{1364C681-87DF-525F-C284-361509D0C713}"/>
          </ac:spMkLst>
        </pc:spChg>
        <pc:spChg chg="mod">
          <ac:chgData name="Wang Haojie" userId="438431b7d8a16013" providerId="LiveId" clId="{FA541504-E348-4DF5-A859-36E18B6C8C15}" dt="2022-11-13T01:09:49.585" v="197" actId="165"/>
          <ac:spMkLst>
            <pc:docMk/>
            <pc:sldMk cId="3192807694" sldId="256"/>
            <ac:spMk id="462" creationId="{30DD6FB7-DDB4-7635-2CB2-B82207470637}"/>
          </ac:spMkLst>
        </pc:spChg>
        <pc:spChg chg="mod">
          <ac:chgData name="Wang Haojie" userId="438431b7d8a16013" providerId="LiveId" clId="{FA541504-E348-4DF5-A859-36E18B6C8C15}" dt="2022-11-13T01:09:49.585" v="197" actId="165"/>
          <ac:spMkLst>
            <pc:docMk/>
            <pc:sldMk cId="3192807694" sldId="256"/>
            <ac:spMk id="463" creationId="{BE7BB597-138B-8065-EE9E-55387F01E7F4}"/>
          </ac:spMkLst>
        </pc:spChg>
        <pc:spChg chg="mod">
          <ac:chgData name="Wang Haojie" userId="438431b7d8a16013" providerId="LiveId" clId="{FA541504-E348-4DF5-A859-36E18B6C8C15}" dt="2022-11-13T01:09:49.585" v="197" actId="165"/>
          <ac:spMkLst>
            <pc:docMk/>
            <pc:sldMk cId="3192807694" sldId="256"/>
            <ac:spMk id="464" creationId="{E0C9B5F4-ED4B-1E4D-2E85-E0F22D8474B0}"/>
          </ac:spMkLst>
        </pc:spChg>
        <pc:spChg chg="mod">
          <ac:chgData name="Wang Haojie" userId="438431b7d8a16013" providerId="LiveId" clId="{FA541504-E348-4DF5-A859-36E18B6C8C15}" dt="2022-11-13T01:09:49.585" v="197" actId="165"/>
          <ac:spMkLst>
            <pc:docMk/>
            <pc:sldMk cId="3192807694" sldId="256"/>
            <ac:spMk id="465" creationId="{13AB9938-1954-2A4B-598D-91B3EEAA8B86}"/>
          </ac:spMkLst>
        </pc:spChg>
        <pc:spChg chg="mod">
          <ac:chgData name="Wang Haojie" userId="438431b7d8a16013" providerId="LiveId" clId="{FA541504-E348-4DF5-A859-36E18B6C8C15}" dt="2022-11-13T01:09:49.585" v="197" actId="165"/>
          <ac:spMkLst>
            <pc:docMk/>
            <pc:sldMk cId="3192807694" sldId="256"/>
            <ac:spMk id="466" creationId="{875D734D-9F03-9A26-95A4-562ABD1667A4}"/>
          </ac:spMkLst>
        </pc:spChg>
        <pc:spChg chg="mod">
          <ac:chgData name="Wang Haojie" userId="438431b7d8a16013" providerId="LiveId" clId="{FA541504-E348-4DF5-A859-36E18B6C8C15}" dt="2022-11-13T01:09:49.585" v="197" actId="165"/>
          <ac:spMkLst>
            <pc:docMk/>
            <pc:sldMk cId="3192807694" sldId="256"/>
            <ac:spMk id="467" creationId="{AD86D8D4-FF83-1391-63D4-FBC2B90E400A}"/>
          </ac:spMkLst>
        </pc:spChg>
        <pc:spChg chg="mod">
          <ac:chgData name="Wang Haojie" userId="438431b7d8a16013" providerId="LiveId" clId="{FA541504-E348-4DF5-A859-36E18B6C8C15}" dt="2022-11-13T01:09:49.585" v="197" actId="165"/>
          <ac:spMkLst>
            <pc:docMk/>
            <pc:sldMk cId="3192807694" sldId="256"/>
            <ac:spMk id="468" creationId="{31A6CA40-00EE-84A9-A311-8C03F8BB3508}"/>
          </ac:spMkLst>
        </pc:spChg>
        <pc:spChg chg="mod">
          <ac:chgData name="Wang Haojie" userId="438431b7d8a16013" providerId="LiveId" clId="{FA541504-E348-4DF5-A859-36E18B6C8C15}" dt="2022-11-13T01:09:49.585" v="197" actId="165"/>
          <ac:spMkLst>
            <pc:docMk/>
            <pc:sldMk cId="3192807694" sldId="256"/>
            <ac:spMk id="469" creationId="{3704ED87-9682-B557-28C4-B4814B76D3C7}"/>
          </ac:spMkLst>
        </pc:spChg>
        <pc:spChg chg="mod">
          <ac:chgData name="Wang Haojie" userId="438431b7d8a16013" providerId="LiveId" clId="{FA541504-E348-4DF5-A859-36E18B6C8C15}" dt="2022-11-13T01:09:49.585" v="197" actId="165"/>
          <ac:spMkLst>
            <pc:docMk/>
            <pc:sldMk cId="3192807694" sldId="256"/>
            <ac:spMk id="470" creationId="{54D2B34C-C6E7-0BD9-A3CA-DF4ECF609496}"/>
          </ac:spMkLst>
        </pc:spChg>
        <pc:spChg chg="mod">
          <ac:chgData name="Wang Haojie" userId="438431b7d8a16013" providerId="LiveId" clId="{FA541504-E348-4DF5-A859-36E18B6C8C15}" dt="2022-11-13T01:09:49.585" v="197" actId="165"/>
          <ac:spMkLst>
            <pc:docMk/>
            <pc:sldMk cId="3192807694" sldId="256"/>
            <ac:spMk id="471" creationId="{D7F3DAC6-938B-4AFD-D4B0-A0ED4B6B8C20}"/>
          </ac:spMkLst>
        </pc:spChg>
        <pc:spChg chg="mod">
          <ac:chgData name="Wang Haojie" userId="438431b7d8a16013" providerId="LiveId" clId="{FA541504-E348-4DF5-A859-36E18B6C8C15}" dt="2022-11-13T01:09:49.585" v="197" actId="165"/>
          <ac:spMkLst>
            <pc:docMk/>
            <pc:sldMk cId="3192807694" sldId="256"/>
            <ac:spMk id="472" creationId="{2CF9B0A8-7CAE-84D8-C423-E87F70D0C825}"/>
          </ac:spMkLst>
        </pc:spChg>
        <pc:spChg chg="mod">
          <ac:chgData name="Wang Haojie" userId="438431b7d8a16013" providerId="LiveId" clId="{FA541504-E348-4DF5-A859-36E18B6C8C15}" dt="2022-11-13T01:09:49.585" v="197" actId="165"/>
          <ac:spMkLst>
            <pc:docMk/>
            <pc:sldMk cId="3192807694" sldId="256"/>
            <ac:spMk id="473" creationId="{9BB19B29-5819-0BBB-F77A-28982476C0E8}"/>
          </ac:spMkLst>
        </pc:spChg>
        <pc:spChg chg="mod">
          <ac:chgData name="Wang Haojie" userId="438431b7d8a16013" providerId="LiveId" clId="{FA541504-E348-4DF5-A859-36E18B6C8C15}" dt="2022-11-13T01:09:49.585" v="197" actId="165"/>
          <ac:spMkLst>
            <pc:docMk/>
            <pc:sldMk cId="3192807694" sldId="256"/>
            <ac:spMk id="474" creationId="{D9604300-0470-41BA-006D-73FE9E9E414C}"/>
          </ac:spMkLst>
        </pc:spChg>
        <pc:spChg chg="mod">
          <ac:chgData name="Wang Haojie" userId="438431b7d8a16013" providerId="LiveId" clId="{FA541504-E348-4DF5-A859-36E18B6C8C15}" dt="2022-11-13T01:09:49.585" v="197" actId="165"/>
          <ac:spMkLst>
            <pc:docMk/>
            <pc:sldMk cId="3192807694" sldId="256"/>
            <ac:spMk id="475" creationId="{3F2885A7-8F31-F9D4-5DE9-67EC4AD3DC7F}"/>
          </ac:spMkLst>
        </pc:spChg>
        <pc:spChg chg="mod">
          <ac:chgData name="Wang Haojie" userId="438431b7d8a16013" providerId="LiveId" clId="{FA541504-E348-4DF5-A859-36E18B6C8C15}" dt="2022-11-13T01:09:49.585" v="197" actId="165"/>
          <ac:spMkLst>
            <pc:docMk/>
            <pc:sldMk cId="3192807694" sldId="256"/>
            <ac:spMk id="476" creationId="{5239A1A8-881F-C143-241C-A347761736FC}"/>
          </ac:spMkLst>
        </pc:spChg>
        <pc:spChg chg="mod">
          <ac:chgData name="Wang Haojie" userId="438431b7d8a16013" providerId="LiveId" clId="{FA541504-E348-4DF5-A859-36E18B6C8C15}" dt="2022-11-13T01:09:49.585" v="197" actId="165"/>
          <ac:spMkLst>
            <pc:docMk/>
            <pc:sldMk cId="3192807694" sldId="256"/>
            <ac:spMk id="477" creationId="{D5284C7D-E08C-8BAC-A867-17CC02AC5741}"/>
          </ac:spMkLst>
        </pc:spChg>
        <pc:spChg chg="mod">
          <ac:chgData name="Wang Haojie" userId="438431b7d8a16013" providerId="LiveId" clId="{FA541504-E348-4DF5-A859-36E18B6C8C15}" dt="2022-11-13T01:09:49.585" v="197" actId="165"/>
          <ac:spMkLst>
            <pc:docMk/>
            <pc:sldMk cId="3192807694" sldId="256"/>
            <ac:spMk id="478" creationId="{69597818-172C-05C4-C296-1BD685AC1A99}"/>
          </ac:spMkLst>
        </pc:spChg>
        <pc:spChg chg="mod">
          <ac:chgData name="Wang Haojie" userId="438431b7d8a16013" providerId="LiveId" clId="{FA541504-E348-4DF5-A859-36E18B6C8C15}" dt="2022-11-13T01:09:49.585" v="197" actId="165"/>
          <ac:spMkLst>
            <pc:docMk/>
            <pc:sldMk cId="3192807694" sldId="256"/>
            <ac:spMk id="479" creationId="{3B0655BC-5DD0-9AA5-9E1E-E97BBC71B33E}"/>
          </ac:spMkLst>
        </pc:spChg>
        <pc:spChg chg="mod">
          <ac:chgData name="Wang Haojie" userId="438431b7d8a16013" providerId="LiveId" clId="{FA541504-E348-4DF5-A859-36E18B6C8C15}" dt="2022-11-13T01:09:49.585" v="197" actId="165"/>
          <ac:spMkLst>
            <pc:docMk/>
            <pc:sldMk cId="3192807694" sldId="256"/>
            <ac:spMk id="482" creationId="{C16926A2-178F-32A6-8811-98790B172B4C}"/>
          </ac:spMkLst>
        </pc:spChg>
        <pc:spChg chg="mod">
          <ac:chgData name="Wang Haojie" userId="438431b7d8a16013" providerId="LiveId" clId="{FA541504-E348-4DF5-A859-36E18B6C8C15}" dt="2022-11-13T01:09:49.585" v="197" actId="165"/>
          <ac:spMkLst>
            <pc:docMk/>
            <pc:sldMk cId="3192807694" sldId="256"/>
            <ac:spMk id="483" creationId="{D77AD4C2-52FE-8FE3-EAC4-99E88E51BC29}"/>
          </ac:spMkLst>
        </pc:spChg>
        <pc:spChg chg="mod">
          <ac:chgData name="Wang Haojie" userId="438431b7d8a16013" providerId="LiveId" clId="{FA541504-E348-4DF5-A859-36E18B6C8C15}" dt="2022-11-13T01:09:49.585" v="197" actId="165"/>
          <ac:spMkLst>
            <pc:docMk/>
            <pc:sldMk cId="3192807694" sldId="256"/>
            <ac:spMk id="484" creationId="{678E4568-6E2D-41D5-F30C-CF319E3BC25C}"/>
          </ac:spMkLst>
        </pc:spChg>
        <pc:spChg chg="mod">
          <ac:chgData name="Wang Haojie" userId="438431b7d8a16013" providerId="LiveId" clId="{FA541504-E348-4DF5-A859-36E18B6C8C15}" dt="2022-11-13T01:09:49.585" v="197" actId="165"/>
          <ac:spMkLst>
            <pc:docMk/>
            <pc:sldMk cId="3192807694" sldId="256"/>
            <ac:spMk id="485" creationId="{65FEC73C-7156-123E-C4C1-32C5491624FB}"/>
          </ac:spMkLst>
        </pc:spChg>
        <pc:spChg chg="mod">
          <ac:chgData name="Wang Haojie" userId="438431b7d8a16013" providerId="LiveId" clId="{FA541504-E348-4DF5-A859-36E18B6C8C15}" dt="2022-11-13T01:09:49.585" v="197" actId="165"/>
          <ac:spMkLst>
            <pc:docMk/>
            <pc:sldMk cId="3192807694" sldId="256"/>
            <ac:spMk id="486" creationId="{EDB3CE0E-A462-4CF8-527F-8C76442EE8BA}"/>
          </ac:spMkLst>
        </pc:spChg>
        <pc:spChg chg="mod">
          <ac:chgData name="Wang Haojie" userId="438431b7d8a16013" providerId="LiveId" clId="{FA541504-E348-4DF5-A859-36E18B6C8C15}" dt="2022-11-13T01:09:49.585" v="197" actId="165"/>
          <ac:spMkLst>
            <pc:docMk/>
            <pc:sldMk cId="3192807694" sldId="256"/>
            <ac:spMk id="487" creationId="{5DD73E5C-AE31-5D19-775B-084C0A67DF00}"/>
          </ac:spMkLst>
        </pc:spChg>
        <pc:spChg chg="mod">
          <ac:chgData name="Wang Haojie" userId="438431b7d8a16013" providerId="LiveId" clId="{FA541504-E348-4DF5-A859-36E18B6C8C15}" dt="2022-11-13T01:09:49.585" v="197" actId="165"/>
          <ac:spMkLst>
            <pc:docMk/>
            <pc:sldMk cId="3192807694" sldId="256"/>
            <ac:spMk id="488" creationId="{3DB47991-A8E4-287A-E07F-5643D24B2D5B}"/>
          </ac:spMkLst>
        </pc:spChg>
        <pc:spChg chg="mod">
          <ac:chgData name="Wang Haojie" userId="438431b7d8a16013" providerId="LiveId" clId="{FA541504-E348-4DF5-A859-36E18B6C8C15}" dt="2022-11-13T01:09:49.585" v="197" actId="165"/>
          <ac:spMkLst>
            <pc:docMk/>
            <pc:sldMk cId="3192807694" sldId="256"/>
            <ac:spMk id="489" creationId="{AA05600B-0244-89F6-C9BE-E8CA8545D5F9}"/>
          </ac:spMkLst>
        </pc:spChg>
        <pc:spChg chg="mod">
          <ac:chgData name="Wang Haojie" userId="438431b7d8a16013" providerId="LiveId" clId="{FA541504-E348-4DF5-A859-36E18B6C8C15}" dt="2022-11-13T01:09:49.585" v="197" actId="165"/>
          <ac:spMkLst>
            <pc:docMk/>
            <pc:sldMk cId="3192807694" sldId="256"/>
            <ac:spMk id="490" creationId="{18705ECC-2E38-608C-E9CE-B2C741B7CB9C}"/>
          </ac:spMkLst>
        </pc:spChg>
        <pc:spChg chg="mod">
          <ac:chgData name="Wang Haojie" userId="438431b7d8a16013" providerId="LiveId" clId="{FA541504-E348-4DF5-A859-36E18B6C8C15}" dt="2022-11-13T01:09:49.585" v="197" actId="165"/>
          <ac:spMkLst>
            <pc:docMk/>
            <pc:sldMk cId="3192807694" sldId="256"/>
            <ac:spMk id="491" creationId="{A610A71A-FB63-B90F-24CA-EEA89296EE5C}"/>
          </ac:spMkLst>
        </pc:spChg>
        <pc:spChg chg="mod">
          <ac:chgData name="Wang Haojie" userId="438431b7d8a16013" providerId="LiveId" clId="{FA541504-E348-4DF5-A859-36E18B6C8C15}" dt="2022-11-13T01:09:49.585" v="197" actId="165"/>
          <ac:spMkLst>
            <pc:docMk/>
            <pc:sldMk cId="3192807694" sldId="256"/>
            <ac:spMk id="492" creationId="{886ECC45-A39F-369E-097F-EE3546EF20CF}"/>
          </ac:spMkLst>
        </pc:spChg>
        <pc:spChg chg="mod">
          <ac:chgData name="Wang Haojie" userId="438431b7d8a16013" providerId="LiveId" clId="{FA541504-E348-4DF5-A859-36E18B6C8C15}" dt="2022-11-13T01:09:49.585" v="197" actId="165"/>
          <ac:spMkLst>
            <pc:docMk/>
            <pc:sldMk cId="3192807694" sldId="256"/>
            <ac:spMk id="493" creationId="{F67D2DC1-E85B-74A5-A375-6D280A463FD8}"/>
          </ac:spMkLst>
        </pc:spChg>
        <pc:spChg chg="mod">
          <ac:chgData name="Wang Haojie" userId="438431b7d8a16013" providerId="LiveId" clId="{FA541504-E348-4DF5-A859-36E18B6C8C15}" dt="2022-11-13T01:09:49.585" v="197" actId="165"/>
          <ac:spMkLst>
            <pc:docMk/>
            <pc:sldMk cId="3192807694" sldId="256"/>
            <ac:spMk id="494" creationId="{41AE3461-A171-D409-0A67-356C98B744EC}"/>
          </ac:spMkLst>
        </pc:spChg>
        <pc:spChg chg="mod">
          <ac:chgData name="Wang Haojie" userId="438431b7d8a16013" providerId="LiveId" clId="{FA541504-E348-4DF5-A859-36E18B6C8C15}" dt="2022-11-13T01:09:49.585" v="197" actId="165"/>
          <ac:spMkLst>
            <pc:docMk/>
            <pc:sldMk cId="3192807694" sldId="256"/>
            <ac:spMk id="495" creationId="{5D7301CA-5947-1456-406E-225C3AB54492}"/>
          </ac:spMkLst>
        </pc:spChg>
        <pc:spChg chg="mod">
          <ac:chgData name="Wang Haojie" userId="438431b7d8a16013" providerId="LiveId" clId="{FA541504-E348-4DF5-A859-36E18B6C8C15}" dt="2022-11-13T01:09:49.585" v="197" actId="165"/>
          <ac:spMkLst>
            <pc:docMk/>
            <pc:sldMk cId="3192807694" sldId="256"/>
            <ac:spMk id="496" creationId="{91DD26E4-1329-0590-83FA-452F2E2C46F8}"/>
          </ac:spMkLst>
        </pc:spChg>
        <pc:spChg chg="mod">
          <ac:chgData name="Wang Haojie" userId="438431b7d8a16013" providerId="LiveId" clId="{FA541504-E348-4DF5-A859-36E18B6C8C15}" dt="2022-11-13T01:09:49.585" v="197" actId="165"/>
          <ac:spMkLst>
            <pc:docMk/>
            <pc:sldMk cId="3192807694" sldId="256"/>
            <ac:spMk id="497" creationId="{9EF43C13-2DC7-9146-5434-1F7F3C54F8CD}"/>
          </ac:spMkLst>
        </pc:spChg>
        <pc:spChg chg="mod">
          <ac:chgData name="Wang Haojie" userId="438431b7d8a16013" providerId="LiveId" clId="{FA541504-E348-4DF5-A859-36E18B6C8C15}" dt="2022-11-13T01:09:49.585" v="197" actId="165"/>
          <ac:spMkLst>
            <pc:docMk/>
            <pc:sldMk cId="3192807694" sldId="256"/>
            <ac:spMk id="498" creationId="{64283F12-7699-B86F-904A-637852D8C7BB}"/>
          </ac:spMkLst>
        </pc:spChg>
        <pc:spChg chg="mod">
          <ac:chgData name="Wang Haojie" userId="438431b7d8a16013" providerId="LiveId" clId="{FA541504-E348-4DF5-A859-36E18B6C8C15}" dt="2022-11-13T01:09:49.585" v="197" actId="165"/>
          <ac:spMkLst>
            <pc:docMk/>
            <pc:sldMk cId="3192807694" sldId="256"/>
            <ac:spMk id="499" creationId="{FD7B83F4-F785-F11B-FE06-239BFC6E7170}"/>
          </ac:spMkLst>
        </pc:spChg>
        <pc:spChg chg="mod">
          <ac:chgData name="Wang Haojie" userId="438431b7d8a16013" providerId="LiveId" clId="{FA541504-E348-4DF5-A859-36E18B6C8C15}" dt="2022-11-13T01:09:49.585" v="197" actId="165"/>
          <ac:spMkLst>
            <pc:docMk/>
            <pc:sldMk cId="3192807694" sldId="256"/>
            <ac:spMk id="500" creationId="{62D60453-BF6E-7A5C-E59A-B3264D086773}"/>
          </ac:spMkLst>
        </pc:spChg>
        <pc:spChg chg="mod">
          <ac:chgData name="Wang Haojie" userId="438431b7d8a16013" providerId="LiveId" clId="{FA541504-E348-4DF5-A859-36E18B6C8C15}" dt="2022-11-13T01:09:49.585" v="197" actId="165"/>
          <ac:spMkLst>
            <pc:docMk/>
            <pc:sldMk cId="3192807694" sldId="256"/>
            <ac:spMk id="501" creationId="{FA05D9E5-59F0-1788-389A-417310120945}"/>
          </ac:spMkLst>
        </pc:spChg>
        <pc:spChg chg="mod">
          <ac:chgData name="Wang Haojie" userId="438431b7d8a16013" providerId="LiveId" clId="{FA541504-E348-4DF5-A859-36E18B6C8C15}" dt="2022-11-13T01:09:49.585" v="197" actId="165"/>
          <ac:spMkLst>
            <pc:docMk/>
            <pc:sldMk cId="3192807694" sldId="256"/>
            <ac:spMk id="502" creationId="{D18ECEB5-91FD-62F1-5B6C-BF26C01253EE}"/>
          </ac:spMkLst>
        </pc:spChg>
        <pc:spChg chg="mod">
          <ac:chgData name="Wang Haojie" userId="438431b7d8a16013" providerId="LiveId" clId="{FA541504-E348-4DF5-A859-36E18B6C8C15}" dt="2022-11-13T01:09:49.585" v="197" actId="165"/>
          <ac:spMkLst>
            <pc:docMk/>
            <pc:sldMk cId="3192807694" sldId="256"/>
            <ac:spMk id="503" creationId="{A9E87140-D6FD-4CA7-DB69-4144EA08D500}"/>
          </ac:spMkLst>
        </pc:spChg>
        <pc:spChg chg="mod">
          <ac:chgData name="Wang Haojie" userId="438431b7d8a16013" providerId="LiveId" clId="{FA541504-E348-4DF5-A859-36E18B6C8C15}" dt="2022-11-13T01:09:49.585" v="197" actId="165"/>
          <ac:spMkLst>
            <pc:docMk/>
            <pc:sldMk cId="3192807694" sldId="256"/>
            <ac:spMk id="504" creationId="{716F0BDD-B89B-8704-657E-73FC36BBCD45}"/>
          </ac:spMkLst>
        </pc:spChg>
        <pc:spChg chg="mod">
          <ac:chgData name="Wang Haojie" userId="438431b7d8a16013" providerId="LiveId" clId="{FA541504-E348-4DF5-A859-36E18B6C8C15}" dt="2022-11-13T01:09:49.585" v="197" actId="165"/>
          <ac:spMkLst>
            <pc:docMk/>
            <pc:sldMk cId="3192807694" sldId="256"/>
            <ac:spMk id="505" creationId="{7708F69F-94AF-6D5E-6430-C85ABCD76A46}"/>
          </ac:spMkLst>
        </pc:spChg>
        <pc:spChg chg="mod">
          <ac:chgData name="Wang Haojie" userId="438431b7d8a16013" providerId="LiveId" clId="{FA541504-E348-4DF5-A859-36E18B6C8C15}" dt="2022-11-13T01:09:49.585" v="197" actId="165"/>
          <ac:spMkLst>
            <pc:docMk/>
            <pc:sldMk cId="3192807694" sldId="256"/>
            <ac:spMk id="506" creationId="{33AF2338-5A66-D610-E8D2-FF3F3989724C}"/>
          </ac:spMkLst>
        </pc:spChg>
        <pc:spChg chg="mod">
          <ac:chgData name="Wang Haojie" userId="438431b7d8a16013" providerId="LiveId" clId="{FA541504-E348-4DF5-A859-36E18B6C8C15}" dt="2022-11-13T01:09:49.585" v="197" actId="165"/>
          <ac:spMkLst>
            <pc:docMk/>
            <pc:sldMk cId="3192807694" sldId="256"/>
            <ac:spMk id="507" creationId="{FECAF9BD-535E-2CE5-1395-FDFEF77A8A38}"/>
          </ac:spMkLst>
        </pc:spChg>
        <pc:spChg chg="mod">
          <ac:chgData name="Wang Haojie" userId="438431b7d8a16013" providerId="LiveId" clId="{FA541504-E348-4DF5-A859-36E18B6C8C15}" dt="2022-11-13T01:09:49.585" v="197" actId="165"/>
          <ac:spMkLst>
            <pc:docMk/>
            <pc:sldMk cId="3192807694" sldId="256"/>
            <ac:spMk id="508" creationId="{A6590634-F1A7-B50E-8C49-2CC62021F8BA}"/>
          </ac:spMkLst>
        </pc:spChg>
        <pc:spChg chg="mod">
          <ac:chgData name="Wang Haojie" userId="438431b7d8a16013" providerId="LiveId" clId="{FA541504-E348-4DF5-A859-36E18B6C8C15}" dt="2022-11-13T01:09:49.585" v="197" actId="165"/>
          <ac:spMkLst>
            <pc:docMk/>
            <pc:sldMk cId="3192807694" sldId="256"/>
            <ac:spMk id="509" creationId="{C2EFF285-4ACF-89F1-78A0-096A528FDB22}"/>
          </ac:spMkLst>
        </pc:spChg>
        <pc:spChg chg="mod">
          <ac:chgData name="Wang Haojie" userId="438431b7d8a16013" providerId="LiveId" clId="{FA541504-E348-4DF5-A859-36E18B6C8C15}" dt="2022-11-13T01:09:49.585" v="197" actId="165"/>
          <ac:spMkLst>
            <pc:docMk/>
            <pc:sldMk cId="3192807694" sldId="256"/>
            <ac:spMk id="510" creationId="{5F3CEB12-8024-237E-5802-F0BABF2F4A41}"/>
          </ac:spMkLst>
        </pc:spChg>
        <pc:spChg chg="mod">
          <ac:chgData name="Wang Haojie" userId="438431b7d8a16013" providerId="LiveId" clId="{FA541504-E348-4DF5-A859-36E18B6C8C15}" dt="2022-11-13T01:09:49.585" v="197" actId="165"/>
          <ac:spMkLst>
            <pc:docMk/>
            <pc:sldMk cId="3192807694" sldId="256"/>
            <ac:spMk id="511" creationId="{E4D65D3C-3092-D0E4-8F7D-26C0B38C9558}"/>
          </ac:spMkLst>
        </pc:spChg>
        <pc:spChg chg="mod">
          <ac:chgData name="Wang Haojie" userId="438431b7d8a16013" providerId="LiveId" clId="{FA541504-E348-4DF5-A859-36E18B6C8C15}" dt="2022-11-13T01:09:49.585" v="197" actId="165"/>
          <ac:spMkLst>
            <pc:docMk/>
            <pc:sldMk cId="3192807694" sldId="256"/>
            <ac:spMk id="512" creationId="{90B419F1-43D6-15E9-5BFA-74D20A03FDAC}"/>
          </ac:spMkLst>
        </pc:spChg>
        <pc:spChg chg="mod">
          <ac:chgData name="Wang Haojie" userId="438431b7d8a16013" providerId="LiveId" clId="{FA541504-E348-4DF5-A859-36E18B6C8C15}" dt="2022-11-13T01:09:49.585" v="197" actId="165"/>
          <ac:spMkLst>
            <pc:docMk/>
            <pc:sldMk cId="3192807694" sldId="256"/>
            <ac:spMk id="513" creationId="{2F5CEECC-1795-DF45-D97C-B68115C73282}"/>
          </ac:spMkLst>
        </pc:spChg>
        <pc:spChg chg="add mod">
          <ac:chgData name="Wang Haojie" userId="438431b7d8a16013" providerId="LiveId" clId="{FA541504-E348-4DF5-A859-36E18B6C8C15}" dt="2022-11-13T01:55:16.782" v="950" actId="164"/>
          <ac:spMkLst>
            <pc:docMk/>
            <pc:sldMk cId="3192807694" sldId="256"/>
            <ac:spMk id="515" creationId="{2053DA12-6D81-31BD-0FFA-34469F29DF80}"/>
          </ac:spMkLst>
        </pc:spChg>
        <pc:spChg chg="add mod">
          <ac:chgData name="Wang Haojie" userId="438431b7d8a16013" providerId="LiveId" clId="{FA541504-E348-4DF5-A859-36E18B6C8C15}" dt="2022-11-13T01:55:16.782" v="950" actId="164"/>
          <ac:spMkLst>
            <pc:docMk/>
            <pc:sldMk cId="3192807694" sldId="256"/>
            <ac:spMk id="516" creationId="{8B7F3ED8-F95A-1B00-E306-971570C1C3B3}"/>
          </ac:spMkLst>
        </pc:spChg>
        <pc:spChg chg="mod">
          <ac:chgData name="Wang Haojie" userId="438431b7d8a16013" providerId="LiveId" clId="{FA541504-E348-4DF5-A859-36E18B6C8C15}" dt="2022-11-13T01:11:16.791" v="237" actId="20577"/>
          <ac:spMkLst>
            <pc:docMk/>
            <pc:sldMk cId="3192807694" sldId="256"/>
            <ac:spMk id="518" creationId="{6B780373-60ED-5A4C-63E5-896A8474EBBD}"/>
          </ac:spMkLst>
        </pc:spChg>
        <pc:spChg chg="mod">
          <ac:chgData name="Wang Haojie" userId="438431b7d8a16013" providerId="LiveId" clId="{FA541504-E348-4DF5-A859-36E18B6C8C15}" dt="2022-11-13T01:11:26.392" v="250" actId="20577"/>
          <ac:spMkLst>
            <pc:docMk/>
            <pc:sldMk cId="3192807694" sldId="256"/>
            <ac:spMk id="521" creationId="{556E34A1-6989-77F1-BA77-A1D55E4D836C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24" creationId="{87ABBC24-5007-C315-679A-40B444CD8850}"/>
          </ac:spMkLst>
        </pc:spChg>
        <pc:spChg chg="mod">
          <ac:chgData name="Wang Haojie" userId="438431b7d8a16013" providerId="LiveId" clId="{FA541504-E348-4DF5-A859-36E18B6C8C15}" dt="2022-11-13T01:11:47.874" v="307" actId="1037"/>
          <ac:spMkLst>
            <pc:docMk/>
            <pc:sldMk cId="3192807694" sldId="256"/>
            <ac:spMk id="525" creationId="{89E3FDEB-5B0F-C28F-6982-F23C0C81AE7D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30" creationId="{E6853CA5-D4E7-2A06-A1E1-65EFDF848ECA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31" creationId="{3DD0E65A-9F9A-26E1-8CEE-F8257F450EC8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32" creationId="{E9AC2FB4-5F03-C755-FD71-7396BB80716C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34" creationId="{23854533-2992-FF41-BC71-BB291C118229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35" creationId="{AC719776-352B-7BB2-2562-F0DD3E363B06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36" creationId="{DC77B231-BE11-CE81-9B0A-69CC425E258B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39" creationId="{65EA1F48-B586-6FC9-25BD-5E7DB4203068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40" creationId="{45CED203-C3A0-88E6-1904-F581B563C0EF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41" creationId="{F19E72CF-391C-06B5-DB7A-F85FD5D7E522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42" creationId="{D615C8C4-976F-D516-AFEC-B842558F71F0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43" creationId="{54B48D1C-64E1-8A2B-53EF-6CFFF7E9FA7F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44" creationId="{0B959C4E-089D-D228-1380-5D90B91A870A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45" creationId="{FE39B9E8-F072-B30A-D1B6-648199337B4E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46" creationId="{0BAE906A-355B-5A3D-5F87-BEB00B4DD6B4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47" creationId="{AE3CA891-EDEF-61B3-60D4-DDA80F7FA973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48" creationId="{4F464765-6419-154E-F549-490D8122D9BF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49" creationId="{CAD14842-D6BF-23F9-88F7-E68DFD6B7220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50" creationId="{2198C27E-065D-5D5C-15F7-43AEDA7B0A05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51" creationId="{A25DAEC9-5D12-0F56-5CFA-BC59ABB997E9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52" creationId="{F06CBC94-B6CC-D889-6F0C-87DB291BB16C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53" creationId="{8D1F36FC-79B6-EF7A-032F-C3A039ACFC16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54" creationId="{FA53B974-CDFC-FCB9-D992-E953B01DFD74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55" creationId="{AB81D9F7-F6A2-54A2-E88B-20B8518BD307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56" creationId="{EB8C442E-E914-AE20-C9EC-810B39A462BE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57" creationId="{CE223209-7705-FF76-659B-7BD55C091AC5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58" creationId="{281549F3-76E1-7E10-9AC5-733A37A62504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59" creationId="{E7F3F7DB-111A-4080-41AC-6589817DC9D8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60" creationId="{308B1CB1-5CB0-4860-F043-4E8520242ED7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61" creationId="{228907AC-F2BA-58D3-C55A-470A67AB2A72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62" creationId="{0E668F9B-B7F8-D02C-A795-FF3A9778078D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63" creationId="{408530CB-8929-6172-8448-903B129812AE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64" creationId="{19350657-8771-B995-491A-C7E18B9DCB99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65" creationId="{D9C99E50-27AF-8B63-177C-5E23910D1E6A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66" creationId="{121CE368-1060-AA0A-FAB6-36E134AA8532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67" creationId="{93C2CDC0-36BA-2E66-3F92-0C55DEBFF556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68" creationId="{6CB24916-EB46-34AC-3363-DAFEC8643327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69" creationId="{BDE741CF-DD39-A50A-9948-2F1ED0D941DB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70" creationId="{9D104DEB-3470-F9B5-766D-75E9B802F29B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73" creationId="{271D4003-FC53-B86F-65E3-7792EF71A39D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74" creationId="{E661AB3F-A1B0-810F-22DB-5930D3F1A372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75" creationId="{D1574069-B4DF-B895-4853-828C573F3120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76" creationId="{0348D49D-55DB-1AA6-F158-B621B627441A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77" creationId="{B4B1BDDA-127D-3598-5ADA-4950FB30C8EF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78" creationId="{265BEFA0-EFE6-A164-C13C-D40473D76366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79" creationId="{CA6A23BC-A46B-C971-9AC3-1F8FB7FE923D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80" creationId="{5F4A9F1D-4064-E490-6A40-31BCA6E29499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81" creationId="{CE181230-9C85-748C-C1B9-7683241AA30F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82" creationId="{8F508917-9DDA-D002-F5DC-8B18679465E6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83" creationId="{D1561B41-4266-BDFD-1068-1B567DC270DA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84" creationId="{4E0B918D-E2E3-7C24-A31E-1352C9DC7231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85" creationId="{756DD823-EBE9-71B9-B1BB-4A6E3B4DFA01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86" creationId="{A2CF3C4E-0B09-CDEE-32AB-1812494DCD6F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87" creationId="{48712843-75D3-679C-43C8-0E486DF723C9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88" creationId="{DE7A0C26-5211-E140-12D5-87F6A29B71DA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89" creationId="{34DF5D34-7C55-3712-6676-DDEF7C7C6934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90" creationId="{CE07817B-4B79-FF44-E663-E63559E11D28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91" creationId="{60D99DF5-2427-61EF-E716-ECCEFF97BFAC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92" creationId="{5D45377E-7846-E027-7F78-06F0EBAE833F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93" creationId="{792933DD-8284-FF29-BC61-88571EFB0EDF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94" creationId="{889994AA-C324-4F19-60A8-1484FAAE2772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95" creationId="{08887B39-24B5-0BE1-59EE-6A9F7206EABA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96" creationId="{5CFE023A-950B-6315-473B-DCD38608EA8A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97" creationId="{0CDC3057-4D2B-DB6C-62B4-5380E9AC553B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98" creationId="{D0B6B641-3CE8-BB0F-CFD9-15903146DF34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99" creationId="{D4C7E36F-5BF7-94AA-69B5-1CF4BC1A1B22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600" creationId="{A5C701B3-5CA5-EBFB-352D-D4B72A51E1CD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601" creationId="{9F8B244B-066E-BADE-4988-37721FB1AE77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602" creationId="{12438504-895A-625A-0A25-458F1584A0A0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603" creationId="{30ECCF18-3D41-4718-3267-A31DA7711767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604" creationId="{0723FD1D-202F-61FD-12DC-DD82C544ECE0}"/>
          </ac:spMkLst>
        </pc:spChg>
        <pc:spChg chg="add mod">
          <ac:chgData name="Wang Haojie" userId="438431b7d8a16013" providerId="LiveId" clId="{FA541504-E348-4DF5-A859-36E18B6C8C15}" dt="2022-11-13T01:55:12.100" v="948" actId="164"/>
          <ac:spMkLst>
            <pc:docMk/>
            <pc:sldMk cId="3192807694" sldId="256"/>
            <ac:spMk id="612" creationId="{E4F12BED-BF22-3A7D-BA63-C4876ABF1ACF}"/>
          </ac:spMkLst>
        </pc:spChg>
        <pc:spChg chg="add mod">
          <ac:chgData name="Wang Haojie" userId="438431b7d8a16013" providerId="LiveId" clId="{FA541504-E348-4DF5-A859-36E18B6C8C15}" dt="2022-11-13T01:55:12.100" v="948" actId="164"/>
          <ac:spMkLst>
            <pc:docMk/>
            <pc:sldMk cId="3192807694" sldId="256"/>
            <ac:spMk id="613" creationId="{CFDA1188-AC93-526C-ED7F-9EA9BE9E36AD}"/>
          </ac:spMkLst>
        </pc:spChg>
        <pc:spChg chg="mod">
          <ac:chgData name="Wang Haojie" userId="438431b7d8a16013" providerId="LiveId" clId="{FA541504-E348-4DF5-A859-36E18B6C8C15}" dt="2022-11-13T01:12:17.459" v="320" actId="20577"/>
          <ac:spMkLst>
            <pc:docMk/>
            <pc:sldMk cId="3192807694" sldId="256"/>
            <ac:spMk id="615" creationId="{CA25DADD-8FFE-4430-74D0-C1718A55A69E}"/>
          </ac:spMkLst>
        </pc:spChg>
        <pc:spChg chg="mod">
          <ac:chgData name="Wang Haojie" userId="438431b7d8a16013" providerId="LiveId" clId="{FA541504-E348-4DF5-A859-36E18B6C8C15}" dt="2022-11-13T01:12:25.134" v="328" actId="14100"/>
          <ac:spMkLst>
            <pc:docMk/>
            <pc:sldMk cId="3192807694" sldId="256"/>
            <ac:spMk id="618" creationId="{3E32CFD7-CB1C-47BF-9F36-96FF10736A2E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21" creationId="{A76451A8-5395-B894-197B-C8BC9E34C95C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22" creationId="{19275D77-212F-D8D9-72D5-3A47B0885B3E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27" creationId="{9E717447-D69D-9A91-DE1C-BA6CDB0B5B56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28" creationId="{B3BD9415-C14A-EFA2-F390-C2E75AAEA3D0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29" creationId="{A11A313B-656D-2094-0B08-3EC26BB839A2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31" creationId="{5F0442F9-36D3-B0A0-8E6C-BAEBAA0DA4EC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32" creationId="{B975014C-15D4-6EDE-FD8E-B500F6F52384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33" creationId="{F78B7AD9-38F7-BFA2-8F37-1C8F3E834184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36" creationId="{77D78219-3CEA-7B62-7ECE-56CD96C370DB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37" creationId="{00A67503-B7CB-D04F-38E4-4DBED19FF71C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38" creationId="{A5B8DB27-8960-BE32-3469-F729A3214642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39" creationId="{F50EA08E-D8A8-EA75-043A-98E3ED8643F8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40" creationId="{6FCF35F0-64D8-B5FB-3935-6ED5BBF0062A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41" creationId="{31FDA205-162B-8C3F-C6AF-3B0F6A59200A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42" creationId="{BE159C3B-0286-43A4-BF63-1F850F67C164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43" creationId="{25FCEA1A-8BF7-E4D8-2099-5EF0467E81BA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44" creationId="{E1E8E974-3260-8FC5-3B5E-6EA5DA47264A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45" creationId="{EEEF8995-5C80-F961-D275-D27CC89E190A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46" creationId="{8AFF5AB9-321D-DF64-5469-39BD5BA6691C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47" creationId="{D0B0BB14-A50C-3923-C13D-BB2D0DE1583C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48" creationId="{ABBD64C9-0F4E-D171-D3A5-021774A1345D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49" creationId="{B1AAA41E-6CD1-793D-B0E1-CA81AB7407D9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50" creationId="{477C5609-7DA3-5CEA-5CB8-A7A1735451D0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51" creationId="{E9CD9195-7E20-133D-7A93-0859FA0D0519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52" creationId="{ADA60455-7882-6401-E006-CCC8F94AA12E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53" creationId="{414F26D5-4340-377A-A39E-A9471456769D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54" creationId="{62D31025-D736-4AFC-9853-C7336638B564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55" creationId="{33E6DF06-C763-F4D8-AAA9-EA50610516CD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56" creationId="{64EC7C48-AE94-E866-F45D-AFEEB152DC0C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57" creationId="{17DDF5A1-5E23-CD83-0AFE-C941B890AD35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58" creationId="{55A135F8-F688-3904-66AE-9ACBB2D702B9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59" creationId="{2F439C40-68C0-0B0D-BEC5-7BBDEE74D8FE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60" creationId="{A8C89CBA-9385-A89F-CD38-F4473FA24110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61" creationId="{7009F7F7-28FD-DAA4-32FB-75E43BBA0A8F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62" creationId="{A7FAF7ED-5E34-A07D-1341-F43680AE65B2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63" creationId="{22988321-EDDB-6DB3-A834-0AA9335F6FE7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64" creationId="{71F86CFD-955F-3984-7F85-EAFAE7AE7AEC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65" creationId="{D1B2A4E4-5AF1-137A-2A79-6147671B5450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66" creationId="{6EFD87E5-5A04-774B-3CD8-9DA48964019C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67" creationId="{D14DBA1D-1C19-0FCA-905F-8F8DA4DFD953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70" creationId="{C39A49F4-6ED1-6B06-B585-29563EBD4F74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71" creationId="{DF035408-829E-04BE-665F-C47400EEBDDB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72" creationId="{FC82A864-A8F8-BE59-D4CD-AB8C3368422C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73" creationId="{53BB4CEC-CFAB-C99E-CF99-4C0E6EF48115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74" creationId="{E0172378-0DFE-1D93-90BD-FA43E6CD19E2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75" creationId="{CB0770DE-E909-E1BE-93F8-9B8E17F7998E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76" creationId="{066CD055-3A24-B1DE-A7E2-C978CC07CAA9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77" creationId="{CB42B3D0-9780-DC0A-5B86-F85BDD410D1F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78" creationId="{288B0BB7-1427-11D0-FF2F-5B44BD6AA5A1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79" creationId="{3776D5B5-CC59-DA6B-DCDD-107AEF747A12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80" creationId="{3C189412-0C5C-471E-D146-77DC7FD224A9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81" creationId="{1BAD08CC-7591-034E-3699-6E9CCD6A15A9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82" creationId="{FFA535DC-1BB7-73EE-CD03-C66E4BF4777B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83" creationId="{278B57BF-0FFA-F529-7977-542ABEF1139A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84" creationId="{9B1AE556-D9CE-DCD1-0635-D78312D711C1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85" creationId="{28648D98-5DC3-CB87-18A7-A61850004B52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86" creationId="{E83D30DC-07AC-478F-DEB7-0170F868B90F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87" creationId="{0392626F-400D-6293-457E-B7E9C85BF236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88" creationId="{6DAFA276-EEB9-3B86-EB1C-BE7F2D633E54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89" creationId="{A103DDF7-1E3E-2223-53C1-B4C2D5E405B2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90" creationId="{265FA79B-3DA6-46D8-A1FF-BBAC96C5D7B8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91" creationId="{CA975C9B-235D-AC6F-F7CF-EAB1DE413190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92" creationId="{6B1B688E-774C-C416-B4C5-69DFA46FDF48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93" creationId="{2B0F947B-E673-3C08-0CFC-D6DBA3BF11CD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94" creationId="{874FE566-C388-1FFD-581E-AE0995530149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95" creationId="{0076FEEC-1C42-F6C2-3C1D-B1D4279087EB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96" creationId="{59D26F31-8D4A-EA0C-A9E6-E7A9BA5C888A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97" creationId="{C8FC4551-DDA8-DF23-2D9B-75F47F0840D4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98" creationId="{4949BC0F-7AA8-657D-ADB5-3AD27A8A248C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99" creationId="{28E8CDBA-FBCC-EB1E-B948-FBD53B9DA225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700" creationId="{BD4EEF56-7377-79D1-8ACC-89BF0B8CF602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701" creationId="{EB2CA0BE-601F-EE1C-70AF-5453FB65165A}"/>
          </ac:spMkLst>
        </pc:spChg>
        <pc:spChg chg="add mod">
          <ac:chgData name="Wang Haojie" userId="438431b7d8a16013" providerId="LiveId" clId="{FA541504-E348-4DF5-A859-36E18B6C8C15}" dt="2022-11-13T01:55:07.462" v="946" actId="164"/>
          <ac:spMkLst>
            <pc:docMk/>
            <pc:sldMk cId="3192807694" sldId="256"/>
            <ac:spMk id="708" creationId="{74B69A4A-0473-B9F6-D186-890C1D14C311}"/>
          </ac:spMkLst>
        </pc:spChg>
        <pc:spChg chg="add mod">
          <ac:chgData name="Wang Haojie" userId="438431b7d8a16013" providerId="LiveId" clId="{FA541504-E348-4DF5-A859-36E18B6C8C15}" dt="2022-11-13T01:55:07.462" v="946" actId="164"/>
          <ac:spMkLst>
            <pc:docMk/>
            <pc:sldMk cId="3192807694" sldId="256"/>
            <ac:spMk id="709" creationId="{23607B9B-59FC-B1D4-0B3C-17C702272427}"/>
          </ac:spMkLst>
        </pc:spChg>
        <pc:spChg chg="mod ord topLvl">
          <ac:chgData name="Wang Haojie" userId="438431b7d8a16013" providerId="LiveId" clId="{FA541504-E348-4DF5-A859-36E18B6C8C15}" dt="2022-11-13T01:25:40.549" v="511" actId="164"/>
          <ac:spMkLst>
            <pc:docMk/>
            <pc:sldMk cId="3192807694" sldId="256"/>
            <ac:spMk id="711" creationId="{9CB37289-426C-28B4-537E-19FD44DE6559}"/>
          </ac:spMkLst>
        </pc:spChg>
        <pc:spChg chg="mod ord topLvl">
          <ac:chgData name="Wang Haojie" userId="438431b7d8a16013" providerId="LiveId" clId="{FA541504-E348-4DF5-A859-36E18B6C8C15}" dt="2022-11-13T01:25:40.549" v="511" actId="164"/>
          <ac:spMkLst>
            <pc:docMk/>
            <pc:sldMk cId="3192807694" sldId="256"/>
            <ac:spMk id="714" creationId="{AE490B55-FEA1-BA0C-21CE-DB151EF8574A}"/>
          </ac:spMkLst>
        </pc:spChg>
        <pc:spChg chg="mod topLvl">
          <ac:chgData name="Wang Haojie" userId="438431b7d8a16013" providerId="LiveId" clId="{FA541504-E348-4DF5-A859-36E18B6C8C15}" dt="2022-11-13T02:06:47.013" v="1339" actId="14100"/>
          <ac:spMkLst>
            <pc:docMk/>
            <pc:sldMk cId="3192807694" sldId="256"/>
            <ac:spMk id="717" creationId="{C68376BE-86EC-5591-E1BC-ACEE72044629}"/>
          </ac:spMkLst>
        </pc:spChg>
        <pc:spChg chg="mod topLvl">
          <ac:chgData name="Wang Haojie" userId="438431b7d8a16013" providerId="LiveId" clId="{FA541504-E348-4DF5-A859-36E18B6C8C15}" dt="2022-11-13T01:25:40.549" v="511" actId="164"/>
          <ac:spMkLst>
            <pc:docMk/>
            <pc:sldMk cId="3192807694" sldId="256"/>
            <ac:spMk id="718" creationId="{26D571FB-5ABE-EE96-E70C-31A0B12E9B0D}"/>
          </ac:spMkLst>
        </pc:spChg>
        <pc:spChg chg="del mod topLvl">
          <ac:chgData name="Wang Haojie" userId="438431b7d8a16013" providerId="LiveId" clId="{FA541504-E348-4DF5-A859-36E18B6C8C15}" dt="2022-11-13T01:23:09.135" v="409" actId="478"/>
          <ac:spMkLst>
            <pc:docMk/>
            <pc:sldMk cId="3192807694" sldId="256"/>
            <ac:spMk id="723" creationId="{95E83955-9329-ADB2-0D32-74B7E74BBD6B}"/>
          </ac:spMkLst>
        </pc:spChg>
        <pc:spChg chg="del mod topLvl">
          <ac:chgData name="Wang Haojie" userId="438431b7d8a16013" providerId="LiveId" clId="{FA541504-E348-4DF5-A859-36E18B6C8C15}" dt="2022-11-13T01:23:09.135" v="409" actId="478"/>
          <ac:spMkLst>
            <pc:docMk/>
            <pc:sldMk cId="3192807694" sldId="256"/>
            <ac:spMk id="724" creationId="{EBC28136-3CE9-FE6C-2C2F-09CFFA264A5F}"/>
          </ac:spMkLst>
        </pc:spChg>
        <pc:spChg chg="mod topLvl">
          <ac:chgData name="Wang Haojie" userId="438431b7d8a16013" providerId="LiveId" clId="{FA541504-E348-4DF5-A859-36E18B6C8C15}" dt="2022-11-13T01:25:40.549" v="511" actId="164"/>
          <ac:spMkLst>
            <pc:docMk/>
            <pc:sldMk cId="3192807694" sldId="256"/>
            <ac:spMk id="725" creationId="{64CF9391-2BC4-8DE6-E7D5-4974DB8E8F93}"/>
          </ac:spMkLst>
        </pc:spChg>
        <pc:spChg chg="del mod topLvl">
          <ac:chgData name="Wang Haojie" userId="438431b7d8a16013" providerId="LiveId" clId="{FA541504-E348-4DF5-A859-36E18B6C8C15}" dt="2022-11-13T01:23:05.968" v="408" actId="478"/>
          <ac:spMkLst>
            <pc:docMk/>
            <pc:sldMk cId="3192807694" sldId="256"/>
            <ac:spMk id="727" creationId="{B885941B-6DA2-DA11-6D58-F40557F66E10}"/>
          </ac:spMkLst>
        </pc:spChg>
        <pc:spChg chg="del mod topLvl">
          <ac:chgData name="Wang Haojie" userId="438431b7d8a16013" providerId="LiveId" clId="{FA541504-E348-4DF5-A859-36E18B6C8C15}" dt="2022-11-13T01:23:05.968" v="408" actId="478"/>
          <ac:spMkLst>
            <pc:docMk/>
            <pc:sldMk cId="3192807694" sldId="256"/>
            <ac:spMk id="728" creationId="{25E124E1-80AE-8C32-D0EA-977BC7BEEC7E}"/>
          </ac:spMkLst>
        </pc:spChg>
        <pc:spChg chg="mod topLvl">
          <ac:chgData name="Wang Haojie" userId="438431b7d8a16013" providerId="LiveId" clId="{FA541504-E348-4DF5-A859-36E18B6C8C15}" dt="2022-11-13T01:25:40.549" v="511" actId="164"/>
          <ac:spMkLst>
            <pc:docMk/>
            <pc:sldMk cId="3192807694" sldId="256"/>
            <ac:spMk id="729" creationId="{0E299023-BD6A-C027-5E21-DD44889F52AF}"/>
          </ac:spMkLst>
        </pc:spChg>
        <pc:spChg chg="mod">
          <ac:chgData name="Wang Haojie" userId="438431b7d8a16013" providerId="LiveId" clId="{FA541504-E348-4DF5-A859-36E18B6C8C15}" dt="2022-11-13T01:17:47.237" v="333" actId="165"/>
          <ac:spMkLst>
            <pc:docMk/>
            <pc:sldMk cId="3192807694" sldId="256"/>
            <ac:spMk id="732" creationId="{F49CCC57-6C3D-B982-0FC3-759473326292}"/>
          </ac:spMkLst>
        </pc:spChg>
        <pc:spChg chg="mod">
          <ac:chgData name="Wang Haojie" userId="438431b7d8a16013" providerId="LiveId" clId="{FA541504-E348-4DF5-A859-36E18B6C8C15}" dt="2022-11-13T01:17:47.237" v="333" actId="165"/>
          <ac:spMkLst>
            <pc:docMk/>
            <pc:sldMk cId="3192807694" sldId="256"/>
            <ac:spMk id="733" creationId="{D3C47345-E254-C15D-DFC2-931B07AD7586}"/>
          </ac:spMkLst>
        </pc:spChg>
        <pc:spChg chg="mod">
          <ac:chgData name="Wang Haojie" userId="438431b7d8a16013" providerId="LiveId" clId="{FA541504-E348-4DF5-A859-36E18B6C8C15}" dt="2022-11-13T01:17:47.237" v="333" actId="165"/>
          <ac:spMkLst>
            <pc:docMk/>
            <pc:sldMk cId="3192807694" sldId="256"/>
            <ac:spMk id="734" creationId="{EB73684C-D938-B747-F03A-5C5C18D498FE}"/>
          </ac:spMkLst>
        </pc:spChg>
        <pc:spChg chg="mod">
          <ac:chgData name="Wang Haojie" userId="438431b7d8a16013" providerId="LiveId" clId="{FA541504-E348-4DF5-A859-36E18B6C8C15}" dt="2022-11-13T01:17:47.237" v="333" actId="165"/>
          <ac:spMkLst>
            <pc:docMk/>
            <pc:sldMk cId="3192807694" sldId="256"/>
            <ac:spMk id="735" creationId="{02DDC3F4-6C04-1C3B-995D-9D6EF83F4D8E}"/>
          </ac:spMkLst>
        </pc:spChg>
        <pc:spChg chg="mod">
          <ac:chgData name="Wang Haojie" userId="438431b7d8a16013" providerId="LiveId" clId="{FA541504-E348-4DF5-A859-36E18B6C8C15}" dt="2022-11-13T01:17:47.237" v="333" actId="165"/>
          <ac:spMkLst>
            <pc:docMk/>
            <pc:sldMk cId="3192807694" sldId="256"/>
            <ac:spMk id="736" creationId="{F6A84207-4C0C-984B-0EBF-DC5539426E44}"/>
          </ac:spMkLst>
        </pc:spChg>
        <pc:spChg chg="mod">
          <ac:chgData name="Wang Haojie" userId="438431b7d8a16013" providerId="LiveId" clId="{FA541504-E348-4DF5-A859-36E18B6C8C15}" dt="2022-11-13T01:17:47.237" v="333" actId="165"/>
          <ac:spMkLst>
            <pc:docMk/>
            <pc:sldMk cId="3192807694" sldId="256"/>
            <ac:spMk id="737" creationId="{7612D8C8-7300-253F-C21E-DD39E8ECAF7F}"/>
          </ac:spMkLst>
        </pc:spChg>
        <pc:spChg chg="mod">
          <ac:chgData name="Wang Haojie" userId="438431b7d8a16013" providerId="LiveId" clId="{FA541504-E348-4DF5-A859-36E18B6C8C15}" dt="2022-11-13T01:17:47.237" v="333" actId="165"/>
          <ac:spMkLst>
            <pc:docMk/>
            <pc:sldMk cId="3192807694" sldId="256"/>
            <ac:spMk id="738" creationId="{6605D5B0-C11B-ACA1-70F0-479FD6EF5B74}"/>
          </ac:spMkLst>
        </pc:spChg>
        <pc:spChg chg="mod">
          <ac:chgData name="Wang Haojie" userId="438431b7d8a16013" providerId="LiveId" clId="{FA541504-E348-4DF5-A859-36E18B6C8C15}" dt="2022-11-13T01:17:47.237" v="333" actId="165"/>
          <ac:spMkLst>
            <pc:docMk/>
            <pc:sldMk cId="3192807694" sldId="256"/>
            <ac:spMk id="739" creationId="{E2852379-3A90-C7B9-218C-1EC92A240F03}"/>
          </ac:spMkLst>
        </pc:spChg>
        <pc:spChg chg="mod">
          <ac:chgData name="Wang Haojie" userId="438431b7d8a16013" providerId="LiveId" clId="{FA541504-E348-4DF5-A859-36E18B6C8C15}" dt="2022-11-13T01:17:47.237" v="333" actId="165"/>
          <ac:spMkLst>
            <pc:docMk/>
            <pc:sldMk cId="3192807694" sldId="256"/>
            <ac:spMk id="740" creationId="{BF926232-0B7C-A8C7-0A13-E30A0E27C71F}"/>
          </ac:spMkLst>
        </pc:spChg>
        <pc:spChg chg="mod">
          <ac:chgData name="Wang Haojie" userId="438431b7d8a16013" providerId="LiveId" clId="{FA541504-E348-4DF5-A859-36E18B6C8C15}" dt="2022-11-13T01:17:47.237" v="333" actId="165"/>
          <ac:spMkLst>
            <pc:docMk/>
            <pc:sldMk cId="3192807694" sldId="256"/>
            <ac:spMk id="741" creationId="{C336CFC9-A5FB-0220-824F-223761121AA9}"/>
          </ac:spMkLst>
        </pc:spChg>
        <pc:spChg chg="mod">
          <ac:chgData name="Wang Haojie" userId="438431b7d8a16013" providerId="LiveId" clId="{FA541504-E348-4DF5-A859-36E18B6C8C15}" dt="2022-11-13T01:17:47.237" v="333" actId="165"/>
          <ac:spMkLst>
            <pc:docMk/>
            <pc:sldMk cId="3192807694" sldId="256"/>
            <ac:spMk id="742" creationId="{975BC9AE-5861-40DF-6BBA-55366D016232}"/>
          </ac:spMkLst>
        </pc:spChg>
        <pc:spChg chg="mod">
          <ac:chgData name="Wang Haojie" userId="438431b7d8a16013" providerId="LiveId" clId="{FA541504-E348-4DF5-A859-36E18B6C8C15}" dt="2022-11-13T01:17:47.237" v="333" actId="165"/>
          <ac:spMkLst>
            <pc:docMk/>
            <pc:sldMk cId="3192807694" sldId="256"/>
            <ac:spMk id="743" creationId="{495E4F94-2AA6-493C-1466-59FF06487AC2}"/>
          </ac:spMkLst>
        </pc:spChg>
        <pc:spChg chg="mod">
          <ac:chgData name="Wang Haojie" userId="438431b7d8a16013" providerId="LiveId" clId="{FA541504-E348-4DF5-A859-36E18B6C8C15}" dt="2022-11-13T01:17:47.237" v="333" actId="165"/>
          <ac:spMkLst>
            <pc:docMk/>
            <pc:sldMk cId="3192807694" sldId="256"/>
            <ac:spMk id="744" creationId="{6BC2984D-97E3-0F58-5161-1D839251E5E4}"/>
          </ac:spMkLst>
        </pc:spChg>
        <pc:spChg chg="mod">
          <ac:chgData name="Wang Haojie" userId="438431b7d8a16013" providerId="LiveId" clId="{FA541504-E348-4DF5-A859-36E18B6C8C15}" dt="2022-11-13T01:17:47.237" v="333" actId="165"/>
          <ac:spMkLst>
            <pc:docMk/>
            <pc:sldMk cId="3192807694" sldId="256"/>
            <ac:spMk id="745" creationId="{DA760E22-F0AF-B983-68E1-4BF2C3A6A637}"/>
          </ac:spMkLst>
        </pc:spChg>
        <pc:spChg chg="mod">
          <ac:chgData name="Wang Haojie" userId="438431b7d8a16013" providerId="LiveId" clId="{FA541504-E348-4DF5-A859-36E18B6C8C15}" dt="2022-11-13T01:17:47.237" v="333" actId="165"/>
          <ac:spMkLst>
            <pc:docMk/>
            <pc:sldMk cId="3192807694" sldId="256"/>
            <ac:spMk id="746" creationId="{E3622231-F203-1531-52D8-2744D1B3664F}"/>
          </ac:spMkLst>
        </pc:spChg>
        <pc:spChg chg="mod">
          <ac:chgData name="Wang Haojie" userId="438431b7d8a16013" providerId="LiveId" clId="{FA541504-E348-4DF5-A859-36E18B6C8C15}" dt="2022-11-13T01:17:47.237" v="333" actId="165"/>
          <ac:spMkLst>
            <pc:docMk/>
            <pc:sldMk cId="3192807694" sldId="256"/>
            <ac:spMk id="747" creationId="{8E0F0AB3-6AA7-3EB4-5679-6D55035A72E7}"/>
          </ac:spMkLst>
        </pc:spChg>
        <pc:spChg chg="mod">
          <ac:chgData name="Wang Haojie" userId="438431b7d8a16013" providerId="LiveId" clId="{FA541504-E348-4DF5-A859-36E18B6C8C15}" dt="2022-11-13T01:17:47.237" v="333" actId="165"/>
          <ac:spMkLst>
            <pc:docMk/>
            <pc:sldMk cId="3192807694" sldId="256"/>
            <ac:spMk id="748" creationId="{7153C88B-CC62-3BC7-2B1D-F970C8330513}"/>
          </ac:spMkLst>
        </pc:spChg>
        <pc:spChg chg="mod">
          <ac:chgData name="Wang Haojie" userId="438431b7d8a16013" providerId="LiveId" clId="{FA541504-E348-4DF5-A859-36E18B6C8C15}" dt="2022-11-13T01:17:47.237" v="333" actId="165"/>
          <ac:spMkLst>
            <pc:docMk/>
            <pc:sldMk cId="3192807694" sldId="256"/>
            <ac:spMk id="749" creationId="{E1778A74-6B9A-D876-058D-B884238DAA43}"/>
          </ac:spMkLst>
        </pc:spChg>
        <pc:spChg chg="mod">
          <ac:chgData name="Wang Haojie" userId="438431b7d8a16013" providerId="LiveId" clId="{FA541504-E348-4DF5-A859-36E18B6C8C15}" dt="2022-11-13T01:17:47.237" v="333" actId="165"/>
          <ac:spMkLst>
            <pc:docMk/>
            <pc:sldMk cId="3192807694" sldId="256"/>
            <ac:spMk id="750" creationId="{C0DB9031-8235-D35B-D7A7-CCC2D20A2BB7}"/>
          </ac:spMkLst>
        </pc:spChg>
        <pc:spChg chg="mod">
          <ac:chgData name="Wang Haojie" userId="438431b7d8a16013" providerId="LiveId" clId="{FA541504-E348-4DF5-A859-36E18B6C8C15}" dt="2022-11-13T01:17:47.237" v="333" actId="165"/>
          <ac:spMkLst>
            <pc:docMk/>
            <pc:sldMk cId="3192807694" sldId="256"/>
            <ac:spMk id="751" creationId="{03A3F046-B6BE-C246-2F51-0411FC144583}"/>
          </ac:spMkLst>
        </pc:spChg>
        <pc:spChg chg="mod">
          <ac:chgData name="Wang Haojie" userId="438431b7d8a16013" providerId="LiveId" clId="{FA541504-E348-4DF5-A859-36E18B6C8C15}" dt="2022-11-13T01:17:47.237" v="333" actId="165"/>
          <ac:spMkLst>
            <pc:docMk/>
            <pc:sldMk cId="3192807694" sldId="256"/>
            <ac:spMk id="752" creationId="{EF430322-1BEB-F061-BD37-AAA6428D65A7}"/>
          </ac:spMkLst>
        </pc:spChg>
        <pc:spChg chg="mod">
          <ac:chgData name="Wang Haojie" userId="438431b7d8a16013" providerId="LiveId" clId="{FA541504-E348-4DF5-A859-36E18B6C8C15}" dt="2022-11-13T01:17:47.237" v="333" actId="165"/>
          <ac:spMkLst>
            <pc:docMk/>
            <pc:sldMk cId="3192807694" sldId="256"/>
            <ac:spMk id="753" creationId="{54B8D0AF-B4D7-473C-DF02-C778EF7407F0}"/>
          </ac:spMkLst>
        </pc:spChg>
        <pc:spChg chg="mod">
          <ac:chgData name="Wang Haojie" userId="438431b7d8a16013" providerId="LiveId" clId="{FA541504-E348-4DF5-A859-36E18B6C8C15}" dt="2022-11-13T01:17:47.237" v="333" actId="165"/>
          <ac:spMkLst>
            <pc:docMk/>
            <pc:sldMk cId="3192807694" sldId="256"/>
            <ac:spMk id="754" creationId="{0CA61D0D-B457-604D-2E9A-B121FE388007}"/>
          </ac:spMkLst>
        </pc:spChg>
        <pc:spChg chg="mod">
          <ac:chgData name="Wang Haojie" userId="438431b7d8a16013" providerId="LiveId" clId="{FA541504-E348-4DF5-A859-36E18B6C8C15}" dt="2022-11-13T01:17:47.237" v="333" actId="165"/>
          <ac:spMkLst>
            <pc:docMk/>
            <pc:sldMk cId="3192807694" sldId="256"/>
            <ac:spMk id="755" creationId="{F37298CC-3CD3-D0CD-01C1-B9B0997F443B}"/>
          </ac:spMkLst>
        </pc:spChg>
        <pc:spChg chg="mod">
          <ac:chgData name="Wang Haojie" userId="438431b7d8a16013" providerId="LiveId" clId="{FA541504-E348-4DF5-A859-36E18B6C8C15}" dt="2022-11-13T01:17:47.237" v="333" actId="165"/>
          <ac:spMkLst>
            <pc:docMk/>
            <pc:sldMk cId="3192807694" sldId="256"/>
            <ac:spMk id="756" creationId="{A472FA52-DECF-A30C-2D37-D13271239998}"/>
          </ac:spMkLst>
        </pc:spChg>
        <pc:spChg chg="mod">
          <ac:chgData name="Wang Haojie" userId="438431b7d8a16013" providerId="LiveId" clId="{FA541504-E348-4DF5-A859-36E18B6C8C15}" dt="2022-11-13T01:17:47.237" v="333" actId="165"/>
          <ac:spMkLst>
            <pc:docMk/>
            <pc:sldMk cId="3192807694" sldId="256"/>
            <ac:spMk id="757" creationId="{C7E90316-0B8C-20D8-B0D3-BA02CB8FC486}"/>
          </ac:spMkLst>
        </pc:spChg>
        <pc:spChg chg="mod">
          <ac:chgData name="Wang Haojie" userId="438431b7d8a16013" providerId="LiveId" clId="{FA541504-E348-4DF5-A859-36E18B6C8C15}" dt="2022-11-13T01:17:47.237" v="333" actId="165"/>
          <ac:spMkLst>
            <pc:docMk/>
            <pc:sldMk cId="3192807694" sldId="256"/>
            <ac:spMk id="758" creationId="{BF89ED11-4EE4-8238-BCCF-00CDD5A13108}"/>
          </ac:spMkLst>
        </pc:spChg>
        <pc:spChg chg="mod">
          <ac:chgData name="Wang Haojie" userId="438431b7d8a16013" providerId="LiveId" clId="{FA541504-E348-4DF5-A859-36E18B6C8C15}" dt="2022-11-13T01:17:47.237" v="333" actId="165"/>
          <ac:spMkLst>
            <pc:docMk/>
            <pc:sldMk cId="3192807694" sldId="256"/>
            <ac:spMk id="759" creationId="{7867B83B-113E-6D29-E622-112FFE955DAE}"/>
          </ac:spMkLst>
        </pc:spChg>
        <pc:spChg chg="mod">
          <ac:chgData name="Wang Haojie" userId="438431b7d8a16013" providerId="LiveId" clId="{FA541504-E348-4DF5-A859-36E18B6C8C15}" dt="2022-11-13T01:17:47.237" v="333" actId="165"/>
          <ac:spMkLst>
            <pc:docMk/>
            <pc:sldMk cId="3192807694" sldId="256"/>
            <ac:spMk id="760" creationId="{281A1978-2F2F-F1DC-5226-09611F9B15E2}"/>
          </ac:spMkLst>
        </pc:spChg>
        <pc:spChg chg="mod">
          <ac:chgData name="Wang Haojie" userId="438431b7d8a16013" providerId="LiveId" clId="{FA541504-E348-4DF5-A859-36E18B6C8C15}" dt="2022-11-13T01:17:47.237" v="333" actId="165"/>
          <ac:spMkLst>
            <pc:docMk/>
            <pc:sldMk cId="3192807694" sldId="256"/>
            <ac:spMk id="761" creationId="{23051848-0B2A-55D1-F74C-7D4E8813B613}"/>
          </ac:spMkLst>
        </pc:spChg>
        <pc:spChg chg="mod">
          <ac:chgData name="Wang Haojie" userId="438431b7d8a16013" providerId="LiveId" clId="{FA541504-E348-4DF5-A859-36E18B6C8C15}" dt="2022-11-13T01:17:47.237" v="333" actId="165"/>
          <ac:spMkLst>
            <pc:docMk/>
            <pc:sldMk cId="3192807694" sldId="256"/>
            <ac:spMk id="762" creationId="{56D88030-1A07-DD2B-1B3B-096CAF7F933E}"/>
          </ac:spMkLst>
        </pc:spChg>
        <pc:spChg chg="mod">
          <ac:chgData name="Wang Haojie" userId="438431b7d8a16013" providerId="LiveId" clId="{FA541504-E348-4DF5-A859-36E18B6C8C15}" dt="2022-11-13T01:17:47.237" v="333" actId="165"/>
          <ac:spMkLst>
            <pc:docMk/>
            <pc:sldMk cId="3192807694" sldId="256"/>
            <ac:spMk id="763" creationId="{5B66B762-F4E6-81A9-A0EC-5BCDD33D44F1}"/>
          </ac:spMkLst>
        </pc:spChg>
        <pc:spChg chg="mod">
          <ac:chgData name="Wang Haojie" userId="438431b7d8a16013" providerId="LiveId" clId="{FA541504-E348-4DF5-A859-36E18B6C8C15}" dt="2022-11-13T01:17:47.237" v="333" actId="165"/>
          <ac:spMkLst>
            <pc:docMk/>
            <pc:sldMk cId="3192807694" sldId="256"/>
            <ac:spMk id="766" creationId="{2A541C3B-F0B0-7DA5-D84F-AF101832CD14}"/>
          </ac:spMkLst>
        </pc:spChg>
        <pc:spChg chg="mod">
          <ac:chgData name="Wang Haojie" userId="438431b7d8a16013" providerId="LiveId" clId="{FA541504-E348-4DF5-A859-36E18B6C8C15}" dt="2022-11-13T01:17:47.237" v="333" actId="165"/>
          <ac:spMkLst>
            <pc:docMk/>
            <pc:sldMk cId="3192807694" sldId="256"/>
            <ac:spMk id="767" creationId="{16A3F141-41AC-3D4B-CC79-6200573A05A7}"/>
          </ac:spMkLst>
        </pc:spChg>
        <pc:spChg chg="mod">
          <ac:chgData name="Wang Haojie" userId="438431b7d8a16013" providerId="LiveId" clId="{FA541504-E348-4DF5-A859-36E18B6C8C15}" dt="2022-11-13T01:17:47.237" v="333" actId="165"/>
          <ac:spMkLst>
            <pc:docMk/>
            <pc:sldMk cId="3192807694" sldId="256"/>
            <ac:spMk id="768" creationId="{D1359290-96C4-A9D6-B942-044CB2FB0A18}"/>
          </ac:spMkLst>
        </pc:spChg>
        <pc:spChg chg="mod">
          <ac:chgData name="Wang Haojie" userId="438431b7d8a16013" providerId="LiveId" clId="{FA541504-E348-4DF5-A859-36E18B6C8C15}" dt="2022-11-13T01:17:47.237" v="333" actId="165"/>
          <ac:spMkLst>
            <pc:docMk/>
            <pc:sldMk cId="3192807694" sldId="256"/>
            <ac:spMk id="769" creationId="{ED97A65D-0534-F351-D00A-08DA409FEE01}"/>
          </ac:spMkLst>
        </pc:spChg>
        <pc:spChg chg="mod">
          <ac:chgData name="Wang Haojie" userId="438431b7d8a16013" providerId="LiveId" clId="{FA541504-E348-4DF5-A859-36E18B6C8C15}" dt="2022-11-13T01:17:47.237" v="333" actId="165"/>
          <ac:spMkLst>
            <pc:docMk/>
            <pc:sldMk cId="3192807694" sldId="256"/>
            <ac:spMk id="770" creationId="{8A572F02-563A-5920-66A6-E9F20EE354AF}"/>
          </ac:spMkLst>
        </pc:spChg>
        <pc:spChg chg="mod">
          <ac:chgData name="Wang Haojie" userId="438431b7d8a16013" providerId="LiveId" clId="{FA541504-E348-4DF5-A859-36E18B6C8C15}" dt="2022-11-13T01:17:47.237" v="333" actId="165"/>
          <ac:spMkLst>
            <pc:docMk/>
            <pc:sldMk cId="3192807694" sldId="256"/>
            <ac:spMk id="771" creationId="{74DC11A3-4848-2A26-04EE-8EB304D98F8A}"/>
          </ac:spMkLst>
        </pc:spChg>
        <pc:spChg chg="mod">
          <ac:chgData name="Wang Haojie" userId="438431b7d8a16013" providerId="LiveId" clId="{FA541504-E348-4DF5-A859-36E18B6C8C15}" dt="2022-11-13T01:17:47.237" v="333" actId="165"/>
          <ac:spMkLst>
            <pc:docMk/>
            <pc:sldMk cId="3192807694" sldId="256"/>
            <ac:spMk id="772" creationId="{7A814DE7-70FE-6FE6-159A-4F2D7D452125}"/>
          </ac:spMkLst>
        </pc:spChg>
        <pc:spChg chg="mod">
          <ac:chgData name="Wang Haojie" userId="438431b7d8a16013" providerId="LiveId" clId="{FA541504-E348-4DF5-A859-36E18B6C8C15}" dt="2022-11-13T01:17:47.237" v="333" actId="165"/>
          <ac:spMkLst>
            <pc:docMk/>
            <pc:sldMk cId="3192807694" sldId="256"/>
            <ac:spMk id="773" creationId="{8FE5CC6F-AFE3-708A-B1D5-D55258AC7A6F}"/>
          </ac:spMkLst>
        </pc:spChg>
        <pc:spChg chg="mod">
          <ac:chgData name="Wang Haojie" userId="438431b7d8a16013" providerId="LiveId" clId="{FA541504-E348-4DF5-A859-36E18B6C8C15}" dt="2022-11-13T01:17:47.237" v="333" actId="165"/>
          <ac:spMkLst>
            <pc:docMk/>
            <pc:sldMk cId="3192807694" sldId="256"/>
            <ac:spMk id="774" creationId="{14047C1F-0332-8EA5-413C-F508B93E86F3}"/>
          </ac:spMkLst>
        </pc:spChg>
        <pc:spChg chg="mod">
          <ac:chgData name="Wang Haojie" userId="438431b7d8a16013" providerId="LiveId" clId="{FA541504-E348-4DF5-A859-36E18B6C8C15}" dt="2022-11-13T01:17:47.237" v="333" actId="165"/>
          <ac:spMkLst>
            <pc:docMk/>
            <pc:sldMk cId="3192807694" sldId="256"/>
            <ac:spMk id="775" creationId="{E85CF010-3F52-9F84-30FA-E3356371CBE1}"/>
          </ac:spMkLst>
        </pc:spChg>
        <pc:spChg chg="mod">
          <ac:chgData name="Wang Haojie" userId="438431b7d8a16013" providerId="LiveId" clId="{FA541504-E348-4DF5-A859-36E18B6C8C15}" dt="2022-11-13T01:17:47.237" v="333" actId="165"/>
          <ac:spMkLst>
            <pc:docMk/>
            <pc:sldMk cId="3192807694" sldId="256"/>
            <ac:spMk id="776" creationId="{5BD2357C-31F1-6E02-9A72-0CE6CD0DAD4A}"/>
          </ac:spMkLst>
        </pc:spChg>
        <pc:spChg chg="mod">
          <ac:chgData name="Wang Haojie" userId="438431b7d8a16013" providerId="LiveId" clId="{FA541504-E348-4DF5-A859-36E18B6C8C15}" dt="2022-11-13T01:17:47.237" v="333" actId="165"/>
          <ac:spMkLst>
            <pc:docMk/>
            <pc:sldMk cId="3192807694" sldId="256"/>
            <ac:spMk id="777" creationId="{3B7BB78A-402A-87F9-D41C-C4E6D7B24DE1}"/>
          </ac:spMkLst>
        </pc:spChg>
        <pc:spChg chg="mod">
          <ac:chgData name="Wang Haojie" userId="438431b7d8a16013" providerId="LiveId" clId="{FA541504-E348-4DF5-A859-36E18B6C8C15}" dt="2022-11-13T01:17:47.237" v="333" actId="165"/>
          <ac:spMkLst>
            <pc:docMk/>
            <pc:sldMk cId="3192807694" sldId="256"/>
            <ac:spMk id="778" creationId="{00827CCD-EA72-0559-90F4-FE43FF698968}"/>
          </ac:spMkLst>
        </pc:spChg>
        <pc:spChg chg="mod">
          <ac:chgData name="Wang Haojie" userId="438431b7d8a16013" providerId="LiveId" clId="{FA541504-E348-4DF5-A859-36E18B6C8C15}" dt="2022-11-13T01:17:47.237" v="333" actId="165"/>
          <ac:spMkLst>
            <pc:docMk/>
            <pc:sldMk cId="3192807694" sldId="256"/>
            <ac:spMk id="779" creationId="{3BA3EA72-4099-2675-DAD8-B1E1BE213663}"/>
          </ac:spMkLst>
        </pc:spChg>
        <pc:spChg chg="mod">
          <ac:chgData name="Wang Haojie" userId="438431b7d8a16013" providerId="LiveId" clId="{FA541504-E348-4DF5-A859-36E18B6C8C15}" dt="2022-11-13T01:17:47.237" v="333" actId="165"/>
          <ac:spMkLst>
            <pc:docMk/>
            <pc:sldMk cId="3192807694" sldId="256"/>
            <ac:spMk id="780" creationId="{6F62D4A9-878B-81C1-9019-85EC17B946F8}"/>
          </ac:spMkLst>
        </pc:spChg>
        <pc:spChg chg="mod">
          <ac:chgData name="Wang Haojie" userId="438431b7d8a16013" providerId="LiveId" clId="{FA541504-E348-4DF5-A859-36E18B6C8C15}" dt="2022-11-13T01:17:47.237" v="333" actId="165"/>
          <ac:spMkLst>
            <pc:docMk/>
            <pc:sldMk cId="3192807694" sldId="256"/>
            <ac:spMk id="781" creationId="{F2C3CB8E-3A7F-A78C-2AF4-54FFF0CAEB1C}"/>
          </ac:spMkLst>
        </pc:spChg>
        <pc:spChg chg="mod">
          <ac:chgData name="Wang Haojie" userId="438431b7d8a16013" providerId="LiveId" clId="{FA541504-E348-4DF5-A859-36E18B6C8C15}" dt="2022-11-13T01:17:47.237" v="333" actId="165"/>
          <ac:spMkLst>
            <pc:docMk/>
            <pc:sldMk cId="3192807694" sldId="256"/>
            <ac:spMk id="782" creationId="{1677F785-4CA4-61CE-4C53-6A10AE059273}"/>
          </ac:spMkLst>
        </pc:spChg>
        <pc:spChg chg="mod">
          <ac:chgData name="Wang Haojie" userId="438431b7d8a16013" providerId="LiveId" clId="{FA541504-E348-4DF5-A859-36E18B6C8C15}" dt="2022-11-13T01:17:47.237" v="333" actId="165"/>
          <ac:spMkLst>
            <pc:docMk/>
            <pc:sldMk cId="3192807694" sldId="256"/>
            <ac:spMk id="783" creationId="{6FD56BDA-8557-6F5B-71A2-8DE14BD6C0CD}"/>
          </ac:spMkLst>
        </pc:spChg>
        <pc:spChg chg="mod">
          <ac:chgData name="Wang Haojie" userId="438431b7d8a16013" providerId="LiveId" clId="{FA541504-E348-4DF5-A859-36E18B6C8C15}" dt="2022-11-13T01:17:47.237" v="333" actId="165"/>
          <ac:spMkLst>
            <pc:docMk/>
            <pc:sldMk cId="3192807694" sldId="256"/>
            <ac:spMk id="784" creationId="{98E3F1BF-ABD7-647C-FA6D-DEC34E0DA0F6}"/>
          </ac:spMkLst>
        </pc:spChg>
        <pc:spChg chg="mod">
          <ac:chgData name="Wang Haojie" userId="438431b7d8a16013" providerId="LiveId" clId="{FA541504-E348-4DF5-A859-36E18B6C8C15}" dt="2022-11-13T01:17:47.237" v="333" actId="165"/>
          <ac:spMkLst>
            <pc:docMk/>
            <pc:sldMk cId="3192807694" sldId="256"/>
            <ac:spMk id="785" creationId="{42BB75C3-A1BF-B3D4-07EC-8935E19B2D61}"/>
          </ac:spMkLst>
        </pc:spChg>
        <pc:spChg chg="mod">
          <ac:chgData name="Wang Haojie" userId="438431b7d8a16013" providerId="LiveId" clId="{FA541504-E348-4DF5-A859-36E18B6C8C15}" dt="2022-11-13T01:17:47.237" v="333" actId="165"/>
          <ac:spMkLst>
            <pc:docMk/>
            <pc:sldMk cId="3192807694" sldId="256"/>
            <ac:spMk id="786" creationId="{3FF3BD7B-AE6F-09C7-BDA3-D4F2D61F58FA}"/>
          </ac:spMkLst>
        </pc:spChg>
        <pc:spChg chg="mod">
          <ac:chgData name="Wang Haojie" userId="438431b7d8a16013" providerId="LiveId" clId="{FA541504-E348-4DF5-A859-36E18B6C8C15}" dt="2022-11-13T01:17:47.237" v="333" actId="165"/>
          <ac:spMkLst>
            <pc:docMk/>
            <pc:sldMk cId="3192807694" sldId="256"/>
            <ac:spMk id="787" creationId="{A9689614-751E-AE6D-B8AD-CF569E205CFE}"/>
          </ac:spMkLst>
        </pc:spChg>
        <pc:spChg chg="mod">
          <ac:chgData name="Wang Haojie" userId="438431b7d8a16013" providerId="LiveId" clId="{FA541504-E348-4DF5-A859-36E18B6C8C15}" dt="2022-11-13T01:17:47.237" v="333" actId="165"/>
          <ac:spMkLst>
            <pc:docMk/>
            <pc:sldMk cId="3192807694" sldId="256"/>
            <ac:spMk id="788" creationId="{11723198-9C7E-8E7C-16D2-AB42EA0AF01D}"/>
          </ac:spMkLst>
        </pc:spChg>
        <pc:spChg chg="mod">
          <ac:chgData name="Wang Haojie" userId="438431b7d8a16013" providerId="LiveId" clId="{FA541504-E348-4DF5-A859-36E18B6C8C15}" dt="2022-11-13T01:17:47.237" v="333" actId="165"/>
          <ac:spMkLst>
            <pc:docMk/>
            <pc:sldMk cId="3192807694" sldId="256"/>
            <ac:spMk id="789" creationId="{9CB0A5CC-B840-452C-1950-D26F63BFE5F8}"/>
          </ac:spMkLst>
        </pc:spChg>
        <pc:spChg chg="mod">
          <ac:chgData name="Wang Haojie" userId="438431b7d8a16013" providerId="LiveId" clId="{FA541504-E348-4DF5-A859-36E18B6C8C15}" dt="2022-11-13T01:17:47.237" v="333" actId="165"/>
          <ac:spMkLst>
            <pc:docMk/>
            <pc:sldMk cId="3192807694" sldId="256"/>
            <ac:spMk id="790" creationId="{B51A4F25-5529-9913-63D8-1FAC745FE1E9}"/>
          </ac:spMkLst>
        </pc:spChg>
        <pc:spChg chg="mod">
          <ac:chgData name="Wang Haojie" userId="438431b7d8a16013" providerId="LiveId" clId="{FA541504-E348-4DF5-A859-36E18B6C8C15}" dt="2022-11-13T01:17:47.237" v="333" actId="165"/>
          <ac:spMkLst>
            <pc:docMk/>
            <pc:sldMk cId="3192807694" sldId="256"/>
            <ac:spMk id="791" creationId="{5A9E56D4-D52A-CFD3-7E33-F7F85B8B125B}"/>
          </ac:spMkLst>
        </pc:spChg>
        <pc:spChg chg="mod">
          <ac:chgData name="Wang Haojie" userId="438431b7d8a16013" providerId="LiveId" clId="{FA541504-E348-4DF5-A859-36E18B6C8C15}" dt="2022-11-13T01:17:47.237" v="333" actId="165"/>
          <ac:spMkLst>
            <pc:docMk/>
            <pc:sldMk cId="3192807694" sldId="256"/>
            <ac:spMk id="792" creationId="{2A8A2E01-55CF-1594-6F77-52687CFACBD0}"/>
          </ac:spMkLst>
        </pc:spChg>
        <pc:spChg chg="mod">
          <ac:chgData name="Wang Haojie" userId="438431b7d8a16013" providerId="LiveId" clId="{FA541504-E348-4DF5-A859-36E18B6C8C15}" dt="2022-11-13T01:17:47.237" v="333" actId="165"/>
          <ac:spMkLst>
            <pc:docMk/>
            <pc:sldMk cId="3192807694" sldId="256"/>
            <ac:spMk id="793" creationId="{368DDFD4-C54A-5A09-FCBE-4C6E785D03DC}"/>
          </ac:spMkLst>
        </pc:spChg>
        <pc:spChg chg="mod">
          <ac:chgData name="Wang Haojie" userId="438431b7d8a16013" providerId="LiveId" clId="{FA541504-E348-4DF5-A859-36E18B6C8C15}" dt="2022-11-13T01:17:47.237" v="333" actId="165"/>
          <ac:spMkLst>
            <pc:docMk/>
            <pc:sldMk cId="3192807694" sldId="256"/>
            <ac:spMk id="794" creationId="{C7A15186-408A-F3A3-9B34-5B9F913976E4}"/>
          </ac:spMkLst>
        </pc:spChg>
        <pc:spChg chg="mod">
          <ac:chgData name="Wang Haojie" userId="438431b7d8a16013" providerId="LiveId" clId="{FA541504-E348-4DF5-A859-36E18B6C8C15}" dt="2022-11-13T01:17:47.237" v="333" actId="165"/>
          <ac:spMkLst>
            <pc:docMk/>
            <pc:sldMk cId="3192807694" sldId="256"/>
            <ac:spMk id="795" creationId="{89D8DA8F-DF35-C9DD-1387-D29CBA058032}"/>
          </ac:spMkLst>
        </pc:spChg>
        <pc:spChg chg="mod">
          <ac:chgData name="Wang Haojie" userId="438431b7d8a16013" providerId="LiveId" clId="{FA541504-E348-4DF5-A859-36E18B6C8C15}" dt="2022-11-13T01:17:47.237" v="333" actId="165"/>
          <ac:spMkLst>
            <pc:docMk/>
            <pc:sldMk cId="3192807694" sldId="256"/>
            <ac:spMk id="796" creationId="{E98E3052-ADA0-7BDD-2CAA-A678360275C1}"/>
          </ac:spMkLst>
        </pc:spChg>
        <pc:spChg chg="mod">
          <ac:chgData name="Wang Haojie" userId="438431b7d8a16013" providerId="LiveId" clId="{FA541504-E348-4DF5-A859-36E18B6C8C15}" dt="2022-11-13T01:17:47.237" v="333" actId="165"/>
          <ac:spMkLst>
            <pc:docMk/>
            <pc:sldMk cId="3192807694" sldId="256"/>
            <ac:spMk id="797" creationId="{EDE42E57-669C-1303-05D5-10680F548AA5}"/>
          </ac:spMkLst>
        </pc:spChg>
        <pc:spChg chg="add mod topLvl">
          <ac:chgData name="Wang Haojie" userId="438431b7d8a16013" providerId="LiveId" clId="{FA541504-E348-4DF5-A859-36E18B6C8C15}" dt="2022-11-13T01:21:11.686" v="400" actId="164"/>
          <ac:spMkLst>
            <pc:docMk/>
            <pc:sldMk cId="3192807694" sldId="256"/>
            <ac:spMk id="798" creationId="{06889A0E-F024-BDCE-FF4E-574DD350CF9D}"/>
          </ac:spMkLst>
        </pc:spChg>
        <pc:spChg chg="add mod topLvl">
          <ac:chgData name="Wang Haojie" userId="438431b7d8a16013" providerId="LiveId" clId="{FA541504-E348-4DF5-A859-36E18B6C8C15}" dt="2022-11-13T01:21:11.686" v="400" actId="164"/>
          <ac:spMkLst>
            <pc:docMk/>
            <pc:sldMk cId="3192807694" sldId="256"/>
            <ac:spMk id="799" creationId="{62D6D8FA-1900-CAE4-FB6C-8280656CE79F}"/>
          </ac:spMkLst>
        </pc:spChg>
        <pc:spChg chg="add mod topLvl">
          <ac:chgData name="Wang Haojie" userId="438431b7d8a16013" providerId="LiveId" clId="{FA541504-E348-4DF5-A859-36E18B6C8C15}" dt="2022-11-13T01:21:11.686" v="400" actId="164"/>
          <ac:spMkLst>
            <pc:docMk/>
            <pc:sldMk cId="3192807694" sldId="256"/>
            <ac:spMk id="800" creationId="{DBCE2D6B-2E23-26D8-18DF-4853EAEAC3B6}"/>
          </ac:spMkLst>
        </pc:spChg>
        <pc:spChg chg="add mod topLvl">
          <ac:chgData name="Wang Haojie" userId="438431b7d8a16013" providerId="LiveId" clId="{FA541504-E348-4DF5-A859-36E18B6C8C15}" dt="2022-11-13T01:21:11.686" v="400" actId="164"/>
          <ac:spMkLst>
            <pc:docMk/>
            <pc:sldMk cId="3192807694" sldId="256"/>
            <ac:spMk id="801" creationId="{A9D6AD09-F2B6-2E39-7FC0-FF56165C0A44}"/>
          </ac:spMkLst>
        </pc:spChg>
        <pc:spChg chg="add mod topLvl">
          <ac:chgData name="Wang Haojie" userId="438431b7d8a16013" providerId="LiveId" clId="{FA541504-E348-4DF5-A859-36E18B6C8C15}" dt="2022-11-13T01:21:11.686" v="400" actId="164"/>
          <ac:spMkLst>
            <pc:docMk/>
            <pc:sldMk cId="3192807694" sldId="256"/>
            <ac:spMk id="802" creationId="{CB716750-6C35-A5BB-9B61-C5E056ED706C}"/>
          </ac:spMkLst>
        </pc:spChg>
        <pc:spChg chg="add mod topLvl">
          <ac:chgData name="Wang Haojie" userId="438431b7d8a16013" providerId="LiveId" clId="{FA541504-E348-4DF5-A859-36E18B6C8C15}" dt="2022-11-13T01:21:11.686" v="400" actId="164"/>
          <ac:spMkLst>
            <pc:docMk/>
            <pc:sldMk cId="3192807694" sldId="256"/>
            <ac:spMk id="803" creationId="{7C176DC7-4ED2-4D71-1300-4FCEDD2C1B80}"/>
          </ac:spMkLst>
        </pc:spChg>
        <pc:spChg chg="add mod topLvl">
          <ac:chgData name="Wang Haojie" userId="438431b7d8a16013" providerId="LiveId" clId="{FA541504-E348-4DF5-A859-36E18B6C8C15}" dt="2022-11-13T01:21:11.686" v="400" actId="164"/>
          <ac:spMkLst>
            <pc:docMk/>
            <pc:sldMk cId="3192807694" sldId="256"/>
            <ac:spMk id="804" creationId="{42E1C83F-F5CE-0AE5-00BE-ACE6FB589DF8}"/>
          </ac:spMkLst>
        </pc:spChg>
        <pc:spChg chg="add mod topLvl">
          <ac:chgData name="Wang Haojie" userId="438431b7d8a16013" providerId="LiveId" clId="{FA541504-E348-4DF5-A859-36E18B6C8C15}" dt="2022-11-13T01:21:11.686" v="400" actId="164"/>
          <ac:spMkLst>
            <pc:docMk/>
            <pc:sldMk cId="3192807694" sldId="256"/>
            <ac:spMk id="805" creationId="{80E80836-D2B4-56B7-923B-9607EBED079C}"/>
          </ac:spMkLst>
        </pc:spChg>
        <pc:spChg chg="del mod topLvl">
          <ac:chgData name="Wang Haojie" userId="438431b7d8a16013" providerId="LiveId" clId="{FA541504-E348-4DF5-A859-36E18B6C8C15}" dt="2022-11-13T01:20:11.006" v="386" actId="478"/>
          <ac:spMkLst>
            <pc:docMk/>
            <pc:sldMk cId="3192807694" sldId="256"/>
            <ac:spMk id="808" creationId="{B108A75E-3C1C-7FE5-89BE-4486440EBBC3}"/>
          </ac:spMkLst>
        </pc:spChg>
        <pc:spChg chg="del mod topLvl">
          <ac:chgData name="Wang Haojie" userId="438431b7d8a16013" providerId="LiveId" clId="{FA541504-E348-4DF5-A859-36E18B6C8C15}" dt="2022-11-13T01:20:11.006" v="386" actId="478"/>
          <ac:spMkLst>
            <pc:docMk/>
            <pc:sldMk cId="3192807694" sldId="256"/>
            <ac:spMk id="809" creationId="{A3422705-1AA6-7FBB-5D88-ABAF09BA339E}"/>
          </ac:spMkLst>
        </pc:spChg>
        <pc:spChg chg="del mod topLvl">
          <ac:chgData name="Wang Haojie" userId="438431b7d8a16013" providerId="LiveId" clId="{FA541504-E348-4DF5-A859-36E18B6C8C15}" dt="2022-11-13T01:20:11.006" v="386" actId="478"/>
          <ac:spMkLst>
            <pc:docMk/>
            <pc:sldMk cId="3192807694" sldId="256"/>
            <ac:spMk id="810" creationId="{90A7BAA9-F8BD-E7C2-6ED2-DA092D15BAFE}"/>
          </ac:spMkLst>
        </pc:spChg>
        <pc:spChg chg="del mod topLvl">
          <ac:chgData name="Wang Haojie" userId="438431b7d8a16013" providerId="LiveId" clId="{FA541504-E348-4DF5-A859-36E18B6C8C15}" dt="2022-11-13T01:20:11.006" v="386" actId="478"/>
          <ac:spMkLst>
            <pc:docMk/>
            <pc:sldMk cId="3192807694" sldId="256"/>
            <ac:spMk id="811" creationId="{6E827440-7684-B755-CBFA-15CAF0BD244D}"/>
          </ac:spMkLst>
        </pc:spChg>
        <pc:spChg chg="del mod topLvl">
          <ac:chgData name="Wang Haojie" userId="438431b7d8a16013" providerId="LiveId" clId="{FA541504-E348-4DF5-A859-36E18B6C8C15}" dt="2022-11-13T01:20:11.006" v="386" actId="478"/>
          <ac:spMkLst>
            <pc:docMk/>
            <pc:sldMk cId="3192807694" sldId="256"/>
            <ac:spMk id="812" creationId="{EF3DCB5E-AD3D-E9C5-9A51-1B1659B05EBB}"/>
          </ac:spMkLst>
        </pc:spChg>
        <pc:spChg chg="del mod topLvl">
          <ac:chgData name="Wang Haojie" userId="438431b7d8a16013" providerId="LiveId" clId="{FA541504-E348-4DF5-A859-36E18B6C8C15}" dt="2022-11-13T01:20:11.006" v="386" actId="478"/>
          <ac:spMkLst>
            <pc:docMk/>
            <pc:sldMk cId="3192807694" sldId="256"/>
            <ac:spMk id="813" creationId="{7CE830BC-8BE5-20A0-82C3-5056D407D1BE}"/>
          </ac:spMkLst>
        </pc:spChg>
        <pc:spChg chg="del mod topLvl">
          <ac:chgData name="Wang Haojie" userId="438431b7d8a16013" providerId="LiveId" clId="{FA541504-E348-4DF5-A859-36E18B6C8C15}" dt="2022-11-13T01:20:11.006" v="386" actId="478"/>
          <ac:spMkLst>
            <pc:docMk/>
            <pc:sldMk cId="3192807694" sldId="256"/>
            <ac:spMk id="814" creationId="{806B7320-D2F7-2C91-47D4-E10B57B94450}"/>
          </ac:spMkLst>
        </pc:spChg>
        <pc:spChg chg="del mod topLvl">
          <ac:chgData name="Wang Haojie" userId="438431b7d8a16013" providerId="LiveId" clId="{FA541504-E348-4DF5-A859-36E18B6C8C15}" dt="2022-11-13T01:20:11.006" v="386" actId="478"/>
          <ac:spMkLst>
            <pc:docMk/>
            <pc:sldMk cId="3192807694" sldId="256"/>
            <ac:spMk id="815" creationId="{29F5A67E-5306-7583-3E6B-9CBAC24D68C3}"/>
          </ac:spMkLst>
        </pc:spChg>
        <pc:spChg chg="add mod">
          <ac:chgData name="Wang Haojie" userId="438431b7d8a16013" providerId="LiveId" clId="{FA541504-E348-4DF5-A859-36E18B6C8C15}" dt="2022-11-13T01:21:09.161" v="399" actId="164"/>
          <ac:spMkLst>
            <pc:docMk/>
            <pc:sldMk cId="3192807694" sldId="256"/>
            <ac:spMk id="818" creationId="{99DAA2E7-9A9A-4A24-4810-BFC9E429CE43}"/>
          </ac:spMkLst>
        </pc:spChg>
        <pc:spChg chg="add mod">
          <ac:chgData name="Wang Haojie" userId="438431b7d8a16013" providerId="LiveId" clId="{FA541504-E348-4DF5-A859-36E18B6C8C15}" dt="2022-11-13T01:21:09.161" v="399" actId="164"/>
          <ac:spMkLst>
            <pc:docMk/>
            <pc:sldMk cId="3192807694" sldId="256"/>
            <ac:spMk id="819" creationId="{E7414211-C0FB-25EB-D4DC-BDE6485469BC}"/>
          </ac:spMkLst>
        </pc:spChg>
        <pc:spChg chg="add mod">
          <ac:chgData name="Wang Haojie" userId="438431b7d8a16013" providerId="LiveId" clId="{FA541504-E348-4DF5-A859-36E18B6C8C15}" dt="2022-11-13T01:21:09.161" v="399" actId="164"/>
          <ac:spMkLst>
            <pc:docMk/>
            <pc:sldMk cId="3192807694" sldId="256"/>
            <ac:spMk id="820" creationId="{AE8DF842-124C-AE00-1544-5F640E62259C}"/>
          </ac:spMkLst>
        </pc:spChg>
        <pc:spChg chg="add mod">
          <ac:chgData name="Wang Haojie" userId="438431b7d8a16013" providerId="LiveId" clId="{FA541504-E348-4DF5-A859-36E18B6C8C15}" dt="2022-11-13T01:21:09.161" v="399" actId="164"/>
          <ac:spMkLst>
            <pc:docMk/>
            <pc:sldMk cId="3192807694" sldId="256"/>
            <ac:spMk id="821" creationId="{D1420D4F-370D-DF8B-A28A-FCD51FF314E0}"/>
          </ac:spMkLst>
        </pc:spChg>
        <pc:spChg chg="add mod">
          <ac:chgData name="Wang Haojie" userId="438431b7d8a16013" providerId="LiveId" clId="{FA541504-E348-4DF5-A859-36E18B6C8C15}" dt="2022-11-13T01:21:09.161" v="399" actId="164"/>
          <ac:spMkLst>
            <pc:docMk/>
            <pc:sldMk cId="3192807694" sldId="256"/>
            <ac:spMk id="822" creationId="{0EB525EC-1812-8BF4-6035-2B4C2E396858}"/>
          </ac:spMkLst>
        </pc:spChg>
        <pc:spChg chg="add mod">
          <ac:chgData name="Wang Haojie" userId="438431b7d8a16013" providerId="LiveId" clId="{FA541504-E348-4DF5-A859-36E18B6C8C15}" dt="2022-11-13T01:21:09.161" v="399" actId="164"/>
          <ac:spMkLst>
            <pc:docMk/>
            <pc:sldMk cId="3192807694" sldId="256"/>
            <ac:spMk id="823" creationId="{4776E48C-1790-5A32-DAE5-40A0553CE6FC}"/>
          </ac:spMkLst>
        </pc:spChg>
        <pc:spChg chg="add mod">
          <ac:chgData name="Wang Haojie" userId="438431b7d8a16013" providerId="LiveId" clId="{FA541504-E348-4DF5-A859-36E18B6C8C15}" dt="2022-11-13T01:21:09.161" v="399" actId="164"/>
          <ac:spMkLst>
            <pc:docMk/>
            <pc:sldMk cId="3192807694" sldId="256"/>
            <ac:spMk id="824" creationId="{05941138-463B-09CC-EDEA-0C74E108619B}"/>
          </ac:spMkLst>
        </pc:spChg>
        <pc:spChg chg="add mod">
          <ac:chgData name="Wang Haojie" userId="438431b7d8a16013" providerId="LiveId" clId="{FA541504-E348-4DF5-A859-36E18B6C8C15}" dt="2022-11-13T01:21:09.161" v="399" actId="164"/>
          <ac:spMkLst>
            <pc:docMk/>
            <pc:sldMk cId="3192807694" sldId="256"/>
            <ac:spMk id="825" creationId="{64F0D840-71D7-BE70-2EAA-5F823695E133}"/>
          </ac:spMkLst>
        </pc:spChg>
        <pc:spChg chg="add mod">
          <ac:chgData name="Wang Haojie" userId="438431b7d8a16013" providerId="LiveId" clId="{FA541504-E348-4DF5-A859-36E18B6C8C15}" dt="2022-11-13T01:21:13.882" v="401" actId="164"/>
          <ac:spMkLst>
            <pc:docMk/>
            <pc:sldMk cId="3192807694" sldId="256"/>
            <ac:spMk id="826" creationId="{45461E37-F0C0-9619-CF95-DE52F8C9C9C5}"/>
          </ac:spMkLst>
        </pc:spChg>
        <pc:spChg chg="add mod">
          <ac:chgData name="Wang Haojie" userId="438431b7d8a16013" providerId="LiveId" clId="{FA541504-E348-4DF5-A859-36E18B6C8C15}" dt="2022-11-13T01:21:13.882" v="401" actId="164"/>
          <ac:spMkLst>
            <pc:docMk/>
            <pc:sldMk cId="3192807694" sldId="256"/>
            <ac:spMk id="827" creationId="{13923195-5349-D699-6FF3-DA46B2DECC8C}"/>
          </ac:spMkLst>
        </pc:spChg>
        <pc:spChg chg="add mod">
          <ac:chgData name="Wang Haojie" userId="438431b7d8a16013" providerId="LiveId" clId="{FA541504-E348-4DF5-A859-36E18B6C8C15}" dt="2022-11-13T01:21:13.882" v="401" actId="164"/>
          <ac:spMkLst>
            <pc:docMk/>
            <pc:sldMk cId="3192807694" sldId="256"/>
            <ac:spMk id="828" creationId="{851C6EF3-39DD-05CA-0877-509FE049C681}"/>
          </ac:spMkLst>
        </pc:spChg>
        <pc:spChg chg="add mod">
          <ac:chgData name="Wang Haojie" userId="438431b7d8a16013" providerId="LiveId" clId="{FA541504-E348-4DF5-A859-36E18B6C8C15}" dt="2022-11-13T01:21:13.882" v="401" actId="164"/>
          <ac:spMkLst>
            <pc:docMk/>
            <pc:sldMk cId="3192807694" sldId="256"/>
            <ac:spMk id="829" creationId="{C1D4E203-8879-91D8-96FE-A6C6D0F55D5A}"/>
          </ac:spMkLst>
        </pc:spChg>
        <pc:spChg chg="add mod">
          <ac:chgData name="Wang Haojie" userId="438431b7d8a16013" providerId="LiveId" clId="{FA541504-E348-4DF5-A859-36E18B6C8C15}" dt="2022-11-13T01:21:13.882" v="401" actId="164"/>
          <ac:spMkLst>
            <pc:docMk/>
            <pc:sldMk cId="3192807694" sldId="256"/>
            <ac:spMk id="830" creationId="{C1455ACC-CC44-382A-A30A-13E24F448D45}"/>
          </ac:spMkLst>
        </pc:spChg>
        <pc:spChg chg="add mod">
          <ac:chgData name="Wang Haojie" userId="438431b7d8a16013" providerId="LiveId" clId="{FA541504-E348-4DF5-A859-36E18B6C8C15}" dt="2022-11-13T01:21:13.882" v="401" actId="164"/>
          <ac:spMkLst>
            <pc:docMk/>
            <pc:sldMk cId="3192807694" sldId="256"/>
            <ac:spMk id="831" creationId="{C8D377B0-4DC5-04B2-B8AA-1FB979BD875D}"/>
          </ac:spMkLst>
        </pc:spChg>
        <pc:spChg chg="add mod">
          <ac:chgData name="Wang Haojie" userId="438431b7d8a16013" providerId="LiveId" clId="{FA541504-E348-4DF5-A859-36E18B6C8C15}" dt="2022-11-13T01:21:13.882" v="401" actId="164"/>
          <ac:spMkLst>
            <pc:docMk/>
            <pc:sldMk cId="3192807694" sldId="256"/>
            <ac:spMk id="832" creationId="{06DA2424-A504-7217-F98D-AC00C61DB6AC}"/>
          </ac:spMkLst>
        </pc:spChg>
        <pc:spChg chg="add mod">
          <ac:chgData name="Wang Haojie" userId="438431b7d8a16013" providerId="LiveId" clId="{FA541504-E348-4DF5-A859-36E18B6C8C15}" dt="2022-11-13T01:21:13.882" v="401" actId="164"/>
          <ac:spMkLst>
            <pc:docMk/>
            <pc:sldMk cId="3192807694" sldId="256"/>
            <ac:spMk id="833" creationId="{4E76BCC8-9422-1D2D-4773-9CBD8A91CD33}"/>
          </ac:spMkLst>
        </pc:spChg>
        <pc:spChg chg="add mod">
          <ac:chgData name="Wang Haojie" userId="438431b7d8a16013" providerId="LiveId" clId="{FA541504-E348-4DF5-A859-36E18B6C8C15}" dt="2022-11-13T01:21:16.155" v="402" actId="164"/>
          <ac:spMkLst>
            <pc:docMk/>
            <pc:sldMk cId="3192807694" sldId="256"/>
            <ac:spMk id="834" creationId="{16774F3E-918C-8647-C556-ED7F226F7580}"/>
          </ac:spMkLst>
        </pc:spChg>
        <pc:spChg chg="add mod">
          <ac:chgData name="Wang Haojie" userId="438431b7d8a16013" providerId="LiveId" clId="{FA541504-E348-4DF5-A859-36E18B6C8C15}" dt="2022-11-13T01:21:16.155" v="402" actId="164"/>
          <ac:spMkLst>
            <pc:docMk/>
            <pc:sldMk cId="3192807694" sldId="256"/>
            <ac:spMk id="835" creationId="{AF40164D-6EA5-4629-9EDF-E312A0728CF2}"/>
          </ac:spMkLst>
        </pc:spChg>
        <pc:spChg chg="add mod">
          <ac:chgData name="Wang Haojie" userId="438431b7d8a16013" providerId="LiveId" clId="{FA541504-E348-4DF5-A859-36E18B6C8C15}" dt="2022-11-13T01:21:16.155" v="402" actId="164"/>
          <ac:spMkLst>
            <pc:docMk/>
            <pc:sldMk cId="3192807694" sldId="256"/>
            <ac:spMk id="836" creationId="{3B3A111F-C455-14E7-F2DA-225426E2BDA3}"/>
          </ac:spMkLst>
        </pc:spChg>
        <pc:spChg chg="add mod">
          <ac:chgData name="Wang Haojie" userId="438431b7d8a16013" providerId="LiveId" clId="{FA541504-E348-4DF5-A859-36E18B6C8C15}" dt="2022-11-13T01:21:16.155" v="402" actId="164"/>
          <ac:spMkLst>
            <pc:docMk/>
            <pc:sldMk cId="3192807694" sldId="256"/>
            <ac:spMk id="837" creationId="{641BEAB1-5B32-E6F5-0643-AD38F7398EDD}"/>
          </ac:spMkLst>
        </pc:spChg>
        <pc:spChg chg="add mod">
          <ac:chgData name="Wang Haojie" userId="438431b7d8a16013" providerId="LiveId" clId="{FA541504-E348-4DF5-A859-36E18B6C8C15}" dt="2022-11-13T01:21:16.155" v="402" actId="164"/>
          <ac:spMkLst>
            <pc:docMk/>
            <pc:sldMk cId="3192807694" sldId="256"/>
            <ac:spMk id="838" creationId="{CEF52177-6B28-08D2-932D-A8EDDEFEBB9F}"/>
          </ac:spMkLst>
        </pc:spChg>
        <pc:spChg chg="add mod">
          <ac:chgData name="Wang Haojie" userId="438431b7d8a16013" providerId="LiveId" clId="{FA541504-E348-4DF5-A859-36E18B6C8C15}" dt="2022-11-13T01:21:16.155" v="402" actId="164"/>
          <ac:spMkLst>
            <pc:docMk/>
            <pc:sldMk cId="3192807694" sldId="256"/>
            <ac:spMk id="839" creationId="{A96AC704-EEE2-0F4E-7078-AA9B88F942F7}"/>
          </ac:spMkLst>
        </pc:spChg>
        <pc:spChg chg="add mod">
          <ac:chgData name="Wang Haojie" userId="438431b7d8a16013" providerId="LiveId" clId="{FA541504-E348-4DF5-A859-36E18B6C8C15}" dt="2022-11-13T01:21:16.155" v="402" actId="164"/>
          <ac:spMkLst>
            <pc:docMk/>
            <pc:sldMk cId="3192807694" sldId="256"/>
            <ac:spMk id="840" creationId="{E83B035F-26E7-D1AC-D4C8-A759F6AEE19E}"/>
          </ac:spMkLst>
        </pc:spChg>
        <pc:spChg chg="add mod">
          <ac:chgData name="Wang Haojie" userId="438431b7d8a16013" providerId="LiveId" clId="{FA541504-E348-4DF5-A859-36E18B6C8C15}" dt="2022-11-13T01:21:16.155" v="402" actId="164"/>
          <ac:spMkLst>
            <pc:docMk/>
            <pc:sldMk cId="3192807694" sldId="256"/>
            <ac:spMk id="841" creationId="{8D9B2CC3-BB23-4F10-E8E4-52823A1A22A1}"/>
          </ac:spMkLst>
        </pc:spChg>
        <pc:spChg chg="add mod">
          <ac:chgData name="Wang Haojie" userId="438431b7d8a16013" providerId="LiveId" clId="{FA541504-E348-4DF5-A859-36E18B6C8C15}" dt="2022-11-13T01:55:09.632" v="947" actId="164"/>
          <ac:spMkLst>
            <pc:docMk/>
            <pc:sldMk cId="3192807694" sldId="256"/>
            <ac:spMk id="856" creationId="{0FCB8CB5-2BCC-8CDB-2D5A-1FB20D7B6842}"/>
          </ac:spMkLst>
        </pc:spChg>
        <pc:spChg chg="add mod">
          <ac:chgData name="Wang Haojie" userId="438431b7d8a16013" providerId="LiveId" clId="{FA541504-E348-4DF5-A859-36E18B6C8C15}" dt="2022-11-13T01:55:09.632" v="947" actId="164"/>
          <ac:spMkLst>
            <pc:docMk/>
            <pc:sldMk cId="3192807694" sldId="256"/>
            <ac:spMk id="857" creationId="{C8762D7A-0704-BCDA-C4D5-CD09C761C870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863" creationId="{D0EA8364-0C04-6686-695C-6CB50AC69721}"/>
          </ac:spMkLst>
        </pc:spChg>
        <pc:spChg chg="mod">
          <ac:chgData name="Wang Haojie" userId="438431b7d8a16013" providerId="LiveId" clId="{FA541504-E348-4DF5-A859-36E18B6C8C15}" dt="2022-11-13T01:29:49.480" v="605" actId="14100"/>
          <ac:spMkLst>
            <pc:docMk/>
            <pc:sldMk cId="3192807694" sldId="256"/>
            <ac:spMk id="864" creationId="{E7208B17-6497-459D-E932-50626BFA64B8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869" creationId="{221B84EB-5215-38BD-460B-AD6063FD31A9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871" creationId="{70475128-7ECB-5BA5-0BDC-9B7D68C68BED}"/>
          </ac:spMkLst>
        </pc:spChg>
        <pc:spChg chg="mod">
          <ac:chgData name="Wang Haojie" userId="438431b7d8a16013" providerId="LiveId" clId="{FA541504-E348-4DF5-A859-36E18B6C8C15}" dt="2022-11-13T01:28:13.996" v="558" actId="14100"/>
          <ac:spMkLst>
            <pc:docMk/>
            <pc:sldMk cId="3192807694" sldId="256"/>
            <ac:spMk id="874" creationId="{97ADC832-141D-8C6B-6E11-2738756D40E9}"/>
          </ac:spMkLst>
        </pc:spChg>
        <pc:spChg chg="mod">
          <ac:chgData name="Wang Haojie" userId="438431b7d8a16013" providerId="LiveId" clId="{FA541504-E348-4DF5-A859-36E18B6C8C15}" dt="2022-11-13T01:28:13.996" v="558" actId="14100"/>
          <ac:spMkLst>
            <pc:docMk/>
            <pc:sldMk cId="3192807694" sldId="256"/>
            <ac:spMk id="875" creationId="{F6112620-C666-B9FB-8B13-69A2612F18A5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876" creationId="{7FC3BB2C-6492-2B7B-3173-D2BEC62CFD23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877" creationId="{CF59663A-19C9-2C80-F889-FBB182B79979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878" creationId="{BE7B8FC8-90E9-B5D5-DEFB-652E8AFB3BAD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879" creationId="{F81809C2-F651-A69E-6FE4-F430EFB5DE7A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880" creationId="{C9E0B673-5860-10AD-08C7-138FCA7F7DA3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881" creationId="{27326B8E-3C14-7A83-F345-F9B2C39AF7A1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882" creationId="{8F33DDBB-9653-9F11-E95D-CD496D87C676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883" creationId="{E680A701-BF6F-2767-3BB4-1FB18E7C5701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884" creationId="{ED99BFAD-B79C-23FB-CC49-8C481B0AC1C1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885" creationId="{80FE77F5-42BC-B8FB-7422-E115A800C2BA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886" creationId="{A4194712-874E-B53A-64FB-5622F308EE66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887" creationId="{51A6E28C-B42D-119E-6F0C-A3637389AA0B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888" creationId="{E9744107-1C63-128B-A82B-41359F002E89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889" creationId="{EDCE3830-680D-53D7-6108-CFED87BD477E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890" creationId="{42BF21F6-8823-BDEB-EDEE-5000486911FE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891" creationId="{0E402981-4529-8178-C707-B2590FADC834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894" creationId="{D0E7304A-F7B6-739E-3554-A422B0855554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895" creationId="{B919BE32-45FE-9E61-EE0A-A28DBEECEF4B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896" creationId="{446BB5B9-7FB8-23FE-B364-08BCB7A2AD83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897" creationId="{39E14B56-F323-AB63-DAB8-B1A151EDF3A8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898" creationId="{29A9B825-A4A9-168C-94E9-B9BBCF3731F8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899" creationId="{8C29B8D1-7A12-BC24-1B8B-4CDA3FFC14C2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900" creationId="{B0304DC7-4FA7-9D48-DB88-234DDF89707F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901" creationId="{40C15588-3D24-9E08-9A26-89EA3EB7822B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902" creationId="{C4C94F66-AEBA-A5AA-5FEE-0E35849F6500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903" creationId="{82BDB2F2-604F-A95B-39AF-9DD0476AB740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904" creationId="{3B493867-BEE5-3CA2-890F-240D59416376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905" creationId="{E54F0122-C6FA-977E-2BBC-26BBF2CE4F54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906" creationId="{E04AD80C-E9E9-A4D9-C1E7-69C1F0B50702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907" creationId="{7DC8C1F4-76E7-E3A2-B84E-669CCE99F571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908" creationId="{16139924-6FDC-0512-AEC4-1194E060B5C4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909" creationId="{C8C746EF-5AA5-5F8F-24B3-473C8870CB09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910" creationId="{22658244-9874-EA92-6D93-2807558C94A9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911" creationId="{0C4067D9-1234-F609-3BB8-62CC5CCD298D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912" creationId="{37D1F97E-5733-B885-3E58-D80006A284EC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913" creationId="{F1370860-9607-98A3-37B7-8D389233900C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914" creationId="{308B2C42-7049-DFDD-6FAB-C9D56499A3AA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915" creationId="{4C864FA0-5F9A-0A07-E05B-59C93C5908C9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916" creationId="{751D07A1-95AC-7230-683D-C6BFFE79DD78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917" creationId="{7E0805EC-E13D-FE41-60B1-587A8DF77A62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918" creationId="{681F1BC7-61CB-5F02-57C6-9C7BF10E57E2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919" creationId="{7C3838D8-899D-A631-AB27-D9A5CCB57900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920" creationId="{6993AE22-3570-AE31-DF42-C62613572920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921" creationId="{82A90400-F6FC-6AD3-2CDD-087D0B1FFB65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922" creationId="{60CFC8CD-CC22-3FF0-B1BD-42752AA377CA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923" creationId="{314CD8D8-9087-FED6-DEA1-BD1FBA2E3919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924" creationId="{CB624748-E6AE-4104-0F32-A5A5F973E918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925" creationId="{F1F8F704-42F1-4B50-C157-0BFEE3CF7E79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928" creationId="{8C42007D-E13B-3D15-EB1E-0797D00387CF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929" creationId="{A5A44630-7C54-8562-44A8-5A450E9428F8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930" creationId="{E0936C1C-0508-EA24-8B98-A4AB37053E91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931" creationId="{DD80AD65-6200-6D38-9FA1-E21E3DF7A0BD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932" creationId="{4CFF222D-7865-D671-A077-D5D1B98244AA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933" creationId="{E335FA76-9F3E-124C-18D3-298BAF33FBAF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934" creationId="{785D6112-0E63-8EEB-D728-3DC2E9A08D4B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935" creationId="{D04C5584-9B60-E9B8-7D11-477375C93A00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936" creationId="{C2324CA7-0CD1-1E50-B756-28461219FDCC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937" creationId="{D994706A-7FB8-CADF-8CB0-9469120C2210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938" creationId="{2160760F-9BD1-7139-1274-381243FB9A36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939" creationId="{CFD6D373-CA02-0613-8355-2C3D29328BDA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940" creationId="{4DDC202A-26A5-6258-2AC1-C8BEDA82FCC7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941" creationId="{18545F90-2F40-1D49-935F-7231CCCE3047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942" creationId="{06A2AD0C-2D1C-BCDE-24F2-B911F6FC8661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943" creationId="{9854686A-BEDE-13C9-D4A3-9D7B2B7BDAEB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944" creationId="{F0E6BFD7-3BA2-6DF8-98B1-86D408EC0158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945" creationId="{40B423AE-2BA4-B2D2-D081-BF30EF8D4147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946" creationId="{A6E00148-41F4-ABCF-7678-BE1B25FAA9B3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947" creationId="{63622FAA-ACC2-6772-DE18-0435D18C2550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948" creationId="{560D1F34-2E95-86C3-2F06-A16B945C232E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949" creationId="{99CBF2B2-AA3C-935B-7711-163C79A6093A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950" creationId="{2C8BF735-090E-8D20-ACB4-F89D7985CC82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951" creationId="{1A62C27F-CF1B-3A48-47A7-0827F11DA25B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952" creationId="{3560F165-4C70-D226-108A-927EA00F3DA7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953" creationId="{6B59EC4C-DD08-7D6B-5DCF-35AD7A6EE858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954" creationId="{C0AC822C-5DCF-A496-6832-D439784F39B0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955" creationId="{F2F24957-2C52-DAB1-F98E-F7074DD946D8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956" creationId="{36356727-3E2E-8CD1-E99E-13D8B24602B8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957" creationId="{A09DC10E-84BB-AD6A-1D58-3273D2237DF9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958" creationId="{F395643C-5718-09F5-05B6-AE89A407B487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959" creationId="{E64EB83C-36F9-FEFA-5908-26D2D774D69D}"/>
          </ac:spMkLst>
        </pc:spChg>
        <pc:spChg chg="add del mod">
          <ac:chgData name="Wang Haojie" userId="438431b7d8a16013" providerId="LiveId" clId="{FA541504-E348-4DF5-A859-36E18B6C8C15}" dt="2022-11-13T01:29:05.855" v="566" actId="478"/>
          <ac:spMkLst>
            <pc:docMk/>
            <pc:sldMk cId="3192807694" sldId="256"/>
            <ac:spMk id="960" creationId="{D782CC45-99ED-595D-F17F-3D7114BBB475}"/>
          </ac:spMkLst>
        </pc:spChg>
        <pc:spChg chg="add del mod">
          <ac:chgData name="Wang Haojie" userId="438431b7d8a16013" providerId="LiveId" clId="{FA541504-E348-4DF5-A859-36E18B6C8C15}" dt="2022-11-13T01:29:05.855" v="566" actId="478"/>
          <ac:spMkLst>
            <pc:docMk/>
            <pc:sldMk cId="3192807694" sldId="256"/>
            <ac:spMk id="961" creationId="{4AE98C20-B63E-922D-6D34-A62653CD3AE6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967" creationId="{5474E9B2-4125-E0FE-ED35-BCE45079681B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968" creationId="{6664CCCD-FBF5-2154-7292-50983F947FDE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973" creationId="{82A173B1-9203-F993-2E69-F6E2508008BE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975" creationId="{68F8639E-C28B-6E87-ED80-0B65892B1E7A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978" creationId="{35D808AF-F8CD-E325-CF2E-7900961899D0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979" creationId="{DA0B6E1C-9F60-32B2-57BF-FA6332FE01CD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980" creationId="{1C863BA0-D47F-338B-D712-790CBA718C3C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981" creationId="{8BC7812A-AC5B-1AB6-42C9-EEB86C80F1D4}"/>
          </ac:spMkLst>
        </pc:spChg>
        <pc:spChg chg="add del mod">
          <ac:chgData name="Wang Haojie" userId="438431b7d8a16013" providerId="LiveId" clId="{FA541504-E348-4DF5-A859-36E18B6C8C15}" dt="2022-11-13T01:29:03.252" v="565" actId="478"/>
          <ac:spMkLst>
            <pc:docMk/>
            <pc:sldMk cId="3192807694" sldId="256"/>
            <ac:spMk id="982" creationId="{9F228941-257C-F887-4838-4F876CDF9D5A}"/>
          </ac:spMkLst>
        </pc:spChg>
        <pc:spChg chg="del mod">
          <ac:chgData name="Wang Haojie" userId="438431b7d8a16013" providerId="LiveId" clId="{FA541504-E348-4DF5-A859-36E18B6C8C15}" dt="2022-11-13T01:28:57.706" v="563" actId="478"/>
          <ac:spMkLst>
            <pc:docMk/>
            <pc:sldMk cId="3192807694" sldId="256"/>
            <ac:spMk id="983" creationId="{E046DDE4-4C6F-C217-9061-C56ED56E31CB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984" creationId="{36E744ED-97A7-EF62-354E-57BCD45353D2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985" creationId="{974A753B-5389-0480-6228-E6CC3026C3C3}"/>
          </ac:spMkLst>
        </pc:spChg>
        <pc:spChg chg="del mod">
          <ac:chgData name="Wang Haojie" userId="438431b7d8a16013" providerId="LiveId" clId="{FA541504-E348-4DF5-A859-36E18B6C8C15}" dt="2022-11-13T01:28:53.370" v="562" actId="478"/>
          <ac:spMkLst>
            <pc:docMk/>
            <pc:sldMk cId="3192807694" sldId="256"/>
            <ac:spMk id="986" creationId="{F9E17860-5BA6-5FEF-66C4-5E7DEF1836E5}"/>
          </ac:spMkLst>
        </pc:spChg>
        <pc:spChg chg="del mod">
          <ac:chgData name="Wang Haojie" userId="438431b7d8a16013" providerId="LiveId" clId="{FA541504-E348-4DF5-A859-36E18B6C8C15}" dt="2022-11-13T01:28:50.383" v="561" actId="478"/>
          <ac:spMkLst>
            <pc:docMk/>
            <pc:sldMk cId="3192807694" sldId="256"/>
            <ac:spMk id="987" creationId="{F8B9083B-2841-7BF0-23E2-A88DC39A7CC4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988" creationId="{6A766F12-F41C-4333-1A89-7D8681771652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989" creationId="{EAC775BC-F392-0EB4-91FE-F24A99018ADF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990" creationId="{F7102A86-BA06-51FE-F8E9-CB6E344417DB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991" creationId="{2D43A695-7E35-4D9D-AD61-F75130946114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992" creationId="{BE3C3B28-CE31-8112-1A22-A41E6278D1A4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993" creationId="{3970CD02-0E5C-F430-73D3-523F1C6D4130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994" creationId="{7AF32CB1-AA95-F44E-026D-8D7CDB635F85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995" creationId="{0D6FD3E4-408F-703E-E42B-72153CC76685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998" creationId="{EEECE34F-857F-00D5-FDF1-C5DDF28FAB9F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999" creationId="{917A1BA4-2F2B-4713-4C31-26F476F4F69D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1000" creationId="{E1AB1B1C-E157-AC4B-90FE-B3839E7CC8E6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1001" creationId="{036F07F9-C231-6FB6-F699-1FB4697AA81F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1002" creationId="{6DD63D23-3028-F096-E3F9-1D7DAF21930B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1003" creationId="{BF8B4355-C2A7-8CEB-30AE-8E6DC79C4394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1004" creationId="{A2AE4E9D-8493-F1B1-367A-C2B7345B88C7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1005" creationId="{F8C3B573-12AF-7521-F5F8-FA325C16DAC6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1006" creationId="{2D7A7B21-241D-8E87-DBB4-DC49206B87A8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1007" creationId="{37C8FC20-2549-82F8-C4C7-1B7A9CF51AE5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1008" creationId="{ED054780-CFE2-66A9-985C-027BBC708636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1009" creationId="{678D69FC-9CA6-6230-51BC-236C20E3CC3E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1010" creationId="{404EFDC2-C5FD-04A1-B0BC-CC7219ACFCCA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1011" creationId="{8D5A3019-51A4-8E73-BF04-5644BFE8BABB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1012" creationId="{A5228970-F796-DDD6-0F3A-185167D765B4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1013" creationId="{2342B505-560E-40BB-1752-72531C51FFD6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1014" creationId="{1DDF8BE7-48B2-04F1-03FF-3AF4AA6A7C3B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1015" creationId="{18218437-DB57-3160-1991-81014101F9C5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1016" creationId="{198A9F7E-D199-FE35-3409-BC7F4C1EF48C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1017" creationId="{CD6E586C-F6B5-DA7B-74C6-1E8E1E9106C3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1018" creationId="{76976FF0-B3EE-B966-0891-BEF40A1C2564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1019" creationId="{6228E52A-B7EC-3751-AC2F-A0800F7F8392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1020" creationId="{C2CBD72F-053A-14E1-8910-8ADC5D3D56F6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1021" creationId="{F7D81C10-DFD5-DD01-40B3-6077E6CD851D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1022" creationId="{0B6D7ABE-94E9-5518-6359-D3AF6A3BB39B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1023" creationId="{2DF539E7-5997-33B1-DE51-DDBC5292ED87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1024" creationId="{40EABDE5-B99F-CBF8-19EE-9EAC38B76866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1025" creationId="{7A7A430A-ABD1-8652-6A8D-D1BCE1F3EA01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1026" creationId="{6897385F-088E-8319-2732-C900F6BD5622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1027" creationId="{0F5BDB67-813E-F5F7-BCB5-9F43B49329AF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1028" creationId="{24EEF82B-76CD-6BB3-D0D8-05DFF09A4566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1029" creationId="{D868F653-C498-D22B-1D7A-189540C99D65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1032" creationId="{FE3EDEDD-5B42-2A78-7F3F-67DEEC62F471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1033" creationId="{1A866C01-CCA3-061A-CF07-70E8136A48B5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1034" creationId="{FB094690-FE17-B096-528B-FE97DD8A8A29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1035" creationId="{EA2CB409-9176-2685-9B80-A2DE5F0E75D0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1036" creationId="{E76BA870-C9B2-7FCE-FC89-02699660FEC2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1037" creationId="{DDC54238-89E5-0894-5954-08A1DB24E411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1038" creationId="{2ABDB66D-C82E-34F4-DE73-89587A42F4FB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1039" creationId="{3E66D893-C471-CC32-D3DC-AEE84C698712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1040" creationId="{A7B47C8B-5A85-C2A0-7E5A-772E1752C6AC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1041" creationId="{17B6F8E9-ACFA-612B-D693-1910D0DC1A89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1042" creationId="{80383544-31A0-AE20-2BF5-DAB4323E5D77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1043" creationId="{03B3FF3A-94E8-938D-A394-AD3097C99B6A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1044" creationId="{343BAF43-F7C8-56F8-A1C1-25ED6E1B75A5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1045" creationId="{8C4DFF10-A999-86D4-D3B8-6A9D81510739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1046" creationId="{45D6B986-74EB-053D-13F8-BC9EEED90579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1047" creationId="{F5F642D1-0480-5AF6-0B8D-54BBC444FE28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1048" creationId="{496EA327-4E0D-736C-BC76-E027A60779C6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1049" creationId="{30E46FE8-362C-12EC-3370-F9ECBA2A23D0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1050" creationId="{895ABA08-B57B-6661-774A-86F1B353307F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1051" creationId="{BC4D3F0C-18DB-94E0-571F-3299F3172441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1052" creationId="{0226930E-6DF4-317A-E7EC-7A2F4BED5EE4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1053" creationId="{34A9714B-1C20-B3CA-054F-3FBBAE12A0A0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1054" creationId="{F6671D6F-F5AF-68EF-1D07-E8CA20EB44F9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1055" creationId="{62D9CD61-95CD-331B-BEC5-10A85D390BDB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1056" creationId="{D783C58F-AFBF-0682-4C28-51C0FF6EC212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1057" creationId="{123021F0-8BFE-D918-9F70-64EB8D4D0499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1058" creationId="{2E28CD20-3EF0-CE7E-7B5A-942478B08970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1059" creationId="{36B407D0-390F-0829-0DA3-071F232BDB4E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1060" creationId="{15CC91D9-EC59-F241-E463-AE7B10A5C553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1061" creationId="{D22D39D6-5682-6804-F63C-039A4CB0B688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1062" creationId="{17A99E1B-2400-E9FD-743C-EA7652B80955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1063" creationId="{F5CAE82C-78ED-8589-01E0-D8E70C4E0916}"/>
          </ac:spMkLst>
        </pc:spChg>
        <pc:spChg chg="add mod">
          <ac:chgData name="Wang Haojie" userId="438431b7d8a16013" providerId="LiveId" clId="{FA541504-E348-4DF5-A859-36E18B6C8C15}" dt="2022-11-13T01:55:05.255" v="945" actId="164"/>
          <ac:spMkLst>
            <pc:docMk/>
            <pc:sldMk cId="3192807694" sldId="256"/>
            <ac:spMk id="1064" creationId="{00DCBBCA-2707-E45E-6031-615D78752F32}"/>
          </ac:spMkLst>
        </pc:spChg>
        <pc:spChg chg="add mod">
          <ac:chgData name="Wang Haojie" userId="438431b7d8a16013" providerId="LiveId" clId="{FA541504-E348-4DF5-A859-36E18B6C8C15}" dt="2022-11-13T01:55:05.255" v="945" actId="164"/>
          <ac:spMkLst>
            <pc:docMk/>
            <pc:sldMk cId="3192807694" sldId="256"/>
            <ac:spMk id="1065" creationId="{20EC82E0-5829-8EF0-6E1F-D701391540CC}"/>
          </ac:spMkLst>
        </pc:spChg>
        <pc:spChg chg="mod">
          <ac:chgData name="Wang Haojie" userId="438431b7d8a16013" providerId="LiveId" clId="{FA541504-E348-4DF5-A859-36E18B6C8C15}" dt="2022-11-13T01:38:12.313" v="750" actId="1076"/>
          <ac:spMkLst>
            <pc:docMk/>
            <pc:sldMk cId="3192807694" sldId="256"/>
            <ac:spMk id="1071" creationId="{9BB48711-A3F4-C31E-5B7C-7675D421C9F6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072" creationId="{F4267AA6-B43A-BC21-B023-6C3A77B2F158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077" creationId="{8D9CC785-44F6-400C-6898-5770A677F6D2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079" creationId="{914DEF83-69EF-CD3B-5306-00B97A1FEEC5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082" creationId="{B3088B5D-3FB2-74EA-410E-457C2EF69F89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083" creationId="{26A4B98B-F551-6617-3366-FE17723F876C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084" creationId="{E3E9E7C0-F872-FDB0-4D25-13C03A0FBE6C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085" creationId="{933550DA-2B69-F0B5-46D6-513722B8F3DB}"/>
          </ac:spMkLst>
        </pc:spChg>
        <pc:spChg chg="del mod">
          <ac:chgData name="Wang Haojie" userId="438431b7d8a16013" providerId="LiveId" clId="{FA541504-E348-4DF5-A859-36E18B6C8C15}" dt="2022-11-13T01:29:28.267" v="572" actId="478"/>
          <ac:spMkLst>
            <pc:docMk/>
            <pc:sldMk cId="3192807694" sldId="256"/>
            <ac:spMk id="1086" creationId="{BDD7578F-7BDE-9CC9-BDD6-9926C9ECF179}"/>
          </ac:spMkLst>
        </pc:spChg>
        <pc:spChg chg="del mod">
          <ac:chgData name="Wang Haojie" userId="438431b7d8a16013" providerId="LiveId" clId="{FA541504-E348-4DF5-A859-36E18B6C8C15}" dt="2022-11-13T01:29:24.584" v="571" actId="478"/>
          <ac:spMkLst>
            <pc:docMk/>
            <pc:sldMk cId="3192807694" sldId="256"/>
            <ac:spMk id="1087" creationId="{F3E241DC-9C7C-7617-548C-1D5BBADEC861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088" creationId="{393D6613-C2C4-251D-A23E-3DEAE451573B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089" creationId="{28C18DB5-149C-B6BC-52B3-41C79FD1F142}"/>
          </ac:spMkLst>
        </pc:spChg>
        <pc:spChg chg="del mod">
          <ac:chgData name="Wang Haojie" userId="438431b7d8a16013" providerId="LiveId" clId="{FA541504-E348-4DF5-A859-36E18B6C8C15}" dt="2022-11-13T01:29:19.777" v="569" actId="478"/>
          <ac:spMkLst>
            <pc:docMk/>
            <pc:sldMk cId="3192807694" sldId="256"/>
            <ac:spMk id="1090" creationId="{D2A66043-5171-4E86-CF91-0CB4EEA738AB}"/>
          </ac:spMkLst>
        </pc:spChg>
        <pc:spChg chg="del mod">
          <ac:chgData name="Wang Haojie" userId="438431b7d8a16013" providerId="LiveId" clId="{FA541504-E348-4DF5-A859-36E18B6C8C15}" dt="2022-11-13T01:29:22.259" v="570" actId="478"/>
          <ac:spMkLst>
            <pc:docMk/>
            <pc:sldMk cId="3192807694" sldId="256"/>
            <ac:spMk id="1091" creationId="{476587EB-570B-CD80-E1BB-5444AF04BE3D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092" creationId="{DBFAE2B9-7C82-C809-D62F-7CEDA8FA64B7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093" creationId="{638C39CA-49E2-D5CE-E9C5-0C872E118202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094" creationId="{73FAEE55-8D29-1165-7A42-9D3BA98E6E5F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095" creationId="{6D2550A1-C517-CAEB-6598-1C0B820447B4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096" creationId="{A90519D9-47A5-7BE4-BF9F-6D8A096C0ECF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097" creationId="{B2C3AC7E-685E-851D-C532-81BF8DA23C2C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098" creationId="{C633DBE8-443F-E199-735C-B6464D95E9EC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099" creationId="{D5DF3DF5-22DD-4B9B-4ABE-27973951066E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102" creationId="{9260E32A-3B9A-6B70-45C6-074EBC980543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103" creationId="{872F7304-CFC5-A46E-9075-371358190CE5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104" creationId="{1A7B088B-1FD6-3953-D199-A802AE0F1E36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105" creationId="{C27DA4BC-FA57-235B-54CE-BB0CC0E7EE85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106" creationId="{CA75FB68-1B11-C416-ACEC-D034B306A388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107" creationId="{8A992531-3A30-035A-8EE3-01FD9B13C318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108" creationId="{2A462C66-D68D-0CBF-9591-36D283D97A3A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109" creationId="{430D4A77-0D10-B09C-1012-38C0AF61FACA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110" creationId="{A20264BB-8A9A-4690-0C23-D61E38FF8D7B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111" creationId="{5F06903C-1072-A4A4-6295-6D19F0867C1F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112" creationId="{15081A7D-445B-871E-A7A8-117FC641A495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113" creationId="{B3237C14-97D5-F54F-8072-FD238BB5491E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114" creationId="{74677C72-10B6-9E99-D5BC-03147E830F2F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115" creationId="{1D85022C-49EE-55BA-732B-D5F8D7DBF955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116" creationId="{568EECFD-7248-C302-E8D5-D44A85271545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117" creationId="{DF33FAD7-3FA6-E8E4-5B4F-CC0938E69863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118" creationId="{5C93497F-AF32-FDFD-114A-833ABCB84A8D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119" creationId="{9C4EE8F2-82FC-95A0-55DD-55EB261CF6C9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120" creationId="{B0F77653-D8B7-19B9-2F5F-04F2C5DBCBBA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121" creationId="{13E57757-D579-9084-DD11-072694665493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122" creationId="{7435BA23-89C6-5642-2334-D48CAF6762E9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123" creationId="{EF81B867-C1E0-F2EF-63BA-3710D6B86DCA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124" creationId="{45463F0F-FF28-3C5E-6940-788D24C10C92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125" creationId="{159FE7A5-F577-E4E2-93D8-5754ED6CE568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126" creationId="{581B35ED-E538-0A0E-59C2-17AC49DF6F57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127" creationId="{6BED3DE9-C6DD-141D-59C5-012A7AE9A4AD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128" creationId="{1C6CC7FD-03FB-1A5F-9FB2-58CF946E4FDA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129" creationId="{F891B08D-54EE-63AA-25C6-5559A9344BDE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130" creationId="{4849C5C0-3A7D-5F79-0DA8-A0E93C0238AE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131" creationId="{961785A1-1D06-285D-E765-CB883748AE1E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132" creationId="{D474B5EF-94F1-82A6-2C52-B603A5E34062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133" creationId="{D73DDC7C-44B9-6FA9-9AB7-C05B335338B8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136" creationId="{5D4C5EB9-D4B1-D150-7024-4D0AC2435427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137" creationId="{1B0CA850-AED8-B89D-A25D-269F49A28825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138" creationId="{31B5FEE3-B3AA-DCE3-11F8-AA6EA9993F90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139" creationId="{5457E93D-B7DF-C240-EAE2-70BC4A374270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140" creationId="{0742997C-6DE3-555E-83C9-D84B5252EF0C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141" creationId="{4DE41369-81FE-27A2-67EF-D73A57D10E3B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142" creationId="{6A7CB1EA-6729-40E2-0F3A-843DA60E9A87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143" creationId="{5E2D832D-DDA8-EA98-5337-F17E3A468E49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144" creationId="{1F1CA64A-6AF4-D20A-3438-C88637927E53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145" creationId="{07264884-82E9-08E5-EA59-A694BE5D62C6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146" creationId="{FA3F25D2-2BB8-0B62-79B0-80669E901DBF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147" creationId="{9D3EBAB2-8AE4-D8C9-860F-261E92C7CC3B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148" creationId="{CD1B2C9E-FBDD-D75B-1345-0656D62DAD9D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149" creationId="{59E12F73-1BC3-8DE8-ED80-E17A002D48B6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150" creationId="{4E8A1919-36BC-85A9-0719-AB0748335292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151" creationId="{CD8D9208-2AC6-D429-D295-6662E4A3A162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152" creationId="{A6B3BE3C-9A59-A20C-D659-7A421A0FE4F1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153" creationId="{38078857-4657-BE59-AF3B-E5F0A73E4ADA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154" creationId="{426BAAF1-4A12-C81F-39BA-70F69EC81ADD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155" creationId="{9E5D1799-0125-8747-F374-11779A015AD3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156" creationId="{AA0FD2A7-BDD3-E1F8-E863-33B09C170716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157" creationId="{8D8328DC-AE49-5291-42ED-89405E76CC5B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158" creationId="{C723F12B-7E3A-FA53-B632-837CEDE64EF2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159" creationId="{17F3AE81-892F-71D2-8B74-E5A598751BF3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160" creationId="{6264543E-188F-DBC1-3A8A-9E10D111D4E9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161" creationId="{75CB21FA-B358-FE2F-45A3-F087B9EAE5E4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162" creationId="{9AA8A5AB-7D45-16EC-823B-6732BEDCD27B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163" creationId="{17B825F6-30B8-892F-687F-E1047F6D4A7E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164" creationId="{ECD8CF87-1457-6759-F82E-455CF456FED5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165" creationId="{8D98DD13-4242-9C48-41BB-B270E8335DED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166" creationId="{D480A1C3-FE1C-BB79-1EC7-D6D2D064F8A7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167" creationId="{97B0085F-692D-3C46-E760-8E01E34CE223}"/>
          </ac:spMkLst>
        </pc:spChg>
        <pc:spChg chg="add mod">
          <ac:chgData name="Wang Haojie" userId="438431b7d8a16013" providerId="LiveId" clId="{FA541504-E348-4DF5-A859-36E18B6C8C15}" dt="2022-11-13T01:55:03.200" v="944" actId="164"/>
          <ac:spMkLst>
            <pc:docMk/>
            <pc:sldMk cId="3192807694" sldId="256"/>
            <ac:spMk id="1168" creationId="{66185DE0-0EAF-14CA-9EE2-B1B75FDE2317}"/>
          </ac:spMkLst>
        </pc:spChg>
        <pc:spChg chg="add mod">
          <ac:chgData name="Wang Haojie" userId="438431b7d8a16013" providerId="LiveId" clId="{FA541504-E348-4DF5-A859-36E18B6C8C15}" dt="2022-11-13T01:55:03.200" v="944" actId="164"/>
          <ac:spMkLst>
            <pc:docMk/>
            <pc:sldMk cId="3192807694" sldId="256"/>
            <ac:spMk id="1169" creationId="{81B267DE-6E29-B0A4-D28B-3640417C8B58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175" creationId="{F0EF34AD-B522-E8CA-A348-C33678CB6149}"/>
          </ac:spMkLst>
        </pc:spChg>
        <pc:spChg chg="mod">
          <ac:chgData name="Wang Haojie" userId="438431b7d8a16013" providerId="LiveId" clId="{FA541504-E348-4DF5-A859-36E18B6C8C15}" dt="2022-11-13T01:30:53.434" v="680" actId="14100"/>
          <ac:spMkLst>
            <pc:docMk/>
            <pc:sldMk cId="3192807694" sldId="256"/>
            <ac:spMk id="1176" creationId="{6D4886D7-0935-9E58-6738-D115064D9A0F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181" creationId="{412C768B-2C5F-A3E7-ED65-3A290E03C4EA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183" creationId="{BE498955-F602-5B4C-0BE6-BF090499DE5A}"/>
          </ac:spMkLst>
        </pc:spChg>
        <pc:spChg chg="mod">
          <ac:chgData name="Wang Haojie" userId="438431b7d8a16013" providerId="LiveId" clId="{FA541504-E348-4DF5-A859-36E18B6C8C15}" dt="2022-11-13T01:30:15.962" v="621" actId="20577"/>
          <ac:spMkLst>
            <pc:docMk/>
            <pc:sldMk cId="3192807694" sldId="256"/>
            <ac:spMk id="1186" creationId="{92D47360-15DB-143A-0BCA-30CF8CF5DE07}"/>
          </ac:spMkLst>
        </pc:spChg>
        <pc:spChg chg="mod">
          <ac:chgData name="Wang Haojie" userId="438431b7d8a16013" providerId="LiveId" clId="{FA541504-E348-4DF5-A859-36E18B6C8C15}" dt="2022-11-13T01:30:36.887" v="649" actId="20577"/>
          <ac:spMkLst>
            <pc:docMk/>
            <pc:sldMk cId="3192807694" sldId="256"/>
            <ac:spMk id="1187" creationId="{2511B182-10AB-B96F-4FD2-41D39F314EEB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188" creationId="{CA6F8862-D847-8DF4-D9AE-4657E01A3E48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189" creationId="{4160F038-A5B9-5CA0-99C9-E70217B67B9F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190" creationId="{483E482E-F023-8B8D-62B6-9BE9937B7AD3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191" creationId="{201CE820-761A-E49F-A4A2-18C02414D79E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192" creationId="{0FE3F044-B35B-C957-44BE-2F8284D6088E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193" creationId="{C0D0C9CC-EFBF-4BB6-6AB9-65512B9FEE80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194" creationId="{156A34B1-2387-023F-837D-664B9C736DEC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195" creationId="{872CB510-DEEB-CC17-4F27-5A2C2FD4D75F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196" creationId="{D1A730E1-E3E8-CE63-5B39-C1267E110F04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197" creationId="{6685D34B-A033-75E0-373C-5CCA6FE0C713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198" creationId="{B0F9CBCB-1AC7-6B80-98CB-B41C8C66FA03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199" creationId="{EDC40AAC-6C02-A60C-FBD9-6C00CBF00951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202" creationId="{FB43F7B9-C103-0C05-38F0-B40063493E65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203" creationId="{76611BD9-A825-35AF-B3A2-5BAF1BA53A86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204" creationId="{C17CD412-B512-B1B6-0364-D8F097E360BC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205" creationId="{133F1529-891F-3856-F161-FC06722FA032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206" creationId="{B23236D4-5297-6BE5-169B-909251657DBC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207" creationId="{DFA9B8C0-F4A0-35B7-B4C9-E617C6AC059A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208" creationId="{E5B15CA5-9D80-0228-BF7B-B1503212747F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209" creationId="{39D87DBF-DDF8-18C6-DFF9-2A3FC8078802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210" creationId="{16508875-2BFD-4A90-F9F1-48BCAE4064B4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211" creationId="{A416AF8D-59F5-6022-772E-34F12A1616C2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212" creationId="{121EA32F-00D0-7D1F-A4BD-D05F851EF046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213" creationId="{128B00F9-D63A-2BCE-6EC9-790A20BD8DC7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214" creationId="{47104519-9878-5786-34F0-AE2D0114F20B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215" creationId="{9F1FACF6-F9B3-769B-E44B-19376BE8D231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216" creationId="{72DCDCE4-AFFF-FE3E-21BF-A2BD38273E1D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217" creationId="{A374D97E-0EDE-2573-A81A-21C97A319574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218" creationId="{0B333143-455B-D29A-6151-80F17EDA6886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219" creationId="{535B2447-9F06-762D-B96D-49DC00CF32BC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220" creationId="{DED22107-EBE0-D9DC-C351-7B8108F3FCF9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221" creationId="{68A73F79-6873-E0D9-3F10-6C58F324FB68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222" creationId="{1BAD6D55-CFB2-A2FA-ADD2-5FE5D87A57F5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223" creationId="{175B21F8-4E66-0925-00CB-B52947113501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224" creationId="{B9657EC0-FA1E-2163-473E-150264A7B15E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225" creationId="{16218CB0-BF53-CE66-5394-58C06A6525A0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226" creationId="{AE79B072-4107-CD9B-BA2B-6D2529A3DF08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227" creationId="{0A481624-1D63-AB87-2A9B-4001D5065D21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228" creationId="{80576062-8276-F421-AD1E-3DE2F1986380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229" creationId="{134D127F-0CBC-57F2-B336-2DA20F88C3EE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230" creationId="{22E7ED98-1C66-F51C-A5FF-8E0FF1F5C611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231" creationId="{A51B525B-DEC9-F79C-3B6A-816D7BB5611A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232" creationId="{D41DEE3B-C922-768C-909E-D5CECDCDB320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233" creationId="{7BDB4C71-E801-E39A-1131-2211E5FCF5E9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236" creationId="{F0ABECB1-4484-CCB4-580C-7E1E1933F0BE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237" creationId="{7973C0A7-07B1-7F8F-E659-A38125FA2717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238" creationId="{1F5BFF36-4493-2384-EC67-A9CE3C4B288D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239" creationId="{8C7175EC-8A27-CAB9-7D5A-F1099947BDAC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240" creationId="{23CF35F0-6AC6-4EF7-821C-379AA97DB3C4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241" creationId="{1E4888A9-F075-12EF-E5A7-BF17027695F6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242" creationId="{7C1A344C-77BD-2DF0-4EA6-C0E0CA8FCF0D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243" creationId="{28A7AE41-BD6D-9563-AC03-27DAF7DAB268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244" creationId="{88BC93DB-FDF0-EC82-2924-BA9F42354E74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245" creationId="{96C6118E-4C24-35CE-054E-72DADFB9F503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246" creationId="{4C0907D1-2467-762F-E15B-6A5FBD564990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247" creationId="{4B0884C4-CACE-B83D-9ECC-D8C4D46EC520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248" creationId="{AFC144B2-A986-D465-23FF-6A6C64C003C8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249" creationId="{FC7E3114-B596-A7A0-F2BF-27752E2867A5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250" creationId="{B0917E3A-C66D-0F0B-082E-0C51F168E8E1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251" creationId="{BCEB7D0D-4F1C-AD8E-3610-96030D33C5D8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252" creationId="{E71F274D-CB8B-EAAE-DAE3-3BE98188AEA5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253" creationId="{A39069CD-DE87-2F4C-4C53-9A1CB67F544D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254" creationId="{EFBF1B5B-BCD7-36A8-9E54-79253F8B018B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255" creationId="{A8097706-7D3E-067A-79C6-6D0AEB177FF3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256" creationId="{63280316-7F2C-29F5-434B-90774484CDE2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257" creationId="{856D5578-EAA6-0F51-E99D-FE78C2526D60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258" creationId="{692B5130-57F2-2627-66F3-55A6BD165661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259" creationId="{6FC04118-C16B-16D4-30DF-2BB8B76B98C9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260" creationId="{FB9BB7AB-7D85-4058-C98F-1A29EFFAC660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261" creationId="{BE7B7F2F-E092-380F-6C1C-4EFFD2F00AB6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262" creationId="{05118AAE-6AC7-790C-98F1-D91839A5B2DF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263" creationId="{66E56B27-10F6-40EF-92F4-C08E00B7136B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264" creationId="{8643F7CE-F2AB-F3B6-D77F-116C067F593A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265" creationId="{11F10171-CEA3-34CC-2154-855A90E7708F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266" creationId="{2E983F6A-AC3B-7A4F-7156-7E40B3DF15D2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267" creationId="{B24F406A-89CF-551A-1CDF-D6989D8BC02D}"/>
          </ac:spMkLst>
        </pc:spChg>
        <pc:spChg chg="mod">
          <ac:chgData name="Wang Haojie" userId="438431b7d8a16013" providerId="LiveId" clId="{FA541504-E348-4DF5-A859-36E18B6C8C15}" dt="2022-11-13T01:32:40.715" v="681"/>
          <ac:spMkLst>
            <pc:docMk/>
            <pc:sldMk cId="3192807694" sldId="256"/>
            <ac:spMk id="1269" creationId="{B3E9ACF9-C4ED-585F-8959-FF872287D00C}"/>
          </ac:spMkLst>
        </pc:spChg>
        <pc:spChg chg="mod">
          <ac:chgData name="Wang Haojie" userId="438431b7d8a16013" providerId="LiveId" clId="{FA541504-E348-4DF5-A859-36E18B6C8C15}" dt="2022-11-13T01:32:40.715" v="681"/>
          <ac:spMkLst>
            <pc:docMk/>
            <pc:sldMk cId="3192807694" sldId="256"/>
            <ac:spMk id="1270" creationId="{0355DC0C-7B04-E229-F0A0-7DF842F50652}"/>
          </ac:spMkLst>
        </pc:spChg>
        <pc:spChg chg="mod">
          <ac:chgData name="Wang Haojie" userId="438431b7d8a16013" providerId="LiveId" clId="{FA541504-E348-4DF5-A859-36E18B6C8C15}" dt="2022-11-13T01:32:40.715" v="681"/>
          <ac:spMkLst>
            <pc:docMk/>
            <pc:sldMk cId="3192807694" sldId="256"/>
            <ac:spMk id="1271" creationId="{18FDF445-9059-06CE-D9C9-DB17CF692B02}"/>
          </ac:spMkLst>
        </pc:spChg>
        <pc:spChg chg="mod">
          <ac:chgData name="Wang Haojie" userId="438431b7d8a16013" providerId="LiveId" clId="{FA541504-E348-4DF5-A859-36E18B6C8C15}" dt="2022-11-13T01:32:40.715" v="681"/>
          <ac:spMkLst>
            <pc:docMk/>
            <pc:sldMk cId="3192807694" sldId="256"/>
            <ac:spMk id="1272" creationId="{1E125534-F2A9-477C-3F31-1ED74DDE9808}"/>
          </ac:spMkLst>
        </pc:spChg>
        <pc:spChg chg="mod">
          <ac:chgData name="Wang Haojie" userId="438431b7d8a16013" providerId="LiveId" clId="{FA541504-E348-4DF5-A859-36E18B6C8C15}" dt="2022-11-13T01:32:40.715" v="681"/>
          <ac:spMkLst>
            <pc:docMk/>
            <pc:sldMk cId="3192807694" sldId="256"/>
            <ac:spMk id="1273" creationId="{B97F36E0-9C18-A916-B4F1-A9F453F5E36B}"/>
          </ac:spMkLst>
        </pc:spChg>
        <pc:spChg chg="mod">
          <ac:chgData name="Wang Haojie" userId="438431b7d8a16013" providerId="LiveId" clId="{FA541504-E348-4DF5-A859-36E18B6C8C15}" dt="2022-11-13T01:32:40.715" v="681"/>
          <ac:spMkLst>
            <pc:docMk/>
            <pc:sldMk cId="3192807694" sldId="256"/>
            <ac:spMk id="1274" creationId="{DAE6E0B8-BCD3-8B00-CECB-32FCE103B47A}"/>
          </ac:spMkLst>
        </pc:spChg>
        <pc:spChg chg="mod">
          <ac:chgData name="Wang Haojie" userId="438431b7d8a16013" providerId="LiveId" clId="{FA541504-E348-4DF5-A859-36E18B6C8C15}" dt="2022-11-13T01:32:40.715" v="681"/>
          <ac:spMkLst>
            <pc:docMk/>
            <pc:sldMk cId="3192807694" sldId="256"/>
            <ac:spMk id="1275" creationId="{8EEA63A6-9000-E0B4-E18F-F9A3F56DAE81}"/>
          </ac:spMkLst>
        </pc:spChg>
        <pc:spChg chg="mod">
          <ac:chgData name="Wang Haojie" userId="438431b7d8a16013" providerId="LiveId" clId="{FA541504-E348-4DF5-A859-36E18B6C8C15}" dt="2022-11-13T01:32:40.715" v="681"/>
          <ac:spMkLst>
            <pc:docMk/>
            <pc:sldMk cId="3192807694" sldId="256"/>
            <ac:spMk id="1279" creationId="{D4217B53-C08E-E337-206E-B700075B54C5}"/>
          </ac:spMkLst>
        </pc:spChg>
        <pc:spChg chg="mod">
          <ac:chgData name="Wang Haojie" userId="438431b7d8a16013" providerId="LiveId" clId="{FA541504-E348-4DF5-A859-36E18B6C8C15}" dt="2022-11-13T01:32:40.715" v="681"/>
          <ac:spMkLst>
            <pc:docMk/>
            <pc:sldMk cId="3192807694" sldId="256"/>
            <ac:spMk id="1280" creationId="{9931D7E6-8193-08DC-B169-7ECD37236CCB}"/>
          </ac:spMkLst>
        </pc:spChg>
        <pc:spChg chg="mod">
          <ac:chgData name="Wang Haojie" userId="438431b7d8a16013" providerId="LiveId" clId="{FA541504-E348-4DF5-A859-36E18B6C8C15}" dt="2022-11-13T01:32:40.715" v="681"/>
          <ac:spMkLst>
            <pc:docMk/>
            <pc:sldMk cId="3192807694" sldId="256"/>
            <ac:spMk id="1281" creationId="{DF22ECED-89D6-AEDE-71F3-B6598F6FFDAE}"/>
          </ac:spMkLst>
        </pc:spChg>
        <pc:spChg chg="mod">
          <ac:chgData name="Wang Haojie" userId="438431b7d8a16013" providerId="LiveId" clId="{FA541504-E348-4DF5-A859-36E18B6C8C15}" dt="2022-11-13T01:32:40.715" v="681"/>
          <ac:spMkLst>
            <pc:docMk/>
            <pc:sldMk cId="3192807694" sldId="256"/>
            <ac:spMk id="1282" creationId="{FBAFCAF1-E8CF-9850-DCBB-93D61DFF078D}"/>
          </ac:spMkLst>
        </pc:spChg>
        <pc:spChg chg="mod">
          <ac:chgData name="Wang Haojie" userId="438431b7d8a16013" providerId="LiveId" clId="{FA541504-E348-4DF5-A859-36E18B6C8C15}" dt="2022-11-13T01:32:40.715" v="681"/>
          <ac:spMkLst>
            <pc:docMk/>
            <pc:sldMk cId="3192807694" sldId="256"/>
            <ac:spMk id="1283" creationId="{C9C24AA8-54D7-B9A9-7A60-067EB6B5C000}"/>
          </ac:spMkLst>
        </pc:spChg>
        <pc:spChg chg="mod">
          <ac:chgData name="Wang Haojie" userId="438431b7d8a16013" providerId="LiveId" clId="{FA541504-E348-4DF5-A859-36E18B6C8C15}" dt="2022-11-13T01:32:40.715" v="681"/>
          <ac:spMkLst>
            <pc:docMk/>
            <pc:sldMk cId="3192807694" sldId="256"/>
            <ac:spMk id="1284" creationId="{09E928B4-0AD6-A13B-B6D1-C030BCBC63F4}"/>
          </ac:spMkLst>
        </pc:spChg>
        <pc:spChg chg="mod">
          <ac:chgData name="Wang Haojie" userId="438431b7d8a16013" providerId="LiveId" clId="{FA541504-E348-4DF5-A859-36E18B6C8C15}" dt="2022-11-13T01:32:40.715" v="681"/>
          <ac:spMkLst>
            <pc:docMk/>
            <pc:sldMk cId="3192807694" sldId="256"/>
            <ac:spMk id="1285" creationId="{12C56EC1-ED62-5CD1-7D58-C4C643D106BA}"/>
          </ac:spMkLst>
        </pc:spChg>
        <pc:spChg chg="mod">
          <ac:chgData name="Wang Haojie" userId="438431b7d8a16013" providerId="LiveId" clId="{FA541504-E348-4DF5-A859-36E18B6C8C15}" dt="2022-11-13T01:32:40.715" v="681"/>
          <ac:spMkLst>
            <pc:docMk/>
            <pc:sldMk cId="3192807694" sldId="256"/>
            <ac:spMk id="1286" creationId="{89F5124A-547F-D357-D3A4-F56FC1EF773D}"/>
          </ac:spMkLst>
        </pc:spChg>
        <pc:spChg chg="mod">
          <ac:chgData name="Wang Haojie" userId="438431b7d8a16013" providerId="LiveId" clId="{FA541504-E348-4DF5-A859-36E18B6C8C15}" dt="2022-11-13T01:32:40.715" v="681"/>
          <ac:spMkLst>
            <pc:docMk/>
            <pc:sldMk cId="3192807694" sldId="256"/>
            <ac:spMk id="1287" creationId="{4A42E5E3-FAF7-804A-B073-213BD61BE798}"/>
          </ac:spMkLst>
        </pc:spChg>
        <pc:spChg chg="mod">
          <ac:chgData name="Wang Haojie" userId="438431b7d8a16013" providerId="LiveId" clId="{FA541504-E348-4DF5-A859-36E18B6C8C15}" dt="2022-11-13T01:32:40.715" v="681"/>
          <ac:spMkLst>
            <pc:docMk/>
            <pc:sldMk cId="3192807694" sldId="256"/>
            <ac:spMk id="1288" creationId="{C6BFF985-16E8-F0D6-E9BB-571F2A4F4F63}"/>
          </ac:spMkLst>
        </pc:spChg>
        <pc:spChg chg="mod">
          <ac:chgData name="Wang Haojie" userId="438431b7d8a16013" providerId="LiveId" clId="{FA541504-E348-4DF5-A859-36E18B6C8C15}" dt="2022-11-13T01:32:40.715" v="681"/>
          <ac:spMkLst>
            <pc:docMk/>
            <pc:sldMk cId="3192807694" sldId="256"/>
            <ac:spMk id="1289" creationId="{4D3C1829-03D5-8312-434F-685E093EAA3A}"/>
          </ac:spMkLst>
        </pc:spChg>
        <pc:spChg chg="mod">
          <ac:chgData name="Wang Haojie" userId="438431b7d8a16013" providerId="LiveId" clId="{FA541504-E348-4DF5-A859-36E18B6C8C15}" dt="2022-11-13T01:32:40.715" v="681"/>
          <ac:spMkLst>
            <pc:docMk/>
            <pc:sldMk cId="3192807694" sldId="256"/>
            <ac:spMk id="1290" creationId="{FD3C3639-84A4-C4A6-B1B4-45DA0384902C}"/>
          </ac:spMkLst>
        </pc:spChg>
        <pc:spChg chg="mod">
          <ac:chgData name="Wang Haojie" userId="438431b7d8a16013" providerId="LiveId" clId="{FA541504-E348-4DF5-A859-36E18B6C8C15}" dt="2022-11-13T01:32:40.715" v="681"/>
          <ac:spMkLst>
            <pc:docMk/>
            <pc:sldMk cId="3192807694" sldId="256"/>
            <ac:spMk id="1291" creationId="{E3CC0558-D548-38E9-13A6-5E79423DBBE4}"/>
          </ac:spMkLst>
        </pc:spChg>
        <pc:spChg chg="mod">
          <ac:chgData name="Wang Haojie" userId="438431b7d8a16013" providerId="LiveId" clId="{FA541504-E348-4DF5-A859-36E18B6C8C15}" dt="2022-11-13T01:32:40.715" v="681"/>
          <ac:spMkLst>
            <pc:docMk/>
            <pc:sldMk cId="3192807694" sldId="256"/>
            <ac:spMk id="1292" creationId="{823133FA-FD45-1026-F1AD-F5E2501651FE}"/>
          </ac:spMkLst>
        </pc:spChg>
        <pc:spChg chg="mod">
          <ac:chgData name="Wang Haojie" userId="438431b7d8a16013" providerId="LiveId" clId="{FA541504-E348-4DF5-A859-36E18B6C8C15}" dt="2022-11-13T01:32:40.715" v="681"/>
          <ac:spMkLst>
            <pc:docMk/>
            <pc:sldMk cId="3192807694" sldId="256"/>
            <ac:spMk id="1293" creationId="{1E48C159-EC5E-5A3F-5AAC-2B138F50554A}"/>
          </ac:spMkLst>
        </pc:spChg>
        <pc:spChg chg="mod">
          <ac:chgData name="Wang Haojie" userId="438431b7d8a16013" providerId="LiveId" clId="{FA541504-E348-4DF5-A859-36E18B6C8C15}" dt="2022-11-13T01:32:40.715" v="681"/>
          <ac:spMkLst>
            <pc:docMk/>
            <pc:sldMk cId="3192807694" sldId="256"/>
            <ac:spMk id="1294" creationId="{ED700E86-8F04-8DA5-D93F-89AFB0F9D441}"/>
          </ac:spMkLst>
        </pc:spChg>
        <pc:spChg chg="mod">
          <ac:chgData name="Wang Haojie" userId="438431b7d8a16013" providerId="LiveId" clId="{FA541504-E348-4DF5-A859-36E18B6C8C15}" dt="2022-11-13T01:32:40.715" v="681"/>
          <ac:spMkLst>
            <pc:docMk/>
            <pc:sldMk cId="3192807694" sldId="256"/>
            <ac:spMk id="1295" creationId="{1DDACB48-9F4D-9E07-D8E9-696868230CC4}"/>
          </ac:spMkLst>
        </pc:spChg>
        <pc:spChg chg="mod">
          <ac:chgData name="Wang Haojie" userId="438431b7d8a16013" providerId="LiveId" clId="{FA541504-E348-4DF5-A859-36E18B6C8C15}" dt="2022-11-13T01:32:40.715" v="681"/>
          <ac:spMkLst>
            <pc:docMk/>
            <pc:sldMk cId="3192807694" sldId="256"/>
            <ac:spMk id="1296" creationId="{1AE9E9F1-4E1C-B2CB-43C7-012A1F2A96AC}"/>
          </ac:spMkLst>
        </pc:spChg>
        <pc:spChg chg="mod">
          <ac:chgData name="Wang Haojie" userId="438431b7d8a16013" providerId="LiveId" clId="{FA541504-E348-4DF5-A859-36E18B6C8C15}" dt="2022-11-13T01:32:40.715" v="681"/>
          <ac:spMkLst>
            <pc:docMk/>
            <pc:sldMk cId="3192807694" sldId="256"/>
            <ac:spMk id="1297" creationId="{85F8A271-8643-B183-D990-37D16DE046DF}"/>
          </ac:spMkLst>
        </pc:spChg>
        <pc:spChg chg="mod">
          <ac:chgData name="Wang Haojie" userId="438431b7d8a16013" providerId="LiveId" clId="{FA541504-E348-4DF5-A859-36E18B6C8C15}" dt="2022-11-13T01:32:40.715" v="681"/>
          <ac:spMkLst>
            <pc:docMk/>
            <pc:sldMk cId="3192807694" sldId="256"/>
            <ac:spMk id="1298" creationId="{7C677318-EBC4-2F99-9990-77BD636B9D5E}"/>
          </ac:spMkLst>
        </pc:spChg>
        <pc:spChg chg="mod">
          <ac:chgData name="Wang Haojie" userId="438431b7d8a16013" providerId="LiveId" clId="{FA541504-E348-4DF5-A859-36E18B6C8C15}" dt="2022-11-13T01:32:40.715" v="681"/>
          <ac:spMkLst>
            <pc:docMk/>
            <pc:sldMk cId="3192807694" sldId="256"/>
            <ac:spMk id="1299" creationId="{2A43AB03-ADD1-28B4-5439-5B17CEF6B2DB}"/>
          </ac:spMkLst>
        </pc:spChg>
        <pc:spChg chg="mod">
          <ac:chgData name="Wang Haojie" userId="438431b7d8a16013" providerId="LiveId" clId="{FA541504-E348-4DF5-A859-36E18B6C8C15}" dt="2022-11-13T01:32:40.715" v="681"/>
          <ac:spMkLst>
            <pc:docMk/>
            <pc:sldMk cId="3192807694" sldId="256"/>
            <ac:spMk id="1300" creationId="{8B40B475-ECD3-E093-79A2-0DA78173F8C9}"/>
          </ac:spMkLst>
        </pc:spChg>
        <pc:spChg chg="mod">
          <ac:chgData name="Wang Haojie" userId="438431b7d8a16013" providerId="LiveId" clId="{FA541504-E348-4DF5-A859-36E18B6C8C15}" dt="2022-11-13T01:32:40.715" v="681"/>
          <ac:spMkLst>
            <pc:docMk/>
            <pc:sldMk cId="3192807694" sldId="256"/>
            <ac:spMk id="1301" creationId="{599C333A-AB26-AFF8-0529-1D555D146EF5}"/>
          </ac:spMkLst>
        </pc:spChg>
        <pc:spChg chg="mod">
          <ac:chgData name="Wang Haojie" userId="438431b7d8a16013" providerId="LiveId" clId="{FA541504-E348-4DF5-A859-36E18B6C8C15}" dt="2022-11-13T01:32:40.715" v="681"/>
          <ac:spMkLst>
            <pc:docMk/>
            <pc:sldMk cId="3192807694" sldId="256"/>
            <ac:spMk id="1302" creationId="{EB031C34-F389-8DB0-B6A2-ECB10EC9E81F}"/>
          </ac:spMkLst>
        </pc:spChg>
        <pc:spChg chg="mod">
          <ac:chgData name="Wang Haojie" userId="438431b7d8a16013" providerId="LiveId" clId="{FA541504-E348-4DF5-A859-36E18B6C8C15}" dt="2022-11-13T01:32:40.715" v="681"/>
          <ac:spMkLst>
            <pc:docMk/>
            <pc:sldMk cId="3192807694" sldId="256"/>
            <ac:spMk id="1303" creationId="{9336EBBC-FD4B-6B56-A8CE-5612BC15DDAF}"/>
          </ac:spMkLst>
        </pc:spChg>
        <pc:spChg chg="mod">
          <ac:chgData name="Wang Haojie" userId="438431b7d8a16013" providerId="LiveId" clId="{FA541504-E348-4DF5-A859-36E18B6C8C15}" dt="2022-11-13T01:32:40.715" v="681"/>
          <ac:spMkLst>
            <pc:docMk/>
            <pc:sldMk cId="3192807694" sldId="256"/>
            <ac:spMk id="1304" creationId="{919494D8-DF9B-2044-0F8D-BCF57D5F9B79}"/>
          </ac:spMkLst>
        </pc:spChg>
        <pc:spChg chg="mod">
          <ac:chgData name="Wang Haojie" userId="438431b7d8a16013" providerId="LiveId" clId="{FA541504-E348-4DF5-A859-36E18B6C8C15}" dt="2022-11-13T01:32:40.715" v="681"/>
          <ac:spMkLst>
            <pc:docMk/>
            <pc:sldMk cId="3192807694" sldId="256"/>
            <ac:spMk id="1305" creationId="{8D85358C-CCD1-DA2A-46DA-FC71AF8A4981}"/>
          </ac:spMkLst>
        </pc:spChg>
        <pc:spChg chg="mod">
          <ac:chgData name="Wang Haojie" userId="438431b7d8a16013" providerId="LiveId" clId="{FA541504-E348-4DF5-A859-36E18B6C8C15}" dt="2022-11-13T01:32:40.715" v="681"/>
          <ac:spMkLst>
            <pc:docMk/>
            <pc:sldMk cId="3192807694" sldId="256"/>
            <ac:spMk id="1306" creationId="{003B549C-3C70-2D0B-6F6F-F6327C4A438F}"/>
          </ac:spMkLst>
        </pc:spChg>
        <pc:spChg chg="mod">
          <ac:chgData name="Wang Haojie" userId="438431b7d8a16013" providerId="LiveId" clId="{FA541504-E348-4DF5-A859-36E18B6C8C15}" dt="2022-11-13T01:32:40.715" v="681"/>
          <ac:spMkLst>
            <pc:docMk/>
            <pc:sldMk cId="3192807694" sldId="256"/>
            <ac:spMk id="1307" creationId="{5A6762C9-1CBA-A8A7-65C7-84CA976711D3}"/>
          </ac:spMkLst>
        </pc:spChg>
        <pc:spChg chg="mod">
          <ac:chgData name="Wang Haojie" userId="438431b7d8a16013" providerId="LiveId" clId="{FA541504-E348-4DF5-A859-36E18B6C8C15}" dt="2022-11-13T01:32:40.715" v="681"/>
          <ac:spMkLst>
            <pc:docMk/>
            <pc:sldMk cId="3192807694" sldId="256"/>
            <ac:spMk id="1308" creationId="{29F8D0B1-6B56-623D-4A06-0026649C1AF0}"/>
          </ac:spMkLst>
        </pc:spChg>
        <pc:spChg chg="mod">
          <ac:chgData name="Wang Haojie" userId="438431b7d8a16013" providerId="LiveId" clId="{FA541504-E348-4DF5-A859-36E18B6C8C15}" dt="2022-11-13T01:32:40.715" v="681"/>
          <ac:spMkLst>
            <pc:docMk/>
            <pc:sldMk cId="3192807694" sldId="256"/>
            <ac:spMk id="1309" creationId="{84D95C75-2792-7783-B6B2-7E2CADA0E1BC}"/>
          </ac:spMkLst>
        </pc:spChg>
        <pc:spChg chg="mod">
          <ac:chgData name="Wang Haojie" userId="438431b7d8a16013" providerId="LiveId" clId="{FA541504-E348-4DF5-A859-36E18B6C8C15}" dt="2022-11-13T01:32:40.715" v="681"/>
          <ac:spMkLst>
            <pc:docMk/>
            <pc:sldMk cId="3192807694" sldId="256"/>
            <ac:spMk id="1310" creationId="{8928F5DD-A7A9-E3DF-BDAE-50A7C22CE39C}"/>
          </ac:spMkLst>
        </pc:spChg>
        <pc:spChg chg="add mod">
          <ac:chgData name="Wang Haojie" userId="438431b7d8a16013" providerId="LiveId" clId="{FA541504-E348-4DF5-A859-36E18B6C8C15}" dt="2022-11-13T01:40:06.137" v="762" actId="164"/>
          <ac:spMkLst>
            <pc:docMk/>
            <pc:sldMk cId="3192807694" sldId="256"/>
            <ac:spMk id="1313" creationId="{1BC27DCF-4988-C971-2AC3-8AB30B756E95}"/>
          </ac:spMkLst>
        </pc:spChg>
        <pc:spChg chg="add mod">
          <ac:chgData name="Wang Haojie" userId="438431b7d8a16013" providerId="LiveId" clId="{FA541504-E348-4DF5-A859-36E18B6C8C15}" dt="2022-11-13T01:54:58.576" v="942" actId="164"/>
          <ac:spMkLst>
            <pc:docMk/>
            <pc:sldMk cId="3192807694" sldId="256"/>
            <ac:spMk id="1314" creationId="{8EBBE314-D408-103F-B666-1E25CF3CA6A7}"/>
          </ac:spMkLst>
        </pc:spChg>
        <pc:spChg chg="add mod">
          <ac:chgData name="Wang Haojie" userId="438431b7d8a16013" providerId="LiveId" clId="{FA541504-E348-4DF5-A859-36E18B6C8C15}" dt="2022-11-13T01:54:58.576" v="942" actId="164"/>
          <ac:spMkLst>
            <pc:docMk/>
            <pc:sldMk cId="3192807694" sldId="256"/>
            <ac:spMk id="1315" creationId="{369EFF25-481A-26AD-A874-BC0725B965EA}"/>
          </ac:spMkLst>
        </pc:spChg>
        <pc:spChg chg="mod">
          <ac:chgData name="Wang Haojie" userId="438431b7d8a16013" providerId="LiveId" clId="{FA541504-E348-4DF5-A859-36E18B6C8C15}" dt="2022-11-13T01:35:15.934" v="683"/>
          <ac:spMkLst>
            <pc:docMk/>
            <pc:sldMk cId="3192807694" sldId="256"/>
            <ac:spMk id="1319" creationId="{4FA46253-34AB-3BB2-B2B3-633FDDB49153}"/>
          </ac:spMkLst>
        </pc:spChg>
        <pc:spChg chg="mod">
          <ac:chgData name="Wang Haojie" userId="438431b7d8a16013" providerId="LiveId" clId="{FA541504-E348-4DF5-A859-36E18B6C8C15}" dt="2022-11-13T01:35:15.934" v="683"/>
          <ac:spMkLst>
            <pc:docMk/>
            <pc:sldMk cId="3192807694" sldId="256"/>
            <ac:spMk id="1320" creationId="{E44FF61E-98F0-9D2F-1B94-E98CDCFEB3BF}"/>
          </ac:spMkLst>
        </pc:spChg>
        <pc:spChg chg="mod">
          <ac:chgData name="Wang Haojie" userId="438431b7d8a16013" providerId="LiveId" clId="{FA541504-E348-4DF5-A859-36E18B6C8C15}" dt="2022-11-13T01:35:15.934" v="683"/>
          <ac:spMkLst>
            <pc:docMk/>
            <pc:sldMk cId="3192807694" sldId="256"/>
            <ac:spMk id="1321" creationId="{B072C786-C039-286B-540D-EA2F8F8801F1}"/>
          </ac:spMkLst>
        </pc:spChg>
        <pc:spChg chg="mod">
          <ac:chgData name="Wang Haojie" userId="438431b7d8a16013" providerId="LiveId" clId="{FA541504-E348-4DF5-A859-36E18B6C8C15}" dt="2022-11-13T01:35:15.934" v="683"/>
          <ac:spMkLst>
            <pc:docMk/>
            <pc:sldMk cId="3192807694" sldId="256"/>
            <ac:spMk id="1322" creationId="{9B729AB4-5772-1BE4-6BD5-853AC15CF11A}"/>
          </ac:spMkLst>
        </pc:spChg>
        <pc:spChg chg="mod">
          <ac:chgData name="Wang Haojie" userId="438431b7d8a16013" providerId="LiveId" clId="{FA541504-E348-4DF5-A859-36E18B6C8C15}" dt="2022-11-13T01:35:15.934" v="683"/>
          <ac:spMkLst>
            <pc:docMk/>
            <pc:sldMk cId="3192807694" sldId="256"/>
            <ac:spMk id="1323" creationId="{39D17051-437E-D97F-6E0B-4B5F19DADC63}"/>
          </ac:spMkLst>
        </pc:spChg>
        <pc:spChg chg="mod">
          <ac:chgData name="Wang Haojie" userId="438431b7d8a16013" providerId="LiveId" clId="{FA541504-E348-4DF5-A859-36E18B6C8C15}" dt="2022-11-13T01:35:15.934" v="683"/>
          <ac:spMkLst>
            <pc:docMk/>
            <pc:sldMk cId="3192807694" sldId="256"/>
            <ac:spMk id="1324" creationId="{2B09A897-6EA3-DC59-F690-6C83A64C4C96}"/>
          </ac:spMkLst>
        </pc:spChg>
        <pc:spChg chg="mod">
          <ac:chgData name="Wang Haojie" userId="438431b7d8a16013" providerId="LiveId" clId="{FA541504-E348-4DF5-A859-36E18B6C8C15}" dt="2022-11-13T01:35:15.934" v="683"/>
          <ac:spMkLst>
            <pc:docMk/>
            <pc:sldMk cId="3192807694" sldId="256"/>
            <ac:spMk id="1325" creationId="{87A45B1C-B6E7-7D1B-E778-1A84A1D9ACE1}"/>
          </ac:spMkLst>
        </pc:spChg>
        <pc:spChg chg="mod">
          <ac:chgData name="Wang Haojie" userId="438431b7d8a16013" providerId="LiveId" clId="{FA541504-E348-4DF5-A859-36E18B6C8C15}" dt="2022-11-13T01:35:15.934" v="683"/>
          <ac:spMkLst>
            <pc:docMk/>
            <pc:sldMk cId="3192807694" sldId="256"/>
            <ac:spMk id="1326" creationId="{4855E0B9-2296-A4F2-F505-E941E8BADF84}"/>
          </ac:spMkLst>
        </pc:spChg>
        <pc:spChg chg="mod">
          <ac:chgData name="Wang Haojie" userId="438431b7d8a16013" providerId="LiveId" clId="{FA541504-E348-4DF5-A859-36E18B6C8C15}" dt="2022-11-13T01:35:15.934" v="683"/>
          <ac:spMkLst>
            <pc:docMk/>
            <pc:sldMk cId="3192807694" sldId="256"/>
            <ac:spMk id="1327" creationId="{62D786C8-DE5F-EBCD-991D-6D6BE8D28382}"/>
          </ac:spMkLst>
        </pc:spChg>
        <pc:spChg chg="mod">
          <ac:chgData name="Wang Haojie" userId="438431b7d8a16013" providerId="LiveId" clId="{FA541504-E348-4DF5-A859-36E18B6C8C15}" dt="2022-11-13T01:35:15.934" v="683"/>
          <ac:spMkLst>
            <pc:docMk/>
            <pc:sldMk cId="3192807694" sldId="256"/>
            <ac:spMk id="1328" creationId="{9FF52777-B22B-3F6B-65E4-1DBFDE85A99E}"/>
          </ac:spMkLst>
        </pc:spChg>
        <pc:spChg chg="mod">
          <ac:chgData name="Wang Haojie" userId="438431b7d8a16013" providerId="LiveId" clId="{FA541504-E348-4DF5-A859-36E18B6C8C15}" dt="2022-11-13T01:35:15.934" v="683"/>
          <ac:spMkLst>
            <pc:docMk/>
            <pc:sldMk cId="3192807694" sldId="256"/>
            <ac:spMk id="1329" creationId="{C03FED7C-F602-7425-C8A9-07959E75813F}"/>
          </ac:spMkLst>
        </pc:spChg>
        <pc:spChg chg="mod">
          <ac:chgData name="Wang Haojie" userId="438431b7d8a16013" providerId="LiveId" clId="{FA541504-E348-4DF5-A859-36E18B6C8C15}" dt="2022-11-13T01:35:15.934" v="683"/>
          <ac:spMkLst>
            <pc:docMk/>
            <pc:sldMk cId="3192807694" sldId="256"/>
            <ac:spMk id="1330" creationId="{46DBA371-87B2-7095-BF11-639031ADFE74}"/>
          </ac:spMkLst>
        </pc:spChg>
        <pc:spChg chg="mod">
          <ac:chgData name="Wang Haojie" userId="438431b7d8a16013" providerId="LiveId" clId="{FA541504-E348-4DF5-A859-36E18B6C8C15}" dt="2022-11-13T01:35:15.934" v="683"/>
          <ac:spMkLst>
            <pc:docMk/>
            <pc:sldMk cId="3192807694" sldId="256"/>
            <ac:spMk id="1331" creationId="{2689B00A-86CC-F3D9-6DF9-618A9DCD6330}"/>
          </ac:spMkLst>
        </pc:spChg>
        <pc:spChg chg="mod">
          <ac:chgData name="Wang Haojie" userId="438431b7d8a16013" providerId="LiveId" clId="{FA541504-E348-4DF5-A859-36E18B6C8C15}" dt="2022-11-13T01:35:15.934" v="683"/>
          <ac:spMkLst>
            <pc:docMk/>
            <pc:sldMk cId="3192807694" sldId="256"/>
            <ac:spMk id="1332" creationId="{4BBA70CF-A598-FD76-AD0F-479F2B605F99}"/>
          </ac:spMkLst>
        </pc:spChg>
        <pc:spChg chg="mod">
          <ac:chgData name="Wang Haojie" userId="438431b7d8a16013" providerId="LiveId" clId="{FA541504-E348-4DF5-A859-36E18B6C8C15}" dt="2022-11-13T01:35:15.934" v="683"/>
          <ac:spMkLst>
            <pc:docMk/>
            <pc:sldMk cId="3192807694" sldId="256"/>
            <ac:spMk id="1333" creationId="{DD6B8A19-50E5-513C-7605-70BB8B277A78}"/>
          </ac:spMkLst>
        </pc:spChg>
        <pc:spChg chg="mod">
          <ac:chgData name="Wang Haojie" userId="438431b7d8a16013" providerId="LiveId" clId="{FA541504-E348-4DF5-A859-36E18B6C8C15}" dt="2022-11-13T01:35:15.934" v="683"/>
          <ac:spMkLst>
            <pc:docMk/>
            <pc:sldMk cId="3192807694" sldId="256"/>
            <ac:spMk id="1334" creationId="{558F7E89-17FC-09F7-1EC0-5B93880C3AB4}"/>
          </ac:spMkLst>
        </pc:spChg>
        <pc:spChg chg="mod">
          <ac:chgData name="Wang Haojie" userId="438431b7d8a16013" providerId="LiveId" clId="{FA541504-E348-4DF5-A859-36E18B6C8C15}" dt="2022-11-13T01:35:15.934" v="683"/>
          <ac:spMkLst>
            <pc:docMk/>
            <pc:sldMk cId="3192807694" sldId="256"/>
            <ac:spMk id="1335" creationId="{F6646FB6-2D33-BEC2-9E81-C756774B5163}"/>
          </ac:spMkLst>
        </pc:spChg>
        <pc:spChg chg="mod">
          <ac:chgData name="Wang Haojie" userId="438431b7d8a16013" providerId="LiveId" clId="{FA541504-E348-4DF5-A859-36E18B6C8C15}" dt="2022-11-13T01:35:15.934" v="683"/>
          <ac:spMkLst>
            <pc:docMk/>
            <pc:sldMk cId="3192807694" sldId="256"/>
            <ac:spMk id="1336" creationId="{2F268332-C26A-B2B5-FAE1-A163E95A78CE}"/>
          </ac:spMkLst>
        </pc:spChg>
        <pc:spChg chg="mod">
          <ac:chgData name="Wang Haojie" userId="438431b7d8a16013" providerId="LiveId" clId="{FA541504-E348-4DF5-A859-36E18B6C8C15}" dt="2022-11-13T01:35:15.934" v="683"/>
          <ac:spMkLst>
            <pc:docMk/>
            <pc:sldMk cId="3192807694" sldId="256"/>
            <ac:spMk id="1337" creationId="{D177D654-4689-3EA5-DB06-64A1C9309EDE}"/>
          </ac:spMkLst>
        </pc:spChg>
        <pc:spChg chg="mod">
          <ac:chgData name="Wang Haojie" userId="438431b7d8a16013" providerId="LiveId" clId="{FA541504-E348-4DF5-A859-36E18B6C8C15}" dt="2022-11-13T01:35:15.934" v="683"/>
          <ac:spMkLst>
            <pc:docMk/>
            <pc:sldMk cId="3192807694" sldId="256"/>
            <ac:spMk id="1338" creationId="{B5CFEA0D-8688-3F96-3EB7-2F141AB13042}"/>
          </ac:spMkLst>
        </pc:spChg>
        <pc:spChg chg="mod">
          <ac:chgData name="Wang Haojie" userId="438431b7d8a16013" providerId="LiveId" clId="{FA541504-E348-4DF5-A859-36E18B6C8C15}" dt="2022-11-13T01:35:15.934" v="683"/>
          <ac:spMkLst>
            <pc:docMk/>
            <pc:sldMk cId="3192807694" sldId="256"/>
            <ac:spMk id="1339" creationId="{48539212-85EF-EFE9-4E7F-3D78644A1872}"/>
          </ac:spMkLst>
        </pc:spChg>
        <pc:spChg chg="mod">
          <ac:chgData name="Wang Haojie" userId="438431b7d8a16013" providerId="LiveId" clId="{FA541504-E348-4DF5-A859-36E18B6C8C15}" dt="2022-11-13T01:35:15.934" v="683"/>
          <ac:spMkLst>
            <pc:docMk/>
            <pc:sldMk cId="3192807694" sldId="256"/>
            <ac:spMk id="1340" creationId="{CC5C0794-91E6-E76C-FCAD-1DDE6DDA740C}"/>
          </ac:spMkLst>
        </pc:spChg>
        <pc:spChg chg="mod">
          <ac:chgData name="Wang Haojie" userId="438431b7d8a16013" providerId="LiveId" clId="{FA541504-E348-4DF5-A859-36E18B6C8C15}" dt="2022-11-13T01:35:15.934" v="683"/>
          <ac:spMkLst>
            <pc:docMk/>
            <pc:sldMk cId="3192807694" sldId="256"/>
            <ac:spMk id="1341" creationId="{E87E40B5-E91B-E826-F2C2-FB0023798421}"/>
          </ac:spMkLst>
        </pc:spChg>
        <pc:spChg chg="mod">
          <ac:chgData name="Wang Haojie" userId="438431b7d8a16013" providerId="LiveId" clId="{FA541504-E348-4DF5-A859-36E18B6C8C15}" dt="2022-11-13T01:35:15.934" v="683"/>
          <ac:spMkLst>
            <pc:docMk/>
            <pc:sldMk cId="3192807694" sldId="256"/>
            <ac:spMk id="1342" creationId="{5E28F57F-EA3C-C251-1E63-CA8AF0506BCD}"/>
          </ac:spMkLst>
        </pc:spChg>
        <pc:spChg chg="mod">
          <ac:chgData name="Wang Haojie" userId="438431b7d8a16013" providerId="LiveId" clId="{FA541504-E348-4DF5-A859-36E18B6C8C15}" dt="2022-11-13T01:35:15.934" v="683"/>
          <ac:spMkLst>
            <pc:docMk/>
            <pc:sldMk cId="3192807694" sldId="256"/>
            <ac:spMk id="1343" creationId="{1E168D22-0C4A-098F-DB91-B2D0972E1F2D}"/>
          </ac:spMkLst>
        </pc:spChg>
        <pc:spChg chg="mod">
          <ac:chgData name="Wang Haojie" userId="438431b7d8a16013" providerId="LiveId" clId="{FA541504-E348-4DF5-A859-36E18B6C8C15}" dt="2022-11-13T01:35:15.934" v="683"/>
          <ac:spMkLst>
            <pc:docMk/>
            <pc:sldMk cId="3192807694" sldId="256"/>
            <ac:spMk id="1344" creationId="{85B97272-BCC8-1B37-D88F-D38499966A4D}"/>
          </ac:spMkLst>
        </pc:spChg>
        <pc:spChg chg="mod">
          <ac:chgData name="Wang Haojie" userId="438431b7d8a16013" providerId="LiveId" clId="{FA541504-E348-4DF5-A859-36E18B6C8C15}" dt="2022-11-13T01:35:15.934" v="683"/>
          <ac:spMkLst>
            <pc:docMk/>
            <pc:sldMk cId="3192807694" sldId="256"/>
            <ac:spMk id="1345" creationId="{515943A5-FB3E-8DF5-0E33-BEB0F7CD4A7D}"/>
          </ac:spMkLst>
        </pc:spChg>
        <pc:spChg chg="mod">
          <ac:chgData name="Wang Haojie" userId="438431b7d8a16013" providerId="LiveId" clId="{FA541504-E348-4DF5-A859-36E18B6C8C15}" dt="2022-11-13T01:35:15.934" v="683"/>
          <ac:spMkLst>
            <pc:docMk/>
            <pc:sldMk cId="3192807694" sldId="256"/>
            <ac:spMk id="1346" creationId="{B7EE752B-89BB-94B8-E2E7-434882E3E177}"/>
          </ac:spMkLst>
        </pc:spChg>
        <pc:spChg chg="mod">
          <ac:chgData name="Wang Haojie" userId="438431b7d8a16013" providerId="LiveId" clId="{FA541504-E348-4DF5-A859-36E18B6C8C15}" dt="2022-11-13T01:35:15.934" v="683"/>
          <ac:spMkLst>
            <pc:docMk/>
            <pc:sldMk cId="3192807694" sldId="256"/>
            <ac:spMk id="1347" creationId="{B3F052B3-3982-CA2B-3429-0DA4BE2E17ED}"/>
          </ac:spMkLst>
        </pc:spChg>
        <pc:spChg chg="mod">
          <ac:chgData name="Wang Haojie" userId="438431b7d8a16013" providerId="LiveId" clId="{FA541504-E348-4DF5-A859-36E18B6C8C15}" dt="2022-11-13T01:35:15.934" v="683"/>
          <ac:spMkLst>
            <pc:docMk/>
            <pc:sldMk cId="3192807694" sldId="256"/>
            <ac:spMk id="1348" creationId="{A002FFB3-4674-92DF-3AF5-18A4A7ED25F8}"/>
          </ac:spMkLst>
        </pc:spChg>
        <pc:spChg chg="mod">
          <ac:chgData name="Wang Haojie" userId="438431b7d8a16013" providerId="LiveId" clId="{FA541504-E348-4DF5-A859-36E18B6C8C15}" dt="2022-11-13T01:35:15.934" v="683"/>
          <ac:spMkLst>
            <pc:docMk/>
            <pc:sldMk cId="3192807694" sldId="256"/>
            <ac:spMk id="1349" creationId="{82FD9C96-5BF6-7F0A-D306-17BE2B6AC915}"/>
          </ac:spMkLst>
        </pc:spChg>
        <pc:spChg chg="mod">
          <ac:chgData name="Wang Haojie" userId="438431b7d8a16013" providerId="LiveId" clId="{FA541504-E348-4DF5-A859-36E18B6C8C15}" dt="2022-11-13T01:35:15.934" v="683"/>
          <ac:spMkLst>
            <pc:docMk/>
            <pc:sldMk cId="3192807694" sldId="256"/>
            <ac:spMk id="1350" creationId="{4939198B-85F8-732C-C4E2-6242A11DEC52}"/>
          </ac:spMkLst>
        </pc:spChg>
        <pc:spChg chg="add mod">
          <ac:chgData name="Wang Haojie" userId="438431b7d8a16013" providerId="LiveId" clId="{FA541504-E348-4DF5-A859-36E18B6C8C15}" dt="2022-11-13T01:40:06.137" v="762" actId="164"/>
          <ac:spMkLst>
            <pc:docMk/>
            <pc:sldMk cId="3192807694" sldId="256"/>
            <ac:spMk id="1351" creationId="{367B477B-D52E-F532-D464-EBA83C6F7FC0}"/>
          </ac:spMkLst>
        </pc:spChg>
        <pc:spChg chg="mod">
          <ac:chgData name="Wang Haojie" userId="438431b7d8a16013" providerId="LiveId" clId="{FA541504-E348-4DF5-A859-36E18B6C8C15}" dt="2022-11-13T01:37:02.623" v="690"/>
          <ac:spMkLst>
            <pc:docMk/>
            <pc:sldMk cId="3192807694" sldId="256"/>
            <ac:spMk id="1355" creationId="{B708BE1F-C346-D36D-3509-EA703A9F933E}"/>
          </ac:spMkLst>
        </pc:spChg>
        <pc:spChg chg="mod">
          <ac:chgData name="Wang Haojie" userId="438431b7d8a16013" providerId="LiveId" clId="{FA541504-E348-4DF5-A859-36E18B6C8C15}" dt="2022-11-13T01:37:02.623" v="690"/>
          <ac:spMkLst>
            <pc:docMk/>
            <pc:sldMk cId="3192807694" sldId="256"/>
            <ac:spMk id="1356" creationId="{5CC84F74-229D-B5BE-6488-AA5C8C722F5C}"/>
          </ac:spMkLst>
        </pc:spChg>
        <pc:spChg chg="mod">
          <ac:chgData name="Wang Haojie" userId="438431b7d8a16013" providerId="LiveId" clId="{FA541504-E348-4DF5-A859-36E18B6C8C15}" dt="2022-11-13T01:37:02.623" v="690"/>
          <ac:spMkLst>
            <pc:docMk/>
            <pc:sldMk cId="3192807694" sldId="256"/>
            <ac:spMk id="1357" creationId="{596081F6-E06E-2EC3-0933-4CE1C241D0B0}"/>
          </ac:spMkLst>
        </pc:spChg>
        <pc:spChg chg="mod">
          <ac:chgData name="Wang Haojie" userId="438431b7d8a16013" providerId="LiveId" clId="{FA541504-E348-4DF5-A859-36E18B6C8C15}" dt="2022-11-13T01:37:02.623" v="690"/>
          <ac:spMkLst>
            <pc:docMk/>
            <pc:sldMk cId="3192807694" sldId="256"/>
            <ac:spMk id="1358" creationId="{CC0B64D6-3894-B766-4405-9621B3BD6C63}"/>
          </ac:spMkLst>
        </pc:spChg>
        <pc:spChg chg="mod">
          <ac:chgData name="Wang Haojie" userId="438431b7d8a16013" providerId="LiveId" clId="{FA541504-E348-4DF5-A859-36E18B6C8C15}" dt="2022-11-13T01:37:02.623" v="690"/>
          <ac:spMkLst>
            <pc:docMk/>
            <pc:sldMk cId="3192807694" sldId="256"/>
            <ac:spMk id="1359" creationId="{30360E8B-7974-BFAE-4758-7BADBA51BFB0}"/>
          </ac:spMkLst>
        </pc:spChg>
        <pc:spChg chg="mod">
          <ac:chgData name="Wang Haojie" userId="438431b7d8a16013" providerId="LiveId" clId="{FA541504-E348-4DF5-A859-36E18B6C8C15}" dt="2022-11-13T01:37:02.623" v="690"/>
          <ac:spMkLst>
            <pc:docMk/>
            <pc:sldMk cId="3192807694" sldId="256"/>
            <ac:spMk id="1360" creationId="{A30A773D-761F-D42D-20BB-F0833CC13807}"/>
          </ac:spMkLst>
        </pc:spChg>
        <pc:spChg chg="mod">
          <ac:chgData name="Wang Haojie" userId="438431b7d8a16013" providerId="LiveId" clId="{FA541504-E348-4DF5-A859-36E18B6C8C15}" dt="2022-11-13T01:37:02.623" v="690"/>
          <ac:spMkLst>
            <pc:docMk/>
            <pc:sldMk cId="3192807694" sldId="256"/>
            <ac:spMk id="1361" creationId="{336A4B55-1997-D8B2-E734-D5549AE10D58}"/>
          </ac:spMkLst>
        </pc:spChg>
        <pc:spChg chg="mod">
          <ac:chgData name="Wang Haojie" userId="438431b7d8a16013" providerId="LiveId" clId="{FA541504-E348-4DF5-A859-36E18B6C8C15}" dt="2022-11-13T01:37:02.623" v="690"/>
          <ac:spMkLst>
            <pc:docMk/>
            <pc:sldMk cId="3192807694" sldId="256"/>
            <ac:spMk id="1362" creationId="{F4E802B6-DAA4-D994-F8AA-26915CA59ED7}"/>
          </ac:spMkLst>
        </pc:spChg>
        <pc:spChg chg="mod">
          <ac:chgData name="Wang Haojie" userId="438431b7d8a16013" providerId="LiveId" clId="{FA541504-E348-4DF5-A859-36E18B6C8C15}" dt="2022-11-13T01:37:02.623" v="690"/>
          <ac:spMkLst>
            <pc:docMk/>
            <pc:sldMk cId="3192807694" sldId="256"/>
            <ac:spMk id="1363" creationId="{B8FAC8D9-CBD3-8AD6-2AA4-85CC611F6412}"/>
          </ac:spMkLst>
        </pc:spChg>
        <pc:spChg chg="mod">
          <ac:chgData name="Wang Haojie" userId="438431b7d8a16013" providerId="LiveId" clId="{FA541504-E348-4DF5-A859-36E18B6C8C15}" dt="2022-11-13T01:37:02.623" v="690"/>
          <ac:spMkLst>
            <pc:docMk/>
            <pc:sldMk cId="3192807694" sldId="256"/>
            <ac:spMk id="1364" creationId="{146E97EE-7EFD-B90E-E693-175428A3D844}"/>
          </ac:spMkLst>
        </pc:spChg>
        <pc:spChg chg="mod">
          <ac:chgData name="Wang Haojie" userId="438431b7d8a16013" providerId="LiveId" clId="{FA541504-E348-4DF5-A859-36E18B6C8C15}" dt="2022-11-13T01:37:02.623" v="690"/>
          <ac:spMkLst>
            <pc:docMk/>
            <pc:sldMk cId="3192807694" sldId="256"/>
            <ac:spMk id="1365" creationId="{443546F1-A033-1C7E-F0AA-9FBD0F9BEDDF}"/>
          </ac:spMkLst>
        </pc:spChg>
        <pc:spChg chg="mod">
          <ac:chgData name="Wang Haojie" userId="438431b7d8a16013" providerId="LiveId" clId="{FA541504-E348-4DF5-A859-36E18B6C8C15}" dt="2022-11-13T01:37:02.623" v="690"/>
          <ac:spMkLst>
            <pc:docMk/>
            <pc:sldMk cId="3192807694" sldId="256"/>
            <ac:spMk id="1366" creationId="{99813480-571A-E79B-7C73-AA9925A408EC}"/>
          </ac:spMkLst>
        </pc:spChg>
        <pc:spChg chg="mod">
          <ac:chgData name="Wang Haojie" userId="438431b7d8a16013" providerId="LiveId" clId="{FA541504-E348-4DF5-A859-36E18B6C8C15}" dt="2022-11-13T01:37:02.623" v="690"/>
          <ac:spMkLst>
            <pc:docMk/>
            <pc:sldMk cId="3192807694" sldId="256"/>
            <ac:spMk id="1367" creationId="{2B529908-1A05-8DDF-425E-728151D408A6}"/>
          </ac:spMkLst>
        </pc:spChg>
        <pc:spChg chg="mod">
          <ac:chgData name="Wang Haojie" userId="438431b7d8a16013" providerId="LiveId" clId="{FA541504-E348-4DF5-A859-36E18B6C8C15}" dt="2022-11-13T01:37:02.623" v="690"/>
          <ac:spMkLst>
            <pc:docMk/>
            <pc:sldMk cId="3192807694" sldId="256"/>
            <ac:spMk id="1368" creationId="{BC3AC705-C4FB-59FD-844F-627177E1FF0A}"/>
          </ac:spMkLst>
        </pc:spChg>
        <pc:spChg chg="mod">
          <ac:chgData name="Wang Haojie" userId="438431b7d8a16013" providerId="LiveId" clId="{FA541504-E348-4DF5-A859-36E18B6C8C15}" dt="2022-11-13T01:37:02.623" v="690"/>
          <ac:spMkLst>
            <pc:docMk/>
            <pc:sldMk cId="3192807694" sldId="256"/>
            <ac:spMk id="1369" creationId="{E90156E9-5A8B-5693-1579-024F7D26A0A2}"/>
          </ac:spMkLst>
        </pc:spChg>
        <pc:spChg chg="mod">
          <ac:chgData name="Wang Haojie" userId="438431b7d8a16013" providerId="LiveId" clId="{FA541504-E348-4DF5-A859-36E18B6C8C15}" dt="2022-11-13T01:37:02.623" v="690"/>
          <ac:spMkLst>
            <pc:docMk/>
            <pc:sldMk cId="3192807694" sldId="256"/>
            <ac:spMk id="1370" creationId="{67867593-F6BF-43DE-5D9D-1F3B46FD88A1}"/>
          </ac:spMkLst>
        </pc:spChg>
        <pc:spChg chg="mod">
          <ac:chgData name="Wang Haojie" userId="438431b7d8a16013" providerId="LiveId" clId="{FA541504-E348-4DF5-A859-36E18B6C8C15}" dt="2022-11-13T01:37:02.623" v="690"/>
          <ac:spMkLst>
            <pc:docMk/>
            <pc:sldMk cId="3192807694" sldId="256"/>
            <ac:spMk id="1371" creationId="{FAEC5943-BD4C-649A-E9E4-95BA41A2A3B2}"/>
          </ac:spMkLst>
        </pc:spChg>
        <pc:spChg chg="mod">
          <ac:chgData name="Wang Haojie" userId="438431b7d8a16013" providerId="LiveId" clId="{FA541504-E348-4DF5-A859-36E18B6C8C15}" dt="2022-11-13T01:37:02.623" v="690"/>
          <ac:spMkLst>
            <pc:docMk/>
            <pc:sldMk cId="3192807694" sldId="256"/>
            <ac:spMk id="1372" creationId="{25460AFB-DBCC-8686-EB30-C7A0DFD755AA}"/>
          </ac:spMkLst>
        </pc:spChg>
        <pc:spChg chg="mod">
          <ac:chgData name="Wang Haojie" userId="438431b7d8a16013" providerId="LiveId" clId="{FA541504-E348-4DF5-A859-36E18B6C8C15}" dt="2022-11-13T01:37:02.623" v="690"/>
          <ac:spMkLst>
            <pc:docMk/>
            <pc:sldMk cId="3192807694" sldId="256"/>
            <ac:spMk id="1373" creationId="{B7EEE41A-C450-A6F1-89EF-FE36E045F819}"/>
          </ac:spMkLst>
        </pc:spChg>
        <pc:spChg chg="mod">
          <ac:chgData name="Wang Haojie" userId="438431b7d8a16013" providerId="LiveId" clId="{FA541504-E348-4DF5-A859-36E18B6C8C15}" dt="2022-11-13T01:37:02.623" v="690"/>
          <ac:spMkLst>
            <pc:docMk/>
            <pc:sldMk cId="3192807694" sldId="256"/>
            <ac:spMk id="1374" creationId="{FFE5B377-CA3A-5CE8-21A3-CBDFE1D03EE9}"/>
          </ac:spMkLst>
        </pc:spChg>
        <pc:spChg chg="mod">
          <ac:chgData name="Wang Haojie" userId="438431b7d8a16013" providerId="LiveId" clId="{FA541504-E348-4DF5-A859-36E18B6C8C15}" dt="2022-11-13T01:37:02.623" v="690"/>
          <ac:spMkLst>
            <pc:docMk/>
            <pc:sldMk cId="3192807694" sldId="256"/>
            <ac:spMk id="1375" creationId="{A3EA313B-EE57-73D2-3F09-78002A08B805}"/>
          </ac:spMkLst>
        </pc:spChg>
        <pc:spChg chg="mod">
          <ac:chgData name="Wang Haojie" userId="438431b7d8a16013" providerId="LiveId" clId="{FA541504-E348-4DF5-A859-36E18B6C8C15}" dt="2022-11-13T01:37:02.623" v="690"/>
          <ac:spMkLst>
            <pc:docMk/>
            <pc:sldMk cId="3192807694" sldId="256"/>
            <ac:spMk id="1376" creationId="{45C6A981-99EC-4771-AC94-0DD1FF3A333B}"/>
          </ac:spMkLst>
        </pc:spChg>
        <pc:spChg chg="mod">
          <ac:chgData name="Wang Haojie" userId="438431b7d8a16013" providerId="LiveId" clId="{FA541504-E348-4DF5-A859-36E18B6C8C15}" dt="2022-11-13T01:37:02.623" v="690"/>
          <ac:spMkLst>
            <pc:docMk/>
            <pc:sldMk cId="3192807694" sldId="256"/>
            <ac:spMk id="1377" creationId="{68EFD71F-1F15-61AF-B934-52557D9233B3}"/>
          </ac:spMkLst>
        </pc:spChg>
        <pc:spChg chg="mod">
          <ac:chgData name="Wang Haojie" userId="438431b7d8a16013" providerId="LiveId" clId="{FA541504-E348-4DF5-A859-36E18B6C8C15}" dt="2022-11-13T01:37:02.623" v="690"/>
          <ac:spMkLst>
            <pc:docMk/>
            <pc:sldMk cId="3192807694" sldId="256"/>
            <ac:spMk id="1378" creationId="{AE940639-75EF-ECBC-E448-14963D566BEC}"/>
          </ac:spMkLst>
        </pc:spChg>
        <pc:spChg chg="mod">
          <ac:chgData name="Wang Haojie" userId="438431b7d8a16013" providerId="LiveId" clId="{FA541504-E348-4DF5-A859-36E18B6C8C15}" dt="2022-11-13T01:37:02.623" v="690"/>
          <ac:spMkLst>
            <pc:docMk/>
            <pc:sldMk cId="3192807694" sldId="256"/>
            <ac:spMk id="1379" creationId="{F5D240BF-22E7-7B9E-4B09-222E865C5E94}"/>
          </ac:spMkLst>
        </pc:spChg>
        <pc:spChg chg="mod">
          <ac:chgData name="Wang Haojie" userId="438431b7d8a16013" providerId="LiveId" clId="{FA541504-E348-4DF5-A859-36E18B6C8C15}" dt="2022-11-13T01:37:02.623" v="690"/>
          <ac:spMkLst>
            <pc:docMk/>
            <pc:sldMk cId="3192807694" sldId="256"/>
            <ac:spMk id="1380" creationId="{68643B32-7134-63D0-EFB2-2DF36ABFE43A}"/>
          </ac:spMkLst>
        </pc:spChg>
        <pc:spChg chg="mod">
          <ac:chgData name="Wang Haojie" userId="438431b7d8a16013" providerId="LiveId" clId="{FA541504-E348-4DF5-A859-36E18B6C8C15}" dt="2022-11-13T01:37:02.623" v="690"/>
          <ac:spMkLst>
            <pc:docMk/>
            <pc:sldMk cId="3192807694" sldId="256"/>
            <ac:spMk id="1381" creationId="{9C6494E3-ED0A-69D3-1B60-FA1C6D316707}"/>
          </ac:spMkLst>
        </pc:spChg>
        <pc:spChg chg="mod">
          <ac:chgData name="Wang Haojie" userId="438431b7d8a16013" providerId="LiveId" clId="{FA541504-E348-4DF5-A859-36E18B6C8C15}" dt="2022-11-13T01:37:02.623" v="690"/>
          <ac:spMkLst>
            <pc:docMk/>
            <pc:sldMk cId="3192807694" sldId="256"/>
            <ac:spMk id="1382" creationId="{EF5D294E-17EA-C480-3E4E-901D84D900A1}"/>
          </ac:spMkLst>
        </pc:spChg>
        <pc:spChg chg="mod">
          <ac:chgData name="Wang Haojie" userId="438431b7d8a16013" providerId="LiveId" clId="{FA541504-E348-4DF5-A859-36E18B6C8C15}" dt="2022-11-13T01:37:02.623" v="690"/>
          <ac:spMkLst>
            <pc:docMk/>
            <pc:sldMk cId="3192807694" sldId="256"/>
            <ac:spMk id="1383" creationId="{22B2968E-43EF-5C75-F435-DBA84D7BDA79}"/>
          </ac:spMkLst>
        </pc:spChg>
        <pc:spChg chg="mod">
          <ac:chgData name="Wang Haojie" userId="438431b7d8a16013" providerId="LiveId" clId="{FA541504-E348-4DF5-A859-36E18B6C8C15}" dt="2022-11-13T01:37:02.623" v="690"/>
          <ac:spMkLst>
            <pc:docMk/>
            <pc:sldMk cId="3192807694" sldId="256"/>
            <ac:spMk id="1384" creationId="{4E7C02CE-AAAF-6AC9-42E7-F7C32348B7BC}"/>
          </ac:spMkLst>
        </pc:spChg>
        <pc:spChg chg="mod">
          <ac:chgData name="Wang Haojie" userId="438431b7d8a16013" providerId="LiveId" clId="{FA541504-E348-4DF5-A859-36E18B6C8C15}" dt="2022-11-13T01:37:02.623" v="690"/>
          <ac:spMkLst>
            <pc:docMk/>
            <pc:sldMk cId="3192807694" sldId="256"/>
            <ac:spMk id="1385" creationId="{ECF1291E-23C2-E139-2562-A4B3641AD901}"/>
          </ac:spMkLst>
        </pc:spChg>
        <pc:spChg chg="mod">
          <ac:chgData name="Wang Haojie" userId="438431b7d8a16013" providerId="LiveId" clId="{FA541504-E348-4DF5-A859-36E18B6C8C15}" dt="2022-11-13T01:37:02.623" v="690"/>
          <ac:spMkLst>
            <pc:docMk/>
            <pc:sldMk cId="3192807694" sldId="256"/>
            <ac:spMk id="1386" creationId="{8CF86A8D-52FD-DAD7-8AEA-BA45E4F04624}"/>
          </ac:spMkLst>
        </pc:spChg>
        <pc:spChg chg="add mod">
          <ac:chgData name="Wang Haojie" userId="438431b7d8a16013" providerId="LiveId" clId="{FA541504-E348-4DF5-A859-36E18B6C8C15}" dt="2022-11-13T01:40:06.137" v="762" actId="164"/>
          <ac:spMkLst>
            <pc:docMk/>
            <pc:sldMk cId="3192807694" sldId="256"/>
            <ac:spMk id="1387" creationId="{D5B8879B-5F6B-24E4-3B3F-7048CE8C3E69}"/>
          </ac:spMkLst>
        </pc:spChg>
        <pc:spChg chg="add mod">
          <ac:chgData name="Wang Haojie" userId="438431b7d8a16013" providerId="LiveId" clId="{FA541504-E348-4DF5-A859-36E18B6C8C15}" dt="2022-11-13T01:40:06.137" v="762" actId="164"/>
          <ac:spMkLst>
            <pc:docMk/>
            <pc:sldMk cId="3192807694" sldId="256"/>
            <ac:spMk id="1389" creationId="{4F04D47F-909A-DF8D-8996-66BF1504E049}"/>
          </ac:spMkLst>
        </pc:spChg>
        <pc:spChg chg="add mod">
          <ac:chgData name="Wang Haojie" userId="438431b7d8a16013" providerId="LiveId" clId="{FA541504-E348-4DF5-A859-36E18B6C8C15}" dt="2022-11-13T01:40:06.137" v="762" actId="164"/>
          <ac:spMkLst>
            <pc:docMk/>
            <pc:sldMk cId="3192807694" sldId="256"/>
            <ac:spMk id="1390" creationId="{B733137E-0040-2D0E-C854-6AF5E1331FE9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398" creationId="{E49E8C0E-0803-51F2-19C0-62FAA3759C9A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00" creationId="{97501937-B4C6-12B3-5956-3D43B6F08C92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02" creationId="{CF99ACB8-0D51-E691-8894-B6A76037233B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03" creationId="{E035C24A-A338-B07B-F428-011DAAAF1ECA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04" creationId="{F89E78E2-7E48-313B-04B8-0312212A8472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07" creationId="{88EF805E-D723-5C4B-575A-E3DE99D30E97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08" creationId="{B522E5AF-40BB-3E1A-B493-3CA52A942743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09" creationId="{4B22D263-A83F-55CF-3C33-19CA9E471046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10" creationId="{356DA24E-F746-46F2-BF70-A40EC063616E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11" creationId="{7B5DF255-73B5-7691-59A3-938C2E4B5E0E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12" creationId="{9F3939C5-4D1D-4198-2E54-332EDDEC2CAF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13" creationId="{921E0B8D-512A-0610-E9A8-AA703A05B520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14" creationId="{89D1D18B-F401-7829-D4B8-009592851F2A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15" creationId="{2E00B2FC-69D9-E506-56DE-17EF371A2C4E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16" creationId="{EFA5BB39-C5F5-ABF8-E071-0C998044BDE6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17" creationId="{FEF3F084-A2A5-3080-9ED3-84AF17A6C09F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18" creationId="{223C186E-3F46-56D4-3480-9371F2EBCB39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19" creationId="{CFD494D7-F313-498A-3C40-D3F864F37BF9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20" creationId="{FE74BB1A-5ED2-ADD9-5B0B-B1F46E8D6A71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21" creationId="{E1AD479A-550F-9FF5-EA70-0E015A1BAEA0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22" creationId="{0F123E26-110D-FA78-174C-EE45518FD379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23" creationId="{4C5357BE-94AF-CA9C-D3DD-5A95B9B6B845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24" creationId="{D6FF1EEC-DC58-B69F-8741-9932AC9351C0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25" creationId="{A4632C14-CF3F-CB60-153D-A54AB00DC117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26" creationId="{4D7C2C09-47FE-3E5C-CC5A-A33C0B44534D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27" creationId="{CAD24958-EDF2-6BF3-7041-D5AC43C0AB61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28" creationId="{D9D9E28A-A76D-3693-0346-53041162B66B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29" creationId="{DA1FBF87-EE1D-40BF-18EF-E20B2F038779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30" creationId="{8CBD93FE-207E-D6A8-FBC6-753594A3E82E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31" creationId="{8DAC0A3D-BACB-74FB-78FA-6C672EE13C10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32" creationId="{21965A31-42AC-DDB5-D3F5-3D6E4A433E80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33" creationId="{80083422-7BE5-680B-3AA2-B9643924353A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34" creationId="{53271EE0-4F3D-0B49-77D1-C9B2D8D12C0D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35" creationId="{3A177A57-BF14-1D49-B494-731BB647FC1C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36" creationId="{53F55CEE-DBAD-1FCA-53C3-4D6C4EC0624D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37" creationId="{7E7202BD-964B-0895-39FC-8D9D72F786E1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38" creationId="{1561B1AA-C051-0A1D-F1D7-067D19CD12DB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41" creationId="{23B5BC3B-ED55-DC7F-95ED-615B3747E15E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42" creationId="{CF41130C-8B03-287E-6EE4-8B033E61B874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43" creationId="{5E6FD1B1-13AE-3051-D793-03190B297418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44" creationId="{5A382E41-3AA0-199D-BE5E-3A9298E3DE19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45" creationId="{F65D1221-8199-F2EB-1CBF-097710673BEC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46" creationId="{6E9FD8C8-9021-61B4-E7E2-DB3A3DDB2792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47" creationId="{57F63B78-D545-13E9-8849-2F7D1AA22E29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48" creationId="{E6F0976D-6B89-674F-CB02-6316B2F30C75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49" creationId="{D504E2E5-9E75-4640-1B8F-5E9BC7142720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50" creationId="{CFF2FA28-9E49-D21A-20A2-AB21A1F00011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51" creationId="{35C15F54-F01D-DD00-68F4-02B268194E9C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52" creationId="{6EBCDA9A-7DC2-F16B-DF76-CAF97E94DAC9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53" creationId="{5BD7BCCE-09AD-CC94-38E3-4F0710493E37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54" creationId="{029C798A-0104-B9DD-77E1-FBA3231C0C95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55" creationId="{2F9A3B5F-1BAE-2EFB-B804-7F9F3CB01663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56" creationId="{E5E61A34-5F47-2550-3135-84A03F765935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57" creationId="{42DEB434-4269-F6BC-3A57-F9AC80EEF6EF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58" creationId="{FC475683-A7EC-8763-A756-27185A8AEE17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59" creationId="{CB4F525D-76BD-949C-9D90-E62D6B8097B1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60" creationId="{FCA47D93-1968-E781-EB46-96D0016F2B63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61" creationId="{DFA55DFB-A322-B68B-5527-EE1C79F3B5DD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62" creationId="{58AD50FE-2A3B-5334-2DCE-215EFF2B5E94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63" creationId="{B0FCD1DA-93F8-A143-734F-4AC016DF0398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64" creationId="{E049E22C-5B47-407C-EA79-3FC62C5E9D91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65" creationId="{3591A577-E9C2-E169-9643-CF9F01E7D243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66" creationId="{AD9D771A-2C10-AD45-2ACF-0D0C5BA042BC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67" creationId="{1981448E-A90F-7005-3ECB-CF0EB0E00D39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68" creationId="{D819E318-3988-09BC-B101-D22582ECEC8B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69" creationId="{B3FBF4D2-5FF7-B41B-715A-E1BFCD39DBD4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70" creationId="{F8B9A2F8-0E96-50A4-6144-A940A9C272E9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71" creationId="{687B2C1C-6D85-08A8-03B4-0CD05C2DE5E9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72" creationId="{CE9F81C4-DFF3-68EB-0053-D3F0957E6C87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73" creationId="{2F7F1D05-55BC-AE08-8C2D-73601CA02FD5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74" creationId="{01524F0B-3280-2705-4702-5E18F92F404D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75" creationId="{D667217E-6F9E-9FC0-A2B4-9F0D8A9CA016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76" creationId="{627C213A-F7AF-566C-0DE2-57BC5AB8C6BD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77" creationId="{5B72BEA6-7DA3-B128-433A-2060C89D3534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78" creationId="{17F4B05D-F521-E7EB-6D7A-55275686643C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79" creationId="{D74027DD-3727-2A9A-0937-FE22386E0E73}"/>
          </ac:spMkLst>
        </pc:spChg>
        <pc:spChg chg="add mod">
          <ac:chgData name="Wang Haojie" userId="438431b7d8a16013" providerId="LiveId" clId="{FA541504-E348-4DF5-A859-36E18B6C8C15}" dt="2022-11-13T01:55:00.641" v="943" actId="164"/>
          <ac:spMkLst>
            <pc:docMk/>
            <pc:sldMk cId="3192807694" sldId="256"/>
            <ac:spMk id="1480" creationId="{B603A465-D310-03BD-C8DF-62BB7718414B}"/>
          </ac:spMkLst>
        </pc:spChg>
        <pc:spChg chg="add mod">
          <ac:chgData name="Wang Haojie" userId="438431b7d8a16013" providerId="LiveId" clId="{FA541504-E348-4DF5-A859-36E18B6C8C15}" dt="2022-11-13T01:55:00.641" v="943" actId="164"/>
          <ac:spMkLst>
            <pc:docMk/>
            <pc:sldMk cId="3192807694" sldId="256"/>
            <ac:spMk id="1481" creationId="{E43E2477-CFE4-1BBB-8A11-A33DCDED385A}"/>
          </ac:spMkLst>
        </pc:spChg>
        <pc:spChg chg="mod topLvl">
          <ac:chgData name="Wang Haojie" userId="438431b7d8a16013" providerId="LiveId" clId="{FA541504-E348-4DF5-A859-36E18B6C8C15}" dt="2022-11-13T01:42:31.258" v="935" actId="1036"/>
          <ac:spMkLst>
            <pc:docMk/>
            <pc:sldMk cId="3192807694" sldId="256"/>
            <ac:spMk id="1486" creationId="{DF187D74-FA45-CEE5-48B7-5660AEFA0B0A}"/>
          </ac:spMkLst>
        </pc:spChg>
        <pc:spChg chg="mod topLvl">
          <ac:chgData name="Wang Haojie" userId="438431b7d8a16013" providerId="LiveId" clId="{FA541504-E348-4DF5-A859-36E18B6C8C15}" dt="2022-11-13T01:42:18.334" v="909" actId="164"/>
          <ac:spMkLst>
            <pc:docMk/>
            <pc:sldMk cId="3192807694" sldId="256"/>
            <ac:spMk id="1488" creationId="{B3E455C5-8ABD-59F4-D9E5-089E35E75F81}"/>
          </ac:spMkLst>
        </pc:spChg>
        <pc:spChg chg="mod topLvl">
          <ac:chgData name="Wang Haojie" userId="438431b7d8a16013" providerId="LiveId" clId="{FA541504-E348-4DF5-A859-36E18B6C8C15}" dt="2022-11-13T01:42:18.334" v="909" actId="164"/>
          <ac:spMkLst>
            <pc:docMk/>
            <pc:sldMk cId="3192807694" sldId="256"/>
            <ac:spMk id="1490" creationId="{A85F3478-E4DE-698D-6A11-97CF17FA8E28}"/>
          </ac:spMkLst>
        </pc:spChg>
        <pc:spChg chg="mod topLvl">
          <ac:chgData name="Wang Haojie" userId="438431b7d8a16013" providerId="LiveId" clId="{FA541504-E348-4DF5-A859-36E18B6C8C15}" dt="2022-11-13T01:42:18.334" v="909" actId="164"/>
          <ac:spMkLst>
            <pc:docMk/>
            <pc:sldMk cId="3192807694" sldId="256"/>
            <ac:spMk id="1491" creationId="{15B97934-9249-6A6D-122E-83497063FE7B}"/>
          </ac:spMkLst>
        </pc:spChg>
        <pc:spChg chg="del mod topLvl">
          <ac:chgData name="Wang Haojie" userId="438431b7d8a16013" providerId="LiveId" clId="{FA541504-E348-4DF5-A859-36E18B6C8C15}" dt="2022-11-13T01:40:58.600" v="841" actId="478"/>
          <ac:spMkLst>
            <pc:docMk/>
            <pc:sldMk cId="3192807694" sldId="256"/>
            <ac:spMk id="1492" creationId="{6D10F83C-C155-58D2-82B5-0C8AA224F5FE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495" creationId="{0286E0F1-6733-A52C-9A3B-21369B99B691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496" creationId="{D568E07F-4913-FBDA-1EB2-32F1D9F2FA76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497" creationId="{7FC7EA6F-09BD-6138-4676-7378D4B34BE6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498" creationId="{A4BF1B6D-1645-D9F4-84A4-1384DEA4EE71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499" creationId="{25F352BE-9D31-63AD-6BD4-18E203AC25D1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00" creationId="{00DC093D-D372-B479-4A70-374AA1833B93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01" creationId="{5273185B-AE97-D2CE-260C-414DF5167C0C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02" creationId="{9C0C1F92-B29D-1636-7C4C-DB1FBD313D12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03" creationId="{11C43DC6-3050-BC74-385E-2180A828B909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04" creationId="{376B95F9-F724-DF23-A2D0-94CD6271244A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05" creationId="{3740D8CA-4112-5ABA-7F41-67B5BF0488C0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06" creationId="{3A232DD0-962E-1CCA-A293-6F91E73CC28D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07" creationId="{0EA729C2-258B-74BB-AD80-E2BA82E09244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08" creationId="{697D8565-8BAA-F522-4E5F-F384C5B826C2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09" creationId="{5BF49BED-AEC3-06E2-43C0-FFD114E45596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10" creationId="{AB85672F-1BC6-6CD8-ADFD-4F172BABDCCE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11" creationId="{C95B9D7A-5ECD-527E-D0C1-6AE2AD5395E1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12" creationId="{481C7E4A-2678-5CCC-9443-0C3147635DEF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13" creationId="{46C14A6A-A0F1-5A33-2828-1C66F0658CFE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14" creationId="{C9B6526C-BFAB-96CD-B86D-E0A6621206E1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15" creationId="{74EFBE92-A842-0280-BA22-187DD658A565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16" creationId="{B501DF10-F9C2-9D4C-97EA-205EC8F229DE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17" creationId="{851A008F-A47F-53F8-38CA-02AB1EA0EFD0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18" creationId="{B776E71F-5329-233D-A8E4-1AB311823740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19" creationId="{D97A9C9D-F068-1232-5E2E-572B1CBD9D84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20" creationId="{5F8D255E-D38F-A5AB-F2E3-F2C16B5D6C30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21" creationId="{45FC6B48-5978-EF1C-CB0D-74C433417C92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22" creationId="{262DA46E-6685-3229-E68C-DF5794F44F08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23" creationId="{5C924BCE-236B-A999-A2F1-71183A0C0792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24" creationId="{885E91D9-9D90-5C45-2BCF-2E4907D9FB9B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25" creationId="{FDECCC12-4E6D-8979-D5ED-4ACA0BF2E8CF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26" creationId="{DB14346B-7FC0-1D45-3001-48C0439B5928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29" creationId="{F26AA881-C85F-CAB4-8C59-3CFA74784582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30" creationId="{D182BBCB-D7B5-8C68-060B-EB1FEC051ED5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31" creationId="{3ED8C3E1-2153-EB3C-AB30-AAEB85834DD1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32" creationId="{1065459F-D10B-DCE2-95FB-EDEFC6A8CE49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33" creationId="{FB8DDC68-107C-DF03-6CD4-1F2916C586B9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34" creationId="{7ADB4C17-4648-947F-4BEC-38056DE99972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35" creationId="{A3BBA25A-1767-5870-BFD2-3674A5E8E7A9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36" creationId="{A9DDD2F3-0B7F-E31F-7EBD-EB8D3A8F692E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37" creationId="{D723FB0C-821D-F89D-8C81-E5ACD9691F1E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38" creationId="{8B2848FA-F3E2-9FF0-40BD-198D818B9CD2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39" creationId="{ACA0D11A-E8B8-38EF-F3DE-A99DEF384AA2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40" creationId="{35CC4531-1E98-C658-6213-252E95B60207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41" creationId="{0E20958D-ECD2-CEF5-8CC7-DB3D88C4B7CC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42" creationId="{4264562B-0FD1-C77A-C0B2-533E2509C8BB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43" creationId="{4BC10F64-B573-ED09-49D4-5FF1F65C9AC2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44" creationId="{2B9B859B-806B-27FF-B422-DF7512039A75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45" creationId="{D61BF040-6C66-B473-69A8-4E350E1CC91F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46" creationId="{AB6F72C5-9F90-7BC6-1830-CC9819FE3306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47" creationId="{18657577-E26A-27F1-D124-D58E31E16B96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48" creationId="{FD80891A-A446-3B6F-2A22-AEFF3A12A0E0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49" creationId="{1BF16819-0183-7FBE-6E96-0A52662573D7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50" creationId="{ED3616C2-CDFE-8FEA-7553-3F7D8874017D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51" creationId="{F61A531A-6D94-AE11-4D85-0D2D4EEEA228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52" creationId="{A663C7DD-C3E3-4B16-7DAB-81B64CE7EAAA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53" creationId="{2EE57912-B8E6-FD8D-55A6-6882A2A646D7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54" creationId="{CFAF4E6E-ED71-B59F-E2B6-C248FE462DB4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55" creationId="{6B2E8EA0-E287-E9D1-6BF2-5B390A2F14A5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56" creationId="{BCCAEB32-BF6D-8C9D-9631-929052A4D088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57" creationId="{2358CA3F-F033-C965-7826-72704413709C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58" creationId="{31D336AE-5D88-FD4F-5B91-614E390F08C1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59" creationId="{84DCE6D8-7D4C-0981-03A1-E50E3EA80565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60" creationId="{553F20F4-BF0E-36C8-8A99-780E8B054248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61" creationId="{EF0A7979-0081-6CA0-8059-CA090D43EC8E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62" creationId="{B2296FF5-F96F-ED38-76F1-EAE555F6963C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63" creationId="{B8A9ECE9-3507-0469-E85E-47DFBBF7F895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64" creationId="{E178F1C7-7614-3F2C-4760-65962066E78C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65" creationId="{6EB92D86-00D3-7B97-4B03-C0838323D236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66" creationId="{8866C720-AC0A-D00C-453F-9BBA9EBB3A66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67" creationId="{635B034B-6E5A-18FE-DC5C-0D528988A5EB}"/>
          </ac:spMkLst>
        </pc:spChg>
        <pc:spChg chg="add mod">
          <ac:chgData name="Wang Haojie" userId="438431b7d8a16013" providerId="LiveId" clId="{FA541504-E348-4DF5-A859-36E18B6C8C15}" dt="2022-11-13T01:42:18.334" v="909" actId="164"/>
          <ac:spMkLst>
            <pc:docMk/>
            <pc:sldMk cId="3192807694" sldId="256"/>
            <ac:spMk id="1572" creationId="{95189CEA-2A45-588D-FA3D-F80C74501FDC}"/>
          </ac:spMkLst>
        </pc:spChg>
        <pc:spChg chg="add mod">
          <ac:chgData name="Wang Haojie" userId="438431b7d8a16013" providerId="LiveId" clId="{FA541504-E348-4DF5-A859-36E18B6C8C15}" dt="2022-11-13T02:01:42.967" v="1083" actId="20577"/>
          <ac:spMkLst>
            <pc:docMk/>
            <pc:sldMk cId="3192807694" sldId="256"/>
            <ac:spMk id="1606" creationId="{33C728AD-24A9-F2A3-19DE-6E510766B791}"/>
          </ac:spMkLst>
        </pc:spChg>
        <pc:spChg chg="add mod">
          <ac:chgData name="Wang Haojie" userId="438431b7d8a16013" providerId="LiveId" clId="{FA541504-E348-4DF5-A859-36E18B6C8C15}" dt="2022-11-13T02:01:40.316" v="1081" actId="20577"/>
          <ac:spMkLst>
            <pc:docMk/>
            <pc:sldMk cId="3192807694" sldId="256"/>
            <ac:spMk id="1651" creationId="{4C0B7B60-FA78-7BB9-A7B9-E8BC8F4481AB}"/>
          </ac:spMkLst>
        </pc:spChg>
        <pc:spChg chg="add mod">
          <ac:chgData name="Wang Haojie" userId="438431b7d8a16013" providerId="LiveId" clId="{FA541504-E348-4DF5-A859-36E18B6C8C15}" dt="2022-11-13T02:03:56.508" v="1193" actId="20577"/>
          <ac:spMkLst>
            <pc:docMk/>
            <pc:sldMk cId="3192807694" sldId="256"/>
            <ac:spMk id="1652" creationId="{79BE04FA-AFCF-DFBF-30E4-3C09A19F1B51}"/>
          </ac:spMkLst>
        </pc:spChg>
        <pc:spChg chg="add mod">
          <ac:chgData name="Wang Haojie" userId="438431b7d8a16013" providerId="LiveId" clId="{FA541504-E348-4DF5-A859-36E18B6C8C15}" dt="2022-11-13T02:07:16.825" v="1348" actId="1076"/>
          <ac:spMkLst>
            <pc:docMk/>
            <pc:sldMk cId="3192807694" sldId="256"/>
            <ac:spMk id="1653" creationId="{DF4EFCDF-7F89-00B0-9D18-69271022E69C}"/>
          </ac:spMkLst>
        </pc:spChg>
        <pc:spChg chg="add mod">
          <ac:chgData name="Wang Haojie" userId="438431b7d8a16013" providerId="LiveId" clId="{FA541504-E348-4DF5-A859-36E18B6C8C15}" dt="2022-11-13T02:03:11.625" v="1159" actId="14100"/>
          <ac:spMkLst>
            <pc:docMk/>
            <pc:sldMk cId="3192807694" sldId="256"/>
            <ac:spMk id="1654" creationId="{DA3B792F-CC4B-B7F3-8AB9-0F3E3AD801AB}"/>
          </ac:spMkLst>
        </pc:spChg>
        <pc:spChg chg="add mod">
          <ac:chgData name="Wang Haojie" userId="438431b7d8a16013" providerId="LiveId" clId="{FA541504-E348-4DF5-A859-36E18B6C8C15}" dt="2022-11-13T02:03:16.487" v="1161" actId="1076"/>
          <ac:spMkLst>
            <pc:docMk/>
            <pc:sldMk cId="3192807694" sldId="256"/>
            <ac:spMk id="1655" creationId="{873BA385-E400-6DA8-3FD0-D8369429F62B}"/>
          </ac:spMkLst>
        </pc:spChg>
        <pc:spChg chg="add mod">
          <ac:chgData name="Wang Haojie" userId="438431b7d8a16013" providerId="LiveId" clId="{FA541504-E348-4DF5-A859-36E18B6C8C15}" dt="2022-11-13T02:04:41.393" v="1238" actId="1076"/>
          <ac:spMkLst>
            <pc:docMk/>
            <pc:sldMk cId="3192807694" sldId="256"/>
            <ac:spMk id="1656" creationId="{0854D82E-AFA7-7806-74C8-1C99A45385D0}"/>
          </ac:spMkLst>
        </pc:spChg>
        <pc:spChg chg="add mod">
          <ac:chgData name="Wang Haojie" userId="438431b7d8a16013" providerId="LiveId" clId="{FA541504-E348-4DF5-A859-36E18B6C8C15}" dt="2022-11-13T02:03:30.285" v="1167" actId="1076"/>
          <ac:spMkLst>
            <pc:docMk/>
            <pc:sldMk cId="3192807694" sldId="256"/>
            <ac:spMk id="1657" creationId="{C130E87D-218E-FF64-5E80-8FCD9B34D935}"/>
          </ac:spMkLst>
        </pc:spChg>
        <pc:spChg chg="add mod">
          <ac:chgData name="Wang Haojie" userId="438431b7d8a16013" providerId="LiveId" clId="{FA541504-E348-4DF5-A859-36E18B6C8C15}" dt="2022-11-13T02:03:50.419" v="1190" actId="20577"/>
          <ac:spMkLst>
            <pc:docMk/>
            <pc:sldMk cId="3192807694" sldId="256"/>
            <ac:spMk id="1658" creationId="{2ADADD4D-4ED7-DDDA-6E4E-B23C93F62542}"/>
          </ac:spMkLst>
        </pc:spChg>
        <pc:spChg chg="add mod">
          <ac:chgData name="Wang Haojie" userId="438431b7d8a16013" providerId="LiveId" clId="{FA541504-E348-4DF5-A859-36E18B6C8C15}" dt="2022-11-13T02:04:16.527" v="1213" actId="1076"/>
          <ac:spMkLst>
            <pc:docMk/>
            <pc:sldMk cId="3192807694" sldId="256"/>
            <ac:spMk id="1659" creationId="{91168113-E0E4-8A32-8EE4-7E7A3B2171A8}"/>
          </ac:spMkLst>
        </pc:spChg>
        <pc:spChg chg="add mod">
          <ac:chgData name="Wang Haojie" userId="438431b7d8a16013" providerId="LiveId" clId="{FA541504-E348-4DF5-A859-36E18B6C8C15}" dt="2022-11-13T02:04:30.862" v="1236" actId="20577"/>
          <ac:spMkLst>
            <pc:docMk/>
            <pc:sldMk cId="3192807694" sldId="256"/>
            <ac:spMk id="1660" creationId="{6BA23FF8-239C-EFAE-1176-44B18E53ACEA}"/>
          </ac:spMkLst>
        </pc:spChg>
        <pc:spChg chg="add mod">
          <ac:chgData name="Wang Haojie" userId="438431b7d8a16013" providerId="LiveId" clId="{FA541504-E348-4DF5-A859-36E18B6C8C15}" dt="2022-11-13T02:13:23.416" v="1350" actId="1076"/>
          <ac:spMkLst>
            <pc:docMk/>
            <pc:sldMk cId="3192807694" sldId="256"/>
            <ac:spMk id="1661" creationId="{BBCA689F-7EFD-08E3-D814-E1BF735BE854}"/>
          </ac:spMkLst>
        </pc:spChg>
        <pc:grpChg chg="add del mod">
          <ac:chgData name="Wang Haojie" userId="438431b7d8a16013" providerId="LiveId" clId="{FA541504-E348-4DF5-A859-36E18B6C8C15}" dt="2022-11-13T01:00:43.242" v="2" actId="165"/>
          <ac:grpSpMkLst>
            <pc:docMk/>
            <pc:sldMk cId="3192807694" sldId="256"/>
            <ac:grpSpMk id="2" creationId="{253D357F-92C6-75DD-D907-1EFCC821BD9B}"/>
          </ac:grpSpMkLst>
        </pc:grpChg>
        <pc:grpChg chg="mod topLvl">
          <ac:chgData name="Wang Haojie" userId="438431b7d8a16013" providerId="LiveId" clId="{FA541504-E348-4DF5-A859-36E18B6C8C15}" dt="2022-11-13T01:03:04.125" v="25" actId="164"/>
          <ac:grpSpMkLst>
            <pc:docMk/>
            <pc:sldMk cId="3192807694" sldId="256"/>
            <ac:grpSpMk id="6" creationId="{0B057AA5-A64A-9342-70C5-DCE38CCEB284}"/>
          </ac:grpSpMkLst>
        </pc:grpChg>
        <pc:grpChg chg="del mod topLvl">
          <ac:chgData name="Wang Haojie" userId="438431b7d8a16013" providerId="LiveId" clId="{FA541504-E348-4DF5-A859-36E18B6C8C15}" dt="2022-11-13T01:01:13.654" v="4" actId="165"/>
          <ac:grpSpMkLst>
            <pc:docMk/>
            <pc:sldMk cId="3192807694" sldId="256"/>
            <ac:grpSpMk id="7" creationId="{A2FFFDA1-9DC7-D917-2631-FC4E520DE337}"/>
          </ac:grpSpMkLst>
        </pc:grpChg>
        <pc:grpChg chg="del mod topLvl">
          <ac:chgData name="Wang Haojie" userId="438431b7d8a16013" providerId="LiveId" clId="{FA541504-E348-4DF5-A859-36E18B6C8C15}" dt="2022-11-13T01:01:23.586" v="6" actId="165"/>
          <ac:grpSpMkLst>
            <pc:docMk/>
            <pc:sldMk cId="3192807694" sldId="256"/>
            <ac:grpSpMk id="8" creationId="{73C8F79A-D0F8-1F87-EAE4-514250F5F446}"/>
          </ac:grpSpMkLst>
        </pc:grpChg>
        <pc:grpChg chg="del mod topLvl">
          <ac:chgData name="Wang Haojie" userId="438431b7d8a16013" providerId="LiveId" clId="{FA541504-E348-4DF5-A859-36E18B6C8C15}" dt="2022-11-13T01:02:28.615" v="19" actId="478"/>
          <ac:grpSpMkLst>
            <pc:docMk/>
            <pc:sldMk cId="3192807694" sldId="256"/>
            <ac:grpSpMk id="9" creationId="{2355AFB8-5C61-EEAB-8FB3-6EBC758600A6}"/>
          </ac:grpSpMkLst>
        </pc:grpChg>
        <pc:grpChg chg="mod">
          <ac:chgData name="Wang Haojie" userId="438431b7d8a16013" providerId="LiveId" clId="{FA541504-E348-4DF5-A859-36E18B6C8C15}" dt="2022-11-13T01:00:43.242" v="2" actId="165"/>
          <ac:grpSpMkLst>
            <pc:docMk/>
            <pc:sldMk cId="3192807694" sldId="256"/>
            <ac:grpSpMk id="65" creationId="{61E1BC92-48A7-7DC9-9F32-08C077A51874}"/>
          </ac:grpSpMkLst>
        </pc:grpChg>
        <pc:grpChg chg="mod">
          <ac:chgData name="Wang Haojie" userId="438431b7d8a16013" providerId="LiveId" clId="{FA541504-E348-4DF5-A859-36E18B6C8C15}" dt="2022-11-13T01:00:43.242" v="2" actId="165"/>
          <ac:grpSpMkLst>
            <pc:docMk/>
            <pc:sldMk cId="3192807694" sldId="256"/>
            <ac:grpSpMk id="66" creationId="{D79A5F61-F771-604A-CCB6-3BDC1087483C}"/>
          </ac:grpSpMkLst>
        </pc:grpChg>
        <pc:grpChg chg="mod">
          <ac:chgData name="Wang Haojie" userId="438431b7d8a16013" providerId="LiveId" clId="{FA541504-E348-4DF5-A859-36E18B6C8C15}" dt="2022-11-13T01:54:56.409" v="941" actId="164"/>
          <ac:grpSpMkLst>
            <pc:docMk/>
            <pc:sldMk cId="3192807694" sldId="256"/>
            <ac:grpSpMk id="83" creationId="{D94BCFB3-96D8-4D8E-9EFC-7F41DA6C5385}"/>
          </ac:grpSpMkLst>
        </pc:grpChg>
        <pc:grpChg chg="add mod">
          <ac:chgData name="Wang Haojie" userId="438431b7d8a16013" providerId="LiveId" clId="{FA541504-E348-4DF5-A859-36E18B6C8C15}" dt="2022-11-13T01:02:39.626" v="21" actId="164"/>
          <ac:grpSpMkLst>
            <pc:docMk/>
            <pc:sldMk cId="3192807694" sldId="256"/>
            <ac:grpSpMk id="204" creationId="{D7051E4E-9766-9D21-B814-E83597A4035F}"/>
          </ac:grpSpMkLst>
        </pc:grpChg>
        <pc:grpChg chg="add del mod">
          <ac:chgData name="Wang Haojie" userId="438431b7d8a16013" providerId="LiveId" clId="{FA541504-E348-4DF5-A859-36E18B6C8C15}" dt="2022-11-13T01:02:12.322" v="16" actId="165"/>
          <ac:grpSpMkLst>
            <pc:docMk/>
            <pc:sldMk cId="3192807694" sldId="256"/>
            <ac:grpSpMk id="205" creationId="{B2AFC931-23E6-C8E5-3480-7E0140FECF94}"/>
          </ac:grpSpMkLst>
        </pc:grpChg>
        <pc:grpChg chg="mod">
          <ac:chgData name="Wang Haojie" userId="438431b7d8a16013" providerId="LiveId" clId="{FA541504-E348-4DF5-A859-36E18B6C8C15}" dt="2022-11-13T01:54:47.178" v="937" actId="164"/>
          <ac:grpSpMkLst>
            <pc:docMk/>
            <pc:sldMk cId="3192807694" sldId="256"/>
            <ac:grpSpMk id="209" creationId="{9A1F8702-1C21-4986-AB0E-5E3C78109919}"/>
          </ac:grpSpMkLst>
        </pc:grpChg>
        <pc:grpChg chg="add mod">
          <ac:chgData name="Wang Haojie" userId="438431b7d8a16013" providerId="LiveId" clId="{FA541504-E348-4DF5-A859-36E18B6C8C15}" dt="2022-11-13T01:02:39.626" v="21" actId="164"/>
          <ac:grpSpMkLst>
            <pc:docMk/>
            <pc:sldMk cId="3192807694" sldId="256"/>
            <ac:grpSpMk id="225" creationId="{CF2C48B5-848B-4346-DF86-5B6B9839343F}"/>
          </ac:grpSpMkLst>
        </pc:grpChg>
        <pc:grpChg chg="add mod">
          <ac:chgData name="Wang Haojie" userId="438431b7d8a16013" providerId="LiveId" clId="{FA541504-E348-4DF5-A859-36E18B6C8C15}" dt="2022-11-13T01:03:04.125" v="25" actId="164"/>
          <ac:grpSpMkLst>
            <pc:docMk/>
            <pc:sldMk cId="3192807694" sldId="256"/>
            <ac:grpSpMk id="226" creationId="{3C0933F3-6D5A-7431-F4FB-8B48E764256A}"/>
          </ac:grpSpMkLst>
        </pc:grpChg>
        <pc:grpChg chg="add mod">
          <ac:chgData name="Wang Haojie" userId="438431b7d8a16013" providerId="LiveId" clId="{FA541504-E348-4DF5-A859-36E18B6C8C15}" dt="2022-11-13T01:54:54.571" v="940" actId="164"/>
          <ac:grpSpMkLst>
            <pc:docMk/>
            <pc:sldMk cId="3192807694" sldId="256"/>
            <ac:grpSpMk id="228" creationId="{FE312314-CD2F-65FA-1FED-B639E597E3BC}"/>
          </ac:grpSpMkLst>
        </pc:grpChg>
        <pc:grpChg chg="add del mod">
          <ac:chgData name="Wang Haojie" userId="438431b7d8a16013" providerId="LiveId" clId="{FA541504-E348-4DF5-A859-36E18B6C8C15}" dt="2022-11-13T01:03:29.767" v="30" actId="165"/>
          <ac:grpSpMkLst>
            <pc:docMk/>
            <pc:sldMk cId="3192807694" sldId="256"/>
            <ac:grpSpMk id="229" creationId="{17D63401-030E-64BE-F96E-3BE16CB374F9}"/>
          </ac:grpSpMkLst>
        </pc:grpChg>
        <pc:grpChg chg="mod topLvl">
          <ac:chgData name="Wang Haojie" userId="438431b7d8a16013" providerId="LiveId" clId="{FA541504-E348-4DF5-A859-36E18B6C8C15}" dt="2022-11-13T01:07:09.808" v="191" actId="164"/>
          <ac:grpSpMkLst>
            <pc:docMk/>
            <pc:sldMk cId="3192807694" sldId="256"/>
            <ac:grpSpMk id="233" creationId="{03D6AF6C-190F-8EBB-E3BD-6CD183524F4C}"/>
          </ac:grpSpMkLst>
        </pc:grpChg>
        <pc:grpChg chg="del mod topLvl">
          <ac:chgData name="Wang Haojie" userId="438431b7d8a16013" providerId="LiveId" clId="{FA541504-E348-4DF5-A859-36E18B6C8C15}" dt="2022-11-13T01:03:45.853" v="33" actId="165"/>
          <ac:grpSpMkLst>
            <pc:docMk/>
            <pc:sldMk cId="3192807694" sldId="256"/>
            <ac:grpSpMk id="234" creationId="{3706B1E7-719A-2B53-86E7-37B0E8F83E05}"/>
          </ac:grpSpMkLst>
        </pc:grpChg>
        <pc:grpChg chg="del mod topLvl">
          <ac:chgData name="Wang Haojie" userId="438431b7d8a16013" providerId="LiveId" clId="{FA541504-E348-4DF5-A859-36E18B6C8C15}" dt="2022-11-13T01:03:46.065" v="34" actId="165"/>
          <ac:grpSpMkLst>
            <pc:docMk/>
            <pc:sldMk cId="3192807694" sldId="256"/>
            <ac:grpSpMk id="235" creationId="{99F1E70C-48ED-3343-5989-C1BE739D9555}"/>
          </ac:grpSpMkLst>
        </pc:grpChg>
        <pc:grpChg chg="del mod topLvl">
          <ac:chgData name="Wang Haojie" userId="438431b7d8a16013" providerId="LiveId" clId="{FA541504-E348-4DF5-A859-36E18B6C8C15}" dt="2022-11-13T01:03:46.065" v="34" actId="165"/>
          <ac:grpSpMkLst>
            <pc:docMk/>
            <pc:sldMk cId="3192807694" sldId="256"/>
            <ac:grpSpMk id="236" creationId="{189043C4-4077-786D-5879-9D05E23EDA96}"/>
          </ac:grpSpMkLst>
        </pc:grpChg>
        <pc:grpChg chg="mod">
          <ac:chgData name="Wang Haojie" userId="438431b7d8a16013" providerId="LiveId" clId="{FA541504-E348-4DF5-A859-36E18B6C8C15}" dt="2022-11-13T01:54:49.801" v="938" actId="164"/>
          <ac:grpSpMkLst>
            <pc:docMk/>
            <pc:sldMk cId="3192807694" sldId="256"/>
            <ac:grpSpMk id="269" creationId="{B7FD438E-01D5-4E26-B5EB-4B5401ACEC92}"/>
          </ac:grpSpMkLst>
        </pc:grpChg>
        <pc:grpChg chg="mod">
          <ac:chgData name="Wang Haojie" userId="438431b7d8a16013" providerId="LiveId" clId="{FA541504-E348-4DF5-A859-36E18B6C8C15}" dt="2022-11-13T01:03:29.767" v="30" actId="165"/>
          <ac:grpSpMkLst>
            <pc:docMk/>
            <pc:sldMk cId="3192807694" sldId="256"/>
            <ac:grpSpMk id="329" creationId="{92B733C9-439D-4F0E-388B-F05B99407CEB}"/>
          </ac:grpSpMkLst>
        </pc:grpChg>
        <pc:grpChg chg="mod">
          <ac:chgData name="Wang Haojie" userId="438431b7d8a16013" providerId="LiveId" clId="{FA541504-E348-4DF5-A859-36E18B6C8C15}" dt="2022-11-13T01:03:29.767" v="30" actId="165"/>
          <ac:grpSpMkLst>
            <pc:docMk/>
            <pc:sldMk cId="3192807694" sldId="256"/>
            <ac:grpSpMk id="330" creationId="{9F39672B-7157-202E-6613-68EF8D64E7D7}"/>
          </ac:grpSpMkLst>
        </pc:grpChg>
        <pc:grpChg chg="mod">
          <ac:chgData name="Wang Haojie" userId="438431b7d8a16013" providerId="LiveId" clId="{FA541504-E348-4DF5-A859-36E18B6C8C15}" dt="2022-11-13T01:54:56.409" v="941" actId="164"/>
          <ac:grpSpMkLst>
            <pc:docMk/>
            <pc:sldMk cId="3192807694" sldId="256"/>
            <ac:grpSpMk id="333" creationId="{ED0F9F2D-4D25-4818-ACE5-6780F0875332}"/>
          </ac:grpSpMkLst>
        </pc:grpChg>
        <pc:grpChg chg="add mod">
          <ac:chgData name="Wang Haojie" userId="438431b7d8a16013" providerId="LiveId" clId="{FA541504-E348-4DF5-A859-36E18B6C8C15}" dt="2022-11-13T01:07:09.808" v="191" actId="164"/>
          <ac:grpSpMkLst>
            <pc:docMk/>
            <pc:sldMk cId="3192807694" sldId="256"/>
            <ac:grpSpMk id="372" creationId="{088645D4-AFDB-FE22-DE8A-5BEB74540BD9}"/>
          </ac:grpSpMkLst>
        </pc:grpChg>
        <pc:grpChg chg="mod">
          <ac:chgData name="Wang Haojie" userId="438431b7d8a16013" providerId="LiveId" clId="{FA541504-E348-4DF5-A859-36E18B6C8C15}" dt="2022-11-13T01:05:10.482" v="67"/>
          <ac:grpSpMkLst>
            <pc:docMk/>
            <pc:sldMk cId="3192807694" sldId="256"/>
            <ac:grpSpMk id="373" creationId="{7B64B36E-E6B9-03A0-D6F8-2818B133E031}"/>
          </ac:grpSpMkLst>
        </pc:grpChg>
        <pc:grpChg chg="mod">
          <ac:chgData name="Wang Haojie" userId="438431b7d8a16013" providerId="LiveId" clId="{FA541504-E348-4DF5-A859-36E18B6C8C15}" dt="2022-11-13T01:05:10.482" v="67"/>
          <ac:grpSpMkLst>
            <pc:docMk/>
            <pc:sldMk cId="3192807694" sldId="256"/>
            <ac:grpSpMk id="374" creationId="{4BC07BA5-4DBB-C7CC-202B-24BE6438919F}"/>
          </ac:grpSpMkLst>
        </pc:grpChg>
        <pc:grpChg chg="add mod">
          <ac:chgData name="Wang Haojie" userId="438431b7d8a16013" providerId="LiveId" clId="{FA541504-E348-4DF5-A859-36E18B6C8C15}" dt="2022-11-13T01:54:52.229" v="939" actId="164"/>
          <ac:grpSpMkLst>
            <pc:docMk/>
            <pc:sldMk cId="3192807694" sldId="256"/>
            <ac:grpSpMk id="423" creationId="{B28A7DC1-02A3-FF8E-67DA-9509E85DAEEA}"/>
          </ac:grpSpMkLst>
        </pc:grpChg>
        <pc:grpChg chg="add del mod">
          <ac:chgData name="Wang Haojie" userId="438431b7d8a16013" providerId="LiveId" clId="{FA541504-E348-4DF5-A859-36E18B6C8C15}" dt="2022-11-13T01:09:49.585" v="197" actId="165"/>
          <ac:grpSpMkLst>
            <pc:docMk/>
            <pc:sldMk cId="3192807694" sldId="256"/>
            <ac:grpSpMk id="426" creationId="{D473EE68-5A4C-3861-F531-EF6942F37CA0}"/>
          </ac:grpSpMkLst>
        </pc:grpChg>
        <pc:grpChg chg="mod topLvl">
          <ac:chgData name="Wang Haojie" userId="438431b7d8a16013" providerId="LiveId" clId="{FA541504-E348-4DF5-A859-36E18B6C8C15}" dt="2022-11-13T01:10:16.006" v="202" actId="164"/>
          <ac:grpSpMkLst>
            <pc:docMk/>
            <pc:sldMk cId="3192807694" sldId="256"/>
            <ac:grpSpMk id="438" creationId="{16240F0A-61D6-0F41-56F1-978BB30AB45E}"/>
          </ac:grpSpMkLst>
        </pc:grpChg>
        <pc:grpChg chg="mod topLvl">
          <ac:chgData name="Wang Haojie" userId="438431b7d8a16013" providerId="LiveId" clId="{FA541504-E348-4DF5-A859-36E18B6C8C15}" dt="2022-11-13T01:10:16.006" v="202" actId="164"/>
          <ac:grpSpMkLst>
            <pc:docMk/>
            <pc:sldMk cId="3192807694" sldId="256"/>
            <ac:grpSpMk id="442" creationId="{8E26924B-33E7-3135-6F9C-0B7F26558B46}"/>
          </ac:grpSpMkLst>
        </pc:grpChg>
        <pc:grpChg chg="mod">
          <ac:chgData name="Wang Haojie" userId="438431b7d8a16013" providerId="LiveId" clId="{FA541504-E348-4DF5-A859-36E18B6C8C15}" dt="2022-11-13T01:09:49.585" v="197" actId="165"/>
          <ac:grpSpMkLst>
            <pc:docMk/>
            <pc:sldMk cId="3192807694" sldId="256"/>
            <ac:grpSpMk id="446" creationId="{B721702F-B20F-BE3B-2C42-B79E2D354FE9}"/>
          </ac:grpSpMkLst>
        </pc:grpChg>
        <pc:grpChg chg="mod">
          <ac:chgData name="Wang Haojie" userId="438431b7d8a16013" providerId="LiveId" clId="{FA541504-E348-4DF5-A859-36E18B6C8C15}" dt="2022-11-13T01:09:49.585" v="197" actId="165"/>
          <ac:grpSpMkLst>
            <pc:docMk/>
            <pc:sldMk cId="3192807694" sldId="256"/>
            <ac:grpSpMk id="447" creationId="{04C593B5-7329-43E0-1B88-7B79D050CDF2}"/>
          </ac:grpSpMkLst>
        </pc:grpChg>
        <pc:grpChg chg="mod">
          <ac:chgData name="Wang Haojie" userId="438431b7d8a16013" providerId="LiveId" clId="{FA541504-E348-4DF5-A859-36E18B6C8C15}" dt="2022-11-13T01:09:49.585" v="197" actId="165"/>
          <ac:grpSpMkLst>
            <pc:docMk/>
            <pc:sldMk cId="3192807694" sldId="256"/>
            <ac:grpSpMk id="480" creationId="{770D737E-BF7A-9B4D-D14C-1F4E1AE2B163}"/>
          </ac:grpSpMkLst>
        </pc:grpChg>
        <pc:grpChg chg="mod">
          <ac:chgData name="Wang Haojie" userId="438431b7d8a16013" providerId="LiveId" clId="{FA541504-E348-4DF5-A859-36E18B6C8C15}" dt="2022-11-13T01:09:49.585" v="197" actId="165"/>
          <ac:grpSpMkLst>
            <pc:docMk/>
            <pc:sldMk cId="3192807694" sldId="256"/>
            <ac:grpSpMk id="481" creationId="{B106D233-5CEB-D176-84CD-4825FEEA3F12}"/>
          </ac:grpSpMkLst>
        </pc:grpChg>
        <pc:grpChg chg="add mod">
          <ac:chgData name="Wang Haojie" userId="438431b7d8a16013" providerId="LiveId" clId="{FA541504-E348-4DF5-A859-36E18B6C8C15}" dt="2022-11-13T01:55:14.483" v="949" actId="164"/>
          <ac:grpSpMkLst>
            <pc:docMk/>
            <pc:sldMk cId="3192807694" sldId="256"/>
            <ac:grpSpMk id="514" creationId="{19C0D262-C295-8FF5-5B51-30430520FB05}"/>
          </ac:grpSpMkLst>
        </pc:grpChg>
        <pc:grpChg chg="add mod">
          <ac:chgData name="Wang Haojie" userId="438431b7d8a16013" providerId="LiveId" clId="{FA541504-E348-4DF5-A859-36E18B6C8C15}" dt="2022-11-13T01:55:16.782" v="950" actId="164"/>
          <ac:grpSpMkLst>
            <pc:docMk/>
            <pc:sldMk cId="3192807694" sldId="256"/>
            <ac:grpSpMk id="517" creationId="{EF24666C-A07A-59DA-96EF-8BDB81134996}"/>
          </ac:grpSpMkLst>
        </pc:grpChg>
        <pc:grpChg chg="mod">
          <ac:chgData name="Wang Haojie" userId="438431b7d8a16013" providerId="LiveId" clId="{FA541504-E348-4DF5-A859-36E18B6C8C15}" dt="2022-11-13T01:10:51.850" v="216"/>
          <ac:grpSpMkLst>
            <pc:docMk/>
            <pc:sldMk cId="3192807694" sldId="256"/>
            <ac:grpSpMk id="529" creationId="{861078C6-5E4D-C674-6BE2-800E9ECF7CE6}"/>
          </ac:grpSpMkLst>
        </pc:grpChg>
        <pc:grpChg chg="mod">
          <ac:chgData name="Wang Haojie" userId="438431b7d8a16013" providerId="LiveId" clId="{FA541504-E348-4DF5-A859-36E18B6C8C15}" dt="2022-11-13T01:10:51.850" v="216"/>
          <ac:grpSpMkLst>
            <pc:docMk/>
            <pc:sldMk cId="3192807694" sldId="256"/>
            <ac:grpSpMk id="533" creationId="{F799CE2F-BFEB-0468-6D2A-967E6A6FF2F3}"/>
          </ac:grpSpMkLst>
        </pc:grpChg>
        <pc:grpChg chg="mod">
          <ac:chgData name="Wang Haojie" userId="438431b7d8a16013" providerId="LiveId" clId="{FA541504-E348-4DF5-A859-36E18B6C8C15}" dt="2022-11-13T01:10:51.850" v="216"/>
          <ac:grpSpMkLst>
            <pc:docMk/>
            <pc:sldMk cId="3192807694" sldId="256"/>
            <ac:grpSpMk id="537" creationId="{DF54CC07-A99E-8969-524E-E8E3828E1D74}"/>
          </ac:grpSpMkLst>
        </pc:grpChg>
        <pc:grpChg chg="mod">
          <ac:chgData name="Wang Haojie" userId="438431b7d8a16013" providerId="LiveId" clId="{FA541504-E348-4DF5-A859-36E18B6C8C15}" dt="2022-11-13T01:10:51.850" v="216"/>
          <ac:grpSpMkLst>
            <pc:docMk/>
            <pc:sldMk cId="3192807694" sldId="256"/>
            <ac:grpSpMk id="538" creationId="{E70FC173-532F-2E71-EB3D-B752BC820C12}"/>
          </ac:grpSpMkLst>
        </pc:grpChg>
        <pc:grpChg chg="mod">
          <ac:chgData name="Wang Haojie" userId="438431b7d8a16013" providerId="LiveId" clId="{FA541504-E348-4DF5-A859-36E18B6C8C15}" dt="2022-11-13T01:10:51.850" v="216"/>
          <ac:grpSpMkLst>
            <pc:docMk/>
            <pc:sldMk cId="3192807694" sldId="256"/>
            <ac:grpSpMk id="571" creationId="{F427F777-EEF3-7B5E-9506-E59EE056445C}"/>
          </ac:grpSpMkLst>
        </pc:grpChg>
        <pc:grpChg chg="mod">
          <ac:chgData name="Wang Haojie" userId="438431b7d8a16013" providerId="LiveId" clId="{FA541504-E348-4DF5-A859-36E18B6C8C15}" dt="2022-11-13T01:10:51.850" v="216"/>
          <ac:grpSpMkLst>
            <pc:docMk/>
            <pc:sldMk cId="3192807694" sldId="256"/>
            <ac:grpSpMk id="572" creationId="{0E2AA776-D63A-E5CB-418B-A689A6ED025C}"/>
          </ac:grpSpMkLst>
        </pc:grpChg>
        <pc:grpChg chg="add mod">
          <ac:chgData name="Wang Haojie" userId="438431b7d8a16013" providerId="LiveId" clId="{FA541504-E348-4DF5-A859-36E18B6C8C15}" dt="2022-11-13T01:55:12.100" v="948" actId="164"/>
          <ac:grpSpMkLst>
            <pc:docMk/>
            <pc:sldMk cId="3192807694" sldId="256"/>
            <ac:grpSpMk id="614" creationId="{30BF6F0D-74D8-32D7-463F-9F81A0034EB8}"/>
          </ac:grpSpMkLst>
        </pc:grpChg>
        <pc:grpChg chg="mod">
          <ac:chgData name="Wang Haojie" userId="438431b7d8a16013" providerId="LiveId" clId="{FA541504-E348-4DF5-A859-36E18B6C8C15}" dt="2022-11-13T01:11:59.492" v="309"/>
          <ac:grpSpMkLst>
            <pc:docMk/>
            <pc:sldMk cId="3192807694" sldId="256"/>
            <ac:grpSpMk id="626" creationId="{421C1658-3083-EE80-FF47-DBB378071721}"/>
          </ac:grpSpMkLst>
        </pc:grpChg>
        <pc:grpChg chg="mod">
          <ac:chgData name="Wang Haojie" userId="438431b7d8a16013" providerId="LiveId" clId="{FA541504-E348-4DF5-A859-36E18B6C8C15}" dt="2022-11-13T01:11:59.492" v="309"/>
          <ac:grpSpMkLst>
            <pc:docMk/>
            <pc:sldMk cId="3192807694" sldId="256"/>
            <ac:grpSpMk id="630" creationId="{E9C730A8-76F9-B4FC-03E4-2A909600FDB5}"/>
          </ac:grpSpMkLst>
        </pc:grpChg>
        <pc:grpChg chg="mod">
          <ac:chgData name="Wang Haojie" userId="438431b7d8a16013" providerId="LiveId" clId="{FA541504-E348-4DF5-A859-36E18B6C8C15}" dt="2022-11-13T01:11:59.492" v="309"/>
          <ac:grpSpMkLst>
            <pc:docMk/>
            <pc:sldMk cId="3192807694" sldId="256"/>
            <ac:grpSpMk id="634" creationId="{CB2BB480-B460-413F-B621-4F4DC984EC7D}"/>
          </ac:grpSpMkLst>
        </pc:grpChg>
        <pc:grpChg chg="mod">
          <ac:chgData name="Wang Haojie" userId="438431b7d8a16013" providerId="LiveId" clId="{FA541504-E348-4DF5-A859-36E18B6C8C15}" dt="2022-11-13T01:11:59.492" v="309"/>
          <ac:grpSpMkLst>
            <pc:docMk/>
            <pc:sldMk cId="3192807694" sldId="256"/>
            <ac:grpSpMk id="635" creationId="{30732F2E-743A-D480-1415-88BDFB86963B}"/>
          </ac:grpSpMkLst>
        </pc:grpChg>
        <pc:grpChg chg="mod">
          <ac:chgData name="Wang Haojie" userId="438431b7d8a16013" providerId="LiveId" clId="{FA541504-E348-4DF5-A859-36E18B6C8C15}" dt="2022-11-13T01:11:59.492" v="309"/>
          <ac:grpSpMkLst>
            <pc:docMk/>
            <pc:sldMk cId="3192807694" sldId="256"/>
            <ac:grpSpMk id="668" creationId="{885C2D4C-4453-C698-57B5-27E008DFD7EB}"/>
          </ac:grpSpMkLst>
        </pc:grpChg>
        <pc:grpChg chg="mod">
          <ac:chgData name="Wang Haojie" userId="438431b7d8a16013" providerId="LiveId" clId="{FA541504-E348-4DF5-A859-36E18B6C8C15}" dt="2022-11-13T01:11:59.492" v="309"/>
          <ac:grpSpMkLst>
            <pc:docMk/>
            <pc:sldMk cId="3192807694" sldId="256"/>
            <ac:grpSpMk id="669" creationId="{7FD88568-7A2C-D23F-79B0-3283335E7DA5}"/>
          </ac:grpSpMkLst>
        </pc:grpChg>
        <pc:grpChg chg="add del mod">
          <ac:chgData name="Wang Haojie" userId="438431b7d8a16013" providerId="LiveId" clId="{FA541504-E348-4DF5-A859-36E18B6C8C15}" dt="2022-11-13T01:17:47.237" v="333" actId="165"/>
          <ac:grpSpMkLst>
            <pc:docMk/>
            <pc:sldMk cId="3192807694" sldId="256"/>
            <ac:grpSpMk id="710" creationId="{FCEFDD07-7671-52CA-0AB1-30B5F570E3EF}"/>
          </ac:grpSpMkLst>
        </pc:grpChg>
        <pc:grpChg chg="mod topLvl">
          <ac:chgData name="Wang Haojie" userId="438431b7d8a16013" providerId="LiveId" clId="{FA541504-E348-4DF5-A859-36E18B6C8C15}" dt="2022-11-13T01:25:40.549" v="511" actId="164"/>
          <ac:grpSpMkLst>
            <pc:docMk/>
            <pc:sldMk cId="3192807694" sldId="256"/>
            <ac:grpSpMk id="722" creationId="{E2AA2CCE-3A55-0777-3116-471CF3E82FA2}"/>
          </ac:grpSpMkLst>
        </pc:grpChg>
        <pc:grpChg chg="mod topLvl">
          <ac:chgData name="Wang Haojie" userId="438431b7d8a16013" providerId="LiveId" clId="{FA541504-E348-4DF5-A859-36E18B6C8C15}" dt="2022-11-13T01:25:40.549" v="511" actId="164"/>
          <ac:grpSpMkLst>
            <pc:docMk/>
            <pc:sldMk cId="3192807694" sldId="256"/>
            <ac:grpSpMk id="726" creationId="{61BC59F8-99C1-8049-B08E-93781D3A6D36}"/>
          </ac:grpSpMkLst>
        </pc:grpChg>
        <pc:grpChg chg="mod">
          <ac:chgData name="Wang Haojie" userId="438431b7d8a16013" providerId="LiveId" clId="{FA541504-E348-4DF5-A859-36E18B6C8C15}" dt="2022-11-13T01:17:47.237" v="333" actId="165"/>
          <ac:grpSpMkLst>
            <pc:docMk/>
            <pc:sldMk cId="3192807694" sldId="256"/>
            <ac:grpSpMk id="730" creationId="{58BCA669-259E-16EC-1A4D-561F1D2A528B}"/>
          </ac:grpSpMkLst>
        </pc:grpChg>
        <pc:grpChg chg="mod">
          <ac:chgData name="Wang Haojie" userId="438431b7d8a16013" providerId="LiveId" clId="{FA541504-E348-4DF5-A859-36E18B6C8C15}" dt="2022-11-13T01:17:47.237" v="333" actId="165"/>
          <ac:grpSpMkLst>
            <pc:docMk/>
            <pc:sldMk cId="3192807694" sldId="256"/>
            <ac:grpSpMk id="731" creationId="{FF0DA634-E255-BE72-3F70-3953C38F3E87}"/>
          </ac:grpSpMkLst>
        </pc:grpChg>
        <pc:grpChg chg="mod">
          <ac:chgData name="Wang Haojie" userId="438431b7d8a16013" providerId="LiveId" clId="{FA541504-E348-4DF5-A859-36E18B6C8C15}" dt="2022-11-13T01:17:47.237" v="333" actId="165"/>
          <ac:grpSpMkLst>
            <pc:docMk/>
            <pc:sldMk cId="3192807694" sldId="256"/>
            <ac:grpSpMk id="764" creationId="{957734B7-8312-AF20-1190-F2E3C368DA51}"/>
          </ac:grpSpMkLst>
        </pc:grpChg>
        <pc:grpChg chg="mod">
          <ac:chgData name="Wang Haojie" userId="438431b7d8a16013" providerId="LiveId" clId="{FA541504-E348-4DF5-A859-36E18B6C8C15}" dt="2022-11-13T01:17:47.237" v="333" actId="165"/>
          <ac:grpSpMkLst>
            <pc:docMk/>
            <pc:sldMk cId="3192807694" sldId="256"/>
            <ac:grpSpMk id="765" creationId="{BEFFD4BA-CAFC-99B5-C443-0760CFFCAF12}"/>
          </ac:grpSpMkLst>
        </pc:grpChg>
        <pc:grpChg chg="add del mod">
          <ac:chgData name="Wang Haojie" userId="438431b7d8a16013" providerId="LiveId" clId="{FA541504-E348-4DF5-A859-36E18B6C8C15}" dt="2022-11-13T01:19:46.155" v="364" actId="165"/>
          <ac:grpSpMkLst>
            <pc:docMk/>
            <pc:sldMk cId="3192807694" sldId="256"/>
            <ac:grpSpMk id="806" creationId="{9D679614-BF1C-FB8A-2822-694381569F9B}"/>
          </ac:grpSpMkLst>
        </pc:grpChg>
        <pc:grpChg chg="add del mod">
          <ac:chgData name="Wang Haojie" userId="438431b7d8a16013" providerId="LiveId" clId="{FA541504-E348-4DF5-A859-36E18B6C8C15}" dt="2022-11-13T01:18:45.131" v="343" actId="165"/>
          <ac:grpSpMkLst>
            <pc:docMk/>
            <pc:sldMk cId="3192807694" sldId="256"/>
            <ac:grpSpMk id="807" creationId="{9B3A4F53-FC98-4622-0F9B-8C889873B155}"/>
          </ac:grpSpMkLst>
        </pc:grpChg>
        <pc:grpChg chg="add del mod">
          <ac:chgData name="Wang Haojie" userId="438431b7d8a16013" providerId="LiveId" clId="{FA541504-E348-4DF5-A859-36E18B6C8C15}" dt="2022-11-13T01:20:13.634" v="387" actId="165"/>
          <ac:grpSpMkLst>
            <pc:docMk/>
            <pc:sldMk cId="3192807694" sldId="256"/>
            <ac:grpSpMk id="816" creationId="{EE36025C-D286-1BF3-67EF-196AB86B7CEA}"/>
          </ac:grpSpMkLst>
        </pc:grpChg>
        <pc:grpChg chg="add del mod">
          <ac:chgData name="Wang Haojie" userId="438431b7d8a16013" providerId="LiveId" clId="{FA541504-E348-4DF5-A859-36E18B6C8C15}" dt="2022-11-13T01:20:13.634" v="387" actId="165"/>
          <ac:grpSpMkLst>
            <pc:docMk/>
            <pc:sldMk cId="3192807694" sldId="256"/>
            <ac:grpSpMk id="817" creationId="{4FBC0F93-2DDF-40B3-C19A-A9831E35D66E}"/>
          </ac:grpSpMkLst>
        </pc:grpChg>
        <pc:grpChg chg="add del mod">
          <ac:chgData name="Wang Haojie" userId="438431b7d8a16013" providerId="LiveId" clId="{FA541504-E348-4DF5-A859-36E18B6C8C15}" dt="2022-11-13T01:25:33.725" v="510" actId="478"/>
          <ac:grpSpMkLst>
            <pc:docMk/>
            <pc:sldMk cId="3192807694" sldId="256"/>
            <ac:grpSpMk id="842" creationId="{E01D894D-6012-E105-0FCE-AE79002A2A89}"/>
          </ac:grpSpMkLst>
        </pc:grpChg>
        <pc:grpChg chg="add del mod">
          <ac:chgData name="Wang Haojie" userId="438431b7d8a16013" providerId="LiveId" clId="{FA541504-E348-4DF5-A859-36E18B6C8C15}" dt="2022-11-13T01:25:33.725" v="510" actId="478"/>
          <ac:grpSpMkLst>
            <pc:docMk/>
            <pc:sldMk cId="3192807694" sldId="256"/>
            <ac:grpSpMk id="843" creationId="{037A2810-4DA0-26ED-4A13-938185F2CD3C}"/>
          </ac:grpSpMkLst>
        </pc:grpChg>
        <pc:grpChg chg="add mod ord">
          <ac:chgData name="Wang Haojie" userId="438431b7d8a16013" providerId="LiveId" clId="{FA541504-E348-4DF5-A859-36E18B6C8C15}" dt="2022-11-13T01:25:40.549" v="511" actId="164"/>
          <ac:grpSpMkLst>
            <pc:docMk/>
            <pc:sldMk cId="3192807694" sldId="256"/>
            <ac:grpSpMk id="844" creationId="{8DF8DB03-2981-9393-162F-A3B2E9D43BA2}"/>
          </ac:grpSpMkLst>
        </pc:grpChg>
        <pc:grpChg chg="add mod ord">
          <ac:chgData name="Wang Haojie" userId="438431b7d8a16013" providerId="LiveId" clId="{FA541504-E348-4DF5-A859-36E18B6C8C15}" dt="2022-11-13T01:25:40.549" v="511" actId="164"/>
          <ac:grpSpMkLst>
            <pc:docMk/>
            <pc:sldMk cId="3192807694" sldId="256"/>
            <ac:grpSpMk id="845" creationId="{1B6075CB-08D1-E0AD-A2C1-39B8F8DDE095}"/>
          </ac:grpSpMkLst>
        </pc:grpChg>
        <pc:grpChg chg="add mod">
          <ac:chgData name="Wang Haojie" userId="438431b7d8a16013" providerId="LiveId" clId="{FA541504-E348-4DF5-A859-36E18B6C8C15}" dt="2022-11-13T01:55:07.462" v="946" actId="164"/>
          <ac:grpSpMkLst>
            <pc:docMk/>
            <pc:sldMk cId="3192807694" sldId="256"/>
            <ac:grpSpMk id="855" creationId="{13F89929-F9AB-5FCE-5B2F-2C1518BC8DB8}"/>
          </ac:grpSpMkLst>
        </pc:grpChg>
        <pc:grpChg chg="add mod">
          <ac:chgData name="Wang Haojie" userId="438431b7d8a16013" providerId="LiveId" clId="{FA541504-E348-4DF5-A859-36E18B6C8C15}" dt="2022-11-13T01:55:09.632" v="947" actId="164"/>
          <ac:grpSpMkLst>
            <pc:docMk/>
            <pc:sldMk cId="3192807694" sldId="256"/>
            <ac:grpSpMk id="858" creationId="{54A0A1D1-59EA-1154-3B4C-139C2742783B}"/>
          </ac:grpSpMkLst>
        </pc:grpChg>
        <pc:grpChg chg="mod">
          <ac:chgData name="Wang Haojie" userId="438431b7d8a16013" providerId="LiveId" clId="{FA541504-E348-4DF5-A859-36E18B6C8C15}" dt="2022-11-13T01:25:46.427" v="512"/>
          <ac:grpSpMkLst>
            <pc:docMk/>
            <pc:sldMk cId="3192807694" sldId="256"/>
            <ac:grpSpMk id="868" creationId="{E76E40EE-E4A5-38B3-B96C-F3C736BE1F44}"/>
          </ac:grpSpMkLst>
        </pc:grpChg>
        <pc:grpChg chg="mod">
          <ac:chgData name="Wang Haojie" userId="438431b7d8a16013" providerId="LiveId" clId="{FA541504-E348-4DF5-A859-36E18B6C8C15}" dt="2022-11-13T01:25:46.427" v="512"/>
          <ac:grpSpMkLst>
            <pc:docMk/>
            <pc:sldMk cId="3192807694" sldId="256"/>
            <ac:grpSpMk id="870" creationId="{2F6E95F3-B21E-3384-58F7-76329BDD4DB7}"/>
          </ac:grpSpMkLst>
        </pc:grpChg>
        <pc:grpChg chg="mod">
          <ac:chgData name="Wang Haojie" userId="438431b7d8a16013" providerId="LiveId" clId="{FA541504-E348-4DF5-A859-36E18B6C8C15}" dt="2022-11-13T01:25:46.427" v="512"/>
          <ac:grpSpMkLst>
            <pc:docMk/>
            <pc:sldMk cId="3192807694" sldId="256"/>
            <ac:grpSpMk id="872" creationId="{3B7EDCAE-39FF-D060-2A57-5DB187E6C264}"/>
          </ac:grpSpMkLst>
        </pc:grpChg>
        <pc:grpChg chg="mod">
          <ac:chgData name="Wang Haojie" userId="438431b7d8a16013" providerId="LiveId" clId="{FA541504-E348-4DF5-A859-36E18B6C8C15}" dt="2022-11-13T01:25:46.427" v="512"/>
          <ac:grpSpMkLst>
            <pc:docMk/>
            <pc:sldMk cId="3192807694" sldId="256"/>
            <ac:grpSpMk id="873" creationId="{3716A7F5-9DBF-27B8-72F1-76838F98D5D5}"/>
          </ac:grpSpMkLst>
        </pc:grpChg>
        <pc:grpChg chg="mod">
          <ac:chgData name="Wang Haojie" userId="438431b7d8a16013" providerId="LiveId" clId="{FA541504-E348-4DF5-A859-36E18B6C8C15}" dt="2022-11-13T01:25:46.427" v="512"/>
          <ac:grpSpMkLst>
            <pc:docMk/>
            <pc:sldMk cId="3192807694" sldId="256"/>
            <ac:grpSpMk id="892" creationId="{BE5D35FA-E7D2-9FDE-406C-F2463AE01596}"/>
          </ac:grpSpMkLst>
        </pc:grpChg>
        <pc:grpChg chg="mod">
          <ac:chgData name="Wang Haojie" userId="438431b7d8a16013" providerId="LiveId" clId="{FA541504-E348-4DF5-A859-36E18B6C8C15}" dt="2022-11-13T01:25:46.427" v="512"/>
          <ac:grpSpMkLst>
            <pc:docMk/>
            <pc:sldMk cId="3192807694" sldId="256"/>
            <ac:grpSpMk id="893" creationId="{6F46C84C-217B-0406-CF29-0C6A50A982F8}"/>
          </ac:grpSpMkLst>
        </pc:grpChg>
        <pc:grpChg chg="mod">
          <ac:chgData name="Wang Haojie" userId="438431b7d8a16013" providerId="LiveId" clId="{FA541504-E348-4DF5-A859-36E18B6C8C15}" dt="2022-11-13T01:25:46.427" v="512"/>
          <ac:grpSpMkLst>
            <pc:docMk/>
            <pc:sldMk cId="3192807694" sldId="256"/>
            <ac:grpSpMk id="926" creationId="{06795915-3D49-FAF7-57C5-4B5A0CF2DD8E}"/>
          </ac:grpSpMkLst>
        </pc:grpChg>
        <pc:grpChg chg="mod">
          <ac:chgData name="Wang Haojie" userId="438431b7d8a16013" providerId="LiveId" clId="{FA541504-E348-4DF5-A859-36E18B6C8C15}" dt="2022-11-13T01:25:46.427" v="512"/>
          <ac:grpSpMkLst>
            <pc:docMk/>
            <pc:sldMk cId="3192807694" sldId="256"/>
            <ac:grpSpMk id="927" creationId="{71CE38AF-77DB-B5B9-8909-A8083850EB03}"/>
          </ac:grpSpMkLst>
        </pc:grpChg>
        <pc:grpChg chg="add del mod">
          <ac:chgData name="Wang Haojie" userId="438431b7d8a16013" providerId="LiveId" clId="{FA541504-E348-4DF5-A859-36E18B6C8C15}" dt="2022-11-13T01:29:05.855" v="566" actId="478"/>
          <ac:grpSpMkLst>
            <pc:docMk/>
            <pc:sldMk cId="3192807694" sldId="256"/>
            <ac:grpSpMk id="962" creationId="{CCF94E5D-641D-0EEF-B12D-E64D114EF0BE}"/>
          </ac:grpSpMkLst>
        </pc:grpChg>
        <pc:grpChg chg="mod">
          <ac:chgData name="Wang Haojie" userId="438431b7d8a16013" providerId="LiveId" clId="{FA541504-E348-4DF5-A859-36E18B6C8C15}" dt="2022-11-13T01:28:37.671" v="559"/>
          <ac:grpSpMkLst>
            <pc:docMk/>
            <pc:sldMk cId="3192807694" sldId="256"/>
            <ac:grpSpMk id="972" creationId="{53B6AF05-CB51-7779-1028-19334F722DA8}"/>
          </ac:grpSpMkLst>
        </pc:grpChg>
        <pc:grpChg chg="mod">
          <ac:chgData name="Wang Haojie" userId="438431b7d8a16013" providerId="LiveId" clId="{FA541504-E348-4DF5-A859-36E18B6C8C15}" dt="2022-11-13T01:28:37.671" v="559"/>
          <ac:grpSpMkLst>
            <pc:docMk/>
            <pc:sldMk cId="3192807694" sldId="256"/>
            <ac:grpSpMk id="974" creationId="{80BED88C-15B7-523A-B584-494B731F35F4}"/>
          </ac:grpSpMkLst>
        </pc:grpChg>
        <pc:grpChg chg="mod">
          <ac:chgData name="Wang Haojie" userId="438431b7d8a16013" providerId="LiveId" clId="{FA541504-E348-4DF5-A859-36E18B6C8C15}" dt="2022-11-13T01:28:37.671" v="559"/>
          <ac:grpSpMkLst>
            <pc:docMk/>
            <pc:sldMk cId="3192807694" sldId="256"/>
            <ac:grpSpMk id="976" creationId="{D20E1E12-3C7D-C30D-A674-0CF2F268F217}"/>
          </ac:grpSpMkLst>
        </pc:grpChg>
        <pc:grpChg chg="mod">
          <ac:chgData name="Wang Haojie" userId="438431b7d8a16013" providerId="LiveId" clId="{FA541504-E348-4DF5-A859-36E18B6C8C15}" dt="2022-11-13T01:28:37.671" v="559"/>
          <ac:grpSpMkLst>
            <pc:docMk/>
            <pc:sldMk cId="3192807694" sldId="256"/>
            <ac:grpSpMk id="977" creationId="{2245281D-7FB7-48DF-47F8-6A8D39E888A1}"/>
          </ac:grpSpMkLst>
        </pc:grpChg>
        <pc:grpChg chg="mod">
          <ac:chgData name="Wang Haojie" userId="438431b7d8a16013" providerId="LiveId" clId="{FA541504-E348-4DF5-A859-36E18B6C8C15}" dt="2022-11-13T01:28:37.671" v="559"/>
          <ac:grpSpMkLst>
            <pc:docMk/>
            <pc:sldMk cId="3192807694" sldId="256"/>
            <ac:grpSpMk id="996" creationId="{702D7221-C1AA-4893-283C-DCBDF7C9E3D5}"/>
          </ac:grpSpMkLst>
        </pc:grpChg>
        <pc:grpChg chg="mod">
          <ac:chgData name="Wang Haojie" userId="438431b7d8a16013" providerId="LiveId" clId="{FA541504-E348-4DF5-A859-36E18B6C8C15}" dt="2022-11-13T01:28:37.671" v="559"/>
          <ac:grpSpMkLst>
            <pc:docMk/>
            <pc:sldMk cId="3192807694" sldId="256"/>
            <ac:grpSpMk id="997" creationId="{2C18E353-561B-7232-28E9-0430152CD0C9}"/>
          </ac:grpSpMkLst>
        </pc:grpChg>
        <pc:grpChg chg="mod">
          <ac:chgData name="Wang Haojie" userId="438431b7d8a16013" providerId="LiveId" clId="{FA541504-E348-4DF5-A859-36E18B6C8C15}" dt="2022-11-13T01:28:37.671" v="559"/>
          <ac:grpSpMkLst>
            <pc:docMk/>
            <pc:sldMk cId="3192807694" sldId="256"/>
            <ac:grpSpMk id="1030" creationId="{AB003EE3-2E22-DFCB-BEA3-F4B18DCBC59C}"/>
          </ac:grpSpMkLst>
        </pc:grpChg>
        <pc:grpChg chg="mod">
          <ac:chgData name="Wang Haojie" userId="438431b7d8a16013" providerId="LiveId" clId="{FA541504-E348-4DF5-A859-36E18B6C8C15}" dt="2022-11-13T01:28:37.671" v="559"/>
          <ac:grpSpMkLst>
            <pc:docMk/>
            <pc:sldMk cId="3192807694" sldId="256"/>
            <ac:grpSpMk id="1031" creationId="{5388F54C-4DFF-D017-0D24-315569206805}"/>
          </ac:grpSpMkLst>
        </pc:grpChg>
        <pc:grpChg chg="add mod">
          <ac:chgData name="Wang Haojie" userId="438431b7d8a16013" providerId="LiveId" clId="{FA541504-E348-4DF5-A859-36E18B6C8C15}" dt="2022-11-13T01:55:05.255" v="945" actId="164"/>
          <ac:grpSpMkLst>
            <pc:docMk/>
            <pc:sldMk cId="3192807694" sldId="256"/>
            <ac:grpSpMk id="1066" creationId="{5B9EBB04-48F8-5365-3625-3C1FC4956AB8}"/>
          </ac:grpSpMkLst>
        </pc:grpChg>
        <pc:grpChg chg="mod">
          <ac:chgData name="Wang Haojie" userId="438431b7d8a16013" providerId="LiveId" clId="{FA541504-E348-4DF5-A859-36E18B6C8C15}" dt="2022-11-13T01:29:11.066" v="567"/>
          <ac:grpSpMkLst>
            <pc:docMk/>
            <pc:sldMk cId="3192807694" sldId="256"/>
            <ac:grpSpMk id="1076" creationId="{7FDC3C23-98CC-C960-CF2F-7361325E5B29}"/>
          </ac:grpSpMkLst>
        </pc:grpChg>
        <pc:grpChg chg="mod">
          <ac:chgData name="Wang Haojie" userId="438431b7d8a16013" providerId="LiveId" clId="{FA541504-E348-4DF5-A859-36E18B6C8C15}" dt="2022-11-13T01:29:11.066" v="567"/>
          <ac:grpSpMkLst>
            <pc:docMk/>
            <pc:sldMk cId="3192807694" sldId="256"/>
            <ac:grpSpMk id="1078" creationId="{83B72864-110F-D1D0-3908-701D0EE63385}"/>
          </ac:grpSpMkLst>
        </pc:grpChg>
        <pc:grpChg chg="mod">
          <ac:chgData name="Wang Haojie" userId="438431b7d8a16013" providerId="LiveId" clId="{FA541504-E348-4DF5-A859-36E18B6C8C15}" dt="2022-11-13T01:29:11.066" v="567"/>
          <ac:grpSpMkLst>
            <pc:docMk/>
            <pc:sldMk cId="3192807694" sldId="256"/>
            <ac:grpSpMk id="1080" creationId="{212E0C39-62BC-CD7A-41A6-0558C04AC473}"/>
          </ac:grpSpMkLst>
        </pc:grpChg>
        <pc:grpChg chg="mod">
          <ac:chgData name="Wang Haojie" userId="438431b7d8a16013" providerId="LiveId" clId="{FA541504-E348-4DF5-A859-36E18B6C8C15}" dt="2022-11-13T01:29:11.066" v="567"/>
          <ac:grpSpMkLst>
            <pc:docMk/>
            <pc:sldMk cId="3192807694" sldId="256"/>
            <ac:grpSpMk id="1081" creationId="{9F59E1A2-3FCC-A556-A255-3A3D3D0DA46D}"/>
          </ac:grpSpMkLst>
        </pc:grpChg>
        <pc:grpChg chg="mod">
          <ac:chgData name="Wang Haojie" userId="438431b7d8a16013" providerId="LiveId" clId="{FA541504-E348-4DF5-A859-36E18B6C8C15}" dt="2022-11-13T01:29:11.066" v="567"/>
          <ac:grpSpMkLst>
            <pc:docMk/>
            <pc:sldMk cId="3192807694" sldId="256"/>
            <ac:grpSpMk id="1100" creationId="{BBD3E229-1BE4-B928-9227-BD3B57EA9D89}"/>
          </ac:grpSpMkLst>
        </pc:grpChg>
        <pc:grpChg chg="mod">
          <ac:chgData name="Wang Haojie" userId="438431b7d8a16013" providerId="LiveId" clId="{FA541504-E348-4DF5-A859-36E18B6C8C15}" dt="2022-11-13T01:29:11.066" v="567"/>
          <ac:grpSpMkLst>
            <pc:docMk/>
            <pc:sldMk cId="3192807694" sldId="256"/>
            <ac:grpSpMk id="1101" creationId="{E95A8D09-CDC0-0694-6F2F-B61AC5279D12}"/>
          </ac:grpSpMkLst>
        </pc:grpChg>
        <pc:grpChg chg="mod">
          <ac:chgData name="Wang Haojie" userId="438431b7d8a16013" providerId="LiveId" clId="{FA541504-E348-4DF5-A859-36E18B6C8C15}" dt="2022-11-13T01:29:11.066" v="567"/>
          <ac:grpSpMkLst>
            <pc:docMk/>
            <pc:sldMk cId="3192807694" sldId="256"/>
            <ac:grpSpMk id="1134" creationId="{47010A19-D6E7-0ED1-E7DA-C0C2FC83D482}"/>
          </ac:grpSpMkLst>
        </pc:grpChg>
        <pc:grpChg chg="mod">
          <ac:chgData name="Wang Haojie" userId="438431b7d8a16013" providerId="LiveId" clId="{FA541504-E348-4DF5-A859-36E18B6C8C15}" dt="2022-11-13T01:29:11.066" v="567"/>
          <ac:grpSpMkLst>
            <pc:docMk/>
            <pc:sldMk cId="3192807694" sldId="256"/>
            <ac:grpSpMk id="1135" creationId="{C38E3580-8C68-47C7-0AC0-A95C7FAF7584}"/>
          </ac:grpSpMkLst>
        </pc:grpChg>
        <pc:grpChg chg="add mod">
          <ac:chgData name="Wang Haojie" userId="438431b7d8a16013" providerId="LiveId" clId="{FA541504-E348-4DF5-A859-36E18B6C8C15}" dt="2022-11-13T01:55:03.200" v="944" actId="164"/>
          <ac:grpSpMkLst>
            <pc:docMk/>
            <pc:sldMk cId="3192807694" sldId="256"/>
            <ac:grpSpMk id="1170" creationId="{60B9AF3D-DDC1-5FB4-0D16-BCF0CC3EDF04}"/>
          </ac:grpSpMkLst>
        </pc:grpChg>
        <pc:grpChg chg="mod">
          <ac:chgData name="Wang Haojie" userId="438431b7d8a16013" providerId="LiveId" clId="{FA541504-E348-4DF5-A859-36E18B6C8C15}" dt="2022-11-13T01:30:01.282" v="606"/>
          <ac:grpSpMkLst>
            <pc:docMk/>
            <pc:sldMk cId="3192807694" sldId="256"/>
            <ac:grpSpMk id="1180" creationId="{113AA5DB-5B20-3D79-2E90-37A8F8ED5EDB}"/>
          </ac:grpSpMkLst>
        </pc:grpChg>
        <pc:grpChg chg="mod">
          <ac:chgData name="Wang Haojie" userId="438431b7d8a16013" providerId="LiveId" clId="{FA541504-E348-4DF5-A859-36E18B6C8C15}" dt="2022-11-13T01:30:01.282" v="606"/>
          <ac:grpSpMkLst>
            <pc:docMk/>
            <pc:sldMk cId="3192807694" sldId="256"/>
            <ac:grpSpMk id="1182" creationId="{7E8EFE36-A3CF-C90A-2712-2637F645C548}"/>
          </ac:grpSpMkLst>
        </pc:grpChg>
        <pc:grpChg chg="mod">
          <ac:chgData name="Wang Haojie" userId="438431b7d8a16013" providerId="LiveId" clId="{FA541504-E348-4DF5-A859-36E18B6C8C15}" dt="2022-11-13T01:30:01.282" v="606"/>
          <ac:grpSpMkLst>
            <pc:docMk/>
            <pc:sldMk cId="3192807694" sldId="256"/>
            <ac:grpSpMk id="1184" creationId="{8D4ABDDB-329B-DC13-73B3-295B8C4B7EFC}"/>
          </ac:grpSpMkLst>
        </pc:grpChg>
        <pc:grpChg chg="mod">
          <ac:chgData name="Wang Haojie" userId="438431b7d8a16013" providerId="LiveId" clId="{FA541504-E348-4DF5-A859-36E18B6C8C15}" dt="2022-11-13T01:30:01.282" v="606"/>
          <ac:grpSpMkLst>
            <pc:docMk/>
            <pc:sldMk cId="3192807694" sldId="256"/>
            <ac:grpSpMk id="1185" creationId="{27A3298A-25A1-9D4F-D39B-D8CC544424A9}"/>
          </ac:grpSpMkLst>
        </pc:grpChg>
        <pc:grpChg chg="mod">
          <ac:chgData name="Wang Haojie" userId="438431b7d8a16013" providerId="LiveId" clId="{FA541504-E348-4DF5-A859-36E18B6C8C15}" dt="2022-11-13T01:30:01.282" v="606"/>
          <ac:grpSpMkLst>
            <pc:docMk/>
            <pc:sldMk cId="3192807694" sldId="256"/>
            <ac:grpSpMk id="1200" creationId="{B3CE7992-8BC5-FB17-792D-C5859B3986EF}"/>
          </ac:grpSpMkLst>
        </pc:grpChg>
        <pc:grpChg chg="mod">
          <ac:chgData name="Wang Haojie" userId="438431b7d8a16013" providerId="LiveId" clId="{FA541504-E348-4DF5-A859-36E18B6C8C15}" dt="2022-11-13T01:30:01.282" v="606"/>
          <ac:grpSpMkLst>
            <pc:docMk/>
            <pc:sldMk cId="3192807694" sldId="256"/>
            <ac:grpSpMk id="1201" creationId="{3580E0ED-0EFA-7397-DC7F-7D8D58E024ED}"/>
          </ac:grpSpMkLst>
        </pc:grpChg>
        <pc:grpChg chg="mod">
          <ac:chgData name="Wang Haojie" userId="438431b7d8a16013" providerId="LiveId" clId="{FA541504-E348-4DF5-A859-36E18B6C8C15}" dt="2022-11-13T01:30:01.282" v="606"/>
          <ac:grpSpMkLst>
            <pc:docMk/>
            <pc:sldMk cId="3192807694" sldId="256"/>
            <ac:grpSpMk id="1234" creationId="{41B8A72D-0B3B-7312-75A9-A36E8C6FE99B}"/>
          </ac:grpSpMkLst>
        </pc:grpChg>
        <pc:grpChg chg="mod">
          <ac:chgData name="Wang Haojie" userId="438431b7d8a16013" providerId="LiveId" clId="{FA541504-E348-4DF5-A859-36E18B6C8C15}" dt="2022-11-13T01:30:01.282" v="606"/>
          <ac:grpSpMkLst>
            <pc:docMk/>
            <pc:sldMk cId="3192807694" sldId="256"/>
            <ac:grpSpMk id="1235" creationId="{0C4A3909-12B9-3DA6-3FE5-F642E5D65553}"/>
          </ac:grpSpMkLst>
        </pc:grpChg>
        <pc:grpChg chg="add mod">
          <ac:chgData name="Wang Haojie" userId="438431b7d8a16013" providerId="LiveId" clId="{FA541504-E348-4DF5-A859-36E18B6C8C15}" dt="2022-11-13T01:40:06.137" v="762" actId="164"/>
          <ac:grpSpMkLst>
            <pc:docMk/>
            <pc:sldMk cId="3192807694" sldId="256"/>
            <ac:grpSpMk id="1268" creationId="{959614F4-86EB-F70E-01F5-247DD4500A4A}"/>
          </ac:grpSpMkLst>
        </pc:grpChg>
        <pc:grpChg chg="add del mod">
          <ac:chgData name="Wang Haojie" userId="438431b7d8a16013" providerId="LiveId" clId="{FA541504-E348-4DF5-A859-36E18B6C8C15}" dt="2022-11-13T01:37:24.241" v="700" actId="478"/>
          <ac:grpSpMkLst>
            <pc:docMk/>
            <pc:sldMk cId="3192807694" sldId="256"/>
            <ac:grpSpMk id="1276" creationId="{FAE864B0-D662-D37D-555A-259C1F891CED}"/>
          </ac:grpSpMkLst>
        </pc:grpChg>
        <pc:grpChg chg="mod">
          <ac:chgData name="Wang Haojie" userId="438431b7d8a16013" providerId="LiveId" clId="{FA541504-E348-4DF5-A859-36E18B6C8C15}" dt="2022-11-13T01:32:40.715" v="681"/>
          <ac:grpSpMkLst>
            <pc:docMk/>
            <pc:sldMk cId="3192807694" sldId="256"/>
            <ac:grpSpMk id="1277" creationId="{F9FC295D-2F45-3667-CE0D-3B8F101A8B13}"/>
          </ac:grpSpMkLst>
        </pc:grpChg>
        <pc:grpChg chg="mod">
          <ac:chgData name="Wang Haojie" userId="438431b7d8a16013" providerId="LiveId" clId="{FA541504-E348-4DF5-A859-36E18B6C8C15}" dt="2022-11-13T01:32:40.715" v="681"/>
          <ac:grpSpMkLst>
            <pc:docMk/>
            <pc:sldMk cId="3192807694" sldId="256"/>
            <ac:grpSpMk id="1278" creationId="{40A4B2AD-AD55-044C-7739-F7BE79CA2B9F}"/>
          </ac:grpSpMkLst>
        </pc:grpChg>
        <pc:grpChg chg="add mod">
          <ac:chgData name="Wang Haojie" userId="438431b7d8a16013" providerId="LiveId" clId="{FA541504-E348-4DF5-A859-36E18B6C8C15}" dt="2022-11-13T01:40:06.137" v="762" actId="164"/>
          <ac:grpSpMkLst>
            <pc:docMk/>
            <pc:sldMk cId="3192807694" sldId="256"/>
            <ac:grpSpMk id="1316" creationId="{E3EB4743-B4A1-BC99-A74E-0F0AE97822E6}"/>
          </ac:grpSpMkLst>
        </pc:grpChg>
        <pc:grpChg chg="mod">
          <ac:chgData name="Wang Haojie" userId="438431b7d8a16013" providerId="LiveId" clId="{FA541504-E348-4DF5-A859-36E18B6C8C15}" dt="2022-11-13T01:35:15.934" v="683"/>
          <ac:grpSpMkLst>
            <pc:docMk/>
            <pc:sldMk cId="3192807694" sldId="256"/>
            <ac:grpSpMk id="1317" creationId="{4E10AFE8-684B-9A7A-FD74-E581105F1DDF}"/>
          </ac:grpSpMkLst>
        </pc:grpChg>
        <pc:grpChg chg="mod">
          <ac:chgData name="Wang Haojie" userId="438431b7d8a16013" providerId="LiveId" clId="{FA541504-E348-4DF5-A859-36E18B6C8C15}" dt="2022-11-13T01:35:15.934" v="683"/>
          <ac:grpSpMkLst>
            <pc:docMk/>
            <pc:sldMk cId="3192807694" sldId="256"/>
            <ac:grpSpMk id="1318" creationId="{6054CB79-8A33-6548-53C6-70C32F70F827}"/>
          </ac:grpSpMkLst>
        </pc:grpChg>
        <pc:grpChg chg="add mod">
          <ac:chgData name="Wang Haojie" userId="438431b7d8a16013" providerId="LiveId" clId="{FA541504-E348-4DF5-A859-36E18B6C8C15}" dt="2022-11-13T01:40:06.137" v="762" actId="164"/>
          <ac:grpSpMkLst>
            <pc:docMk/>
            <pc:sldMk cId="3192807694" sldId="256"/>
            <ac:grpSpMk id="1352" creationId="{43BD1FC0-ACAF-2759-61BC-8D654E3668BE}"/>
          </ac:grpSpMkLst>
        </pc:grpChg>
        <pc:grpChg chg="mod">
          <ac:chgData name="Wang Haojie" userId="438431b7d8a16013" providerId="LiveId" clId="{FA541504-E348-4DF5-A859-36E18B6C8C15}" dt="2022-11-13T01:37:02.623" v="690"/>
          <ac:grpSpMkLst>
            <pc:docMk/>
            <pc:sldMk cId="3192807694" sldId="256"/>
            <ac:grpSpMk id="1353" creationId="{C8C0B322-B057-7808-9F5B-1CE8A5287925}"/>
          </ac:grpSpMkLst>
        </pc:grpChg>
        <pc:grpChg chg="mod">
          <ac:chgData name="Wang Haojie" userId="438431b7d8a16013" providerId="LiveId" clId="{FA541504-E348-4DF5-A859-36E18B6C8C15}" dt="2022-11-13T01:37:02.623" v="690"/>
          <ac:grpSpMkLst>
            <pc:docMk/>
            <pc:sldMk cId="3192807694" sldId="256"/>
            <ac:grpSpMk id="1354" creationId="{8A1CB3F5-D871-1C8F-317F-4AF1C45F0F79}"/>
          </ac:grpSpMkLst>
        </pc:grpChg>
        <pc:grpChg chg="add mod">
          <ac:chgData name="Wang Haojie" userId="438431b7d8a16013" providerId="LiveId" clId="{FA541504-E348-4DF5-A859-36E18B6C8C15}" dt="2022-11-13T01:54:58.576" v="942" actId="164"/>
          <ac:grpSpMkLst>
            <pc:docMk/>
            <pc:sldMk cId="3192807694" sldId="256"/>
            <ac:grpSpMk id="1393" creationId="{72C0D415-3E0F-D06C-EA6B-780CD03C1208}"/>
          </ac:grpSpMkLst>
        </pc:grpChg>
        <pc:grpChg chg="add del mod">
          <ac:chgData name="Wang Haojie" userId="438431b7d8a16013" providerId="LiveId" clId="{FA541504-E348-4DF5-A859-36E18B6C8C15}" dt="2022-11-13T01:40:14.625" v="766"/>
          <ac:grpSpMkLst>
            <pc:docMk/>
            <pc:sldMk cId="3192807694" sldId="256"/>
            <ac:grpSpMk id="1394" creationId="{A999DE12-EA2F-B224-110C-C588727C045B}"/>
          </ac:grpSpMkLst>
        </pc:grpChg>
        <pc:grpChg chg="mod">
          <ac:chgData name="Wang Haojie" userId="438431b7d8a16013" providerId="LiveId" clId="{FA541504-E348-4DF5-A859-36E18B6C8C15}" dt="2022-11-13T01:40:10.024" v="763"/>
          <ac:grpSpMkLst>
            <pc:docMk/>
            <pc:sldMk cId="3192807694" sldId="256"/>
            <ac:grpSpMk id="1395" creationId="{2269EA27-D706-CD95-DFCB-33E71F45C007}"/>
          </ac:grpSpMkLst>
        </pc:grpChg>
        <pc:grpChg chg="mod">
          <ac:chgData name="Wang Haojie" userId="438431b7d8a16013" providerId="LiveId" clId="{FA541504-E348-4DF5-A859-36E18B6C8C15}" dt="2022-11-13T01:40:10.024" v="763"/>
          <ac:grpSpMkLst>
            <pc:docMk/>
            <pc:sldMk cId="3192807694" sldId="256"/>
            <ac:grpSpMk id="1399" creationId="{C76564EF-93B3-51E4-7301-B8EBFE0A5A6A}"/>
          </ac:grpSpMkLst>
        </pc:grpChg>
        <pc:grpChg chg="mod">
          <ac:chgData name="Wang Haojie" userId="438431b7d8a16013" providerId="LiveId" clId="{FA541504-E348-4DF5-A859-36E18B6C8C15}" dt="2022-11-13T01:40:10.024" v="763"/>
          <ac:grpSpMkLst>
            <pc:docMk/>
            <pc:sldMk cId="3192807694" sldId="256"/>
            <ac:grpSpMk id="1401" creationId="{12C44C9F-A1F9-B703-9EB7-771899981700}"/>
          </ac:grpSpMkLst>
        </pc:grpChg>
        <pc:grpChg chg="mod">
          <ac:chgData name="Wang Haojie" userId="438431b7d8a16013" providerId="LiveId" clId="{FA541504-E348-4DF5-A859-36E18B6C8C15}" dt="2022-11-13T01:40:10.024" v="763"/>
          <ac:grpSpMkLst>
            <pc:docMk/>
            <pc:sldMk cId="3192807694" sldId="256"/>
            <ac:grpSpMk id="1405" creationId="{DD4B8282-9D7E-E661-E9B2-4DB2FD622B6B}"/>
          </ac:grpSpMkLst>
        </pc:grpChg>
        <pc:grpChg chg="mod">
          <ac:chgData name="Wang Haojie" userId="438431b7d8a16013" providerId="LiveId" clId="{FA541504-E348-4DF5-A859-36E18B6C8C15}" dt="2022-11-13T01:40:10.024" v="763"/>
          <ac:grpSpMkLst>
            <pc:docMk/>
            <pc:sldMk cId="3192807694" sldId="256"/>
            <ac:grpSpMk id="1406" creationId="{7C154C94-4A3D-BBDC-1560-EA5BFE5FD0B4}"/>
          </ac:grpSpMkLst>
        </pc:grpChg>
        <pc:grpChg chg="mod">
          <ac:chgData name="Wang Haojie" userId="438431b7d8a16013" providerId="LiveId" clId="{FA541504-E348-4DF5-A859-36E18B6C8C15}" dt="2022-11-13T01:40:10.024" v="763"/>
          <ac:grpSpMkLst>
            <pc:docMk/>
            <pc:sldMk cId="3192807694" sldId="256"/>
            <ac:grpSpMk id="1439" creationId="{38B6E482-595B-5884-088E-27E1A5AC58BA}"/>
          </ac:grpSpMkLst>
        </pc:grpChg>
        <pc:grpChg chg="mod">
          <ac:chgData name="Wang Haojie" userId="438431b7d8a16013" providerId="LiveId" clId="{FA541504-E348-4DF5-A859-36E18B6C8C15}" dt="2022-11-13T01:40:10.024" v="763"/>
          <ac:grpSpMkLst>
            <pc:docMk/>
            <pc:sldMk cId="3192807694" sldId="256"/>
            <ac:grpSpMk id="1440" creationId="{D68C0A59-15A2-12B4-E28F-A2B731B9AF42}"/>
          </ac:grpSpMkLst>
        </pc:grpChg>
        <pc:grpChg chg="add del mod">
          <ac:chgData name="Wang Haojie" userId="438431b7d8a16013" providerId="LiveId" clId="{FA541504-E348-4DF5-A859-36E18B6C8C15}" dt="2022-11-13T01:40:28.771" v="769" actId="165"/>
          <ac:grpSpMkLst>
            <pc:docMk/>
            <pc:sldMk cId="3192807694" sldId="256"/>
            <ac:grpSpMk id="1482" creationId="{BD92E300-B9B8-E138-AF95-9D5A54F8CF38}"/>
          </ac:grpSpMkLst>
        </pc:grpChg>
        <pc:grpChg chg="mod topLvl">
          <ac:chgData name="Wang Haojie" userId="438431b7d8a16013" providerId="LiveId" clId="{FA541504-E348-4DF5-A859-36E18B6C8C15}" dt="2022-11-13T01:42:18.334" v="909" actId="164"/>
          <ac:grpSpMkLst>
            <pc:docMk/>
            <pc:sldMk cId="3192807694" sldId="256"/>
            <ac:grpSpMk id="1483" creationId="{0847ED23-367C-EE3F-2F96-999FA3B5C30C}"/>
          </ac:grpSpMkLst>
        </pc:grpChg>
        <pc:grpChg chg="mod topLvl">
          <ac:chgData name="Wang Haojie" userId="438431b7d8a16013" providerId="LiveId" clId="{FA541504-E348-4DF5-A859-36E18B6C8C15}" dt="2022-11-13T01:42:18.334" v="909" actId="164"/>
          <ac:grpSpMkLst>
            <pc:docMk/>
            <pc:sldMk cId="3192807694" sldId="256"/>
            <ac:grpSpMk id="1487" creationId="{ACF82BC3-FD09-C18C-000B-7E2CCC6B8836}"/>
          </ac:grpSpMkLst>
        </pc:grpChg>
        <pc:grpChg chg="mod topLvl">
          <ac:chgData name="Wang Haojie" userId="438431b7d8a16013" providerId="LiveId" clId="{FA541504-E348-4DF5-A859-36E18B6C8C15}" dt="2022-11-13T01:42:18.334" v="909" actId="164"/>
          <ac:grpSpMkLst>
            <pc:docMk/>
            <pc:sldMk cId="3192807694" sldId="256"/>
            <ac:grpSpMk id="1489" creationId="{5A2EF240-2933-0E9D-54C1-A0E2198BE42A}"/>
          </ac:grpSpMkLst>
        </pc:grpChg>
        <pc:grpChg chg="mod">
          <ac:chgData name="Wang Haojie" userId="438431b7d8a16013" providerId="LiveId" clId="{FA541504-E348-4DF5-A859-36E18B6C8C15}" dt="2022-11-13T01:40:28.771" v="769" actId="165"/>
          <ac:grpSpMkLst>
            <pc:docMk/>
            <pc:sldMk cId="3192807694" sldId="256"/>
            <ac:grpSpMk id="1493" creationId="{F6EA441C-913D-D8AA-5E41-4F60F01C06CB}"/>
          </ac:grpSpMkLst>
        </pc:grpChg>
        <pc:grpChg chg="mod">
          <ac:chgData name="Wang Haojie" userId="438431b7d8a16013" providerId="LiveId" clId="{FA541504-E348-4DF5-A859-36E18B6C8C15}" dt="2022-11-13T01:40:28.771" v="769" actId="165"/>
          <ac:grpSpMkLst>
            <pc:docMk/>
            <pc:sldMk cId="3192807694" sldId="256"/>
            <ac:grpSpMk id="1494" creationId="{6017C2C3-5150-D4D3-C146-27E79B4F7C56}"/>
          </ac:grpSpMkLst>
        </pc:grpChg>
        <pc:grpChg chg="mod">
          <ac:chgData name="Wang Haojie" userId="438431b7d8a16013" providerId="LiveId" clId="{FA541504-E348-4DF5-A859-36E18B6C8C15}" dt="2022-11-13T01:40:28.771" v="769" actId="165"/>
          <ac:grpSpMkLst>
            <pc:docMk/>
            <pc:sldMk cId="3192807694" sldId="256"/>
            <ac:grpSpMk id="1527" creationId="{04D2AE27-6AB7-3E0C-58DE-79105AAF86AD}"/>
          </ac:grpSpMkLst>
        </pc:grpChg>
        <pc:grpChg chg="mod">
          <ac:chgData name="Wang Haojie" userId="438431b7d8a16013" providerId="LiveId" clId="{FA541504-E348-4DF5-A859-36E18B6C8C15}" dt="2022-11-13T01:40:28.771" v="769" actId="165"/>
          <ac:grpSpMkLst>
            <pc:docMk/>
            <pc:sldMk cId="3192807694" sldId="256"/>
            <ac:grpSpMk id="1528" creationId="{59118045-6162-8797-5321-B7BE2DC00560}"/>
          </ac:grpSpMkLst>
        </pc:grpChg>
        <pc:grpChg chg="add mod">
          <ac:chgData name="Wang Haojie" userId="438431b7d8a16013" providerId="LiveId" clId="{FA541504-E348-4DF5-A859-36E18B6C8C15}" dt="2022-11-13T01:55:00.641" v="943" actId="164"/>
          <ac:grpSpMkLst>
            <pc:docMk/>
            <pc:sldMk cId="3192807694" sldId="256"/>
            <ac:grpSpMk id="1585" creationId="{9FF2EAF2-C757-4169-7063-28F54E670431}"/>
          </ac:grpSpMkLst>
        </pc:grpChg>
        <pc:grpChg chg="add mod">
          <ac:chgData name="Wang Haojie" userId="438431b7d8a16013" providerId="LiveId" clId="{FA541504-E348-4DF5-A859-36E18B6C8C15}" dt="2022-11-13T01:54:47.178" v="937" actId="164"/>
          <ac:grpSpMkLst>
            <pc:docMk/>
            <pc:sldMk cId="3192807694" sldId="256"/>
            <ac:grpSpMk id="1588" creationId="{43728341-C390-8BF0-F6C6-4F3390C70A4D}"/>
          </ac:grpSpMkLst>
        </pc:grpChg>
        <pc:grpChg chg="add mod">
          <ac:chgData name="Wang Haojie" userId="438431b7d8a16013" providerId="LiveId" clId="{FA541504-E348-4DF5-A859-36E18B6C8C15}" dt="2022-11-13T01:57:06.349" v="968" actId="1076"/>
          <ac:grpSpMkLst>
            <pc:docMk/>
            <pc:sldMk cId="3192807694" sldId="256"/>
            <ac:grpSpMk id="1589" creationId="{994C0D24-4BC0-AEA3-53FE-943C0F67D0AB}"/>
          </ac:grpSpMkLst>
        </pc:grpChg>
        <pc:grpChg chg="add mod">
          <ac:chgData name="Wang Haojie" userId="438431b7d8a16013" providerId="LiveId" clId="{FA541504-E348-4DF5-A859-36E18B6C8C15}" dt="2022-11-13T01:54:52.229" v="939" actId="164"/>
          <ac:grpSpMkLst>
            <pc:docMk/>
            <pc:sldMk cId="3192807694" sldId="256"/>
            <ac:grpSpMk id="1590" creationId="{A6642411-6BDD-600C-226F-F7530EF8A905}"/>
          </ac:grpSpMkLst>
        </pc:grpChg>
        <pc:grpChg chg="add mod">
          <ac:chgData name="Wang Haojie" userId="438431b7d8a16013" providerId="LiveId" clId="{FA541504-E348-4DF5-A859-36E18B6C8C15}" dt="2022-11-13T01:56:47.409" v="965" actId="1076"/>
          <ac:grpSpMkLst>
            <pc:docMk/>
            <pc:sldMk cId="3192807694" sldId="256"/>
            <ac:grpSpMk id="1591" creationId="{176A5443-4393-36EE-CE5D-E3A68B23231E}"/>
          </ac:grpSpMkLst>
        </pc:grpChg>
        <pc:grpChg chg="add mod">
          <ac:chgData name="Wang Haojie" userId="438431b7d8a16013" providerId="LiveId" clId="{FA541504-E348-4DF5-A859-36E18B6C8C15}" dt="2022-11-13T01:56:43.147" v="964" actId="1076"/>
          <ac:grpSpMkLst>
            <pc:docMk/>
            <pc:sldMk cId="3192807694" sldId="256"/>
            <ac:grpSpMk id="1592" creationId="{939D1E42-4D9C-4E48-F036-1A71E37E1117}"/>
          </ac:grpSpMkLst>
        </pc:grpChg>
        <pc:grpChg chg="add mod">
          <ac:chgData name="Wang Haojie" userId="438431b7d8a16013" providerId="LiveId" clId="{FA541504-E348-4DF5-A859-36E18B6C8C15}" dt="2022-11-13T01:56:35.627" v="963" actId="1076"/>
          <ac:grpSpMkLst>
            <pc:docMk/>
            <pc:sldMk cId="3192807694" sldId="256"/>
            <ac:grpSpMk id="1593" creationId="{1FFD8DDF-F094-3826-8754-83602532375D}"/>
          </ac:grpSpMkLst>
        </pc:grpChg>
        <pc:grpChg chg="add mod">
          <ac:chgData name="Wang Haojie" userId="438431b7d8a16013" providerId="LiveId" clId="{FA541504-E348-4DF5-A859-36E18B6C8C15}" dt="2022-11-13T01:56:30.792" v="962" actId="1076"/>
          <ac:grpSpMkLst>
            <pc:docMk/>
            <pc:sldMk cId="3192807694" sldId="256"/>
            <ac:grpSpMk id="1594" creationId="{FE9B4F40-20DC-02E5-7E91-A1D0FC1F9F48}"/>
          </ac:grpSpMkLst>
        </pc:grpChg>
        <pc:grpChg chg="add mod">
          <ac:chgData name="Wang Haojie" userId="438431b7d8a16013" providerId="LiveId" clId="{FA541504-E348-4DF5-A859-36E18B6C8C15}" dt="2022-11-13T01:56:12.012" v="958" actId="1076"/>
          <ac:grpSpMkLst>
            <pc:docMk/>
            <pc:sldMk cId="3192807694" sldId="256"/>
            <ac:grpSpMk id="1595" creationId="{82779910-DC0F-3648-96B0-39713AC47DBA}"/>
          </ac:grpSpMkLst>
        </pc:grpChg>
        <pc:grpChg chg="add mod">
          <ac:chgData name="Wang Haojie" userId="438431b7d8a16013" providerId="LiveId" clId="{FA541504-E348-4DF5-A859-36E18B6C8C15}" dt="2022-11-13T01:56:18.883" v="959" actId="1076"/>
          <ac:grpSpMkLst>
            <pc:docMk/>
            <pc:sldMk cId="3192807694" sldId="256"/>
            <ac:grpSpMk id="1596" creationId="{F668DC9A-8A5C-5729-402D-D36D1C4189EE}"/>
          </ac:grpSpMkLst>
        </pc:grpChg>
        <pc:grpChg chg="add mod">
          <ac:chgData name="Wang Haojie" userId="438431b7d8a16013" providerId="LiveId" clId="{FA541504-E348-4DF5-A859-36E18B6C8C15}" dt="2022-11-13T01:56:49.516" v="966" actId="1076"/>
          <ac:grpSpMkLst>
            <pc:docMk/>
            <pc:sldMk cId="3192807694" sldId="256"/>
            <ac:grpSpMk id="1597" creationId="{F715933A-7EA7-F9DD-8C71-FCDF2867CF52}"/>
          </ac:grpSpMkLst>
        </pc:grpChg>
        <pc:grpChg chg="add mod">
          <ac:chgData name="Wang Haojie" userId="438431b7d8a16013" providerId="LiveId" clId="{FA541504-E348-4DF5-A859-36E18B6C8C15}" dt="2022-11-13T01:56:54.405" v="967" actId="1076"/>
          <ac:grpSpMkLst>
            <pc:docMk/>
            <pc:sldMk cId="3192807694" sldId="256"/>
            <ac:grpSpMk id="1598" creationId="{955BD280-2C7F-FC97-E4CA-97171169234F}"/>
          </ac:grpSpMkLst>
        </pc:grpChg>
        <pc:grpChg chg="add mod">
          <ac:chgData name="Wang Haojie" userId="438431b7d8a16013" providerId="LiveId" clId="{FA541504-E348-4DF5-A859-36E18B6C8C15}" dt="2022-11-13T01:55:41.294" v="954" actId="1076"/>
          <ac:grpSpMkLst>
            <pc:docMk/>
            <pc:sldMk cId="3192807694" sldId="256"/>
            <ac:grpSpMk id="1599" creationId="{464ECA55-8177-74AC-5D83-53650306B569}"/>
          </ac:grpSpMkLst>
        </pc:grpChg>
        <pc:grpChg chg="add mod">
          <ac:chgData name="Wang Haojie" userId="438431b7d8a16013" providerId="LiveId" clId="{FA541504-E348-4DF5-A859-36E18B6C8C15}" dt="2022-11-13T01:55:32.972" v="952" actId="1076"/>
          <ac:grpSpMkLst>
            <pc:docMk/>
            <pc:sldMk cId="3192807694" sldId="256"/>
            <ac:grpSpMk id="1600" creationId="{2843C4EA-222A-13E2-6E97-70C788B9C59D}"/>
          </ac:grpSpMkLst>
        </pc:grpChg>
        <pc:grpChg chg="add mod">
          <ac:chgData name="Wang Haojie" userId="438431b7d8a16013" providerId="LiveId" clId="{FA541504-E348-4DF5-A859-36E18B6C8C15}" dt="2022-11-13T01:55:35.447" v="953" actId="1076"/>
          <ac:grpSpMkLst>
            <pc:docMk/>
            <pc:sldMk cId="3192807694" sldId="256"/>
            <ac:grpSpMk id="1601" creationId="{C9EE2106-C203-14F1-48C1-6D8F6E63A8FB}"/>
          </ac:grpSpMkLst>
        </pc:grpChg>
        <pc:graphicFrameChg chg="del mod">
          <ac:chgData name="Wang Haojie" userId="438431b7d8a16013" providerId="LiveId" clId="{FA541504-E348-4DF5-A859-36E18B6C8C15}" dt="2022-11-13T01:07:26.129" v="194" actId="478"/>
          <ac:graphicFrameMkLst>
            <pc:docMk/>
            <pc:sldMk cId="3192807694" sldId="256"/>
            <ac:graphicFrameMk id="32" creationId="{F300ADB8-F059-4AC3-AEDB-E1C36DB98381}"/>
          </ac:graphicFrameMkLst>
        </pc:graphicFrameChg>
        <pc:graphicFrameChg chg="del mod">
          <ac:chgData name="Wang Haojie" userId="438431b7d8a16013" providerId="LiveId" clId="{FA541504-E348-4DF5-A859-36E18B6C8C15}" dt="2022-11-13T01:07:26.129" v="194" actId="478"/>
          <ac:graphicFrameMkLst>
            <pc:docMk/>
            <pc:sldMk cId="3192807694" sldId="256"/>
            <ac:graphicFrameMk id="33" creationId="{5AEF4320-CD81-4382-B584-FDE6B53493FB}"/>
          </ac:graphicFrameMkLst>
        </pc:graphicFrameChg>
        <pc:graphicFrameChg chg="del mod">
          <ac:chgData name="Wang Haojie" userId="438431b7d8a16013" providerId="LiveId" clId="{FA541504-E348-4DF5-A859-36E18B6C8C15}" dt="2022-11-13T01:07:26.129" v="194" actId="478"/>
          <ac:graphicFrameMkLst>
            <pc:docMk/>
            <pc:sldMk cId="3192807694" sldId="256"/>
            <ac:graphicFrameMk id="34" creationId="{A350E5B2-017B-425B-AE20-D10F2B021A8B}"/>
          </ac:graphicFrameMkLst>
        </pc:graphicFrameChg>
        <pc:graphicFrameChg chg="del mod">
          <ac:chgData name="Wang Haojie" userId="438431b7d8a16013" providerId="LiveId" clId="{FA541504-E348-4DF5-A859-36E18B6C8C15}" dt="2022-11-13T01:07:26.129" v="194" actId="478"/>
          <ac:graphicFrameMkLst>
            <pc:docMk/>
            <pc:sldMk cId="3192807694" sldId="256"/>
            <ac:graphicFrameMk id="35" creationId="{8ED874E3-B873-4D32-B0C9-C926FFE35DAE}"/>
          </ac:graphicFrameMkLst>
        </pc:graphicFrameChg>
        <pc:graphicFrameChg chg="del mod">
          <ac:chgData name="Wang Haojie" userId="438431b7d8a16013" providerId="LiveId" clId="{FA541504-E348-4DF5-A859-36E18B6C8C15}" dt="2022-11-13T01:07:26.129" v="194" actId="478"/>
          <ac:graphicFrameMkLst>
            <pc:docMk/>
            <pc:sldMk cId="3192807694" sldId="256"/>
            <ac:graphicFrameMk id="39" creationId="{6BE196C8-9DE0-47C8-B1D5-8BD7F3442F6B}"/>
          </ac:graphicFrameMkLst>
        </pc:graphicFrameChg>
        <pc:graphicFrameChg chg="del mod">
          <ac:chgData name="Wang Haojie" userId="438431b7d8a16013" providerId="LiveId" clId="{FA541504-E348-4DF5-A859-36E18B6C8C15}" dt="2022-11-13T01:07:26.129" v="194" actId="478"/>
          <ac:graphicFrameMkLst>
            <pc:docMk/>
            <pc:sldMk cId="3192807694" sldId="256"/>
            <ac:graphicFrameMk id="40" creationId="{6134FC9F-A08C-47F6-B6A7-AB0060724FB2}"/>
          </ac:graphicFrameMkLst>
        </pc:graphicFrameChg>
        <pc:graphicFrameChg chg="del mod">
          <ac:chgData name="Wang Haojie" userId="438431b7d8a16013" providerId="LiveId" clId="{FA541504-E348-4DF5-A859-36E18B6C8C15}" dt="2022-11-13T01:07:26.129" v="194" actId="478"/>
          <ac:graphicFrameMkLst>
            <pc:docMk/>
            <pc:sldMk cId="3192807694" sldId="256"/>
            <ac:graphicFrameMk id="41" creationId="{487F9035-4D64-40BC-BE60-A5C5BD9C8E8F}"/>
          </ac:graphicFrameMkLst>
        </pc:graphicFrameChg>
        <pc:graphicFrameChg chg="del mod">
          <ac:chgData name="Wang Haojie" userId="438431b7d8a16013" providerId="LiveId" clId="{FA541504-E348-4DF5-A859-36E18B6C8C15}" dt="2022-11-13T01:07:26.129" v="194" actId="478"/>
          <ac:graphicFrameMkLst>
            <pc:docMk/>
            <pc:sldMk cId="3192807694" sldId="256"/>
            <ac:graphicFrameMk id="42" creationId="{8FBAC008-AEBF-46DA-8A36-5173C5455ED2}"/>
          </ac:graphicFrameMkLst>
        </pc:graphicFrameChg>
        <pc:graphicFrameChg chg="del">
          <ac:chgData name="Wang Haojie" userId="438431b7d8a16013" providerId="LiveId" clId="{FA541504-E348-4DF5-A859-36E18B6C8C15}" dt="2022-11-13T01:03:01.263" v="24" actId="478"/>
          <ac:graphicFrameMkLst>
            <pc:docMk/>
            <pc:sldMk cId="3192807694" sldId="256"/>
            <ac:graphicFrameMk id="55" creationId="{939CD2C8-DCFB-4370-91D5-0549AB644AC1}"/>
          </ac:graphicFrameMkLst>
        </pc:graphicFrameChg>
        <pc:graphicFrameChg chg="del">
          <ac:chgData name="Wang Haojie" userId="438431b7d8a16013" providerId="LiveId" clId="{FA541504-E348-4DF5-A859-36E18B6C8C15}" dt="2022-11-13T01:03:01.263" v="24" actId="478"/>
          <ac:graphicFrameMkLst>
            <pc:docMk/>
            <pc:sldMk cId="3192807694" sldId="256"/>
            <ac:graphicFrameMk id="56" creationId="{92C262CD-27D5-45EF-8D86-47A44840CA44}"/>
          </ac:graphicFrameMkLst>
        </pc:graphicFrameChg>
        <pc:graphicFrameChg chg="del">
          <ac:chgData name="Wang Haojie" userId="438431b7d8a16013" providerId="LiveId" clId="{FA541504-E348-4DF5-A859-36E18B6C8C15}" dt="2022-11-13T01:03:01.263" v="24" actId="478"/>
          <ac:graphicFrameMkLst>
            <pc:docMk/>
            <pc:sldMk cId="3192807694" sldId="256"/>
            <ac:graphicFrameMk id="57" creationId="{4BBC152E-6B5B-4172-BDC1-CE76B418A8BC}"/>
          </ac:graphicFrameMkLst>
        </pc:graphicFrameChg>
        <pc:graphicFrameChg chg="del">
          <ac:chgData name="Wang Haojie" userId="438431b7d8a16013" providerId="LiveId" clId="{FA541504-E348-4DF5-A859-36E18B6C8C15}" dt="2022-11-13T01:03:01.263" v="24" actId="478"/>
          <ac:graphicFrameMkLst>
            <pc:docMk/>
            <pc:sldMk cId="3192807694" sldId="256"/>
            <ac:graphicFrameMk id="58" creationId="{72E9FDF9-A146-43B3-9DF3-D474A6E34040}"/>
          </ac:graphicFrameMkLst>
        </pc:graphicFrameChg>
        <pc:cxnChg chg="mod topLvl">
          <ac:chgData name="Wang Haojie" userId="438431b7d8a16013" providerId="LiveId" clId="{FA541504-E348-4DF5-A859-36E18B6C8C15}" dt="2022-11-13T01:03:04.125" v="25" actId="164"/>
          <ac:cxnSpMkLst>
            <pc:docMk/>
            <pc:sldMk cId="3192807694" sldId="256"/>
            <ac:cxnSpMk id="3" creationId="{BE5F406A-88A5-FFE4-FF1C-5287075E3CE3}"/>
          </ac:cxnSpMkLst>
        </pc:cxnChg>
        <pc:cxnChg chg="mod topLvl">
          <ac:chgData name="Wang Haojie" userId="438431b7d8a16013" providerId="LiveId" clId="{FA541504-E348-4DF5-A859-36E18B6C8C15}" dt="2022-11-13T01:03:04.125" v="25" actId="164"/>
          <ac:cxnSpMkLst>
            <pc:docMk/>
            <pc:sldMk cId="3192807694" sldId="256"/>
            <ac:cxnSpMk id="4" creationId="{5C1663E8-538D-1765-EDD7-2910E347A09C}"/>
          </ac:cxnSpMkLst>
        </pc:cxnChg>
        <pc:cxnChg chg="add mod">
          <ac:chgData name="Wang Haojie" userId="438431b7d8a16013" providerId="LiveId" clId="{FA541504-E348-4DF5-A859-36E18B6C8C15}" dt="2022-11-13T02:07:23.131" v="1349" actId="14100"/>
          <ac:cxnSpMkLst>
            <pc:docMk/>
            <pc:sldMk cId="3192807694" sldId="256"/>
            <ac:cxnSpMk id="8" creationId="{C418D531-0694-79A4-5F00-9CEA48B0CFA2}"/>
          </ac:cxnSpMkLst>
        </pc:cxnChg>
        <pc:cxnChg chg="mod">
          <ac:chgData name="Wang Haojie" userId="438431b7d8a16013" providerId="LiveId" clId="{FA541504-E348-4DF5-A859-36E18B6C8C15}" dt="2022-11-13T01:07:09.808" v="191" actId="164"/>
          <ac:cxnSpMkLst>
            <pc:docMk/>
            <pc:sldMk cId="3192807694" sldId="256"/>
            <ac:cxnSpMk id="37" creationId="{8617CFFC-F5FB-49FD-9F3D-F8CAB620F0E2}"/>
          </ac:cxnSpMkLst>
        </pc:cxnChg>
        <pc:cxnChg chg="mod">
          <ac:chgData name="Wang Haojie" userId="438431b7d8a16013" providerId="LiveId" clId="{FA541504-E348-4DF5-A859-36E18B6C8C15}" dt="2022-11-13T01:07:09.808" v="191" actId="164"/>
          <ac:cxnSpMkLst>
            <pc:docMk/>
            <pc:sldMk cId="3192807694" sldId="256"/>
            <ac:cxnSpMk id="38" creationId="{66DD8B76-FD18-4B87-BBF9-F23B256D6923}"/>
          </ac:cxnSpMkLst>
        </pc:cxnChg>
        <pc:cxnChg chg="mod">
          <ac:chgData name="Wang Haojie" userId="438431b7d8a16013" providerId="LiveId" clId="{FA541504-E348-4DF5-A859-36E18B6C8C15}" dt="2022-11-13T01:07:09.808" v="191" actId="164"/>
          <ac:cxnSpMkLst>
            <pc:docMk/>
            <pc:sldMk cId="3192807694" sldId="256"/>
            <ac:cxnSpMk id="44" creationId="{32993F76-8F44-4139-B98B-B0BAA1439138}"/>
          </ac:cxnSpMkLst>
        </pc:cxnChg>
        <pc:cxnChg chg="mod">
          <ac:chgData name="Wang Haojie" userId="438431b7d8a16013" providerId="LiveId" clId="{FA541504-E348-4DF5-A859-36E18B6C8C15}" dt="2022-11-13T01:07:09.808" v="191" actId="164"/>
          <ac:cxnSpMkLst>
            <pc:docMk/>
            <pc:sldMk cId="3192807694" sldId="256"/>
            <ac:cxnSpMk id="45" creationId="{49E77785-9833-4A5D-A6A7-CE766460CF33}"/>
          </ac:cxnSpMkLst>
        </pc:cxnChg>
        <pc:cxnChg chg="mod">
          <ac:chgData name="Wang Haojie" userId="438431b7d8a16013" providerId="LiveId" clId="{FA541504-E348-4DF5-A859-36E18B6C8C15}" dt="2022-11-13T01:07:09.808" v="191" actId="164"/>
          <ac:cxnSpMkLst>
            <pc:docMk/>
            <pc:sldMk cId="3192807694" sldId="256"/>
            <ac:cxnSpMk id="48" creationId="{5BA8D36F-85CE-4F2B-BF5C-A1869DE165C9}"/>
          </ac:cxnSpMkLst>
        </pc:cxnChg>
        <pc:cxnChg chg="mod">
          <ac:chgData name="Wang Haojie" userId="438431b7d8a16013" providerId="LiveId" clId="{FA541504-E348-4DF5-A859-36E18B6C8C15}" dt="2022-11-13T01:07:09.808" v="191" actId="164"/>
          <ac:cxnSpMkLst>
            <pc:docMk/>
            <pc:sldMk cId="3192807694" sldId="256"/>
            <ac:cxnSpMk id="49" creationId="{AEDB9B44-D12B-445D-9D94-26A630E1BEBA}"/>
          </ac:cxnSpMkLst>
        </pc:cxnChg>
        <pc:cxnChg chg="mod">
          <ac:chgData name="Wang Haojie" userId="438431b7d8a16013" providerId="LiveId" clId="{FA541504-E348-4DF5-A859-36E18B6C8C15}" dt="2022-11-13T01:07:09.808" v="191" actId="164"/>
          <ac:cxnSpMkLst>
            <pc:docMk/>
            <pc:sldMk cId="3192807694" sldId="256"/>
            <ac:cxnSpMk id="50" creationId="{9F1A051C-12B7-47C8-A69E-1214C46B4473}"/>
          </ac:cxnSpMkLst>
        </pc:cxnChg>
        <pc:cxnChg chg="del mod">
          <ac:chgData name="Wang Haojie" userId="438431b7d8a16013" providerId="LiveId" clId="{FA541504-E348-4DF5-A859-36E18B6C8C15}" dt="2022-11-13T01:03:01.263" v="24" actId="478"/>
          <ac:cxnSpMkLst>
            <pc:docMk/>
            <pc:sldMk cId="3192807694" sldId="256"/>
            <ac:cxnSpMk id="59" creationId="{9991AE9E-3FBE-4AC1-B543-50D5BC98DAAE}"/>
          </ac:cxnSpMkLst>
        </pc:cxnChg>
        <pc:cxnChg chg="del mod">
          <ac:chgData name="Wang Haojie" userId="438431b7d8a16013" providerId="LiveId" clId="{FA541504-E348-4DF5-A859-36E18B6C8C15}" dt="2022-11-13T01:03:01.263" v="24" actId="478"/>
          <ac:cxnSpMkLst>
            <pc:docMk/>
            <pc:sldMk cId="3192807694" sldId="256"/>
            <ac:cxnSpMk id="60" creationId="{075C13CA-A248-4532-9CE2-EFFBC25C49C7}"/>
          </ac:cxnSpMkLst>
        </pc:cxnChg>
        <pc:cxnChg chg="del mod topLvl">
          <ac:chgData name="Wang Haojie" userId="438431b7d8a16013" providerId="LiveId" clId="{FA541504-E348-4DF5-A859-36E18B6C8C15}" dt="2022-11-13T01:03:33.969" v="31" actId="478"/>
          <ac:cxnSpMkLst>
            <pc:docMk/>
            <pc:sldMk cId="3192807694" sldId="256"/>
            <ac:cxnSpMk id="230" creationId="{3FC41BD2-C785-ED00-0B6C-C7C4B0E1D5D5}"/>
          </ac:cxnSpMkLst>
        </pc:cxnChg>
        <pc:cxnChg chg="del mod topLvl">
          <ac:chgData name="Wang Haojie" userId="438431b7d8a16013" providerId="LiveId" clId="{FA541504-E348-4DF5-A859-36E18B6C8C15}" dt="2022-11-13T01:03:37.517" v="32" actId="478"/>
          <ac:cxnSpMkLst>
            <pc:docMk/>
            <pc:sldMk cId="3192807694" sldId="256"/>
            <ac:cxnSpMk id="231" creationId="{29426583-6D0D-C25D-7372-F6B79DF58793}"/>
          </ac:cxnSpMkLst>
        </pc:cxnChg>
        <pc:cxnChg chg="mod">
          <ac:chgData name="Wang Haojie" userId="438431b7d8a16013" providerId="LiveId" clId="{FA541504-E348-4DF5-A859-36E18B6C8C15}" dt="2022-11-13T01:54:56.409" v="941" actId="164"/>
          <ac:cxnSpMkLst>
            <pc:docMk/>
            <pc:sldMk cId="3192807694" sldId="256"/>
            <ac:cxnSpMk id="334" creationId="{F87675B9-47B8-4AE4-9BFF-C3CA789E30DC}"/>
          </ac:cxnSpMkLst>
        </pc:cxnChg>
        <pc:cxnChg chg="mod">
          <ac:chgData name="Wang Haojie" userId="438431b7d8a16013" providerId="LiveId" clId="{FA541504-E348-4DF5-A859-36E18B6C8C15}" dt="2022-11-13T01:54:56.409" v="941" actId="164"/>
          <ac:cxnSpMkLst>
            <pc:docMk/>
            <pc:sldMk cId="3192807694" sldId="256"/>
            <ac:cxnSpMk id="335" creationId="{B9E196A5-581A-4C61-93A3-519A0FF674DC}"/>
          </ac:cxnSpMkLst>
        </pc:cxnChg>
        <pc:cxnChg chg="mod topLvl">
          <ac:chgData name="Wang Haojie" userId="438431b7d8a16013" providerId="LiveId" clId="{FA541504-E348-4DF5-A859-36E18B6C8C15}" dt="2022-11-13T01:10:16.006" v="202" actId="164"/>
          <ac:cxnSpMkLst>
            <pc:docMk/>
            <pc:sldMk cId="3192807694" sldId="256"/>
            <ac:cxnSpMk id="428" creationId="{97835581-A451-F022-9170-047A3E41EFD4}"/>
          </ac:cxnSpMkLst>
        </pc:cxnChg>
        <pc:cxnChg chg="mod topLvl">
          <ac:chgData name="Wang Haojie" userId="438431b7d8a16013" providerId="LiveId" clId="{FA541504-E348-4DF5-A859-36E18B6C8C15}" dt="2022-11-13T01:10:16.006" v="202" actId="164"/>
          <ac:cxnSpMkLst>
            <pc:docMk/>
            <pc:sldMk cId="3192807694" sldId="256"/>
            <ac:cxnSpMk id="429" creationId="{812E09A1-BEBE-082F-D7A1-9A596B322E45}"/>
          </ac:cxnSpMkLst>
        </pc:cxnChg>
        <pc:cxnChg chg="mod topLvl">
          <ac:chgData name="Wang Haojie" userId="438431b7d8a16013" providerId="LiveId" clId="{FA541504-E348-4DF5-A859-36E18B6C8C15}" dt="2022-11-13T01:10:16.006" v="202" actId="164"/>
          <ac:cxnSpMkLst>
            <pc:docMk/>
            <pc:sldMk cId="3192807694" sldId="256"/>
            <ac:cxnSpMk id="431" creationId="{AD0BFE77-2521-0684-AC6C-AE00A55AAB38}"/>
          </ac:cxnSpMkLst>
        </pc:cxnChg>
        <pc:cxnChg chg="mod topLvl">
          <ac:chgData name="Wang Haojie" userId="438431b7d8a16013" providerId="LiveId" clId="{FA541504-E348-4DF5-A859-36E18B6C8C15}" dt="2022-11-13T01:10:16.006" v="202" actId="164"/>
          <ac:cxnSpMkLst>
            <pc:docMk/>
            <pc:sldMk cId="3192807694" sldId="256"/>
            <ac:cxnSpMk id="432" creationId="{ADEADC1A-AFE1-9C21-F9C3-243117868F2D}"/>
          </ac:cxnSpMkLst>
        </pc:cxnChg>
        <pc:cxnChg chg="mod topLvl">
          <ac:chgData name="Wang Haojie" userId="438431b7d8a16013" providerId="LiveId" clId="{FA541504-E348-4DF5-A859-36E18B6C8C15}" dt="2022-11-13T01:10:16.006" v="202" actId="164"/>
          <ac:cxnSpMkLst>
            <pc:docMk/>
            <pc:sldMk cId="3192807694" sldId="256"/>
            <ac:cxnSpMk id="435" creationId="{F99E4397-0A46-06B1-9091-894020B9D2A9}"/>
          </ac:cxnSpMkLst>
        </pc:cxnChg>
        <pc:cxnChg chg="mod topLvl">
          <ac:chgData name="Wang Haojie" userId="438431b7d8a16013" providerId="LiveId" clId="{FA541504-E348-4DF5-A859-36E18B6C8C15}" dt="2022-11-13T01:10:16.006" v="202" actId="164"/>
          <ac:cxnSpMkLst>
            <pc:docMk/>
            <pc:sldMk cId="3192807694" sldId="256"/>
            <ac:cxnSpMk id="436" creationId="{0B8561D6-4B6A-A6FA-75DB-758EACAC95A8}"/>
          </ac:cxnSpMkLst>
        </pc:cxnChg>
        <pc:cxnChg chg="mod topLvl">
          <ac:chgData name="Wang Haojie" userId="438431b7d8a16013" providerId="LiveId" clId="{FA541504-E348-4DF5-A859-36E18B6C8C15}" dt="2022-11-13T01:10:16.006" v="202" actId="164"/>
          <ac:cxnSpMkLst>
            <pc:docMk/>
            <pc:sldMk cId="3192807694" sldId="256"/>
            <ac:cxnSpMk id="437" creationId="{99A1B4FF-34BD-1B4F-9FA3-D7CE94C5B4CD}"/>
          </ac:cxnSpMkLst>
        </pc:cxnChg>
        <pc:cxnChg chg="mod">
          <ac:chgData name="Wang Haojie" userId="438431b7d8a16013" providerId="LiveId" clId="{FA541504-E348-4DF5-A859-36E18B6C8C15}" dt="2022-11-13T01:11:03.160" v="218" actId="14100"/>
          <ac:cxnSpMkLst>
            <pc:docMk/>
            <pc:sldMk cId="3192807694" sldId="256"/>
            <ac:cxnSpMk id="519" creationId="{E39B9980-ACF6-A294-6142-5658A7F9C36D}"/>
          </ac:cxnSpMkLst>
        </pc:cxnChg>
        <pc:cxnChg chg="mod">
          <ac:chgData name="Wang Haojie" userId="438431b7d8a16013" providerId="LiveId" clId="{FA541504-E348-4DF5-A859-36E18B6C8C15}" dt="2022-11-13T01:11:03.160" v="218" actId="14100"/>
          <ac:cxnSpMkLst>
            <pc:docMk/>
            <pc:sldMk cId="3192807694" sldId="256"/>
            <ac:cxnSpMk id="520" creationId="{EDEB81B9-46AC-9AB7-E16B-5B7EEF01C5F1}"/>
          </ac:cxnSpMkLst>
        </pc:cxnChg>
        <pc:cxnChg chg="mod">
          <ac:chgData name="Wang Haojie" userId="438431b7d8a16013" providerId="LiveId" clId="{FA541504-E348-4DF5-A859-36E18B6C8C15}" dt="2022-11-13T01:10:51.850" v="216"/>
          <ac:cxnSpMkLst>
            <pc:docMk/>
            <pc:sldMk cId="3192807694" sldId="256"/>
            <ac:cxnSpMk id="522" creationId="{B6BB3904-8842-B37A-65F4-A1C3321DCADD}"/>
          </ac:cxnSpMkLst>
        </pc:cxnChg>
        <pc:cxnChg chg="mod">
          <ac:chgData name="Wang Haojie" userId="438431b7d8a16013" providerId="LiveId" clId="{FA541504-E348-4DF5-A859-36E18B6C8C15}" dt="2022-11-13T01:10:51.850" v="216"/>
          <ac:cxnSpMkLst>
            <pc:docMk/>
            <pc:sldMk cId="3192807694" sldId="256"/>
            <ac:cxnSpMk id="523" creationId="{2C29CCE4-5969-A637-1E1D-056C1E9B1E7C}"/>
          </ac:cxnSpMkLst>
        </pc:cxnChg>
        <pc:cxnChg chg="mod">
          <ac:chgData name="Wang Haojie" userId="438431b7d8a16013" providerId="LiveId" clId="{FA541504-E348-4DF5-A859-36E18B6C8C15}" dt="2022-11-13T01:11:53.098" v="308" actId="14100"/>
          <ac:cxnSpMkLst>
            <pc:docMk/>
            <pc:sldMk cId="3192807694" sldId="256"/>
            <ac:cxnSpMk id="526" creationId="{BFDD3C73-21E0-9B4F-3662-1D23110D2329}"/>
          </ac:cxnSpMkLst>
        </pc:cxnChg>
        <pc:cxnChg chg="mod">
          <ac:chgData name="Wang Haojie" userId="438431b7d8a16013" providerId="LiveId" clId="{FA541504-E348-4DF5-A859-36E18B6C8C15}" dt="2022-11-13T01:11:47.874" v="307" actId="1037"/>
          <ac:cxnSpMkLst>
            <pc:docMk/>
            <pc:sldMk cId="3192807694" sldId="256"/>
            <ac:cxnSpMk id="527" creationId="{50CA37A8-E035-974D-6AB0-62CBBCBA39F2}"/>
          </ac:cxnSpMkLst>
        </pc:cxnChg>
        <pc:cxnChg chg="mod">
          <ac:chgData name="Wang Haojie" userId="438431b7d8a16013" providerId="LiveId" clId="{FA541504-E348-4DF5-A859-36E18B6C8C15}" dt="2022-11-13T01:10:51.850" v="216"/>
          <ac:cxnSpMkLst>
            <pc:docMk/>
            <pc:sldMk cId="3192807694" sldId="256"/>
            <ac:cxnSpMk id="528" creationId="{C1CB5AD6-1A80-FEF4-11A7-40CAC90B899F}"/>
          </ac:cxnSpMkLst>
        </pc:cxnChg>
        <pc:cxnChg chg="mod">
          <ac:chgData name="Wang Haojie" userId="438431b7d8a16013" providerId="LiveId" clId="{FA541504-E348-4DF5-A859-36E18B6C8C15}" dt="2022-11-13T01:12:11.998" v="312" actId="1038"/>
          <ac:cxnSpMkLst>
            <pc:docMk/>
            <pc:sldMk cId="3192807694" sldId="256"/>
            <ac:cxnSpMk id="616" creationId="{0A7B49DA-E1A2-CA48-03D4-B727808B2C72}"/>
          </ac:cxnSpMkLst>
        </pc:cxnChg>
        <pc:cxnChg chg="mod">
          <ac:chgData name="Wang Haojie" userId="438431b7d8a16013" providerId="LiveId" clId="{FA541504-E348-4DF5-A859-36E18B6C8C15}" dt="2022-11-13T01:12:11.998" v="312" actId="1038"/>
          <ac:cxnSpMkLst>
            <pc:docMk/>
            <pc:sldMk cId="3192807694" sldId="256"/>
            <ac:cxnSpMk id="617" creationId="{30E3CFD7-32F1-5141-FB5A-A18D3891203F}"/>
          </ac:cxnSpMkLst>
        </pc:cxnChg>
        <pc:cxnChg chg="mod">
          <ac:chgData name="Wang Haojie" userId="438431b7d8a16013" providerId="LiveId" clId="{FA541504-E348-4DF5-A859-36E18B6C8C15}" dt="2022-11-13T01:12:25.134" v="328" actId="14100"/>
          <ac:cxnSpMkLst>
            <pc:docMk/>
            <pc:sldMk cId="3192807694" sldId="256"/>
            <ac:cxnSpMk id="619" creationId="{0566D650-05BE-5BAA-29E0-15C062BF01CA}"/>
          </ac:cxnSpMkLst>
        </pc:cxnChg>
        <pc:cxnChg chg="mod">
          <ac:chgData name="Wang Haojie" userId="438431b7d8a16013" providerId="LiveId" clId="{FA541504-E348-4DF5-A859-36E18B6C8C15}" dt="2022-11-13T01:12:25.134" v="328" actId="14100"/>
          <ac:cxnSpMkLst>
            <pc:docMk/>
            <pc:sldMk cId="3192807694" sldId="256"/>
            <ac:cxnSpMk id="620" creationId="{C3C8292B-D92E-B1A5-C0B7-C7EE94071F09}"/>
          </ac:cxnSpMkLst>
        </pc:cxnChg>
        <pc:cxnChg chg="mod">
          <ac:chgData name="Wang Haojie" userId="438431b7d8a16013" providerId="LiveId" clId="{FA541504-E348-4DF5-A859-36E18B6C8C15}" dt="2022-11-13T01:12:11.998" v="312" actId="1038"/>
          <ac:cxnSpMkLst>
            <pc:docMk/>
            <pc:sldMk cId="3192807694" sldId="256"/>
            <ac:cxnSpMk id="623" creationId="{4F2C7860-8B5C-2204-50C2-2DF178986225}"/>
          </ac:cxnSpMkLst>
        </pc:cxnChg>
        <pc:cxnChg chg="mod">
          <ac:chgData name="Wang Haojie" userId="438431b7d8a16013" providerId="LiveId" clId="{FA541504-E348-4DF5-A859-36E18B6C8C15}" dt="2022-11-13T01:12:25.134" v="328" actId="14100"/>
          <ac:cxnSpMkLst>
            <pc:docMk/>
            <pc:sldMk cId="3192807694" sldId="256"/>
            <ac:cxnSpMk id="624" creationId="{1A454B32-BDCD-FF33-E96A-0E53CCE0E2D0}"/>
          </ac:cxnSpMkLst>
        </pc:cxnChg>
        <pc:cxnChg chg="mod">
          <ac:chgData name="Wang Haojie" userId="438431b7d8a16013" providerId="LiveId" clId="{FA541504-E348-4DF5-A859-36E18B6C8C15}" dt="2022-11-13T01:11:59.492" v="309"/>
          <ac:cxnSpMkLst>
            <pc:docMk/>
            <pc:sldMk cId="3192807694" sldId="256"/>
            <ac:cxnSpMk id="625" creationId="{04D133C3-BB08-8E45-B7D6-F340B42D3757}"/>
          </ac:cxnSpMkLst>
        </pc:cxnChg>
        <pc:cxnChg chg="mod topLvl">
          <ac:chgData name="Wang Haojie" userId="438431b7d8a16013" providerId="LiveId" clId="{FA541504-E348-4DF5-A859-36E18B6C8C15}" dt="2022-11-13T01:25:40.549" v="511" actId="164"/>
          <ac:cxnSpMkLst>
            <pc:docMk/>
            <pc:sldMk cId="3192807694" sldId="256"/>
            <ac:cxnSpMk id="712" creationId="{3EEE2C5C-A3C0-0C3C-F87E-C172F1D8F3F9}"/>
          </ac:cxnSpMkLst>
        </pc:cxnChg>
        <pc:cxnChg chg="mod topLvl">
          <ac:chgData name="Wang Haojie" userId="438431b7d8a16013" providerId="LiveId" clId="{FA541504-E348-4DF5-A859-36E18B6C8C15}" dt="2022-11-13T01:25:40.549" v="511" actId="164"/>
          <ac:cxnSpMkLst>
            <pc:docMk/>
            <pc:sldMk cId="3192807694" sldId="256"/>
            <ac:cxnSpMk id="713" creationId="{5B506CFE-171B-B0BD-F30A-F58C042EF48A}"/>
          </ac:cxnSpMkLst>
        </pc:cxnChg>
        <pc:cxnChg chg="mod topLvl">
          <ac:chgData name="Wang Haojie" userId="438431b7d8a16013" providerId="LiveId" clId="{FA541504-E348-4DF5-A859-36E18B6C8C15}" dt="2022-11-13T01:25:40.549" v="511" actId="164"/>
          <ac:cxnSpMkLst>
            <pc:docMk/>
            <pc:sldMk cId="3192807694" sldId="256"/>
            <ac:cxnSpMk id="715" creationId="{0920037F-2476-41F4-C1F3-FA0D629F50EB}"/>
          </ac:cxnSpMkLst>
        </pc:cxnChg>
        <pc:cxnChg chg="mod topLvl">
          <ac:chgData name="Wang Haojie" userId="438431b7d8a16013" providerId="LiveId" clId="{FA541504-E348-4DF5-A859-36E18B6C8C15}" dt="2022-11-13T01:25:40.549" v="511" actId="164"/>
          <ac:cxnSpMkLst>
            <pc:docMk/>
            <pc:sldMk cId="3192807694" sldId="256"/>
            <ac:cxnSpMk id="716" creationId="{87522825-3BB0-AABD-4323-418959E848A7}"/>
          </ac:cxnSpMkLst>
        </pc:cxnChg>
        <pc:cxnChg chg="mod topLvl">
          <ac:chgData name="Wang Haojie" userId="438431b7d8a16013" providerId="LiveId" clId="{FA541504-E348-4DF5-A859-36E18B6C8C15}" dt="2022-11-13T01:25:40.549" v="511" actId="164"/>
          <ac:cxnSpMkLst>
            <pc:docMk/>
            <pc:sldMk cId="3192807694" sldId="256"/>
            <ac:cxnSpMk id="719" creationId="{005D3132-B107-0EE0-FBD0-B9D632224665}"/>
          </ac:cxnSpMkLst>
        </pc:cxnChg>
        <pc:cxnChg chg="mod topLvl">
          <ac:chgData name="Wang Haojie" userId="438431b7d8a16013" providerId="LiveId" clId="{FA541504-E348-4DF5-A859-36E18B6C8C15}" dt="2022-11-13T01:25:40.549" v="511" actId="164"/>
          <ac:cxnSpMkLst>
            <pc:docMk/>
            <pc:sldMk cId="3192807694" sldId="256"/>
            <ac:cxnSpMk id="720" creationId="{23CECD17-AA1A-6AFE-6CB8-1D41C564E787}"/>
          </ac:cxnSpMkLst>
        </pc:cxnChg>
        <pc:cxnChg chg="mod topLvl">
          <ac:chgData name="Wang Haojie" userId="438431b7d8a16013" providerId="LiveId" clId="{FA541504-E348-4DF5-A859-36E18B6C8C15}" dt="2022-11-13T01:25:40.549" v="511" actId="164"/>
          <ac:cxnSpMkLst>
            <pc:docMk/>
            <pc:sldMk cId="3192807694" sldId="256"/>
            <ac:cxnSpMk id="721" creationId="{128392CD-AA8B-5C02-2F06-1EA60F38EA01}"/>
          </ac:cxnSpMkLst>
        </pc:cxnChg>
        <pc:cxnChg chg="mod">
          <ac:chgData name="Wang Haojie" userId="438431b7d8a16013" providerId="LiveId" clId="{FA541504-E348-4DF5-A859-36E18B6C8C15}" dt="2022-11-13T01:28:13.996" v="558" actId="14100"/>
          <ac:cxnSpMkLst>
            <pc:docMk/>
            <pc:sldMk cId="3192807694" sldId="256"/>
            <ac:cxnSpMk id="859" creationId="{86BEE3FE-6150-DC07-A60C-C0B1655789D4}"/>
          </ac:cxnSpMkLst>
        </pc:cxnChg>
        <pc:cxnChg chg="mod">
          <ac:chgData name="Wang Haojie" userId="438431b7d8a16013" providerId="LiveId" clId="{FA541504-E348-4DF5-A859-36E18B6C8C15}" dt="2022-11-13T01:28:13.996" v="558" actId="14100"/>
          <ac:cxnSpMkLst>
            <pc:docMk/>
            <pc:sldMk cId="3192807694" sldId="256"/>
            <ac:cxnSpMk id="860" creationId="{99589D88-1663-822A-38D7-534426A681BB}"/>
          </ac:cxnSpMkLst>
        </pc:cxnChg>
        <pc:cxnChg chg="mod">
          <ac:chgData name="Wang Haojie" userId="438431b7d8a16013" providerId="LiveId" clId="{FA541504-E348-4DF5-A859-36E18B6C8C15}" dt="2022-11-13T01:28:13.996" v="558" actId="14100"/>
          <ac:cxnSpMkLst>
            <pc:docMk/>
            <pc:sldMk cId="3192807694" sldId="256"/>
            <ac:cxnSpMk id="861" creationId="{F7D8E4B3-EA39-2E07-D818-E0B6924F5395}"/>
          </ac:cxnSpMkLst>
        </pc:cxnChg>
        <pc:cxnChg chg="mod">
          <ac:chgData name="Wang Haojie" userId="438431b7d8a16013" providerId="LiveId" clId="{FA541504-E348-4DF5-A859-36E18B6C8C15}" dt="2022-11-13T01:28:13.996" v="558" actId="14100"/>
          <ac:cxnSpMkLst>
            <pc:docMk/>
            <pc:sldMk cId="3192807694" sldId="256"/>
            <ac:cxnSpMk id="862" creationId="{6BF5386E-EF95-67AD-77D6-890D5B24675A}"/>
          </ac:cxnSpMkLst>
        </pc:cxnChg>
        <pc:cxnChg chg="mod">
          <ac:chgData name="Wang Haojie" userId="438431b7d8a16013" providerId="LiveId" clId="{FA541504-E348-4DF5-A859-36E18B6C8C15}" dt="2022-11-13T01:29:49.480" v="605" actId="14100"/>
          <ac:cxnSpMkLst>
            <pc:docMk/>
            <pc:sldMk cId="3192807694" sldId="256"/>
            <ac:cxnSpMk id="865" creationId="{0844A216-BEEE-77FC-EF48-8E3A04BE63DA}"/>
          </ac:cxnSpMkLst>
        </pc:cxnChg>
        <pc:cxnChg chg="mod">
          <ac:chgData name="Wang Haojie" userId="438431b7d8a16013" providerId="LiveId" clId="{FA541504-E348-4DF5-A859-36E18B6C8C15}" dt="2022-11-13T01:29:49.480" v="605" actId="14100"/>
          <ac:cxnSpMkLst>
            <pc:docMk/>
            <pc:sldMk cId="3192807694" sldId="256"/>
            <ac:cxnSpMk id="866" creationId="{57BCC463-83C2-E3E5-ACD7-0374009AFA6D}"/>
          </ac:cxnSpMkLst>
        </pc:cxnChg>
        <pc:cxnChg chg="mod">
          <ac:chgData name="Wang Haojie" userId="438431b7d8a16013" providerId="LiveId" clId="{FA541504-E348-4DF5-A859-36E18B6C8C15}" dt="2022-11-13T01:25:46.427" v="512"/>
          <ac:cxnSpMkLst>
            <pc:docMk/>
            <pc:sldMk cId="3192807694" sldId="256"/>
            <ac:cxnSpMk id="867" creationId="{EB331DBC-E7F7-710D-4239-261E1BE78547}"/>
          </ac:cxnSpMkLst>
        </pc:cxnChg>
        <pc:cxnChg chg="mod">
          <ac:chgData name="Wang Haojie" userId="438431b7d8a16013" providerId="LiveId" clId="{FA541504-E348-4DF5-A859-36E18B6C8C15}" dt="2022-11-13T01:29:05.855" v="566" actId="478"/>
          <ac:cxnSpMkLst>
            <pc:docMk/>
            <pc:sldMk cId="3192807694" sldId="256"/>
            <ac:cxnSpMk id="963" creationId="{E1444272-9DE4-6DE0-D01F-06EBCE6AB14D}"/>
          </ac:cxnSpMkLst>
        </pc:cxnChg>
        <pc:cxnChg chg="mod">
          <ac:chgData name="Wang Haojie" userId="438431b7d8a16013" providerId="LiveId" clId="{FA541504-E348-4DF5-A859-36E18B6C8C15}" dt="2022-11-13T01:29:05.855" v="566" actId="478"/>
          <ac:cxnSpMkLst>
            <pc:docMk/>
            <pc:sldMk cId="3192807694" sldId="256"/>
            <ac:cxnSpMk id="964" creationId="{238B1812-AD8D-BE17-0BD5-1C0C2E26CB98}"/>
          </ac:cxnSpMkLst>
        </pc:cxnChg>
        <pc:cxnChg chg="mod">
          <ac:chgData name="Wang Haojie" userId="438431b7d8a16013" providerId="LiveId" clId="{FA541504-E348-4DF5-A859-36E18B6C8C15}" dt="2022-11-13T01:29:05.855" v="566" actId="478"/>
          <ac:cxnSpMkLst>
            <pc:docMk/>
            <pc:sldMk cId="3192807694" sldId="256"/>
            <ac:cxnSpMk id="965" creationId="{145C7DE3-679A-E4A7-F533-31A58899297C}"/>
          </ac:cxnSpMkLst>
        </pc:cxnChg>
        <pc:cxnChg chg="mod">
          <ac:chgData name="Wang Haojie" userId="438431b7d8a16013" providerId="LiveId" clId="{FA541504-E348-4DF5-A859-36E18B6C8C15}" dt="2022-11-13T01:29:05.855" v="566" actId="478"/>
          <ac:cxnSpMkLst>
            <pc:docMk/>
            <pc:sldMk cId="3192807694" sldId="256"/>
            <ac:cxnSpMk id="966" creationId="{D43724AB-C074-E07D-BCDC-F3B954BAC964}"/>
          </ac:cxnSpMkLst>
        </pc:cxnChg>
        <pc:cxnChg chg="mod">
          <ac:chgData name="Wang Haojie" userId="438431b7d8a16013" providerId="LiveId" clId="{FA541504-E348-4DF5-A859-36E18B6C8C15}" dt="2022-11-13T01:29:05.855" v="566" actId="478"/>
          <ac:cxnSpMkLst>
            <pc:docMk/>
            <pc:sldMk cId="3192807694" sldId="256"/>
            <ac:cxnSpMk id="969" creationId="{B37D5EBC-523D-AECE-2170-893B9FCE8E3B}"/>
          </ac:cxnSpMkLst>
        </pc:cxnChg>
        <pc:cxnChg chg="mod">
          <ac:chgData name="Wang Haojie" userId="438431b7d8a16013" providerId="LiveId" clId="{FA541504-E348-4DF5-A859-36E18B6C8C15}" dt="2022-11-13T01:29:05.855" v="566" actId="478"/>
          <ac:cxnSpMkLst>
            <pc:docMk/>
            <pc:sldMk cId="3192807694" sldId="256"/>
            <ac:cxnSpMk id="970" creationId="{ABE88B5F-6826-7291-1EBC-336DF1F6DBEC}"/>
          </ac:cxnSpMkLst>
        </pc:cxnChg>
        <pc:cxnChg chg="mod">
          <ac:chgData name="Wang Haojie" userId="438431b7d8a16013" providerId="LiveId" clId="{FA541504-E348-4DF5-A859-36E18B6C8C15}" dt="2022-11-13T01:28:37.671" v="559"/>
          <ac:cxnSpMkLst>
            <pc:docMk/>
            <pc:sldMk cId="3192807694" sldId="256"/>
            <ac:cxnSpMk id="971" creationId="{59C4D68F-E95E-D2B3-3A9B-602AAF9C62FB}"/>
          </ac:cxnSpMkLst>
        </pc:cxnChg>
        <pc:cxnChg chg="mod">
          <ac:chgData name="Wang Haojie" userId="438431b7d8a16013" providerId="LiveId" clId="{FA541504-E348-4DF5-A859-36E18B6C8C15}" dt="2022-11-13T01:29:11.066" v="567"/>
          <ac:cxnSpMkLst>
            <pc:docMk/>
            <pc:sldMk cId="3192807694" sldId="256"/>
            <ac:cxnSpMk id="1067" creationId="{B94E8054-6025-FBAE-252E-1220B119AB1C}"/>
          </ac:cxnSpMkLst>
        </pc:cxnChg>
        <pc:cxnChg chg="mod">
          <ac:chgData name="Wang Haojie" userId="438431b7d8a16013" providerId="LiveId" clId="{FA541504-E348-4DF5-A859-36E18B6C8C15}" dt="2022-11-13T01:29:11.066" v="567"/>
          <ac:cxnSpMkLst>
            <pc:docMk/>
            <pc:sldMk cId="3192807694" sldId="256"/>
            <ac:cxnSpMk id="1068" creationId="{BFE58636-696B-1602-76C2-E54AA4992CE0}"/>
          </ac:cxnSpMkLst>
        </pc:cxnChg>
        <pc:cxnChg chg="mod">
          <ac:chgData name="Wang Haojie" userId="438431b7d8a16013" providerId="LiveId" clId="{FA541504-E348-4DF5-A859-36E18B6C8C15}" dt="2022-11-13T01:29:11.066" v="567"/>
          <ac:cxnSpMkLst>
            <pc:docMk/>
            <pc:sldMk cId="3192807694" sldId="256"/>
            <ac:cxnSpMk id="1069" creationId="{2913A468-7862-BEE0-3AA7-971DD4319BE7}"/>
          </ac:cxnSpMkLst>
        </pc:cxnChg>
        <pc:cxnChg chg="mod">
          <ac:chgData name="Wang Haojie" userId="438431b7d8a16013" providerId="LiveId" clId="{FA541504-E348-4DF5-A859-36E18B6C8C15}" dt="2022-11-13T01:29:11.066" v="567"/>
          <ac:cxnSpMkLst>
            <pc:docMk/>
            <pc:sldMk cId="3192807694" sldId="256"/>
            <ac:cxnSpMk id="1070" creationId="{612D9DED-A8C8-2111-54ED-FD5CF1751349}"/>
          </ac:cxnSpMkLst>
        </pc:cxnChg>
        <pc:cxnChg chg="mod">
          <ac:chgData name="Wang Haojie" userId="438431b7d8a16013" providerId="LiveId" clId="{FA541504-E348-4DF5-A859-36E18B6C8C15}" dt="2022-11-13T01:29:11.066" v="567"/>
          <ac:cxnSpMkLst>
            <pc:docMk/>
            <pc:sldMk cId="3192807694" sldId="256"/>
            <ac:cxnSpMk id="1073" creationId="{77B93561-897E-77B8-34FD-1ABDDB6C587B}"/>
          </ac:cxnSpMkLst>
        </pc:cxnChg>
        <pc:cxnChg chg="mod">
          <ac:chgData name="Wang Haojie" userId="438431b7d8a16013" providerId="LiveId" clId="{FA541504-E348-4DF5-A859-36E18B6C8C15}" dt="2022-11-13T01:29:11.066" v="567"/>
          <ac:cxnSpMkLst>
            <pc:docMk/>
            <pc:sldMk cId="3192807694" sldId="256"/>
            <ac:cxnSpMk id="1074" creationId="{BF1F0AFF-1026-2125-FBF0-6DD458F33231}"/>
          </ac:cxnSpMkLst>
        </pc:cxnChg>
        <pc:cxnChg chg="mod">
          <ac:chgData name="Wang Haojie" userId="438431b7d8a16013" providerId="LiveId" clId="{FA541504-E348-4DF5-A859-36E18B6C8C15}" dt="2022-11-13T01:29:11.066" v="567"/>
          <ac:cxnSpMkLst>
            <pc:docMk/>
            <pc:sldMk cId="3192807694" sldId="256"/>
            <ac:cxnSpMk id="1075" creationId="{751BBD8B-28B6-8BE6-BF7E-7482103BC8E5}"/>
          </ac:cxnSpMkLst>
        </pc:cxnChg>
        <pc:cxnChg chg="mod">
          <ac:chgData name="Wang Haojie" userId="438431b7d8a16013" providerId="LiveId" clId="{FA541504-E348-4DF5-A859-36E18B6C8C15}" dt="2022-11-13T01:30:01.282" v="606"/>
          <ac:cxnSpMkLst>
            <pc:docMk/>
            <pc:sldMk cId="3192807694" sldId="256"/>
            <ac:cxnSpMk id="1171" creationId="{07F85FD6-8320-31DA-3DC2-EF35F27D9FEA}"/>
          </ac:cxnSpMkLst>
        </pc:cxnChg>
        <pc:cxnChg chg="mod">
          <ac:chgData name="Wang Haojie" userId="438431b7d8a16013" providerId="LiveId" clId="{FA541504-E348-4DF5-A859-36E18B6C8C15}" dt="2022-11-13T01:30:01.282" v="606"/>
          <ac:cxnSpMkLst>
            <pc:docMk/>
            <pc:sldMk cId="3192807694" sldId="256"/>
            <ac:cxnSpMk id="1172" creationId="{A7BB8E3F-CA5F-376A-30F5-EF4687500C0C}"/>
          </ac:cxnSpMkLst>
        </pc:cxnChg>
        <pc:cxnChg chg="mod">
          <ac:chgData name="Wang Haojie" userId="438431b7d8a16013" providerId="LiveId" clId="{FA541504-E348-4DF5-A859-36E18B6C8C15}" dt="2022-11-13T01:30:01.282" v="606"/>
          <ac:cxnSpMkLst>
            <pc:docMk/>
            <pc:sldMk cId="3192807694" sldId="256"/>
            <ac:cxnSpMk id="1173" creationId="{6087A55B-F532-2083-BBA2-956CD0EB0420}"/>
          </ac:cxnSpMkLst>
        </pc:cxnChg>
        <pc:cxnChg chg="mod">
          <ac:chgData name="Wang Haojie" userId="438431b7d8a16013" providerId="LiveId" clId="{FA541504-E348-4DF5-A859-36E18B6C8C15}" dt="2022-11-13T01:30:01.282" v="606"/>
          <ac:cxnSpMkLst>
            <pc:docMk/>
            <pc:sldMk cId="3192807694" sldId="256"/>
            <ac:cxnSpMk id="1174" creationId="{08523DF1-EB1E-8865-87CE-1AD88D112BB2}"/>
          </ac:cxnSpMkLst>
        </pc:cxnChg>
        <pc:cxnChg chg="mod">
          <ac:chgData name="Wang Haojie" userId="438431b7d8a16013" providerId="LiveId" clId="{FA541504-E348-4DF5-A859-36E18B6C8C15}" dt="2022-11-13T01:30:53.434" v="680" actId="14100"/>
          <ac:cxnSpMkLst>
            <pc:docMk/>
            <pc:sldMk cId="3192807694" sldId="256"/>
            <ac:cxnSpMk id="1177" creationId="{FDA1472A-99E7-AF48-5112-F798EB2BF491}"/>
          </ac:cxnSpMkLst>
        </pc:cxnChg>
        <pc:cxnChg chg="mod">
          <ac:chgData name="Wang Haojie" userId="438431b7d8a16013" providerId="LiveId" clId="{FA541504-E348-4DF5-A859-36E18B6C8C15}" dt="2022-11-13T01:30:53.434" v="680" actId="14100"/>
          <ac:cxnSpMkLst>
            <pc:docMk/>
            <pc:sldMk cId="3192807694" sldId="256"/>
            <ac:cxnSpMk id="1178" creationId="{1EFF739A-2F77-4497-8EC2-B833A829450B}"/>
          </ac:cxnSpMkLst>
        </pc:cxnChg>
        <pc:cxnChg chg="mod">
          <ac:chgData name="Wang Haojie" userId="438431b7d8a16013" providerId="LiveId" clId="{FA541504-E348-4DF5-A859-36E18B6C8C15}" dt="2022-11-13T01:30:01.282" v="606"/>
          <ac:cxnSpMkLst>
            <pc:docMk/>
            <pc:sldMk cId="3192807694" sldId="256"/>
            <ac:cxnSpMk id="1179" creationId="{6747BF0B-0BC8-FD32-2703-CF4539052AB5}"/>
          </ac:cxnSpMkLst>
        </pc:cxnChg>
        <pc:cxnChg chg="add mod">
          <ac:chgData name="Wang Haojie" userId="438431b7d8a16013" providerId="LiveId" clId="{FA541504-E348-4DF5-A859-36E18B6C8C15}" dt="2022-11-13T01:40:06.137" v="762" actId="164"/>
          <ac:cxnSpMkLst>
            <pc:docMk/>
            <pc:sldMk cId="3192807694" sldId="256"/>
            <ac:cxnSpMk id="1311" creationId="{955ACEC6-FF72-DEEF-BF4B-CA78695A2828}"/>
          </ac:cxnSpMkLst>
        </pc:cxnChg>
        <pc:cxnChg chg="add mod">
          <ac:chgData name="Wang Haojie" userId="438431b7d8a16013" providerId="LiveId" clId="{FA541504-E348-4DF5-A859-36E18B6C8C15}" dt="2022-11-13T01:40:06.137" v="762" actId="164"/>
          <ac:cxnSpMkLst>
            <pc:docMk/>
            <pc:sldMk cId="3192807694" sldId="256"/>
            <ac:cxnSpMk id="1312" creationId="{00C037A8-A27D-531D-CB00-92ECC10C6E19}"/>
          </ac:cxnSpMkLst>
        </pc:cxnChg>
        <pc:cxnChg chg="mod">
          <ac:chgData name="Wang Haojie" userId="438431b7d8a16013" providerId="LiveId" clId="{FA541504-E348-4DF5-A859-36E18B6C8C15}" dt="2022-11-13T01:40:10.024" v="763"/>
          <ac:cxnSpMkLst>
            <pc:docMk/>
            <pc:sldMk cId="3192807694" sldId="256"/>
            <ac:cxnSpMk id="1396" creationId="{546AF808-D059-8564-F915-B5117154E8A1}"/>
          </ac:cxnSpMkLst>
        </pc:cxnChg>
        <pc:cxnChg chg="mod">
          <ac:chgData name="Wang Haojie" userId="438431b7d8a16013" providerId="LiveId" clId="{FA541504-E348-4DF5-A859-36E18B6C8C15}" dt="2022-11-13T01:40:10.024" v="763"/>
          <ac:cxnSpMkLst>
            <pc:docMk/>
            <pc:sldMk cId="3192807694" sldId="256"/>
            <ac:cxnSpMk id="1397" creationId="{D3856C57-D294-9B68-F9A6-07C28DFCE6F7}"/>
          </ac:cxnSpMkLst>
        </pc:cxnChg>
        <pc:cxnChg chg="mod topLvl">
          <ac:chgData name="Wang Haojie" userId="438431b7d8a16013" providerId="LiveId" clId="{FA541504-E348-4DF5-A859-36E18B6C8C15}" dt="2022-11-13T01:42:31.258" v="935" actId="1036"/>
          <ac:cxnSpMkLst>
            <pc:docMk/>
            <pc:sldMk cId="3192807694" sldId="256"/>
            <ac:cxnSpMk id="1484" creationId="{49181C12-BB58-7F91-7F08-25980E71B212}"/>
          </ac:cxnSpMkLst>
        </pc:cxnChg>
        <pc:cxnChg chg="mod topLvl">
          <ac:chgData name="Wang Haojie" userId="438431b7d8a16013" providerId="LiveId" clId="{FA541504-E348-4DF5-A859-36E18B6C8C15}" dt="2022-11-13T01:42:31.258" v="935" actId="1036"/>
          <ac:cxnSpMkLst>
            <pc:docMk/>
            <pc:sldMk cId="3192807694" sldId="256"/>
            <ac:cxnSpMk id="1485" creationId="{240E6BA9-D8AE-A25B-3762-08691064499C}"/>
          </ac:cxnSpMkLst>
        </pc:cxnChg>
        <pc:cxnChg chg="add mod ord">
          <ac:chgData name="Wang Haojie" userId="438431b7d8a16013" providerId="LiveId" clId="{FA541504-E348-4DF5-A859-36E18B6C8C15}" dt="2022-11-13T01:42:18.334" v="909" actId="164"/>
          <ac:cxnSpMkLst>
            <pc:docMk/>
            <pc:sldMk cId="3192807694" sldId="256"/>
            <ac:cxnSpMk id="1576" creationId="{9A9F2268-7E68-9121-CD47-8900F823BAD5}"/>
          </ac:cxnSpMkLst>
        </pc:cxnChg>
        <pc:cxnChg chg="add mod">
          <ac:chgData name="Wang Haojie" userId="438431b7d8a16013" providerId="LiveId" clId="{FA541504-E348-4DF5-A859-36E18B6C8C15}" dt="2022-11-13T01:42:18.334" v="909" actId="164"/>
          <ac:cxnSpMkLst>
            <pc:docMk/>
            <pc:sldMk cId="3192807694" sldId="256"/>
            <ac:cxnSpMk id="1579" creationId="{4DF46A15-5C3D-70C2-8C64-2B036571B1AA}"/>
          </ac:cxnSpMkLst>
        </pc:cxnChg>
        <pc:cxnChg chg="add mod">
          <ac:chgData name="Wang Haojie" userId="438431b7d8a16013" providerId="LiveId" clId="{FA541504-E348-4DF5-A859-36E18B6C8C15}" dt="2022-11-13T01:42:18.334" v="909" actId="164"/>
          <ac:cxnSpMkLst>
            <pc:docMk/>
            <pc:sldMk cId="3192807694" sldId="256"/>
            <ac:cxnSpMk id="1582" creationId="{FB69E723-96E0-D6EB-D468-75BD38C4559E}"/>
          </ac:cxnSpMkLst>
        </pc:cxnChg>
        <pc:cxnChg chg="add mod">
          <ac:chgData name="Wang Haojie" userId="438431b7d8a16013" providerId="LiveId" clId="{FA541504-E348-4DF5-A859-36E18B6C8C15}" dt="2022-11-13T01:57:26.755" v="973" actId="1582"/>
          <ac:cxnSpMkLst>
            <pc:docMk/>
            <pc:sldMk cId="3192807694" sldId="256"/>
            <ac:cxnSpMk id="1603" creationId="{968A1683-611B-804D-9CEF-0C46B1BC0489}"/>
          </ac:cxnSpMkLst>
        </pc:cxnChg>
        <pc:cxnChg chg="add mod">
          <ac:chgData name="Wang Haojie" userId="438431b7d8a16013" providerId="LiveId" clId="{FA541504-E348-4DF5-A859-36E18B6C8C15}" dt="2022-11-13T01:58:52.473" v="1022" actId="14100"/>
          <ac:cxnSpMkLst>
            <pc:docMk/>
            <pc:sldMk cId="3192807694" sldId="256"/>
            <ac:cxnSpMk id="1607" creationId="{0E3FB121-916E-9CA9-D813-17E5A7AD4841}"/>
          </ac:cxnSpMkLst>
        </pc:cxnChg>
        <pc:cxnChg chg="add mod">
          <ac:chgData name="Wang Haojie" userId="438431b7d8a16013" providerId="LiveId" clId="{FA541504-E348-4DF5-A859-36E18B6C8C15}" dt="2022-11-13T01:58:55.525" v="1023" actId="14100"/>
          <ac:cxnSpMkLst>
            <pc:docMk/>
            <pc:sldMk cId="3192807694" sldId="256"/>
            <ac:cxnSpMk id="1610" creationId="{759B4FCB-E1E2-6BA6-81D7-BFB2B8D6EE25}"/>
          </ac:cxnSpMkLst>
        </pc:cxnChg>
        <pc:cxnChg chg="add mod">
          <ac:chgData name="Wang Haojie" userId="438431b7d8a16013" providerId="LiveId" clId="{FA541504-E348-4DF5-A859-36E18B6C8C15}" dt="2022-11-13T01:58:50.106" v="1021" actId="14100"/>
          <ac:cxnSpMkLst>
            <pc:docMk/>
            <pc:sldMk cId="3192807694" sldId="256"/>
            <ac:cxnSpMk id="1613" creationId="{0D090122-619B-5125-423A-9C370946CE65}"/>
          </ac:cxnSpMkLst>
        </pc:cxnChg>
        <pc:cxnChg chg="add mod">
          <ac:chgData name="Wang Haojie" userId="438431b7d8a16013" providerId="LiveId" clId="{FA541504-E348-4DF5-A859-36E18B6C8C15}" dt="2022-11-13T01:59:10.050" v="1026" actId="14100"/>
          <ac:cxnSpMkLst>
            <pc:docMk/>
            <pc:sldMk cId="3192807694" sldId="256"/>
            <ac:cxnSpMk id="1619" creationId="{3996FE32-B3AE-F14E-DA82-74613C580EBD}"/>
          </ac:cxnSpMkLst>
        </pc:cxnChg>
        <pc:cxnChg chg="add mod">
          <ac:chgData name="Wang Haojie" userId="438431b7d8a16013" providerId="LiveId" clId="{FA541504-E348-4DF5-A859-36E18B6C8C15}" dt="2022-11-13T01:59:20.819" v="1029" actId="14100"/>
          <ac:cxnSpMkLst>
            <pc:docMk/>
            <pc:sldMk cId="3192807694" sldId="256"/>
            <ac:cxnSpMk id="1622" creationId="{4C0A22E1-5C02-6242-26A8-F422F78894B2}"/>
          </ac:cxnSpMkLst>
        </pc:cxnChg>
        <pc:cxnChg chg="add mod">
          <ac:chgData name="Wang Haojie" userId="438431b7d8a16013" providerId="LiveId" clId="{FA541504-E348-4DF5-A859-36E18B6C8C15}" dt="2022-11-13T01:59:31.830" v="1033" actId="14100"/>
          <ac:cxnSpMkLst>
            <pc:docMk/>
            <pc:sldMk cId="3192807694" sldId="256"/>
            <ac:cxnSpMk id="1625" creationId="{6BB2F2EC-28BE-0E62-929C-4221FEDC4028}"/>
          </ac:cxnSpMkLst>
        </pc:cxnChg>
        <pc:cxnChg chg="add mod">
          <ac:chgData name="Wang Haojie" userId="438431b7d8a16013" providerId="LiveId" clId="{FA541504-E348-4DF5-A859-36E18B6C8C15}" dt="2022-11-13T01:59:50.035" v="1038" actId="14100"/>
          <ac:cxnSpMkLst>
            <pc:docMk/>
            <pc:sldMk cId="3192807694" sldId="256"/>
            <ac:cxnSpMk id="1629" creationId="{FDB5AD9A-7323-F042-2850-E996979A87FC}"/>
          </ac:cxnSpMkLst>
        </pc:cxnChg>
        <pc:cxnChg chg="add mod">
          <ac:chgData name="Wang Haojie" userId="438431b7d8a16013" providerId="LiveId" clId="{FA541504-E348-4DF5-A859-36E18B6C8C15}" dt="2022-11-13T01:59:53.739" v="1039" actId="571"/>
          <ac:cxnSpMkLst>
            <pc:docMk/>
            <pc:sldMk cId="3192807694" sldId="256"/>
            <ac:cxnSpMk id="1633" creationId="{0A47F23B-A9A0-5262-369D-711C1D1ACB44}"/>
          </ac:cxnSpMkLst>
        </pc:cxnChg>
        <pc:cxnChg chg="add mod">
          <ac:chgData name="Wang Haojie" userId="438431b7d8a16013" providerId="LiveId" clId="{FA541504-E348-4DF5-A859-36E18B6C8C15}" dt="2022-11-13T02:00:06.250" v="1044" actId="14100"/>
          <ac:cxnSpMkLst>
            <pc:docMk/>
            <pc:sldMk cId="3192807694" sldId="256"/>
            <ac:cxnSpMk id="1634" creationId="{733C31A0-17DC-AF19-AB4F-0FCB6B57FBD1}"/>
          </ac:cxnSpMkLst>
        </pc:cxnChg>
        <pc:cxnChg chg="add mod">
          <ac:chgData name="Wang Haojie" userId="438431b7d8a16013" providerId="LiveId" clId="{FA541504-E348-4DF5-A859-36E18B6C8C15}" dt="2022-11-13T02:00:15.526" v="1047" actId="14100"/>
          <ac:cxnSpMkLst>
            <pc:docMk/>
            <pc:sldMk cId="3192807694" sldId="256"/>
            <ac:cxnSpMk id="1639" creationId="{F9410E4E-C075-3890-C777-7F2731E5DC03}"/>
          </ac:cxnSpMkLst>
        </pc:cxnChg>
        <pc:cxnChg chg="add mod">
          <ac:chgData name="Wang Haojie" userId="438431b7d8a16013" providerId="LiveId" clId="{FA541504-E348-4DF5-A859-36E18B6C8C15}" dt="2022-11-13T02:00:23.454" v="1050" actId="14100"/>
          <ac:cxnSpMkLst>
            <pc:docMk/>
            <pc:sldMk cId="3192807694" sldId="256"/>
            <ac:cxnSpMk id="1642" creationId="{91E4AE5A-05A8-C25B-5162-D2B0F11CDFAF}"/>
          </ac:cxnSpMkLst>
        </pc:cxnChg>
        <pc:cxnChg chg="add mod">
          <ac:chgData name="Wang Haojie" userId="438431b7d8a16013" providerId="LiveId" clId="{FA541504-E348-4DF5-A859-36E18B6C8C15}" dt="2022-11-13T02:00:37.066" v="1053" actId="14100"/>
          <ac:cxnSpMkLst>
            <pc:docMk/>
            <pc:sldMk cId="3192807694" sldId="256"/>
            <ac:cxnSpMk id="1645" creationId="{08466467-FFE7-4431-5C32-AEF4E13C0B9F}"/>
          </ac:cxnSpMkLst>
        </pc:cxnChg>
        <pc:cxnChg chg="add mod">
          <ac:chgData name="Wang Haojie" userId="438431b7d8a16013" providerId="LiveId" clId="{FA541504-E348-4DF5-A859-36E18B6C8C15}" dt="2022-11-13T02:00:46.227" v="1056" actId="14100"/>
          <ac:cxnSpMkLst>
            <pc:docMk/>
            <pc:sldMk cId="3192807694" sldId="256"/>
            <ac:cxnSpMk id="1648" creationId="{9BA34F20-7165-7371-607B-B351105B7883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347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1342" y="0"/>
            <a:ext cx="2946347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15C692-9D4B-440B-BFB1-6C141C461146}" type="datetimeFigureOut">
              <a:rPr lang="en-US" smtClean="0"/>
              <a:t>8/17/24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87413" y="1241425"/>
            <a:ext cx="5024437" cy="33512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927" y="4778722"/>
            <a:ext cx="5439410" cy="390986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1600"/>
            <a:ext cx="2946347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1342" y="9431600"/>
            <a:ext cx="2946347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DEBF4C-CAFA-4302-BBA0-C47CE8285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9490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DEBF4C-CAFA-4302-BBA0-C47CE8285FB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4578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DEBF4C-CAFA-4302-BBA0-C47CE8285FB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7761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DEBF4C-CAFA-4302-BBA0-C47CE8285FB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2843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DEBF4C-CAFA-4302-BBA0-C47CE8285FB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8321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82009" y="2592347"/>
            <a:ext cx="20196096" cy="5514693"/>
          </a:xfrm>
        </p:spPr>
        <p:txBody>
          <a:bodyPr anchor="b"/>
          <a:lstStyle>
            <a:lvl1pPr algn="ctr">
              <a:defRPr sz="1385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70014" y="8319707"/>
            <a:ext cx="17820085" cy="3824350"/>
          </a:xfrm>
        </p:spPr>
        <p:txBody>
          <a:bodyPr/>
          <a:lstStyle>
            <a:lvl1pPr marL="0" indent="0" algn="ctr">
              <a:buNone/>
              <a:defRPr sz="5543"/>
            </a:lvl1pPr>
            <a:lvl2pPr marL="1055995" indent="0" algn="ctr">
              <a:buNone/>
              <a:defRPr sz="4619"/>
            </a:lvl2pPr>
            <a:lvl3pPr marL="2111990" indent="0" algn="ctr">
              <a:buNone/>
              <a:defRPr sz="4157"/>
            </a:lvl3pPr>
            <a:lvl4pPr marL="3167985" indent="0" algn="ctr">
              <a:buNone/>
              <a:defRPr sz="3696"/>
            </a:lvl4pPr>
            <a:lvl5pPr marL="4223979" indent="0" algn="ctr">
              <a:buNone/>
              <a:defRPr sz="3696"/>
            </a:lvl5pPr>
            <a:lvl6pPr marL="5279974" indent="0" algn="ctr">
              <a:buNone/>
              <a:defRPr sz="3696"/>
            </a:lvl6pPr>
            <a:lvl7pPr marL="6335969" indent="0" algn="ctr">
              <a:buNone/>
              <a:defRPr sz="3696"/>
            </a:lvl7pPr>
            <a:lvl8pPr marL="7391964" indent="0" algn="ctr">
              <a:buNone/>
              <a:defRPr sz="3696"/>
            </a:lvl8pPr>
            <a:lvl9pPr marL="8447959" indent="0" algn="ctr">
              <a:buNone/>
              <a:defRPr sz="3696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2B772-6F3A-49DC-B732-9D30C197539D}" type="datetimeFigureOut">
              <a:rPr lang="zh-CN" altLang="en-US" smtClean="0"/>
              <a:t>2024/8/17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012B9-53EF-4D2A-848E-A9748CB6AE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4938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2B772-6F3A-49DC-B732-9D30C197539D}" type="datetimeFigureOut">
              <a:rPr lang="zh-CN" altLang="en-US" smtClean="0"/>
              <a:t>2024/8/17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012B9-53EF-4D2A-848E-A9748CB6AE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8938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003332" y="843338"/>
            <a:ext cx="5123274" cy="1342373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33509" y="843338"/>
            <a:ext cx="15072822" cy="1342373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2B772-6F3A-49DC-B732-9D30C197539D}" type="datetimeFigureOut">
              <a:rPr lang="zh-CN" altLang="en-US" smtClean="0"/>
              <a:t>2024/8/17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012B9-53EF-4D2A-848E-A9748CB6AE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7098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2B772-6F3A-49DC-B732-9D30C197539D}" type="datetimeFigureOut">
              <a:rPr lang="zh-CN" altLang="en-US" smtClean="0"/>
              <a:t>2024/8/17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012B9-53EF-4D2A-848E-A9748CB6AE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5504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1134" y="3949023"/>
            <a:ext cx="20493097" cy="6589030"/>
          </a:xfrm>
        </p:spPr>
        <p:txBody>
          <a:bodyPr anchor="b"/>
          <a:lstStyle>
            <a:lvl1pPr>
              <a:defRPr sz="1385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1134" y="10600388"/>
            <a:ext cx="20493097" cy="3465015"/>
          </a:xfrm>
        </p:spPr>
        <p:txBody>
          <a:bodyPr/>
          <a:lstStyle>
            <a:lvl1pPr marL="0" indent="0">
              <a:buNone/>
              <a:defRPr sz="5543">
                <a:solidFill>
                  <a:schemeClr val="tx1"/>
                </a:solidFill>
              </a:defRPr>
            </a:lvl1pPr>
            <a:lvl2pPr marL="1055995" indent="0">
              <a:buNone/>
              <a:defRPr sz="4619">
                <a:solidFill>
                  <a:schemeClr val="tx1">
                    <a:tint val="75000"/>
                  </a:schemeClr>
                </a:solidFill>
              </a:defRPr>
            </a:lvl2pPr>
            <a:lvl3pPr marL="2111990" indent="0">
              <a:buNone/>
              <a:defRPr sz="4157">
                <a:solidFill>
                  <a:schemeClr val="tx1">
                    <a:tint val="75000"/>
                  </a:schemeClr>
                </a:solidFill>
              </a:defRPr>
            </a:lvl3pPr>
            <a:lvl4pPr marL="3167985" indent="0">
              <a:buNone/>
              <a:defRPr sz="3696">
                <a:solidFill>
                  <a:schemeClr val="tx1">
                    <a:tint val="75000"/>
                  </a:schemeClr>
                </a:solidFill>
              </a:defRPr>
            </a:lvl4pPr>
            <a:lvl5pPr marL="4223979" indent="0">
              <a:buNone/>
              <a:defRPr sz="3696">
                <a:solidFill>
                  <a:schemeClr val="tx1">
                    <a:tint val="75000"/>
                  </a:schemeClr>
                </a:solidFill>
              </a:defRPr>
            </a:lvl5pPr>
            <a:lvl6pPr marL="5279974" indent="0">
              <a:buNone/>
              <a:defRPr sz="3696">
                <a:solidFill>
                  <a:schemeClr val="tx1">
                    <a:tint val="75000"/>
                  </a:schemeClr>
                </a:solidFill>
              </a:defRPr>
            </a:lvl6pPr>
            <a:lvl7pPr marL="6335969" indent="0">
              <a:buNone/>
              <a:defRPr sz="3696">
                <a:solidFill>
                  <a:schemeClr val="tx1">
                    <a:tint val="75000"/>
                  </a:schemeClr>
                </a:solidFill>
              </a:defRPr>
            </a:lvl7pPr>
            <a:lvl8pPr marL="7391964" indent="0">
              <a:buNone/>
              <a:defRPr sz="3696">
                <a:solidFill>
                  <a:schemeClr val="tx1">
                    <a:tint val="75000"/>
                  </a:schemeClr>
                </a:solidFill>
              </a:defRPr>
            </a:lvl8pPr>
            <a:lvl9pPr marL="8447959" indent="0">
              <a:buNone/>
              <a:defRPr sz="369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2B772-6F3A-49DC-B732-9D30C197539D}" type="datetimeFigureOut">
              <a:rPr lang="zh-CN" altLang="en-US" smtClean="0"/>
              <a:t>2024/8/17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012B9-53EF-4D2A-848E-A9748CB6AE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7899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3508" y="4216687"/>
            <a:ext cx="10098048" cy="100503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28557" y="4216687"/>
            <a:ext cx="10098048" cy="100503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2B772-6F3A-49DC-B732-9D30C197539D}" type="datetimeFigureOut">
              <a:rPr lang="zh-CN" altLang="en-US" smtClean="0"/>
              <a:t>2024/8/17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012B9-53EF-4D2A-848E-A9748CB6AE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453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6603" y="843341"/>
            <a:ext cx="20493097" cy="306168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36605" y="3883019"/>
            <a:ext cx="10051640" cy="1903008"/>
          </a:xfrm>
        </p:spPr>
        <p:txBody>
          <a:bodyPr anchor="b"/>
          <a:lstStyle>
            <a:lvl1pPr marL="0" indent="0">
              <a:buNone/>
              <a:defRPr sz="5543" b="1"/>
            </a:lvl1pPr>
            <a:lvl2pPr marL="1055995" indent="0">
              <a:buNone/>
              <a:defRPr sz="4619" b="1"/>
            </a:lvl2pPr>
            <a:lvl3pPr marL="2111990" indent="0">
              <a:buNone/>
              <a:defRPr sz="4157" b="1"/>
            </a:lvl3pPr>
            <a:lvl4pPr marL="3167985" indent="0">
              <a:buNone/>
              <a:defRPr sz="3696" b="1"/>
            </a:lvl4pPr>
            <a:lvl5pPr marL="4223979" indent="0">
              <a:buNone/>
              <a:defRPr sz="3696" b="1"/>
            </a:lvl5pPr>
            <a:lvl6pPr marL="5279974" indent="0">
              <a:buNone/>
              <a:defRPr sz="3696" b="1"/>
            </a:lvl6pPr>
            <a:lvl7pPr marL="6335969" indent="0">
              <a:buNone/>
              <a:defRPr sz="3696" b="1"/>
            </a:lvl7pPr>
            <a:lvl8pPr marL="7391964" indent="0">
              <a:buNone/>
              <a:defRPr sz="3696" b="1"/>
            </a:lvl8pPr>
            <a:lvl9pPr marL="8447959" indent="0">
              <a:buNone/>
              <a:defRPr sz="3696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36605" y="5786027"/>
            <a:ext cx="10051640" cy="85103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028558" y="3883019"/>
            <a:ext cx="10101143" cy="1903008"/>
          </a:xfrm>
        </p:spPr>
        <p:txBody>
          <a:bodyPr anchor="b"/>
          <a:lstStyle>
            <a:lvl1pPr marL="0" indent="0">
              <a:buNone/>
              <a:defRPr sz="5543" b="1"/>
            </a:lvl1pPr>
            <a:lvl2pPr marL="1055995" indent="0">
              <a:buNone/>
              <a:defRPr sz="4619" b="1"/>
            </a:lvl2pPr>
            <a:lvl3pPr marL="2111990" indent="0">
              <a:buNone/>
              <a:defRPr sz="4157" b="1"/>
            </a:lvl3pPr>
            <a:lvl4pPr marL="3167985" indent="0">
              <a:buNone/>
              <a:defRPr sz="3696" b="1"/>
            </a:lvl4pPr>
            <a:lvl5pPr marL="4223979" indent="0">
              <a:buNone/>
              <a:defRPr sz="3696" b="1"/>
            </a:lvl5pPr>
            <a:lvl6pPr marL="5279974" indent="0">
              <a:buNone/>
              <a:defRPr sz="3696" b="1"/>
            </a:lvl6pPr>
            <a:lvl7pPr marL="6335969" indent="0">
              <a:buNone/>
              <a:defRPr sz="3696" b="1"/>
            </a:lvl7pPr>
            <a:lvl8pPr marL="7391964" indent="0">
              <a:buNone/>
              <a:defRPr sz="3696" b="1"/>
            </a:lvl8pPr>
            <a:lvl9pPr marL="8447959" indent="0">
              <a:buNone/>
              <a:defRPr sz="3696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028558" y="5786027"/>
            <a:ext cx="10101143" cy="85103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2B772-6F3A-49DC-B732-9D30C197539D}" type="datetimeFigureOut">
              <a:rPr lang="zh-CN" altLang="en-US" smtClean="0"/>
              <a:t>2024/8/17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012B9-53EF-4D2A-848E-A9748CB6AE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7480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2B772-6F3A-49DC-B732-9D30C197539D}" type="datetimeFigureOut">
              <a:rPr lang="zh-CN" altLang="en-US" smtClean="0"/>
              <a:t>2024/8/17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012B9-53EF-4D2A-848E-A9748CB6AE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6593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2B772-6F3A-49DC-B732-9D30C197539D}" type="datetimeFigureOut">
              <a:rPr lang="zh-CN" altLang="en-US" smtClean="0"/>
              <a:t>2024/8/17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012B9-53EF-4D2A-848E-A9748CB6AE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5269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6602" y="1056005"/>
            <a:ext cx="7663255" cy="3696018"/>
          </a:xfrm>
        </p:spPr>
        <p:txBody>
          <a:bodyPr anchor="b"/>
          <a:lstStyle>
            <a:lvl1pPr>
              <a:defRPr sz="739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01143" y="2280681"/>
            <a:ext cx="12028557" cy="11256720"/>
          </a:xfrm>
        </p:spPr>
        <p:txBody>
          <a:bodyPr/>
          <a:lstStyle>
            <a:lvl1pPr>
              <a:defRPr sz="7391"/>
            </a:lvl1pPr>
            <a:lvl2pPr>
              <a:defRPr sz="6467"/>
            </a:lvl2pPr>
            <a:lvl3pPr>
              <a:defRPr sz="5543"/>
            </a:lvl3pPr>
            <a:lvl4pPr>
              <a:defRPr sz="4619"/>
            </a:lvl4pPr>
            <a:lvl5pPr>
              <a:defRPr sz="4619"/>
            </a:lvl5pPr>
            <a:lvl6pPr>
              <a:defRPr sz="4619"/>
            </a:lvl6pPr>
            <a:lvl7pPr>
              <a:defRPr sz="4619"/>
            </a:lvl7pPr>
            <a:lvl8pPr>
              <a:defRPr sz="4619"/>
            </a:lvl8pPr>
            <a:lvl9pPr>
              <a:defRPr sz="4619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36602" y="4752022"/>
            <a:ext cx="7663255" cy="8803710"/>
          </a:xfrm>
        </p:spPr>
        <p:txBody>
          <a:bodyPr/>
          <a:lstStyle>
            <a:lvl1pPr marL="0" indent="0">
              <a:buNone/>
              <a:defRPr sz="3696"/>
            </a:lvl1pPr>
            <a:lvl2pPr marL="1055995" indent="0">
              <a:buNone/>
              <a:defRPr sz="3234"/>
            </a:lvl2pPr>
            <a:lvl3pPr marL="2111990" indent="0">
              <a:buNone/>
              <a:defRPr sz="2772"/>
            </a:lvl3pPr>
            <a:lvl4pPr marL="3167985" indent="0">
              <a:buNone/>
              <a:defRPr sz="2310"/>
            </a:lvl4pPr>
            <a:lvl5pPr marL="4223979" indent="0">
              <a:buNone/>
              <a:defRPr sz="2310"/>
            </a:lvl5pPr>
            <a:lvl6pPr marL="5279974" indent="0">
              <a:buNone/>
              <a:defRPr sz="2310"/>
            </a:lvl6pPr>
            <a:lvl7pPr marL="6335969" indent="0">
              <a:buNone/>
              <a:defRPr sz="2310"/>
            </a:lvl7pPr>
            <a:lvl8pPr marL="7391964" indent="0">
              <a:buNone/>
              <a:defRPr sz="2310"/>
            </a:lvl8pPr>
            <a:lvl9pPr marL="8447959" indent="0">
              <a:buNone/>
              <a:defRPr sz="231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2B772-6F3A-49DC-B732-9D30C197539D}" type="datetimeFigureOut">
              <a:rPr lang="zh-CN" altLang="en-US" smtClean="0"/>
              <a:t>2024/8/17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012B9-53EF-4D2A-848E-A9748CB6AE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0477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6602" y="1056005"/>
            <a:ext cx="7663255" cy="3696018"/>
          </a:xfrm>
        </p:spPr>
        <p:txBody>
          <a:bodyPr anchor="b"/>
          <a:lstStyle>
            <a:lvl1pPr>
              <a:defRPr sz="739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101143" y="2280681"/>
            <a:ext cx="12028557" cy="11256720"/>
          </a:xfrm>
        </p:spPr>
        <p:txBody>
          <a:bodyPr anchor="t"/>
          <a:lstStyle>
            <a:lvl1pPr marL="0" indent="0">
              <a:buNone/>
              <a:defRPr sz="7391"/>
            </a:lvl1pPr>
            <a:lvl2pPr marL="1055995" indent="0">
              <a:buNone/>
              <a:defRPr sz="6467"/>
            </a:lvl2pPr>
            <a:lvl3pPr marL="2111990" indent="0">
              <a:buNone/>
              <a:defRPr sz="5543"/>
            </a:lvl3pPr>
            <a:lvl4pPr marL="3167985" indent="0">
              <a:buNone/>
              <a:defRPr sz="4619"/>
            </a:lvl4pPr>
            <a:lvl5pPr marL="4223979" indent="0">
              <a:buNone/>
              <a:defRPr sz="4619"/>
            </a:lvl5pPr>
            <a:lvl6pPr marL="5279974" indent="0">
              <a:buNone/>
              <a:defRPr sz="4619"/>
            </a:lvl6pPr>
            <a:lvl7pPr marL="6335969" indent="0">
              <a:buNone/>
              <a:defRPr sz="4619"/>
            </a:lvl7pPr>
            <a:lvl8pPr marL="7391964" indent="0">
              <a:buNone/>
              <a:defRPr sz="4619"/>
            </a:lvl8pPr>
            <a:lvl9pPr marL="8447959" indent="0">
              <a:buNone/>
              <a:defRPr sz="4619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36602" y="4752022"/>
            <a:ext cx="7663255" cy="8803710"/>
          </a:xfrm>
        </p:spPr>
        <p:txBody>
          <a:bodyPr/>
          <a:lstStyle>
            <a:lvl1pPr marL="0" indent="0">
              <a:buNone/>
              <a:defRPr sz="3696"/>
            </a:lvl1pPr>
            <a:lvl2pPr marL="1055995" indent="0">
              <a:buNone/>
              <a:defRPr sz="3234"/>
            </a:lvl2pPr>
            <a:lvl3pPr marL="2111990" indent="0">
              <a:buNone/>
              <a:defRPr sz="2772"/>
            </a:lvl3pPr>
            <a:lvl4pPr marL="3167985" indent="0">
              <a:buNone/>
              <a:defRPr sz="2310"/>
            </a:lvl4pPr>
            <a:lvl5pPr marL="4223979" indent="0">
              <a:buNone/>
              <a:defRPr sz="2310"/>
            </a:lvl5pPr>
            <a:lvl6pPr marL="5279974" indent="0">
              <a:buNone/>
              <a:defRPr sz="2310"/>
            </a:lvl6pPr>
            <a:lvl7pPr marL="6335969" indent="0">
              <a:buNone/>
              <a:defRPr sz="2310"/>
            </a:lvl7pPr>
            <a:lvl8pPr marL="7391964" indent="0">
              <a:buNone/>
              <a:defRPr sz="2310"/>
            </a:lvl8pPr>
            <a:lvl9pPr marL="8447959" indent="0">
              <a:buNone/>
              <a:defRPr sz="231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2B772-6F3A-49DC-B732-9D30C197539D}" type="datetimeFigureOut">
              <a:rPr lang="zh-CN" altLang="en-US" smtClean="0"/>
              <a:t>2024/8/17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012B9-53EF-4D2A-848E-A9748CB6AE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3890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33508" y="843341"/>
            <a:ext cx="20493097" cy="30616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33508" y="4216687"/>
            <a:ext cx="20493097" cy="100503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33508" y="14681406"/>
            <a:ext cx="5346025" cy="8433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7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12B772-6F3A-49DC-B732-9D30C197539D}" type="datetimeFigureOut">
              <a:rPr lang="zh-CN" altLang="en-US" smtClean="0"/>
              <a:t>2024/8/17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870538" y="14681406"/>
            <a:ext cx="8019038" cy="8433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7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6780580" y="14681406"/>
            <a:ext cx="5346025" cy="8433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7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9012B9-53EF-4D2A-848E-A9748CB6AE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9989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111990" rtl="0" eaLnBrk="1" latinLnBrk="0" hangingPunct="1">
        <a:lnSpc>
          <a:spcPct val="90000"/>
        </a:lnSpc>
        <a:spcBef>
          <a:spcPct val="0"/>
        </a:spcBef>
        <a:buNone/>
        <a:defRPr sz="1016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27997" indent="-527997" algn="l" defTabSz="2111990" rtl="0" eaLnBrk="1" latinLnBrk="0" hangingPunct="1">
        <a:lnSpc>
          <a:spcPct val="90000"/>
        </a:lnSpc>
        <a:spcBef>
          <a:spcPts val="2310"/>
        </a:spcBef>
        <a:buFont typeface="Arial" panose="020B0604020202020204" pitchFamily="34" charset="0"/>
        <a:buChar char="•"/>
        <a:defRPr sz="6467" kern="1200">
          <a:solidFill>
            <a:schemeClr val="tx1"/>
          </a:solidFill>
          <a:latin typeface="+mn-lt"/>
          <a:ea typeface="+mn-ea"/>
          <a:cs typeface="+mn-cs"/>
        </a:defRPr>
      </a:lvl1pPr>
      <a:lvl2pPr marL="1583992" indent="-527997" algn="l" defTabSz="2111990" rtl="0" eaLnBrk="1" latinLnBrk="0" hangingPunct="1">
        <a:lnSpc>
          <a:spcPct val="90000"/>
        </a:lnSpc>
        <a:spcBef>
          <a:spcPts val="1155"/>
        </a:spcBef>
        <a:buFont typeface="Arial" panose="020B0604020202020204" pitchFamily="34" charset="0"/>
        <a:buChar char="•"/>
        <a:defRPr sz="5543" kern="1200">
          <a:solidFill>
            <a:schemeClr val="tx1"/>
          </a:solidFill>
          <a:latin typeface="+mn-lt"/>
          <a:ea typeface="+mn-ea"/>
          <a:cs typeface="+mn-cs"/>
        </a:defRPr>
      </a:lvl2pPr>
      <a:lvl3pPr marL="2639987" indent="-527997" algn="l" defTabSz="2111990" rtl="0" eaLnBrk="1" latinLnBrk="0" hangingPunct="1">
        <a:lnSpc>
          <a:spcPct val="90000"/>
        </a:lnSpc>
        <a:spcBef>
          <a:spcPts val="1155"/>
        </a:spcBef>
        <a:buFont typeface="Arial" panose="020B0604020202020204" pitchFamily="34" charset="0"/>
        <a:buChar char="•"/>
        <a:defRPr sz="4619" kern="1200">
          <a:solidFill>
            <a:schemeClr val="tx1"/>
          </a:solidFill>
          <a:latin typeface="+mn-lt"/>
          <a:ea typeface="+mn-ea"/>
          <a:cs typeface="+mn-cs"/>
        </a:defRPr>
      </a:lvl3pPr>
      <a:lvl4pPr marL="3695982" indent="-527997" algn="l" defTabSz="2111990" rtl="0" eaLnBrk="1" latinLnBrk="0" hangingPunct="1">
        <a:lnSpc>
          <a:spcPct val="90000"/>
        </a:lnSpc>
        <a:spcBef>
          <a:spcPts val="1155"/>
        </a:spcBef>
        <a:buFont typeface="Arial" panose="020B0604020202020204" pitchFamily="34" charset="0"/>
        <a:buChar char="•"/>
        <a:defRPr sz="4157" kern="1200">
          <a:solidFill>
            <a:schemeClr val="tx1"/>
          </a:solidFill>
          <a:latin typeface="+mn-lt"/>
          <a:ea typeface="+mn-ea"/>
          <a:cs typeface="+mn-cs"/>
        </a:defRPr>
      </a:lvl4pPr>
      <a:lvl5pPr marL="4751977" indent="-527997" algn="l" defTabSz="2111990" rtl="0" eaLnBrk="1" latinLnBrk="0" hangingPunct="1">
        <a:lnSpc>
          <a:spcPct val="90000"/>
        </a:lnSpc>
        <a:spcBef>
          <a:spcPts val="1155"/>
        </a:spcBef>
        <a:buFont typeface="Arial" panose="020B0604020202020204" pitchFamily="34" charset="0"/>
        <a:buChar char="•"/>
        <a:defRPr sz="4157" kern="1200">
          <a:solidFill>
            <a:schemeClr val="tx1"/>
          </a:solidFill>
          <a:latin typeface="+mn-lt"/>
          <a:ea typeface="+mn-ea"/>
          <a:cs typeface="+mn-cs"/>
        </a:defRPr>
      </a:lvl5pPr>
      <a:lvl6pPr marL="5807972" indent="-527997" algn="l" defTabSz="2111990" rtl="0" eaLnBrk="1" latinLnBrk="0" hangingPunct="1">
        <a:lnSpc>
          <a:spcPct val="90000"/>
        </a:lnSpc>
        <a:spcBef>
          <a:spcPts val="1155"/>
        </a:spcBef>
        <a:buFont typeface="Arial" panose="020B0604020202020204" pitchFamily="34" charset="0"/>
        <a:buChar char="•"/>
        <a:defRPr sz="4157" kern="1200">
          <a:solidFill>
            <a:schemeClr val="tx1"/>
          </a:solidFill>
          <a:latin typeface="+mn-lt"/>
          <a:ea typeface="+mn-ea"/>
          <a:cs typeface="+mn-cs"/>
        </a:defRPr>
      </a:lvl6pPr>
      <a:lvl7pPr marL="6863966" indent="-527997" algn="l" defTabSz="2111990" rtl="0" eaLnBrk="1" latinLnBrk="0" hangingPunct="1">
        <a:lnSpc>
          <a:spcPct val="90000"/>
        </a:lnSpc>
        <a:spcBef>
          <a:spcPts val="1155"/>
        </a:spcBef>
        <a:buFont typeface="Arial" panose="020B0604020202020204" pitchFamily="34" charset="0"/>
        <a:buChar char="•"/>
        <a:defRPr sz="4157" kern="1200">
          <a:solidFill>
            <a:schemeClr val="tx1"/>
          </a:solidFill>
          <a:latin typeface="+mn-lt"/>
          <a:ea typeface="+mn-ea"/>
          <a:cs typeface="+mn-cs"/>
        </a:defRPr>
      </a:lvl7pPr>
      <a:lvl8pPr marL="7919961" indent="-527997" algn="l" defTabSz="2111990" rtl="0" eaLnBrk="1" latinLnBrk="0" hangingPunct="1">
        <a:lnSpc>
          <a:spcPct val="90000"/>
        </a:lnSpc>
        <a:spcBef>
          <a:spcPts val="1155"/>
        </a:spcBef>
        <a:buFont typeface="Arial" panose="020B0604020202020204" pitchFamily="34" charset="0"/>
        <a:buChar char="•"/>
        <a:defRPr sz="4157" kern="1200">
          <a:solidFill>
            <a:schemeClr val="tx1"/>
          </a:solidFill>
          <a:latin typeface="+mn-lt"/>
          <a:ea typeface="+mn-ea"/>
          <a:cs typeface="+mn-cs"/>
        </a:defRPr>
      </a:lvl8pPr>
      <a:lvl9pPr marL="8975956" indent="-527997" algn="l" defTabSz="2111990" rtl="0" eaLnBrk="1" latinLnBrk="0" hangingPunct="1">
        <a:lnSpc>
          <a:spcPct val="90000"/>
        </a:lnSpc>
        <a:spcBef>
          <a:spcPts val="1155"/>
        </a:spcBef>
        <a:buFont typeface="Arial" panose="020B0604020202020204" pitchFamily="34" charset="0"/>
        <a:buChar char="•"/>
        <a:defRPr sz="415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11990" rtl="0" eaLnBrk="1" latinLnBrk="0" hangingPunct="1">
        <a:defRPr sz="4157" kern="1200">
          <a:solidFill>
            <a:schemeClr val="tx1"/>
          </a:solidFill>
          <a:latin typeface="+mn-lt"/>
          <a:ea typeface="+mn-ea"/>
          <a:cs typeface="+mn-cs"/>
        </a:defRPr>
      </a:lvl1pPr>
      <a:lvl2pPr marL="1055995" algn="l" defTabSz="2111990" rtl="0" eaLnBrk="1" latinLnBrk="0" hangingPunct="1">
        <a:defRPr sz="4157" kern="1200">
          <a:solidFill>
            <a:schemeClr val="tx1"/>
          </a:solidFill>
          <a:latin typeface="+mn-lt"/>
          <a:ea typeface="+mn-ea"/>
          <a:cs typeface="+mn-cs"/>
        </a:defRPr>
      </a:lvl2pPr>
      <a:lvl3pPr marL="2111990" algn="l" defTabSz="2111990" rtl="0" eaLnBrk="1" latinLnBrk="0" hangingPunct="1">
        <a:defRPr sz="4157" kern="1200">
          <a:solidFill>
            <a:schemeClr val="tx1"/>
          </a:solidFill>
          <a:latin typeface="+mn-lt"/>
          <a:ea typeface="+mn-ea"/>
          <a:cs typeface="+mn-cs"/>
        </a:defRPr>
      </a:lvl3pPr>
      <a:lvl4pPr marL="3167985" algn="l" defTabSz="2111990" rtl="0" eaLnBrk="1" latinLnBrk="0" hangingPunct="1">
        <a:defRPr sz="4157" kern="1200">
          <a:solidFill>
            <a:schemeClr val="tx1"/>
          </a:solidFill>
          <a:latin typeface="+mn-lt"/>
          <a:ea typeface="+mn-ea"/>
          <a:cs typeface="+mn-cs"/>
        </a:defRPr>
      </a:lvl4pPr>
      <a:lvl5pPr marL="4223979" algn="l" defTabSz="2111990" rtl="0" eaLnBrk="1" latinLnBrk="0" hangingPunct="1">
        <a:defRPr sz="4157" kern="1200">
          <a:solidFill>
            <a:schemeClr val="tx1"/>
          </a:solidFill>
          <a:latin typeface="+mn-lt"/>
          <a:ea typeface="+mn-ea"/>
          <a:cs typeface="+mn-cs"/>
        </a:defRPr>
      </a:lvl5pPr>
      <a:lvl6pPr marL="5279974" algn="l" defTabSz="2111990" rtl="0" eaLnBrk="1" latinLnBrk="0" hangingPunct="1">
        <a:defRPr sz="4157" kern="1200">
          <a:solidFill>
            <a:schemeClr val="tx1"/>
          </a:solidFill>
          <a:latin typeface="+mn-lt"/>
          <a:ea typeface="+mn-ea"/>
          <a:cs typeface="+mn-cs"/>
        </a:defRPr>
      </a:lvl6pPr>
      <a:lvl7pPr marL="6335969" algn="l" defTabSz="2111990" rtl="0" eaLnBrk="1" latinLnBrk="0" hangingPunct="1">
        <a:defRPr sz="4157" kern="1200">
          <a:solidFill>
            <a:schemeClr val="tx1"/>
          </a:solidFill>
          <a:latin typeface="+mn-lt"/>
          <a:ea typeface="+mn-ea"/>
          <a:cs typeface="+mn-cs"/>
        </a:defRPr>
      </a:lvl7pPr>
      <a:lvl8pPr marL="7391964" algn="l" defTabSz="2111990" rtl="0" eaLnBrk="1" latinLnBrk="0" hangingPunct="1">
        <a:defRPr sz="4157" kern="1200">
          <a:solidFill>
            <a:schemeClr val="tx1"/>
          </a:solidFill>
          <a:latin typeface="+mn-lt"/>
          <a:ea typeface="+mn-ea"/>
          <a:cs typeface="+mn-cs"/>
        </a:defRPr>
      </a:lvl8pPr>
      <a:lvl9pPr marL="8447959" algn="l" defTabSz="2111990" rtl="0" eaLnBrk="1" latinLnBrk="0" hangingPunct="1">
        <a:defRPr sz="415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emf"/><Relationship Id="rId5" Type="http://schemas.openxmlformats.org/officeDocument/2006/relationships/image" Target="../media/image9.emf"/><Relationship Id="rId4" Type="http://schemas.openxmlformats.org/officeDocument/2006/relationships/image" Target="../media/image8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.png"/><Relationship Id="rId18" Type="http://schemas.openxmlformats.org/officeDocument/2006/relationships/image" Target="../media/image12.png"/><Relationship Id="rId3" Type="http://schemas.openxmlformats.org/officeDocument/2006/relationships/image" Target="NULL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5.png"/><Relationship Id="rId2" Type="http://schemas.openxmlformats.org/officeDocument/2006/relationships/image" Target="NUL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NULL"/><Relationship Id="rId11" Type="http://schemas.openxmlformats.org/officeDocument/2006/relationships/image" Target="../media/image10.png"/><Relationship Id="rId5" Type="http://schemas.openxmlformats.org/officeDocument/2006/relationships/image" Target="NULL"/><Relationship Id="rId15" Type="http://schemas.openxmlformats.org/officeDocument/2006/relationships/image" Target="../media/image3.png"/><Relationship Id="rId10" Type="http://schemas.openxmlformats.org/officeDocument/2006/relationships/image" Target="../media/image9.png"/><Relationship Id="rId19" Type="http://schemas.openxmlformats.org/officeDocument/2006/relationships/image" Target="../media/image13.png"/><Relationship Id="rId4" Type="http://schemas.openxmlformats.org/officeDocument/2006/relationships/image" Target="NULL"/><Relationship Id="rId9" Type="http://schemas.openxmlformats.org/officeDocument/2006/relationships/image" Target="../media/image8.png"/><Relationship Id="rId1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文本框 286">
            <a:extLst>
              <a:ext uri="{FF2B5EF4-FFF2-40B4-BE49-F238E27FC236}">
                <a16:creationId xmlns:a16="http://schemas.microsoft.com/office/drawing/2014/main" id="{68F0262E-4271-1985-B60B-F6B1E60E8C35}"/>
              </a:ext>
            </a:extLst>
          </p:cNvPr>
          <p:cNvSpPr txBox="1"/>
          <p:nvPr/>
        </p:nvSpPr>
        <p:spPr>
          <a:xfrm>
            <a:off x="1948516" y="7564014"/>
            <a:ext cx="329449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 Dependency for Reduce</a:t>
            </a:r>
          </a:p>
        </p:txBody>
      </p:sp>
      <p:grpSp>
        <p:nvGrpSpPr>
          <p:cNvPr id="329" name="组合 328">
            <a:extLst>
              <a:ext uri="{FF2B5EF4-FFF2-40B4-BE49-F238E27FC236}">
                <a16:creationId xmlns:a16="http://schemas.microsoft.com/office/drawing/2014/main" id="{A1D26D7A-A73A-947A-40A1-562274827CD0}"/>
              </a:ext>
            </a:extLst>
          </p:cNvPr>
          <p:cNvGrpSpPr/>
          <p:nvPr/>
        </p:nvGrpSpPr>
        <p:grpSpPr>
          <a:xfrm>
            <a:off x="6854110" y="4376137"/>
            <a:ext cx="1360377" cy="1022836"/>
            <a:chOff x="4496546" y="3221185"/>
            <a:chExt cx="1360377" cy="1022836"/>
          </a:xfrm>
        </p:grpSpPr>
        <p:grpSp>
          <p:nvGrpSpPr>
            <p:cNvPr id="330" name="组合 329">
              <a:extLst>
                <a:ext uri="{FF2B5EF4-FFF2-40B4-BE49-F238E27FC236}">
                  <a16:creationId xmlns:a16="http://schemas.microsoft.com/office/drawing/2014/main" id="{D3C0C4C5-C2C6-84F2-321D-DFF52A328F24}"/>
                </a:ext>
              </a:extLst>
            </p:cNvPr>
            <p:cNvGrpSpPr/>
            <p:nvPr/>
          </p:nvGrpSpPr>
          <p:grpSpPr>
            <a:xfrm>
              <a:off x="4774715" y="3570421"/>
              <a:ext cx="1082208" cy="359883"/>
              <a:chOff x="5116209" y="4756403"/>
              <a:chExt cx="1082208" cy="359883"/>
            </a:xfrm>
          </p:grpSpPr>
          <p:grpSp>
            <p:nvGrpSpPr>
              <p:cNvPr id="336" name="组合 335">
                <a:extLst>
                  <a:ext uri="{FF2B5EF4-FFF2-40B4-BE49-F238E27FC236}">
                    <a16:creationId xmlns:a16="http://schemas.microsoft.com/office/drawing/2014/main" id="{B3F72DB8-46A8-403C-ADF3-9EA90DA1D4F3}"/>
                  </a:ext>
                </a:extLst>
              </p:cNvPr>
              <p:cNvGrpSpPr/>
              <p:nvPr/>
            </p:nvGrpSpPr>
            <p:grpSpPr>
              <a:xfrm rot="5400000">
                <a:off x="5581611" y="4386803"/>
                <a:ext cx="247206" cy="986406"/>
                <a:chOff x="11860614" y="1022165"/>
                <a:chExt cx="247206" cy="986406"/>
              </a:xfrm>
              <a:solidFill>
                <a:schemeClr val="accent6">
                  <a:lumMod val="75000"/>
                </a:schemeClr>
              </a:solidFill>
            </p:grpSpPr>
            <p:sp>
              <p:nvSpPr>
                <p:cNvPr id="354" name="矩形 353">
                  <a:extLst>
                    <a:ext uri="{FF2B5EF4-FFF2-40B4-BE49-F238E27FC236}">
                      <a16:creationId xmlns:a16="http://schemas.microsoft.com/office/drawing/2014/main" id="{035DF2B8-229D-9EE1-5BE3-CFE37A1C19AA}"/>
                    </a:ext>
                  </a:extLst>
                </p:cNvPr>
                <p:cNvSpPr/>
                <p:nvPr/>
              </p:nvSpPr>
              <p:spPr>
                <a:xfrm>
                  <a:off x="11860658" y="1022165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355" name="矩形 354">
                  <a:extLst>
                    <a:ext uri="{FF2B5EF4-FFF2-40B4-BE49-F238E27FC236}">
                      <a16:creationId xmlns:a16="http://schemas.microsoft.com/office/drawing/2014/main" id="{AD653616-B9AF-48EC-B315-F4F70DF5748F}"/>
                    </a:ext>
                  </a:extLst>
                </p:cNvPr>
                <p:cNvSpPr/>
                <p:nvPr/>
              </p:nvSpPr>
              <p:spPr>
                <a:xfrm>
                  <a:off x="11984239" y="1022165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356" name="矩形 355">
                  <a:extLst>
                    <a:ext uri="{FF2B5EF4-FFF2-40B4-BE49-F238E27FC236}">
                      <a16:creationId xmlns:a16="http://schemas.microsoft.com/office/drawing/2014/main" id="{9CC9C0F5-F50F-6FCE-C98A-A5D5C6D6C315}"/>
                    </a:ext>
                  </a:extLst>
                </p:cNvPr>
                <p:cNvSpPr/>
                <p:nvPr/>
              </p:nvSpPr>
              <p:spPr>
                <a:xfrm>
                  <a:off x="11860614" y="151424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357" name="矩形 356">
                  <a:extLst>
                    <a:ext uri="{FF2B5EF4-FFF2-40B4-BE49-F238E27FC236}">
                      <a16:creationId xmlns:a16="http://schemas.microsoft.com/office/drawing/2014/main" id="{8637C575-E1B6-D7AA-CFEC-7111D1050DF6}"/>
                    </a:ext>
                  </a:extLst>
                </p:cNvPr>
                <p:cNvSpPr/>
                <p:nvPr/>
              </p:nvSpPr>
              <p:spPr>
                <a:xfrm>
                  <a:off x="11984194" y="1514248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358" name="矩形 357">
                  <a:extLst>
                    <a:ext uri="{FF2B5EF4-FFF2-40B4-BE49-F238E27FC236}">
                      <a16:creationId xmlns:a16="http://schemas.microsoft.com/office/drawing/2014/main" id="{836F3CB8-98CA-AFAC-E1F3-F81D95C8AFFD}"/>
                    </a:ext>
                  </a:extLst>
                </p:cNvPr>
                <p:cNvSpPr/>
                <p:nvPr/>
              </p:nvSpPr>
              <p:spPr>
                <a:xfrm>
                  <a:off x="11860658" y="1145746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359" name="矩形 358">
                  <a:extLst>
                    <a:ext uri="{FF2B5EF4-FFF2-40B4-BE49-F238E27FC236}">
                      <a16:creationId xmlns:a16="http://schemas.microsoft.com/office/drawing/2014/main" id="{480CAD9E-6BBF-6CE1-71E2-2EF56B98FC03}"/>
                    </a:ext>
                  </a:extLst>
                </p:cNvPr>
                <p:cNvSpPr/>
                <p:nvPr/>
              </p:nvSpPr>
              <p:spPr>
                <a:xfrm>
                  <a:off x="11984239" y="1145745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360" name="矩形 359">
                  <a:extLst>
                    <a:ext uri="{FF2B5EF4-FFF2-40B4-BE49-F238E27FC236}">
                      <a16:creationId xmlns:a16="http://schemas.microsoft.com/office/drawing/2014/main" id="{F76F979B-FFF8-8C91-330A-1CB9EEEBAED6}"/>
                    </a:ext>
                  </a:extLst>
                </p:cNvPr>
                <p:cNvSpPr/>
                <p:nvPr/>
              </p:nvSpPr>
              <p:spPr>
                <a:xfrm>
                  <a:off x="11860614" y="163782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361" name="矩形 360">
                  <a:extLst>
                    <a:ext uri="{FF2B5EF4-FFF2-40B4-BE49-F238E27FC236}">
                      <a16:creationId xmlns:a16="http://schemas.microsoft.com/office/drawing/2014/main" id="{07F80B62-D5E9-B22A-3595-D64B9AA62C81}"/>
                    </a:ext>
                  </a:extLst>
                </p:cNvPr>
                <p:cNvSpPr/>
                <p:nvPr/>
              </p:nvSpPr>
              <p:spPr>
                <a:xfrm>
                  <a:off x="11984194" y="163782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362" name="矩形 361">
                  <a:extLst>
                    <a:ext uri="{FF2B5EF4-FFF2-40B4-BE49-F238E27FC236}">
                      <a16:creationId xmlns:a16="http://schemas.microsoft.com/office/drawing/2014/main" id="{93CCA15D-C531-BF63-29EA-0F9EAD166A8D}"/>
                    </a:ext>
                  </a:extLst>
                </p:cNvPr>
                <p:cNvSpPr/>
                <p:nvPr/>
              </p:nvSpPr>
              <p:spPr>
                <a:xfrm>
                  <a:off x="11860658" y="1269327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363" name="矩形 362">
                  <a:extLst>
                    <a:ext uri="{FF2B5EF4-FFF2-40B4-BE49-F238E27FC236}">
                      <a16:creationId xmlns:a16="http://schemas.microsoft.com/office/drawing/2014/main" id="{F2CB7D10-0336-818C-8E92-758604368780}"/>
                    </a:ext>
                  </a:extLst>
                </p:cNvPr>
                <p:cNvSpPr/>
                <p:nvPr/>
              </p:nvSpPr>
              <p:spPr>
                <a:xfrm>
                  <a:off x="11984239" y="1269326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364" name="矩形 363">
                  <a:extLst>
                    <a:ext uri="{FF2B5EF4-FFF2-40B4-BE49-F238E27FC236}">
                      <a16:creationId xmlns:a16="http://schemas.microsoft.com/office/drawing/2014/main" id="{9DD6EFD5-646A-4777-DB0F-80E219A55687}"/>
                    </a:ext>
                  </a:extLst>
                </p:cNvPr>
                <p:cNvSpPr/>
                <p:nvPr/>
              </p:nvSpPr>
              <p:spPr>
                <a:xfrm>
                  <a:off x="11860614" y="176141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365" name="矩形 364">
                  <a:extLst>
                    <a:ext uri="{FF2B5EF4-FFF2-40B4-BE49-F238E27FC236}">
                      <a16:creationId xmlns:a16="http://schemas.microsoft.com/office/drawing/2014/main" id="{E624C532-A585-23A6-A05F-0AF9368565FA}"/>
                    </a:ext>
                  </a:extLst>
                </p:cNvPr>
                <p:cNvSpPr/>
                <p:nvPr/>
              </p:nvSpPr>
              <p:spPr>
                <a:xfrm>
                  <a:off x="11984194" y="176140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366" name="矩形 365">
                  <a:extLst>
                    <a:ext uri="{FF2B5EF4-FFF2-40B4-BE49-F238E27FC236}">
                      <a16:creationId xmlns:a16="http://schemas.microsoft.com/office/drawing/2014/main" id="{A13ADE27-D5E8-F211-116C-1BA122A04DAD}"/>
                    </a:ext>
                  </a:extLst>
                </p:cNvPr>
                <p:cNvSpPr/>
                <p:nvPr/>
              </p:nvSpPr>
              <p:spPr>
                <a:xfrm>
                  <a:off x="11860658" y="1392906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367" name="矩形 366">
                  <a:extLst>
                    <a:ext uri="{FF2B5EF4-FFF2-40B4-BE49-F238E27FC236}">
                      <a16:creationId xmlns:a16="http://schemas.microsoft.com/office/drawing/2014/main" id="{0A406C76-2BFB-1196-2F26-F79027850001}"/>
                    </a:ext>
                  </a:extLst>
                </p:cNvPr>
                <p:cNvSpPr/>
                <p:nvPr/>
              </p:nvSpPr>
              <p:spPr>
                <a:xfrm>
                  <a:off x="11984239" y="1392906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368" name="矩形 367">
                  <a:extLst>
                    <a:ext uri="{FF2B5EF4-FFF2-40B4-BE49-F238E27FC236}">
                      <a16:creationId xmlns:a16="http://schemas.microsoft.com/office/drawing/2014/main" id="{4C93E7E4-3FF1-BB9F-4A3A-3BB5BFB97A20}"/>
                    </a:ext>
                  </a:extLst>
                </p:cNvPr>
                <p:cNvSpPr/>
                <p:nvPr/>
              </p:nvSpPr>
              <p:spPr>
                <a:xfrm>
                  <a:off x="11860614" y="188499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369" name="矩形 368">
                  <a:extLst>
                    <a:ext uri="{FF2B5EF4-FFF2-40B4-BE49-F238E27FC236}">
                      <a16:creationId xmlns:a16="http://schemas.microsoft.com/office/drawing/2014/main" id="{E70DC895-28B4-24B9-EA1D-44C5692500D5}"/>
                    </a:ext>
                  </a:extLst>
                </p:cNvPr>
                <p:cNvSpPr/>
                <p:nvPr/>
              </p:nvSpPr>
              <p:spPr>
                <a:xfrm>
                  <a:off x="11984194" y="188498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</p:grpSp>
          <p:grpSp>
            <p:nvGrpSpPr>
              <p:cNvPr id="337" name="组合 336">
                <a:extLst>
                  <a:ext uri="{FF2B5EF4-FFF2-40B4-BE49-F238E27FC236}">
                    <a16:creationId xmlns:a16="http://schemas.microsoft.com/office/drawing/2014/main" id="{1B55DBC5-68CB-0B9B-27DF-1619EF1E367A}"/>
                  </a:ext>
                </a:extLst>
              </p:cNvPr>
              <p:cNvGrpSpPr/>
              <p:nvPr/>
            </p:nvGrpSpPr>
            <p:grpSpPr>
              <a:xfrm rot="5400000">
                <a:off x="5486943" y="4498377"/>
                <a:ext cx="247175" cy="988643"/>
                <a:chOff x="11765946" y="1133739"/>
                <a:chExt cx="247175" cy="988643"/>
              </a:xfrm>
              <a:solidFill>
                <a:schemeClr val="accent6">
                  <a:lumMod val="20000"/>
                  <a:lumOff val="80000"/>
                </a:schemeClr>
              </a:solidFill>
            </p:grpSpPr>
            <p:sp>
              <p:nvSpPr>
                <p:cNvPr id="338" name="矩形 337">
                  <a:extLst>
                    <a:ext uri="{FF2B5EF4-FFF2-40B4-BE49-F238E27FC236}">
                      <a16:creationId xmlns:a16="http://schemas.microsoft.com/office/drawing/2014/main" id="{3DA483D2-F58B-DE70-1396-F32023138874}"/>
                    </a:ext>
                  </a:extLst>
                </p:cNvPr>
                <p:cNvSpPr/>
                <p:nvPr/>
              </p:nvSpPr>
              <p:spPr>
                <a:xfrm>
                  <a:off x="11765959" y="113373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339" name="矩形 338">
                  <a:extLst>
                    <a:ext uri="{FF2B5EF4-FFF2-40B4-BE49-F238E27FC236}">
                      <a16:creationId xmlns:a16="http://schemas.microsoft.com/office/drawing/2014/main" id="{BB545C6F-8D45-05AD-1061-542440D71FD7}"/>
                    </a:ext>
                  </a:extLst>
                </p:cNvPr>
                <p:cNvSpPr/>
                <p:nvPr/>
              </p:nvSpPr>
              <p:spPr>
                <a:xfrm>
                  <a:off x="11889540" y="113373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340" name="矩形 339">
                  <a:extLst>
                    <a:ext uri="{FF2B5EF4-FFF2-40B4-BE49-F238E27FC236}">
                      <a16:creationId xmlns:a16="http://schemas.microsoft.com/office/drawing/2014/main" id="{3EC48038-9827-CDC8-EF83-1D6701FFE971}"/>
                    </a:ext>
                  </a:extLst>
                </p:cNvPr>
                <p:cNvSpPr/>
                <p:nvPr/>
              </p:nvSpPr>
              <p:spPr>
                <a:xfrm>
                  <a:off x="11765959" y="125732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341" name="矩形 340">
                  <a:extLst>
                    <a:ext uri="{FF2B5EF4-FFF2-40B4-BE49-F238E27FC236}">
                      <a16:creationId xmlns:a16="http://schemas.microsoft.com/office/drawing/2014/main" id="{D3ADABBB-FC93-5063-8C88-3577FAEA604B}"/>
                    </a:ext>
                  </a:extLst>
                </p:cNvPr>
                <p:cNvSpPr/>
                <p:nvPr/>
              </p:nvSpPr>
              <p:spPr>
                <a:xfrm>
                  <a:off x="11889540" y="125731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342" name="矩形 341">
                  <a:extLst>
                    <a:ext uri="{FF2B5EF4-FFF2-40B4-BE49-F238E27FC236}">
                      <a16:creationId xmlns:a16="http://schemas.microsoft.com/office/drawing/2014/main" id="{EAC6E4F6-508B-4505-0125-8EBB6FE97859}"/>
                    </a:ext>
                  </a:extLst>
                </p:cNvPr>
                <p:cNvSpPr/>
                <p:nvPr/>
              </p:nvSpPr>
              <p:spPr>
                <a:xfrm>
                  <a:off x="11765959" y="1380901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343" name="矩形 342">
                  <a:extLst>
                    <a:ext uri="{FF2B5EF4-FFF2-40B4-BE49-F238E27FC236}">
                      <a16:creationId xmlns:a16="http://schemas.microsoft.com/office/drawing/2014/main" id="{35AA7C2E-8B1A-A461-5D25-4563C8BE6D01}"/>
                    </a:ext>
                  </a:extLst>
                </p:cNvPr>
                <p:cNvSpPr/>
                <p:nvPr/>
              </p:nvSpPr>
              <p:spPr>
                <a:xfrm>
                  <a:off x="11889540" y="138090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344" name="矩形 343">
                  <a:extLst>
                    <a:ext uri="{FF2B5EF4-FFF2-40B4-BE49-F238E27FC236}">
                      <a16:creationId xmlns:a16="http://schemas.microsoft.com/office/drawing/2014/main" id="{2F81A5F9-8D0D-623E-BDAD-0E0000FE4AF7}"/>
                    </a:ext>
                  </a:extLst>
                </p:cNvPr>
                <p:cNvSpPr/>
                <p:nvPr/>
              </p:nvSpPr>
              <p:spPr>
                <a:xfrm>
                  <a:off x="11765959" y="150448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345" name="矩形 344">
                  <a:extLst>
                    <a:ext uri="{FF2B5EF4-FFF2-40B4-BE49-F238E27FC236}">
                      <a16:creationId xmlns:a16="http://schemas.microsoft.com/office/drawing/2014/main" id="{FCE2A338-0AA1-2A0E-5E51-BC76894EC8DF}"/>
                    </a:ext>
                  </a:extLst>
                </p:cNvPr>
                <p:cNvSpPr/>
                <p:nvPr/>
              </p:nvSpPr>
              <p:spPr>
                <a:xfrm>
                  <a:off x="11889540" y="150448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346" name="矩形 345">
                  <a:extLst>
                    <a:ext uri="{FF2B5EF4-FFF2-40B4-BE49-F238E27FC236}">
                      <a16:creationId xmlns:a16="http://schemas.microsoft.com/office/drawing/2014/main" id="{91157F6B-E7CD-B465-62F1-80FFADD63E23}"/>
                    </a:ext>
                  </a:extLst>
                </p:cNvPr>
                <p:cNvSpPr/>
                <p:nvPr/>
              </p:nvSpPr>
              <p:spPr>
                <a:xfrm>
                  <a:off x="11765946" y="162806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347" name="矩形 346">
                  <a:extLst>
                    <a:ext uri="{FF2B5EF4-FFF2-40B4-BE49-F238E27FC236}">
                      <a16:creationId xmlns:a16="http://schemas.microsoft.com/office/drawing/2014/main" id="{B16EC8E6-92B6-E019-CD82-D6769576D6E6}"/>
                    </a:ext>
                  </a:extLst>
                </p:cNvPr>
                <p:cNvSpPr/>
                <p:nvPr/>
              </p:nvSpPr>
              <p:spPr>
                <a:xfrm>
                  <a:off x="11889526" y="162805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348" name="矩形 347">
                  <a:extLst>
                    <a:ext uri="{FF2B5EF4-FFF2-40B4-BE49-F238E27FC236}">
                      <a16:creationId xmlns:a16="http://schemas.microsoft.com/office/drawing/2014/main" id="{EB2242D3-F46A-23C8-293A-23FCF36EFFBD}"/>
                    </a:ext>
                  </a:extLst>
                </p:cNvPr>
                <p:cNvSpPr/>
                <p:nvPr/>
              </p:nvSpPr>
              <p:spPr>
                <a:xfrm>
                  <a:off x="11765946" y="175164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349" name="矩形 348">
                  <a:extLst>
                    <a:ext uri="{FF2B5EF4-FFF2-40B4-BE49-F238E27FC236}">
                      <a16:creationId xmlns:a16="http://schemas.microsoft.com/office/drawing/2014/main" id="{85CC8C07-17BB-70DA-13FA-82DD3BFFCD91}"/>
                    </a:ext>
                  </a:extLst>
                </p:cNvPr>
                <p:cNvSpPr/>
                <p:nvPr/>
              </p:nvSpPr>
              <p:spPr>
                <a:xfrm>
                  <a:off x="11889526" y="175164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350" name="矩形 349">
                  <a:extLst>
                    <a:ext uri="{FF2B5EF4-FFF2-40B4-BE49-F238E27FC236}">
                      <a16:creationId xmlns:a16="http://schemas.microsoft.com/office/drawing/2014/main" id="{DBFC041A-3179-B4DF-F863-7C6DEDB2A6A4}"/>
                    </a:ext>
                  </a:extLst>
                </p:cNvPr>
                <p:cNvSpPr/>
                <p:nvPr/>
              </p:nvSpPr>
              <p:spPr>
                <a:xfrm>
                  <a:off x="11765946" y="1875221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351" name="矩形 350">
                  <a:extLst>
                    <a:ext uri="{FF2B5EF4-FFF2-40B4-BE49-F238E27FC236}">
                      <a16:creationId xmlns:a16="http://schemas.microsoft.com/office/drawing/2014/main" id="{49A61FDB-A29B-390A-1E20-88134A9DAA0E}"/>
                    </a:ext>
                  </a:extLst>
                </p:cNvPr>
                <p:cNvSpPr/>
                <p:nvPr/>
              </p:nvSpPr>
              <p:spPr>
                <a:xfrm>
                  <a:off x="11889526" y="187522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352" name="矩形 351">
                  <a:extLst>
                    <a:ext uri="{FF2B5EF4-FFF2-40B4-BE49-F238E27FC236}">
                      <a16:creationId xmlns:a16="http://schemas.microsoft.com/office/drawing/2014/main" id="{B31514E4-1476-7D8D-9303-4D3240E70708}"/>
                    </a:ext>
                  </a:extLst>
                </p:cNvPr>
                <p:cNvSpPr/>
                <p:nvPr/>
              </p:nvSpPr>
              <p:spPr>
                <a:xfrm>
                  <a:off x="11765946" y="1998801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353" name="矩形 352">
                  <a:extLst>
                    <a:ext uri="{FF2B5EF4-FFF2-40B4-BE49-F238E27FC236}">
                      <a16:creationId xmlns:a16="http://schemas.microsoft.com/office/drawing/2014/main" id="{754188A2-1579-2D3E-9FA0-FE0B87F915F1}"/>
                    </a:ext>
                  </a:extLst>
                </p:cNvPr>
                <p:cNvSpPr/>
                <p:nvPr/>
              </p:nvSpPr>
              <p:spPr>
                <a:xfrm>
                  <a:off x="11889526" y="199880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</p:grpSp>
        </p:grpSp>
        <p:sp>
          <p:nvSpPr>
            <p:cNvPr id="331" name="文本框 330">
              <a:extLst>
                <a:ext uri="{FF2B5EF4-FFF2-40B4-BE49-F238E27FC236}">
                  <a16:creationId xmlns:a16="http://schemas.microsoft.com/office/drawing/2014/main" id="{9A10D60A-0941-FD4F-A725-E736B488DD0C}"/>
                </a:ext>
              </a:extLst>
            </p:cNvPr>
            <p:cNvSpPr txBox="1"/>
            <p:nvPr/>
          </p:nvSpPr>
          <p:spPr>
            <a:xfrm>
              <a:off x="5070619" y="3874689"/>
              <a:ext cx="3337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accent5"/>
                  </a:solidFill>
                </a:rPr>
                <a:t>N’</a:t>
              </a:r>
              <a:endParaRPr lang="zh-CN" altLang="en-US" dirty="0">
                <a:solidFill>
                  <a:schemeClr val="accent5"/>
                </a:solidFill>
              </a:endParaRPr>
            </a:p>
          </p:txBody>
        </p:sp>
        <p:sp>
          <p:nvSpPr>
            <p:cNvPr id="332" name="文本框 331">
              <a:extLst>
                <a:ext uri="{FF2B5EF4-FFF2-40B4-BE49-F238E27FC236}">
                  <a16:creationId xmlns:a16="http://schemas.microsoft.com/office/drawing/2014/main" id="{45884B36-D3DC-79C3-D95A-BB04891060E3}"/>
                </a:ext>
              </a:extLst>
            </p:cNvPr>
            <p:cNvSpPr txBox="1"/>
            <p:nvPr/>
          </p:nvSpPr>
          <p:spPr>
            <a:xfrm>
              <a:off x="4496546" y="3609172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d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grpSp>
          <p:nvGrpSpPr>
            <p:cNvPr id="333" name="组合 332">
              <a:extLst>
                <a:ext uri="{FF2B5EF4-FFF2-40B4-BE49-F238E27FC236}">
                  <a16:creationId xmlns:a16="http://schemas.microsoft.com/office/drawing/2014/main" id="{8BE7B95B-C7EA-7BD1-74A3-95B302BFA0C2}"/>
                </a:ext>
              </a:extLst>
            </p:cNvPr>
            <p:cNvGrpSpPr/>
            <p:nvPr/>
          </p:nvGrpSpPr>
          <p:grpSpPr>
            <a:xfrm>
              <a:off x="4505980" y="3221185"/>
              <a:ext cx="330799" cy="388375"/>
              <a:chOff x="2767201" y="2106856"/>
              <a:chExt cx="330799" cy="388375"/>
            </a:xfrm>
          </p:grpSpPr>
          <p:sp>
            <p:nvSpPr>
              <p:cNvPr id="334" name="文本框 333">
                <a:extLst>
                  <a:ext uri="{FF2B5EF4-FFF2-40B4-BE49-F238E27FC236}">
                    <a16:creationId xmlns:a16="http://schemas.microsoft.com/office/drawing/2014/main" id="{9ED394B9-5DA4-AEE6-D46D-63507180D8C6}"/>
                  </a:ext>
                </a:extLst>
              </p:cNvPr>
              <p:cNvSpPr txBox="1"/>
              <p:nvPr/>
            </p:nvSpPr>
            <p:spPr>
              <a:xfrm rot="18982472">
                <a:off x="2767201" y="2106856"/>
                <a:ext cx="298535" cy="3692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h</a:t>
                </a:r>
                <a:endParaRPr lang="zh-CN" altLang="en-US" dirty="0"/>
              </a:p>
            </p:txBody>
          </p:sp>
          <p:cxnSp>
            <p:nvCxnSpPr>
              <p:cNvPr id="335" name="直接连接符 132">
                <a:extLst>
                  <a:ext uri="{FF2B5EF4-FFF2-40B4-BE49-F238E27FC236}">
                    <a16:creationId xmlns:a16="http://schemas.microsoft.com/office/drawing/2014/main" id="{4F9C41CF-CE2A-8CE5-10F4-23DC0CAD042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917774" y="2333720"/>
                <a:ext cx="180226" cy="161511"/>
              </a:xfrm>
              <a:prstGeom prst="line">
                <a:avLst/>
              </a:prstGeom>
              <a:ln w="12700">
                <a:headEnd type="triangl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70" name="组合 369">
            <a:extLst>
              <a:ext uri="{FF2B5EF4-FFF2-40B4-BE49-F238E27FC236}">
                <a16:creationId xmlns:a16="http://schemas.microsoft.com/office/drawing/2014/main" id="{04FD8C6A-9A73-A6E6-A43E-3C362560107F}"/>
              </a:ext>
            </a:extLst>
          </p:cNvPr>
          <p:cNvGrpSpPr/>
          <p:nvPr/>
        </p:nvGrpSpPr>
        <p:grpSpPr>
          <a:xfrm>
            <a:off x="5901410" y="3979655"/>
            <a:ext cx="675666" cy="1723741"/>
            <a:chOff x="2708938" y="2127996"/>
            <a:chExt cx="675666" cy="1723741"/>
          </a:xfrm>
        </p:grpSpPr>
        <p:grpSp>
          <p:nvGrpSpPr>
            <p:cNvPr id="371" name="组合 370">
              <a:extLst>
                <a:ext uri="{FF2B5EF4-FFF2-40B4-BE49-F238E27FC236}">
                  <a16:creationId xmlns:a16="http://schemas.microsoft.com/office/drawing/2014/main" id="{40B3A3BE-CAF5-02CC-9A69-C4284985D7CA}"/>
                </a:ext>
              </a:extLst>
            </p:cNvPr>
            <p:cNvGrpSpPr/>
            <p:nvPr/>
          </p:nvGrpSpPr>
          <p:grpSpPr>
            <a:xfrm>
              <a:off x="3042730" y="2425555"/>
              <a:ext cx="341874" cy="1100217"/>
              <a:chOff x="11765946" y="1022165"/>
              <a:chExt cx="341874" cy="1100217"/>
            </a:xfrm>
          </p:grpSpPr>
          <p:grpSp>
            <p:nvGrpSpPr>
              <p:cNvPr id="377" name="组合 376">
                <a:extLst>
                  <a:ext uri="{FF2B5EF4-FFF2-40B4-BE49-F238E27FC236}">
                    <a16:creationId xmlns:a16="http://schemas.microsoft.com/office/drawing/2014/main" id="{777F5BAC-0EA1-DB10-1422-AB4E012F3073}"/>
                  </a:ext>
                </a:extLst>
              </p:cNvPr>
              <p:cNvGrpSpPr/>
              <p:nvPr/>
            </p:nvGrpSpPr>
            <p:grpSpPr>
              <a:xfrm>
                <a:off x="11860614" y="1022165"/>
                <a:ext cx="247206" cy="986406"/>
                <a:chOff x="11860614" y="1022165"/>
                <a:chExt cx="247206" cy="986406"/>
              </a:xfrm>
            </p:grpSpPr>
            <p:sp>
              <p:nvSpPr>
                <p:cNvPr id="395" name="矩形 394">
                  <a:extLst>
                    <a:ext uri="{FF2B5EF4-FFF2-40B4-BE49-F238E27FC236}">
                      <a16:creationId xmlns:a16="http://schemas.microsoft.com/office/drawing/2014/main" id="{264B7647-CF06-A264-5004-1E0B43DA8B78}"/>
                    </a:ext>
                  </a:extLst>
                </p:cNvPr>
                <p:cNvSpPr/>
                <p:nvPr/>
              </p:nvSpPr>
              <p:spPr>
                <a:xfrm>
                  <a:off x="11860658" y="1022165"/>
                  <a:ext cx="123581" cy="123581"/>
                </a:xfrm>
                <a:prstGeom prst="rect">
                  <a:avLst/>
                </a:prstGeom>
                <a:solidFill>
                  <a:srgbClr val="BF9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396" name="矩形 395">
                  <a:extLst>
                    <a:ext uri="{FF2B5EF4-FFF2-40B4-BE49-F238E27FC236}">
                      <a16:creationId xmlns:a16="http://schemas.microsoft.com/office/drawing/2014/main" id="{6335E9E2-7020-910B-1EEA-850653D4F4BD}"/>
                    </a:ext>
                  </a:extLst>
                </p:cNvPr>
                <p:cNvSpPr/>
                <p:nvPr/>
              </p:nvSpPr>
              <p:spPr>
                <a:xfrm>
                  <a:off x="11984239" y="1022165"/>
                  <a:ext cx="123581" cy="123581"/>
                </a:xfrm>
                <a:prstGeom prst="rect">
                  <a:avLst/>
                </a:prstGeom>
                <a:solidFill>
                  <a:srgbClr val="BF9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397" name="矩形 396">
                  <a:extLst>
                    <a:ext uri="{FF2B5EF4-FFF2-40B4-BE49-F238E27FC236}">
                      <a16:creationId xmlns:a16="http://schemas.microsoft.com/office/drawing/2014/main" id="{DCACBC31-2C41-2909-25C2-BCC01B6B6A78}"/>
                    </a:ext>
                  </a:extLst>
                </p:cNvPr>
                <p:cNvSpPr/>
                <p:nvPr/>
              </p:nvSpPr>
              <p:spPr>
                <a:xfrm>
                  <a:off x="11860614" y="1514249"/>
                  <a:ext cx="123581" cy="123581"/>
                </a:xfrm>
                <a:prstGeom prst="rect">
                  <a:avLst/>
                </a:prstGeom>
                <a:solidFill>
                  <a:srgbClr val="BF9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398" name="矩形 397">
                  <a:extLst>
                    <a:ext uri="{FF2B5EF4-FFF2-40B4-BE49-F238E27FC236}">
                      <a16:creationId xmlns:a16="http://schemas.microsoft.com/office/drawing/2014/main" id="{9D78F6AA-8FA8-49A9-0A6B-B8BFA89F26B3}"/>
                    </a:ext>
                  </a:extLst>
                </p:cNvPr>
                <p:cNvSpPr/>
                <p:nvPr/>
              </p:nvSpPr>
              <p:spPr>
                <a:xfrm>
                  <a:off x="11984194" y="1514248"/>
                  <a:ext cx="123581" cy="123581"/>
                </a:xfrm>
                <a:prstGeom prst="rect">
                  <a:avLst/>
                </a:prstGeom>
                <a:solidFill>
                  <a:srgbClr val="BF9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399" name="矩形 398">
                  <a:extLst>
                    <a:ext uri="{FF2B5EF4-FFF2-40B4-BE49-F238E27FC236}">
                      <a16:creationId xmlns:a16="http://schemas.microsoft.com/office/drawing/2014/main" id="{666BCD66-061D-9A58-ACF7-EB90203AAEFE}"/>
                    </a:ext>
                  </a:extLst>
                </p:cNvPr>
                <p:cNvSpPr/>
                <p:nvPr/>
              </p:nvSpPr>
              <p:spPr>
                <a:xfrm>
                  <a:off x="11860658" y="1145746"/>
                  <a:ext cx="123581" cy="123581"/>
                </a:xfrm>
                <a:prstGeom prst="rect">
                  <a:avLst/>
                </a:prstGeom>
                <a:solidFill>
                  <a:srgbClr val="BF9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400" name="矩形 399">
                  <a:extLst>
                    <a:ext uri="{FF2B5EF4-FFF2-40B4-BE49-F238E27FC236}">
                      <a16:creationId xmlns:a16="http://schemas.microsoft.com/office/drawing/2014/main" id="{927B8F9D-D392-7B93-CDBF-38D440257584}"/>
                    </a:ext>
                  </a:extLst>
                </p:cNvPr>
                <p:cNvSpPr/>
                <p:nvPr/>
              </p:nvSpPr>
              <p:spPr>
                <a:xfrm>
                  <a:off x="11984239" y="1145745"/>
                  <a:ext cx="123581" cy="123581"/>
                </a:xfrm>
                <a:prstGeom prst="rect">
                  <a:avLst/>
                </a:prstGeom>
                <a:solidFill>
                  <a:srgbClr val="BF9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401" name="矩形 400">
                  <a:extLst>
                    <a:ext uri="{FF2B5EF4-FFF2-40B4-BE49-F238E27FC236}">
                      <a16:creationId xmlns:a16="http://schemas.microsoft.com/office/drawing/2014/main" id="{C2125286-AE3A-6E70-A5D9-4386BE2EB9A1}"/>
                    </a:ext>
                  </a:extLst>
                </p:cNvPr>
                <p:cNvSpPr/>
                <p:nvPr/>
              </p:nvSpPr>
              <p:spPr>
                <a:xfrm>
                  <a:off x="11860614" y="1637829"/>
                  <a:ext cx="123581" cy="123581"/>
                </a:xfrm>
                <a:prstGeom prst="rect">
                  <a:avLst/>
                </a:prstGeom>
                <a:solidFill>
                  <a:srgbClr val="BF9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402" name="矩形 401">
                  <a:extLst>
                    <a:ext uri="{FF2B5EF4-FFF2-40B4-BE49-F238E27FC236}">
                      <a16:creationId xmlns:a16="http://schemas.microsoft.com/office/drawing/2014/main" id="{CAEFF4BF-ABC2-853B-5206-E82EEEEC39F6}"/>
                    </a:ext>
                  </a:extLst>
                </p:cNvPr>
                <p:cNvSpPr/>
                <p:nvPr/>
              </p:nvSpPr>
              <p:spPr>
                <a:xfrm>
                  <a:off x="11984194" y="1637829"/>
                  <a:ext cx="123581" cy="123581"/>
                </a:xfrm>
                <a:prstGeom prst="rect">
                  <a:avLst/>
                </a:prstGeom>
                <a:solidFill>
                  <a:srgbClr val="BF9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403" name="矩形 402">
                  <a:extLst>
                    <a:ext uri="{FF2B5EF4-FFF2-40B4-BE49-F238E27FC236}">
                      <a16:creationId xmlns:a16="http://schemas.microsoft.com/office/drawing/2014/main" id="{1E2BE2ED-2BCD-2BD3-71D7-1A6E8D68E9F0}"/>
                    </a:ext>
                  </a:extLst>
                </p:cNvPr>
                <p:cNvSpPr/>
                <p:nvPr/>
              </p:nvSpPr>
              <p:spPr>
                <a:xfrm>
                  <a:off x="11860658" y="1269327"/>
                  <a:ext cx="123581" cy="123581"/>
                </a:xfrm>
                <a:prstGeom prst="rect">
                  <a:avLst/>
                </a:prstGeom>
                <a:solidFill>
                  <a:srgbClr val="BF9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404" name="矩形 403">
                  <a:extLst>
                    <a:ext uri="{FF2B5EF4-FFF2-40B4-BE49-F238E27FC236}">
                      <a16:creationId xmlns:a16="http://schemas.microsoft.com/office/drawing/2014/main" id="{1045A190-8B3C-22A8-BFAA-161A771973C8}"/>
                    </a:ext>
                  </a:extLst>
                </p:cNvPr>
                <p:cNvSpPr/>
                <p:nvPr/>
              </p:nvSpPr>
              <p:spPr>
                <a:xfrm>
                  <a:off x="11984239" y="1269326"/>
                  <a:ext cx="123581" cy="123581"/>
                </a:xfrm>
                <a:prstGeom prst="rect">
                  <a:avLst/>
                </a:prstGeom>
                <a:solidFill>
                  <a:srgbClr val="BF9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405" name="矩形 404">
                  <a:extLst>
                    <a:ext uri="{FF2B5EF4-FFF2-40B4-BE49-F238E27FC236}">
                      <a16:creationId xmlns:a16="http://schemas.microsoft.com/office/drawing/2014/main" id="{207BC2B8-F226-C01B-14ED-6EE0B3214C1E}"/>
                    </a:ext>
                  </a:extLst>
                </p:cNvPr>
                <p:cNvSpPr/>
                <p:nvPr/>
              </p:nvSpPr>
              <p:spPr>
                <a:xfrm>
                  <a:off x="11860614" y="1761410"/>
                  <a:ext cx="123581" cy="123581"/>
                </a:xfrm>
                <a:prstGeom prst="rect">
                  <a:avLst/>
                </a:prstGeom>
                <a:solidFill>
                  <a:srgbClr val="BF9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406" name="矩形 405">
                  <a:extLst>
                    <a:ext uri="{FF2B5EF4-FFF2-40B4-BE49-F238E27FC236}">
                      <a16:creationId xmlns:a16="http://schemas.microsoft.com/office/drawing/2014/main" id="{24EF1CB2-AE07-0FB9-3BDD-F4FB4437DB91}"/>
                    </a:ext>
                  </a:extLst>
                </p:cNvPr>
                <p:cNvSpPr/>
                <p:nvPr/>
              </p:nvSpPr>
              <p:spPr>
                <a:xfrm>
                  <a:off x="11984194" y="1761409"/>
                  <a:ext cx="123581" cy="123581"/>
                </a:xfrm>
                <a:prstGeom prst="rect">
                  <a:avLst/>
                </a:prstGeom>
                <a:solidFill>
                  <a:srgbClr val="BF9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407" name="矩形 406">
                  <a:extLst>
                    <a:ext uri="{FF2B5EF4-FFF2-40B4-BE49-F238E27FC236}">
                      <a16:creationId xmlns:a16="http://schemas.microsoft.com/office/drawing/2014/main" id="{BE26C7D1-FA76-D106-83CE-F17FA239C91C}"/>
                    </a:ext>
                  </a:extLst>
                </p:cNvPr>
                <p:cNvSpPr/>
                <p:nvPr/>
              </p:nvSpPr>
              <p:spPr>
                <a:xfrm>
                  <a:off x="11860658" y="1392906"/>
                  <a:ext cx="123581" cy="123581"/>
                </a:xfrm>
                <a:prstGeom prst="rect">
                  <a:avLst/>
                </a:prstGeom>
                <a:solidFill>
                  <a:srgbClr val="BF9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408" name="矩形 407">
                  <a:extLst>
                    <a:ext uri="{FF2B5EF4-FFF2-40B4-BE49-F238E27FC236}">
                      <a16:creationId xmlns:a16="http://schemas.microsoft.com/office/drawing/2014/main" id="{F07E788C-1566-C496-1B3B-58193C1C8AFC}"/>
                    </a:ext>
                  </a:extLst>
                </p:cNvPr>
                <p:cNvSpPr/>
                <p:nvPr/>
              </p:nvSpPr>
              <p:spPr>
                <a:xfrm>
                  <a:off x="11984239" y="1392906"/>
                  <a:ext cx="123581" cy="123581"/>
                </a:xfrm>
                <a:prstGeom prst="rect">
                  <a:avLst/>
                </a:prstGeom>
                <a:solidFill>
                  <a:srgbClr val="BF9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409" name="矩形 408">
                  <a:extLst>
                    <a:ext uri="{FF2B5EF4-FFF2-40B4-BE49-F238E27FC236}">
                      <a16:creationId xmlns:a16="http://schemas.microsoft.com/office/drawing/2014/main" id="{E0872184-CBA2-29F3-A46B-320DE644010D}"/>
                    </a:ext>
                  </a:extLst>
                </p:cNvPr>
                <p:cNvSpPr/>
                <p:nvPr/>
              </p:nvSpPr>
              <p:spPr>
                <a:xfrm>
                  <a:off x="11860614" y="1884990"/>
                  <a:ext cx="123581" cy="123581"/>
                </a:xfrm>
                <a:prstGeom prst="rect">
                  <a:avLst/>
                </a:prstGeom>
                <a:solidFill>
                  <a:srgbClr val="BF9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410" name="矩形 409">
                  <a:extLst>
                    <a:ext uri="{FF2B5EF4-FFF2-40B4-BE49-F238E27FC236}">
                      <a16:creationId xmlns:a16="http://schemas.microsoft.com/office/drawing/2014/main" id="{4986B626-0CCC-6542-3EA3-686BC3F5B882}"/>
                    </a:ext>
                  </a:extLst>
                </p:cNvPr>
                <p:cNvSpPr/>
                <p:nvPr/>
              </p:nvSpPr>
              <p:spPr>
                <a:xfrm>
                  <a:off x="11984194" y="1884989"/>
                  <a:ext cx="123581" cy="123581"/>
                </a:xfrm>
                <a:prstGeom prst="rect">
                  <a:avLst/>
                </a:prstGeom>
                <a:solidFill>
                  <a:srgbClr val="BF9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</p:grpSp>
          <p:grpSp>
            <p:nvGrpSpPr>
              <p:cNvPr id="378" name="组合 377">
                <a:extLst>
                  <a:ext uri="{FF2B5EF4-FFF2-40B4-BE49-F238E27FC236}">
                    <a16:creationId xmlns:a16="http://schemas.microsoft.com/office/drawing/2014/main" id="{54D8EE43-6D08-DE95-3105-3C5096D9CBFA}"/>
                  </a:ext>
                </a:extLst>
              </p:cNvPr>
              <p:cNvGrpSpPr/>
              <p:nvPr/>
            </p:nvGrpSpPr>
            <p:grpSpPr>
              <a:xfrm>
                <a:off x="11765946" y="1133739"/>
                <a:ext cx="247175" cy="988643"/>
                <a:chOff x="11765946" y="1133739"/>
                <a:chExt cx="247175" cy="988643"/>
              </a:xfrm>
            </p:grpSpPr>
            <p:sp>
              <p:nvSpPr>
                <p:cNvPr id="379" name="矩形 378">
                  <a:extLst>
                    <a:ext uri="{FF2B5EF4-FFF2-40B4-BE49-F238E27FC236}">
                      <a16:creationId xmlns:a16="http://schemas.microsoft.com/office/drawing/2014/main" id="{17463276-BF8A-BBB7-2E14-13FD468B59A8}"/>
                    </a:ext>
                  </a:extLst>
                </p:cNvPr>
                <p:cNvSpPr/>
                <p:nvPr/>
              </p:nvSpPr>
              <p:spPr>
                <a:xfrm>
                  <a:off x="11765959" y="1133739"/>
                  <a:ext cx="123581" cy="123581"/>
                </a:xfrm>
                <a:prstGeom prst="rect">
                  <a:avLst/>
                </a:prstGeom>
                <a:solidFill>
                  <a:srgbClr val="FFF2C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380" name="矩形 379">
                  <a:extLst>
                    <a:ext uri="{FF2B5EF4-FFF2-40B4-BE49-F238E27FC236}">
                      <a16:creationId xmlns:a16="http://schemas.microsoft.com/office/drawing/2014/main" id="{23A67683-55EB-C6F4-DAF1-0F3A1EDEA576}"/>
                    </a:ext>
                  </a:extLst>
                </p:cNvPr>
                <p:cNvSpPr/>
                <p:nvPr/>
              </p:nvSpPr>
              <p:spPr>
                <a:xfrm>
                  <a:off x="11889540" y="1133739"/>
                  <a:ext cx="123581" cy="123581"/>
                </a:xfrm>
                <a:prstGeom prst="rect">
                  <a:avLst/>
                </a:prstGeom>
                <a:solidFill>
                  <a:srgbClr val="FFF2C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381" name="矩形 380">
                  <a:extLst>
                    <a:ext uri="{FF2B5EF4-FFF2-40B4-BE49-F238E27FC236}">
                      <a16:creationId xmlns:a16="http://schemas.microsoft.com/office/drawing/2014/main" id="{A64FD6B0-EF55-0B76-6B62-61F9EFB05BAC}"/>
                    </a:ext>
                  </a:extLst>
                </p:cNvPr>
                <p:cNvSpPr/>
                <p:nvPr/>
              </p:nvSpPr>
              <p:spPr>
                <a:xfrm>
                  <a:off x="11765959" y="1257320"/>
                  <a:ext cx="123581" cy="123581"/>
                </a:xfrm>
                <a:prstGeom prst="rect">
                  <a:avLst/>
                </a:prstGeom>
                <a:solidFill>
                  <a:srgbClr val="FFF2C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382" name="矩形 381">
                  <a:extLst>
                    <a:ext uri="{FF2B5EF4-FFF2-40B4-BE49-F238E27FC236}">
                      <a16:creationId xmlns:a16="http://schemas.microsoft.com/office/drawing/2014/main" id="{8085661E-3A55-892E-9CC2-9FD788E640D1}"/>
                    </a:ext>
                  </a:extLst>
                </p:cNvPr>
                <p:cNvSpPr/>
                <p:nvPr/>
              </p:nvSpPr>
              <p:spPr>
                <a:xfrm>
                  <a:off x="11889540" y="1257319"/>
                  <a:ext cx="123581" cy="123581"/>
                </a:xfrm>
                <a:prstGeom prst="rect">
                  <a:avLst/>
                </a:prstGeom>
                <a:solidFill>
                  <a:srgbClr val="FFF2C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383" name="矩形 382">
                  <a:extLst>
                    <a:ext uri="{FF2B5EF4-FFF2-40B4-BE49-F238E27FC236}">
                      <a16:creationId xmlns:a16="http://schemas.microsoft.com/office/drawing/2014/main" id="{957A592D-14EA-A1B7-4A90-39A4D730D9D5}"/>
                    </a:ext>
                  </a:extLst>
                </p:cNvPr>
                <p:cNvSpPr/>
                <p:nvPr/>
              </p:nvSpPr>
              <p:spPr>
                <a:xfrm>
                  <a:off x="11765959" y="1380901"/>
                  <a:ext cx="123581" cy="123581"/>
                </a:xfrm>
                <a:prstGeom prst="rect">
                  <a:avLst/>
                </a:prstGeom>
                <a:solidFill>
                  <a:srgbClr val="FFF2C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384" name="矩形 383">
                  <a:extLst>
                    <a:ext uri="{FF2B5EF4-FFF2-40B4-BE49-F238E27FC236}">
                      <a16:creationId xmlns:a16="http://schemas.microsoft.com/office/drawing/2014/main" id="{FA767CFA-53A6-A70F-A0BC-3325941A48EA}"/>
                    </a:ext>
                  </a:extLst>
                </p:cNvPr>
                <p:cNvSpPr/>
                <p:nvPr/>
              </p:nvSpPr>
              <p:spPr>
                <a:xfrm>
                  <a:off x="11889540" y="1380900"/>
                  <a:ext cx="123581" cy="123581"/>
                </a:xfrm>
                <a:prstGeom prst="rect">
                  <a:avLst/>
                </a:prstGeom>
                <a:solidFill>
                  <a:srgbClr val="FFF2C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385" name="矩形 384">
                  <a:extLst>
                    <a:ext uri="{FF2B5EF4-FFF2-40B4-BE49-F238E27FC236}">
                      <a16:creationId xmlns:a16="http://schemas.microsoft.com/office/drawing/2014/main" id="{EDD7A80A-40C1-6D3D-EE2E-1315CFC3DA49}"/>
                    </a:ext>
                  </a:extLst>
                </p:cNvPr>
                <p:cNvSpPr/>
                <p:nvPr/>
              </p:nvSpPr>
              <p:spPr>
                <a:xfrm>
                  <a:off x="11765959" y="1504480"/>
                  <a:ext cx="123581" cy="123581"/>
                </a:xfrm>
                <a:prstGeom prst="rect">
                  <a:avLst/>
                </a:prstGeom>
                <a:solidFill>
                  <a:srgbClr val="FFF2C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386" name="矩形 385">
                  <a:extLst>
                    <a:ext uri="{FF2B5EF4-FFF2-40B4-BE49-F238E27FC236}">
                      <a16:creationId xmlns:a16="http://schemas.microsoft.com/office/drawing/2014/main" id="{4F100767-98DD-E99C-783A-3BE74B089734}"/>
                    </a:ext>
                  </a:extLst>
                </p:cNvPr>
                <p:cNvSpPr/>
                <p:nvPr/>
              </p:nvSpPr>
              <p:spPr>
                <a:xfrm>
                  <a:off x="11889540" y="1504480"/>
                  <a:ext cx="123581" cy="123581"/>
                </a:xfrm>
                <a:prstGeom prst="rect">
                  <a:avLst/>
                </a:prstGeom>
                <a:solidFill>
                  <a:srgbClr val="FFF2C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387" name="矩形 386">
                  <a:extLst>
                    <a:ext uri="{FF2B5EF4-FFF2-40B4-BE49-F238E27FC236}">
                      <a16:creationId xmlns:a16="http://schemas.microsoft.com/office/drawing/2014/main" id="{D780E322-EDE1-137B-2DDA-9A236079082A}"/>
                    </a:ext>
                  </a:extLst>
                </p:cNvPr>
                <p:cNvSpPr/>
                <p:nvPr/>
              </p:nvSpPr>
              <p:spPr>
                <a:xfrm>
                  <a:off x="11765946" y="1628060"/>
                  <a:ext cx="123581" cy="123581"/>
                </a:xfrm>
                <a:prstGeom prst="rect">
                  <a:avLst/>
                </a:prstGeom>
                <a:solidFill>
                  <a:srgbClr val="FFF2C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388" name="矩形 387">
                  <a:extLst>
                    <a:ext uri="{FF2B5EF4-FFF2-40B4-BE49-F238E27FC236}">
                      <a16:creationId xmlns:a16="http://schemas.microsoft.com/office/drawing/2014/main" id="{B4C8B055-3B52-60A7-D1A9-CDA1D0F7E225}"/>
                    </a:ext>
                  </a:extLst>
                </p:cNvPr>
                <p:cNvSpPr/>
                <p:nvPr/>
              </p:nvSpPr>
              <p:spPr>
                <a:xfrm>
                  <a:off x="11889526" y="1628059"/>
                  <a:ext cx="123581" cy="123581"/>
                </a:xfrm>
                <a:prstGeom prst="rect">
                  <a:avLst/>
                </a:prstGeom>
                <a:solidFill>
                  <a:srgbClr val="FFF2C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389" name="矩形 388">
                  <a:extLst>
                    <a:ext uri="{FF2B5EF4-FFF2-40B4-BE49-F238E27FC236}">
                      <a16:creationId xmlns:a16="http://schemas.microsoft.com/office/drawing/2014/main" id="{358A52B6-35D5-62D2-0E42-6CC515B28A38}"/>
                    </a:ext>
                  </a:extLst>
                </p:cNvPr>
                <p:cNvSpPr/>
                <p:nvPr/>
              </p:nvSpPr>
              <p:spPr>
                <a:xfrm>
                  <a:off x="11765946" y="1751640"/>
                  <a:ext cx="123581" cy="123581"/>
                </a:xfrm>
                <a:prstGeom prst="rect">
                  <a:avLst/>
                </a:prstGeom>
                <a:solidFill>
                  <a:srgbClr val="FFF2C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390" name="矩形 389">
                  <a:extLst>
                    <a:ext uri="{FF2B5EF4-FFF2-40B4-BE49-F238E27FC236}">
                      <a16:creationId xmlns:a16="http://schemas.microsoft.com/office/drawing/2014/main" id="{3C009658-12F4-D2D9-8CAD-52A253EA36AD}"/>
                    </a:ext>
                  </a:extLst>
                </p:cNvPr>
                <p:cNvSpPr/>
                <p:nvPr/>
              </p:nvSpPr>
              <p:spPr>
                <a:xfrm>
                  <a:off x="11889526" y="1751640"/>
                  <a:ext cx="123581" cy="123581"/>
                </a:xfrm>
                <a:prstGeom prst="rect">
                  <a:avLst/>
                </a:prstGeom>
                <a:solidFill>
                  <a:srgbClr val="FFF2C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391" name="矩形 390">
                  <a:extLst>
                    <a:ext uri="{FF2B5EF4-FFF2-40B4-BE49-F238E27FC236}">
                      <a16:creationId xmlns:a16="http://schemas.microsoft.com/office/drawing/2014/main" id="{6D5E80E1-B047-8DE6-7696-A13DFC7366AB}"/>
                    </a:ext>
                  </a:extLst>
                </p:cNvPr>
                <p:cNvSpPr/>
                <p:nvPr/>
              </p:nvSpPr>
              <p:spPr>
                <a:xfrm>
                  <a:off x="11765946" y="1875221"/>
                  <a:ext cx="123581" cy="123581"/>
                </a:xfrm>
                <a:prstGeom prst="rect">
                  <a:avLst/>
                </a:prstGeom>
                <a:solidFill>
                  <a:srgbClr val="FFF2C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392" name="矩形 391">
                  <a:extLst>
                    <a:ext uri="{FF2B5EF4-FFF2-40B4-BE49-F238E27FC236}">
                      <a16:creationId xmlns:a16="http://schemas.microsoft.com/office/drawing/2014/main" id="{A3AB6B08-E2EE-1C03-C04C-CD34D05DA60C}"/>
                    </a:ext>
                  </a:extLst>
                </p:cNvPr>
                <p:cNvSpPr/>
                <p:nvPr/>
              </p:nvSpPr>
              <p:spPr>
                <a:xfrm>
                  <a:off x="11889526" y="1875220"/>
                  <a:ext cx="123581" cy="123581"/>
                </a:xfrm>
                <a:prstGeom prst="rect">
                  <a:avLst/>
                </a:prstGeom>
                <a:solidFill>
                  <a:srgbClr val="FFF2C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393" name="矩形 392">
                  <a:extLst>
                    <a:ext uri="{FF2B5EF4-FFF2-40B4-BE49-F238E27FC236}">
                      <a16:creationId xmlns:a16="http://schemas.microsoft.com/office/drawing/2014/main" id="{8CD488A3-2E09-CC01-13FC-B9B5DBBE07E0}"/>
                    </a:ext>
                  </a:extLst>
                </p:cNvPr>
                <p:cNvSpPr/>
                <p:nvPr/>
              </p:nvSpPr>
              <p:spPr>
                <a:xfrm>
                  <a:off x="11765946" y="1998801"/>
                  <a:ext cx="123581" cy="123581"/>
                </a:xfrm>
                <a:prstGeom prst="rect">
                  <a:avLst/>
                </a:prstGeom>
                <a:solidFill>
                  <a:srgbClr val="FFF2C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394" name="矩形 393">
                  <a:extLst>
                    <a:ext uri="{FF2B5EF4-FFF2-40B4-BE49-F238E27FC236}">
                      <a16:creationId xmlns:a16="http://schemas.microsoft.com/office/drawing/2014/main" id="{B49D384C-1DFB-6413-0961-F730CA1040FA}"/>
                    </a:ext>
                  </a:extLst>
                </p:cNvPr>
                <p:cNvSpPr/>
                <p:nvPr/>
              </p:nvSpPr>
              <p:spPr>
                <a:xfrm>
                  <a:off x="11889526" y="1998800"/>
                  <a:ext cx="123581" cy="123581"/>
                </a:xfrm>
                <a:prstGeom prst="rect">
                  <a:avLst/>
                </a:prstGeom>
                <a:solidFill>
                  <a:srgbClr val="FFF2C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</p:grpSp>
        </p:grpSp>
        <p:sp>
          <p:nvSpPr>
            <p:cNvPr id="372" name="文本框 371">
              <a:extLst>
                <a:ext uri="{FF2B5EF4-FFF2-40B4-BE49-F238E27FC236}">
                  <a16:creationId xmlns:a16="http://schemas.microsoft.com/office/drawing/2014/main" id="{E71249F1-1CCF-7E26-0F90-83594787584E}"/>
                </a:ext>
              </a:extLst>
            </p:cNvPr>
            <p:cNvSpPr txBox="1"/>
            <p:nvPr/>
          </p:nvSpPr>
          <p:spPr>
            <a:xfrm>
              <a:off x="2708938" y="2825807"/>
              <a:ext cx="4928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accent5"/>
                  </a:solidFill>
                </a:rPr>
                <a:t>N</a:t>
              </a:r>
              <a:endParaRPr lang="zh-CN" altLang="en-US" dirty="0">
                <a:solidFill>
                  <a:schemeClr val="accent5"/>
                </a:solidFill>
              </a:endParaRPr>
            </a:p>
          </p:txBody>
        </p:sp>
        <p:sp>
          <p:nvSpPr>
            <p:cNvPr id="373" name="文本框 372">
              <a:extLst>
                <a:ext uri="{FF2B5EF4-FFF2-40B4-BE49-F238E27FC236}">
                  <a16:creationId xmlns:a16="http://schemas.microsoft.com/office/drawing/2014/main" id="{679654B5-FE1C-2B7F-63C2-DEF8417480E0}"/>
                </a:ext>
              </a:extLst>
            </p:cNvPr>
            <p:cNvSpPr txBox="1"/>
            <p:nvPr/>
          </p:nvSpPr>
          <p:spPr>
            <a:xfrm>
              <a:off x="3003164" y="3482405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d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grpSp>
          <p:nvGrpSpPr>
            <p:cNvPr id="374" name="组合 373">
              <a:extLst>
                <a:ext uri="{FF2B5EF4-FFF2-40B4-BE49-F238E27FC236}">
                  <a16:creationId xmlns:a16="http://schemas.microsoft.com/office/drawing/2014/main" id="{88BC8FBF-5A53-EC77-2204-3C57EA917395}"/>
                </a:ext>
              </a:extLst>
            </p:cNvPr>
            <p:cNvGrpSpPr/>
            <p:nvPr/>
          </p:nvGrpSpPr>
          <p:grpSpPr>
            <a:xfrm>
              <a:off x="2766341" y="2127996"/>
              <a:ext cx="330799" cy="388375"/>
              <a:chOff x="2767201" y="2106856"/>
              <a:chExt cx="330799" cy="388375"/>
            </a:xfrm>
          </p:grpSpPr>
          <p:sp>
            <p:nvSpPr>
              <p:cNvPr id="375" name="文本框 374">
                <a:extLst>
                  <a:ext uri="{FF2B5EF4-FFF2-40B4-BE49-F238E27FC236}">
                    <a16:creationId xmlns:a16="http://schemas.microsoft.com/office/drawing/2014/main" id="{4FE496E6-EED7-BBF9-7FAB-0C41ABA3991B}"/>
                  </a:ext>
                </a:extLst>
              </p:cNvPr>
              <p:cNvSpPr txBox="1"/>
              <p:nvPr/>
            </p:nvSpPr>
            <p:spPr>
              <a:xfrm rot="18982472">
                <a:off x="2767201" y="2106856"/>
                <a:ext cx="298535" cy="3692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h</a:t>
                </a:r>
                <a:endParaRPr lang="zh-CN" altLang="en-US" dirty="0"/>
              </a:p>
            </p:txBody>
          </p:sp>
          <p:cxnSp>
            <p:nvCxnSpPr>
              <p:cNvPr id="376" name="直接连接符 132">
                <a:extLst>
                  <a:ext uri="{FF2B5EF4-FFF2-40B4-BE49-F238E27FC236}">
                    <a16:creationId xmlns:a16="http://schemas.microsoft.com/office/drawing/2014/main" id="{7DFD41D7-00E5-220C-1F0F-14C44C66A02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917774" y="2333720"/>
                <a:ext cx="180226" cy="161511"/>
              </a:xfrm>
              <a:prstGeom prst="line">
                <a:avLst/>
              </a:prstGeom>
              <a:ln w="12700">
                <a:headEnd type="triangl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412" name="矩形: 圆角 20">
            <a:extLst>
              <a:ext uri="{FF2B5EF4-FFF2-40B4-BE49-F238E27FC236}">
                <a16:creationId xmlns:a16="http://schemas.microsoft.com/office/drawing/2014/main" id="{54452040-69A5-C8F7-D8E2-EC943522879F}"/>
              </a:ext>
            </a:extLst>
          </p:cNvPr>
          <p:cNvSpPr/>
          <p:nvPr/>
        </p:nvSpPr>
        <p:spPr>
          <a:xfrm>
            <a:off x="6598076" y="5476204"/>
            <a:ext cx="876956" cy="288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MatMul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13" name="直接箭头连接符 19">
            <a:extLst>
              <a:ext uri="{FF2B5EF4-FFF2-40B4-BE49-F238E27FC236}">
                <a16:creationId xmlns:a16="http://schemas.microsoft.com/office/drawing/2014/main" id="{5E947646-A346-4E50-E454-62A186091438}"/>
              </a:ext>
            </a:extLst>
          </p:cNvPr>
          <p:cNvCxnSpPr>
            <a:cxnSpLocks/>
            <a:stCxn id="410" idx="3"/>
            <a:endCxn id="412" idx="0"/>
          </p:cNvCxnSpPr>
          <p:nvPr/>
        </p:nvCxnSpPr>
        <p:spPr>
          <a:xfrm>
            <a:off x="6577031" y="5201829"/>
            <a:ext cx="459523" cy="2743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7" name="直接箭头连接符 19">
            <a:extLst>
              <a:ext uri="{FF2B5EF4-FFF2-40B4-BE49-F238E27FC236}">
                <a16:creationId xmlns:a16="http://schemas.microsoft.com/office/drawing/2014/main" id="{ADDD2D95-F931-6014-E937-CFDDABFC943C}"/>
              </a:ext>
            </a:extLst>
          </p:cNvPr>
          <p:cNvCxnSpPr>
            <a:cxnSpLocks/>
            <a:stCxn id="331" idx="1"/>
            <a:endCxn id="412" idx="0"/>
          </p:cNvCxnSpPr>
          <p:nvPr/>
        </p:nvCxnSpPr>
        <p:spPr>
          <a:xfrm flipH="1">
            <a:off x="7036554" y="5214307"/>
            <a:ext cx="391629" cy="26189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1" name="直接箭头连接符 19">
            <a:extLst>
              <a:ext uri="{FF2B5EF4-FFF2-40B4-BE49-F238E27FC236}">
                <a16:creationId xmlns:a16="http://schemas.microsoft.com/office/drawing/2014/main" id="{2FE1748B-B0F0-0BE9-5B75-053FF9AB9FA2}"/>
              </a:ext>
            </a:extLst>
          </p:cNvPr>
          <p:cNvCxnSpPr>
            <a:cxnSpLocks/>
            <a:stCxn id="412" idx="2"/>
          </p:cNvCxnSpPr>
          <p:nvPr/>
        </p:nvCxnSpPr>
        <p:spPr>
          <a:xfrm>
            <a:off x="7036554" y="5764204"/>
            <a:ext cx="0" cy="19610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4" name="组合 423">
            <a:extLst>
              <a:ext uri="{FF2B5EF4-FFF2-40B4-BE49-F238E27FC236}">
                <a16:creationId xmlns:a16="http://schemas.microsoft.com/office/drawing/2014/main" id="{9C239CCE-9C30-7D73-0E0D-1D3EE225E4B2}"/>
              </a:ext>
            </a:extLst>
          </p:cNvPr>
          <p:cNvGrpSpPr/>
          <p:nvPr/>
        </p:nvGrpSpPr>
        <p:grpSpPr>
          <a:xfrm>
            <a:off x="6226810" y="5664696"/>
            <a:ext cx="1395769" cy="1707082"/>
            <a:chOff x="3970360" y="4854974"/>
            <a:chExt cx="1395769" cy="1707082"/>
          </a:xfrm>
        </p:grpSpPr>
        <p:grpSp>
          <p:nvGrpSpPr>
            <p:cNvPr id="425" name="组合 424">
              <a:extLst>
                <a:ext uri="{FF2B5EF4-FFF2-40B4-BE49-F238E27FC236}">
                  <a16:creationId xmlns:a16="http://schemas.microsoft.com/office/drawing/2014/main" id="{782C4307-3CC5-2B29-1DA5-993E567DD249}"/>
                </a:ext>
              </a:extLst>
            </p:cNvPr>
            <p:cNvGrpSpPr/>
            <p:nvPr/>
          </p:nvGrpSpPr>
          <p:grpSpPr>
            <a:xfrm>
              <a:off x="4377797" y="5162589"/>
              <a:ext cx="988332" cy="986407"/>
              <a:chOff x="6387291" y="3746039"/>
              <a:chExt cx="988332" cy="986407"/>
            </a:xfrm>
            <a:solidFill>
              <a:schemeClr val="accent1">
                <a:lumMod val="75000"/>
              </a:schemeClr>
            </a:solidFill>
          </p:grpSpPr>
          <p:sp>
            <p:nvSpPr>
              <p:cNvPr id="496" name="矩形 495">
                <a:extLst>
                  <a:ext uri="{FF2B5EF4-FFF2-40B4-BE49-F238E27FC236}">
                    <a16:creationId xmlns:a16="http://schemas.microsoft.com/office/drawing/2014/main" id="{96CD56E2-FDAE-7847-0952-0BB4FA82B399}"/>
                  </a:ext>
                </a:extLst>
              </p:cNvPr>
              <p:cNvSpPr/>
              <p:nvPr/>
            </p:nvSpPr>
            <p:spPr>
              <a:xfrm>
                <a:off x="6387335" y="374604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97" name="矩形 496">
                <a:extLst>
                  <a:ext uri="{FF2B5EF4-FFF2-40B4-BE49-F238E27FC236}">
                    <a16:creationId xmlns:a16="http://schemas.microsoft.com/office/drawing/2014/main" id="{58617B72-CBF1-46E2-35BE-2D4E534F16F7}"/>
                  </a:ext>
                </a:extLst>
              </p:cNvPr>
              <p:cNvSpPr/>
              <p:nvPr/>
            </p:nvSpPr>
            <p:spPr>
              <a:xfrm>
                <a:off x="6510916" y="374604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98" name="矩形 497">
                <a:extLst>
                  <a:ext uri="{FF2B5EF4-FFF2-40B4-BE49-F238E27FC236}">
                    <a16:creationId xmlns:a16="http://schemas.microsoft.com/office/drawing/2014/main" id="{83B1C5C8-C419-4FF2-704F-518A48FED7D9}"/>
                  </a:ext>
                </a:extLst>
              </p:cNvPr>
              <p:cNvSpPr/>
              <p:nvPr/>
            </p:nvSpPr>
            <p:spPr>
              <a:xfrm>
                <a:off x="6387291" y="423812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99" name="矩形 498">
                <a:extLst>
                  <a:ext uri="{FF2B5EF4-FFF2-40B4-BE49-F238E27FC236}">
                    <a16:creationId xmlns:a16="http://schemas.microsoft.com/office/drawing/2014/main" id="{E9FAEA4D-BC10-FC7F-8AD4-6C829278A86B}"/>
                  </a:ext>
                </a:extLst>
              </p:cNvPr>
              <p:cNvSpPr/>
              <p:nvPr/>
            </p:nvSpPr>
            <p:spPr>
              <a:xfrm>
                <a:off x="6510871" y="423812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00" name="矩形 499">
                <a:extLst>
                  <a:ext uri="{FF2B5EF4-FFF2-40B4-BE49-F238E27FC236}">
                    <a16:creationId xmlns:a16="http://schemas.microsoft.com/office/drawing/2014/main" id="{0E31E96F-6909-1380-5236-1F03A327CB53}"/>
                  </a:ext>
                </a:extLst>
              </p:cNvPr>
              <p:cNvSpPr/>
              <p:nvPr/>
            </p:nvSpPr>
            <p:spPr>
              <a:xfrm>
                <a:off x="6387335" y="386962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01" name="矩形 500">
                <a:extLst>
                  <a:ext uri="{FF2B5EF4-FFF2-40B4-BE49-F238E27FC236}">
                    <a16:creationId xmlns:a16="http://schemas.microsoft.com/office/drawing/2014/main" id="{0C62EA60-C1B5-4388-3FC4-1ABB441D0365}"/>
                  </a:ext>
                </a:extLst>
              </p:cNvPr>
              <p:cNvSpPr/>
              <p:nvPr/>
            </p:nvSpPr>
            <p:spPr>
              <a:xfrm>
                <a:off x="6510916" y="386962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02" name="矩形 501">
                <a:extLst>
                  <a:ext uri="{FF2B5EF4-FFF2-40B4-BE49-F238E27FC236}">
                    <a16:creationId xmlns:a16="http://schemas.microsoft.com/office/drawing/2014/main" id="{0CFB0100-5005-7797-8EAF-160937AAC36E}"/>
                  </a:ext>
                </a:extLst>
              </p:cNvPr>
              <p:cNvSpPr/>
              <p:nvPr/>
            </p:nvSpPr>
            <p:spPr>
              <a:xfrm>
                <a:off x="6387291" y="436170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03" name="矩形 502">
                <a:extLst>
                  <a:ext uri="{FF2B5EF4-FFF2-40B4-BE49-F238E27FC236}">
                    <a16:creationId xmlns:a16="http://schemas.microsoft.com/office/drawing/2014/main" id="{19761501-DA30-8AE8-31E4-280DA1C45D76}"/>
                  </a:ext>
                </a:extLst>
              </p:cNvPr>
              <p:cNvSpPr/>
              <p:nvPr/>
            </p:nvSpPr>
            <p:spPr>
              <a:xfrm>
                <a:off x="6510871" y="436170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04" name="矩形 503">
                <a:extLst>
                  <a:ext uri="{FF2B5EF4-FFF2-40B4-BE49-F238E27FC236}">
                    <a16:creationId xmlns:a16="http://schemas.microsoft.com/office/drawing/2014/main" id="{85FB752A-C7FF-6422-0E21-7CD9134A8872}"/>
                  </a:ext>
                </a:extLst>
              </p:cNvPr>
              <p:cNvSpPr/>
              <p:nvPr/>
            </p:nvSpPr>
            <p:spPr>
              <a:xfrm>
                <a:off x="6387335" y="3993202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05" name="矩形 504">
                <a:extLst>
                  <a:ext uri="{FF2B5EF4-FFF2-40B4-BE49-F238E27FC236}">
                    <a16:creationId xmlns:a16="http://schemas.microsoft.com/office/drawing/2014/main" id="{EDE2D741-D3EA-C3D6-5000-8FCAC267F7BD}"/>
                  </a:ext>
                </a:extLst>
              </p:cNvPr>
              <p:cNvSpPr/>
              <p:nvPr/>
            </p:nvSpPr>
            <p:spPr>
              <a:xfrm>
                <a:off x="6510916" y="399320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06" name="矩形 505">
                <a:extLst>
                  <a:ext uri="{FF2B5EF4-FFF2-40B4-BE49-F238E27FC236}">
                    <a16:creationId xmlns:a16="http://schemas.microsoft.com/office/drawing/2014/main" id="{D74891A5-CA2C-3B96-5052-CA6CEFB7F55D}"/>
                  </a:ext>
                </a:extLst>
              </p:cNvPr>
              <p:cNvSpPr/>
              <p:nvPr/>
            </p:nvSpPr>
            <p:spPr>
              <a:xfrm>
                <a:off x="6387291" y="4485285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07" name="矩形 506">
                <a:extLst>
                  <a:ext uri="{FF2B5EF4-FFF2-40B4-BE49-F238E27FC236}">
                    <a16:creationId xmlns:a16="http://schemas.microsoft.com/office/drawing/2014/main" id="{E0FDC40B-AE1A-2D70-5BF4-F1CE8EB024CD}"/>
                  </a:ext>
                </a:extLst>
              </p:cNvPr>
              <p:cNvSpPr/>
              <p:nvPr/>
            </p:nvSpPr>
            <p:spPr>
              <a:xfrm>
                <a:off x="6510871" y="448528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08" name="矩形 507">
                <a:extLst>
                  <a:ext uri="{FF2B5EF4-FFF2-40B4-BE49-F238E27FC236}">
                    <a16:creationId xmlns:a16="http://schemas.microsoft.com/office/drawing/2014/main" id="{170114F3-5027-DA9C-A34A-15DE78C529A5}"/>
                  </a:ext>
                </a:extLst>
              </p:cNvPr>
              <p:cNvSpPr/>
              <p:nvPr/>
            </p:nvSpPr>
            <p:spPr>
              <a:xfrm>
                <a:off x="6387335" y="411678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09" name="矩形 508">
                <a:extLst>
                  <a:ext uri="{FF2B5EF4-FFF2-40B4-BE49-F238E27FC236}">
                    <a16:creationId xmlns:a16="http://schemas.microsoft.com/office/drawing/2014/main" id="{B10724B4-8EC2-0DBB-E6CF-8E33526C15C1}"/>
                  </a:ext>
                </a:extLst>
              </p:cNvPr>
              <p:cNvSpPr/>
              <p:nvPr/>
            </p:nvSpPr>
            <p:spPr>
              <a:xfrm>
                <a:off x="6510916" y="411678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10" name="矩形 509">
                <a:extLst>
                  <a:ext uri="{FF2B5EF4-FFF2-40B4-BE49-F238E27FC236}">
                    <a16:creationId xmlns:a16="http://schemas.microsoft.com/office/drawing/2014/main" id="{3C322271-2F86-62AE-81FD-77DAE326C448}"/>
                  </a:ext>
                </a:extLst>
              </p:cNvPr>
              <p:cNvSpPr/>
              <p:nvPr/>
            </p:nvSpPr>
            <p:spPr>
              <a:xfrm>
                <a:off x="6387291" y="4608865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11" name="矩形 510">
                <a:extLst>
                  <a:ext uri="{FF2B5EF4-FFF2-40B4-BE49-F238E27FC236}">
                    <a16:creationId xmlns:a16="http://schemas.microsoft.com/office/drawing/2014/main" id="{603DA42D-58B9-364E-D98B-18DEA2537E38}"/>
                  </a:ext>
                </a:extLst>
              </p:cNvPr>
              <p:cNvSpPr/>
              <p:nvPr/>
            </p:nvSpPr>
            <p:spPr>
              <a:xfrm>
                <a:off x="6510871" y="460886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12" name="矩形 511">
                <a:extLst>
                  <a:ext uri="{FF2B5EF4-FFF2-40B4-BE49-F238E27FC236}">
                    <a16:creationId xmlns:a16="http://schemas.microsoft.com/office/drawing/2014/main" id="{4BEA2E1E-40C2-9336-42F3-DCBD9B727D65}"/>
                  </a:ext>
                </a:extLst>
              </p:cNvPr>
              <p:cNvSpPr/>
              <p:nvPr/>
            </p:nvSpPr>
            <p:spPr>
              <a:xfrm>
                <a:off x="6634407" y="374603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13" name="矩形 512">
                <a:extLst>
                  <a:ext uri="{FF2B5EF4-FFF2-40B4-BE49-F238E27FC236}">
                    <a16:creationId xmlns:a16="http://schemas.microsoft.com/office/drawing/2014/main" id="{CAA856B6-078A-6420-F643-CBFFE66E0BF1}"/>
                  </a:ext>
                </a:extLst>
              </p:cNvPr>
              <p:cNvSpPr/>
              <p:nvPr/>
            </p:nvSpPr>
            <p:spPr>
              <a:xfrm>
                <a:off x="6757988" y="374603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14" name="矩形 513">
                <a:extLst>
                  <a:ext uri="{FF2B5EF4-FFF2-40B4-BE49-F238E27FC236}">
                    <a16:creationId xmlns:a16="http://schemas.microsoft.com/office/drawing/2014/main" id="{2F545266-A93A-7F4F-5400-71BB3A27455F}"/>
                  </a:ext>
                </a:extLst>
              </p:cNvPr>
              <p:cNvSpPr/>
              <p:nvPr/>
            </p:nvSpPr>
            <p:spPr>
              <a:xfrm>
                <a:off x="6634363" y="423812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15" name="矩形 514">
                <a:extLst>
                  <a:ext uri="{FF2B5EF4-FFF2-40B4-BE49-F238E27FC236}">
                    <a16:creationId xmlns:a16="http://schemas.microsoft.com/office/drawing/2014/main" id="{8928C46B-9690-855C-5494-91FF45C85FF4}"/>
                  </a:ext>
                </a:extLst>
              </p:cNvPr>
              <p:cNvSpPr/>
              <p:nvPr/>
            </p:nvSpPr>
            <p:spPr>
              <a:xfrm>
                <a:off x="6757943" y="4238122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16" name="矩形 515">
                <a:extLst>
                  <a:ext uri="{FF2B5EF4-FFF2-40B4-BE49-F238E27FC236}">
                    <a16:creationId xmlns:a16="http://schemas.microsoft.com/office/drawing/2014/main" id="{BC5D1FBF-77F8-7A52-9C6A-248B336C401C}"/>
                  </a:ext>
                </a:extLst>
              </p:cNvPr>
              <p:cNvSpPr/>
              <p:nvPr/>
            </p:nvSpPr>
            <p:spPr>
              <a:xfrm>
                <a:off x="6634407" y="386962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17" name="矩形 516">
                <a:extLst>
                  <a:ext uri="{FF2B5EF4-FFF2-40B4-BE49-F238E27FC236}">
                    <a16:creationId xmlns:a16="http://schemas.microsoft.com/office/drawing/2014/main" id="{36BEA384-E0D6-3C6A-20BF-55EBA04DCF82}"/>
                  </a:ext>
                </a:extLst>
              </p:cNvPr>
              <p:cNvSpPr/>
              <p:nvPr/>
            </p:nvSpPr>
            <p:spPr>
              <a:xfrm>
                <a:off x="6757988" y="386961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18" name="矩形 517">
                <a:extLst>
                  <a:ext uri="{FF2B5EF4-FFF2-40B4-BE49-F238E27FC236}">
                    <a16:creationId xmlns:a16="http://schemas.microsoft.com/office/drawing/2014/main" id="{2CBBA559-D974-CE8C-0127-ADD26EF7F660}"/>
                  </a:ext>
                </a:extLst>
              </p:cNvPr>
              <p:cNvSpPr/>
              <p:nvPr/>
            </p:nvSpPr>
            <p:spPr>
              <a:xfrm>
                <a:off x="6634363" y="436170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19" name="矩形 518">
                <a:extLst>
                  <a:ext uri="{FF2B5EF4-FFF2-40B4-BE49-F238E27FC236}">
                    <a16:creationId xmlns:a16="http://schemas.microsoft.com/office/drawing/2014/main" id="{D835E642-B68B-3135-1BF6-351E8990FC43}"/>
                  </a:ext>
                </a:extLst>
              </p:cNvPr>
              <p:cNvSpPr/>
              <p:nvPr/>
            </p:nvSpPr>
            <p:spPr>
              <a:xfrm>
                <a:off x="6757943" y="436170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20" name="矩形 519">
                <a:extLst>
                  <a:ext uri="{FF2B5EF4-FFF2-40B4-BE49-F238E27FC236}">
                    <a16:creationId xmlns:a16="http://schemas.microsoft.com/office/drawing/2014/main" id="{F7FEBFAA-83BD-0A6E-61F7-143E89943211}"/>
                  </a:ext>
                </a:extLst>
              </p:cNvPr>
              <p:cNvSpPr/>
              <p:nvPr/>
            </p:nvSpPr>
            <p:spPr>
              <a:xfrm>
                <a:off x="6634407" y="399320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21" name="矩形 520">
                <a:extLst>
                  <a:ext uri="{FF2B5EF4-FFF2-40B4-BE49-F238E27FC236}">
                    <a16:creationId xmlns:a16="http://schemas.microsoft.com/office/drawing/2014/main" id="{3638BFF5-8C6E-8E98-694B-6707B894F97A}"/>
                  </a:ext>
                </a:extLst>
              </p:cNvPr>
              <p:cNvSpPr/>
              <p:nvPr/>
            </p:nvSpPr>
            <p:spPr>
              <a:xfrm>
                <a:off x="6757988" y="399320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22" name="矩形 521">
                <a:extLst>
                  <a:ext uri="{FF2B5EF4-FFF2-40B4-BE49-F238E27FC236}">
                    <a16:creationId xmlns:a16="http://schemas.microsoft.com/office/drawing/2014/main" id="{8B58742F-DFC8-8F27-EBCE-13F7A1A1622D}"/>
                  </a:ext>
                </a:extLst>
              </p:cNvPr>
              <p:cNvSpPr/>
              <p:nvPr/>
            </p:nvSpPr>
            <p:spPr>
              <a:xfrm>
                <a:off x="6634363" y="448528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23" name="矩形 522">
                <a:extLst>
                  <a:ext uri="{FF2B5EF4-FFF2-40B4-BE49-F238E27FC236}">
                    <a16:creationId xmlns:a16="http://schemas.microsoft.com/office/drawing/2014/main" id="{6E714AFC-C623-A2C1-1918-4036BB5D11F2}"/>
                  </a:ext>
                </a:extLst>
              </p:cNvPr>
              <p:cNvSpPr/>
              <p:nvPr/>
            </p:nvSpPr>
            <p:spPr>
              <a:xfrm>
                <a:off x="6757943" y="448528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24" name="矩形 523">
                <a:extLst>
                  <a:ext uri="{FF2B5EF4-FFF2-40B4-BE49-F238E27FC236}">
                    <a16:creationId xmlns:a16="http://schemas.microsoft.com/office/drawing/2014/main" id="{4BC61661-A749-864D-2C50-1683630D6D3D}"/>
                  </a:ext>
                </a:extLst>
              </p:cNvPr>
              <p:cNvSpPr/>
              <p:nvPr/>
            </p:nvSpPr>
            <p:spPr>
              <a:xfrm>
                <a:off x="6634407" y="411678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25" name="矩形 524">
                <a:extLst>
                  <a:ext uri="{FF2B5EF4-FFF2-40B4-BE49-F238E27FC236}">
                    <a16:creationId xmlns:a16="http://schemas.microsoft.com/office/drawing/2014/main" id="{3EDF0FD5-9ADB-86AF-4FB5-7B5DC9D97A62}"/>
                  </a:ext>
                </a:extLst>
              </p:cNvPr>
              <p:cNvSpPr/>
              <p:nvPr/>
            </p:nvSpPr>
            <p:spPr>
              <a:xfrm>
                <a:off x="6757988" y="411678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26" name="矩形 525">
                <a:extLst>
                  <a:ext uri="{FF2B5EF4-FFF2-40B4-BE49-F238E27FC236}">
                    <a16:creationId xmlns:a16="http://schemas.microsoft.com/office/drawing/2014/main" id="{ADEC89DF-4BFC-F744-ED02-4CBBE54759E5}"/>
                  </a:ext>
                </a:extLst>
              </p:cNvPr>
              <p:cNvSpPr/>
              <p:nvPr/>
            </p:nvSpPr>
            <p:spPr>
              <a:xfrm>
                <a:off x="6634363" y="460886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27" name="矩形 526">
                <a:extLst>
                  <a:ext uri="{FF2B5EF4-FFF2-40B4-BE49-F238E27FC236}">
                    <a16:creationId xmlns:a16="http://schemas.microsoft.com/office/drawing/2014/main" id="{5BCF7484-606E-8AF6-8946-8BDE58EDA5D9}"/>
                  </a:ext>
                </a:extLst>
              </p:cNvPr>
              <p:cNvSpPr/>
              <p:nvPr/>
            </p:nvSpPr>
            <p:spPr>
              <a:xfrm>
                <a:off x="6757943" y="460886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28" name="矩形 527">
                <a:extLst>
                  <a:ext uri="{FF2B5EF4-FFF2-40B4-BE49-F238E27FC236}">
                    <a16:creationId xmlns:a16="http://schemas.microsoft.com/office/drawing/2014/main" id="{057F6C84-5E78-5BED-2A00-7E1F2286013F}"/>
                  </a:ext>
                </a:extLst>
              </p:cNvPr>
              <p:cNvSpPr/>
              <p:nvPr/>
            </p:nvSpPr>
            <p:spPr>
              <a:xfrm>
                <a:off x="6881389" y="374604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29" name="矩形 528">
                <a:extLst>
                  <a:ext uri="{FF2B5EF4-FFF2-40B4-BE49-F238E27FC236}">
                    <a16:creationId xmlns:a16="http://schemas.microsoft.com/office/drawing/2014/main" id="{207C813B-9E78-AAD0-B471-4730BA8315FA}"/>
                  </a:ext>
                </a:extLst>
              </p:cNvPr>
              <p:cNvSpPr/>
              <p:nvPr/>
            </p:nvSpPr>
            <p:spPr>
              <a:xfrm>
                <a:off x="7004970" y="374604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30" name="矩形 529">
                <a:extLst>
                  <a:ext uri="{FF2B5EF4-FFF2-40B4-BE49-F238E27FC236}">
                    <a16:creationId xmlns:a16="http://schemas.microsoft.com/office/drawing/2014/main" id="{FA77E7D3-EBB4-7119-97CD-CD9F548411AF}"/>
                  </a:ext>
                </a:extLst>
              </p:cNvPr>
              <p:cNvSpPr/>
              <p:nvPr/>
            </p:nvSpPr>
            <p:spPr>
              <a:xfrm>
                <a:off x="6881345" y="423812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31" name="矩形 530">
                <a:extLst>
                  <a:ext uri="{FF2B5EF4-FFF2-40B4-BE49-F238E27FC236}">
                    <a16:creationId xmlns:a16="http://schemas.microsoft.com/office/drawing/2014/main" id="{B4637513-918C-9E2F-F047-331B31550601}"/>
                  </a:ext>
                </a:extLst>
              </p:cNvPr>
              <p:cNvSpPr/>
              <p:nvPr/>
            </p:nvSpPr>
            <p:spPr>
              <a:xfrm>
                <a:off x="7004925" y="423812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32" name="矩形 531">
                <a:extLst>
                  <a:ext uri="{FF2B5EF4-FFF2-40B4-BE49-F238E27FC236}">
                    <a16:creationId xmlns:a16="http://schemas.microsoft.com/office/drawing/2014/main" id="{4600B867-6FFB-78F3-5D27-3D770005297F}"/>
                  </a:ext>
                </a:extLst>
              </p:cNvPr>
              <p:cNvSpPr/>
              <p:nvPr/>
            </p:nvSpPr>
            <p:spPr>
              <a:xfrm>
                <a:off x="6881389" y="386962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33" name="矩形 532">
                <a:extLst>
                  <a:ext uri="{FF2B5EF4-FFF2-40B4-BE49-F238E27FC236}">
                    <a16:creationId xmlns:a16="http://schemas.microsoft.com/office/drawing/2014/main" id="{85695CC0-FFC4-DEF8-4017-88030CF96473}"/>
                  </a:ext>
                </a:extLst>
              </p:cNvPr>
              <p:cNvSpPr/>
              <p:nvPr/>
            </p:nvSpPr>
            <p:spPr>
              <a:xfrm>
                <a:off x="7004970" y="386962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34" name="矩形 533">
                <a:extLst>
                  <a:ext uri="{FF2B5EF4-FFF2-40B4-BE49-F238E27FC236}">
                    <a16:creationId xmlns:a16="http://schemas.microsoft.com/office/drawing/2014/main" id="{314639DB-CDFD-3093-CA28-07981703E927}"/>
                  </a:ext>
                </a:extLst>
              </p:cNvPr>
              <p:cNvSpPr/>
              <p:nvPr/>
            </p:nvSpPr>
            <p:spPr>
              <a:xfrm>
                <a:off x="6881345" y="436170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35" name="矩形 534">
                <a:extLst>
                  <a:ext uri="{FF2B5EF4-FFF2-40B4-BE49-F238E27FC236}">
                    <a16:creationId xmlns:a16="http://schemas.microsoft.com/office/drawing/2014/main" id="{D8871C6D-172F-AE92-B549-F0E2F65FB42A}"/>
                  </a:ext>
                </a:extLst>
              </p:cNvPr>
              <p:cNvSpPr/>
              <p:nvPr/>
            </p:nvSpPr>
            <p:spPr>
              <a:xfrm>
                <a:off x="7004925" y="436170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36" name="矩形 535">
                <a:extLst>
                  <a:ext uri="{FF2B5EF4-FFF2-40B4-BE49-F238E27FC236}">
                    <a16:creationId xmlns:a16="http://schemas.microsoft.com/office/drawing/2014/main" id="{8087B601-55D0-2F26-4E1C-0151A87E94D2}"/>
                  </a:ext>
                </a:extLst>
              </p:cNvPr>
              <p:cNvSpPr/>
              <p:nvPr/>
            </p:nvSpPr>
            <p:spPr>
              <a:xfrm>
                <a:off x="6881389" y="3993202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37" name="矩形 536">
                <a:extLst>
                  <a:ext uri="{FF2B5EF4-FFF2-40B4-BE49-F238E27FC236}">
                    <a16:creationId xmlns:a16="http://schemas.microsoft.com/office/drawing/2014/main" id="{83A8089F-AF92-1E40-BAE6-EE8CA7A31922}"/>
                  </a:ext>
                </a:extLst>
              </p:cNvPr>
              <p:cNvSpPr/>
              <p:nvPr/>
            </p:nvSpPr>
            <p:spPr>
              <a:xfrm>
                <a:off x="7004970" y="399320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38" name="矩形 537">
                <a:extLst>
                  <a:ext uri="{FF2B5EF4-FFF2-40B4-BE49-F238E27FC236}">
                    <a16:creationId xmlns:a16="http://schemas.microsoft.com/office/drawing/2014/main" id="{9A4B061B-93CE-0C50-E24A-5D4ED22A5BE1}"/>
                  </a:ext>
                </a:extLst>
              </p:cNvPr>
              <p:cNvSpPr/>
              <p:nvPr/>
            </p:nvSpPr>
            <p:spPr>
              <a:xfrm>
                <a:off x="6881345" y="4485285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39" name="矩形 538">
                <a:extLst>
                  <a:ext uri="{FF2B5EF4-FFF2-40B4-BE49-F238E27FC236}">
                    <a16:creationId xmlns:a16="http://schemas.microsoft.com/office/drawing/2014/main" id="{AB0DFA0C-B6BE-6A35-23B4-CDA3B919DB2B}"/>
                  </a:ext>
                </a:extLst>
              </p:cNvPr>
              <p:cNvSpPr/>
              <p:nvPr/>
            </p:nvSpPr>
            <p:spPr>
              <a:xfrm>
                <a:off x="7004925" y="448528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40" name="矩形 539">
                <a:extLst>
                  <a:ext uri="{FF2B5EF4-FFF2-40B4-BE49-F238E27FC236}">
                    <a16:creationId xmlns:a16="http://schemas.microsoft.com/office/drawing/2014/main" id="{0012F326-034C-9856-213A-68B173AE957B}"/>
                  </a:ext>
                </a:extLst>
              </p:cNvPr>
              <p:cNvSpPr/>
              <p:nvPr/>
            </p:nvSpPr>
            <p:spPr>
              <a:xfrm>
                <a:off x="6881389" y="411678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41" name="矩形 540">
                <a:extLst>
                  <a:ext uri="{FF2B5EF4-FFF2-40B4-BE49-F238E27FC236}">
                    <a16:creationId xmlns:a16="http://schemas.microsoft.com/office/drawing/2014/main" id="{EE0BDCC7-075C-8AE6-4557-A16DE6284017}"/>
                  </a:ext>
                </a:extLst>
              </p:cNvPr>
              <p:cNvSpPr/>
              <p:nvPr/>
            </p:nvSpPr>
            <p:spPr>
              <a:xfrm>
                <a:off x="7004970" y="411678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42" name="矩形 541">
                <a:extLst>
                  <a:ext uri="{FF2B5EF4-FFF2-40B4-BE49-F238E27FC236}">
                    <a16:creationId xmlns:a16="http://schemas.microsoft.com/office/drawing/2014/main" id="{BA58FE09-70FE-352D-7D38-EF64B7C066D8}"/>
                  </a:ext>
                </a:extLst>
              </p:cNvPr>
              <p:cNvSpPr/>
              <p:nvPr/>
            </p:nvSpPr>
            <p:spPr>
              <a:xfrm>
                <a:off x="6881345" y="4608865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43" name="矩形 542">
                <a:extLst>
                  <a:ext uri="{FF2B5EF4-FFF2-40B4-BE49-F238E27FC236}">
                    <a16:creationId xmlns:a16="http://schemas.microsoft.com/office/drawing/2014/main" id="{CEEF6A38-F330-F97F-DE4E-02BBB4437165}"/>
                  </a:ext>
                </a:extLst>
              </p:cNvPr>
              <p:cNvSpPr/>
              <p:nvPr/>
            </p:nvSpPr>
            <p:spPr>
              <a:xfrm>
                <a:off x="7004925" y="460886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44" name="矩形 543">
                <a:extLst>
                  <a:ext uri="{FF2B5EF4-FFF2-40B4-BE49-F238E27FC236}">
                    <a16:creationId xmlns:a16="http://schemas.microsoft.com/office/drawing/2014/main" id="{CD6AD6DA-AB45-BA02-B797-34568384A555}"/>
                  </a:ext>
                </a:extLst>
              </p:cNvPr>
              <p:cNvSpPr/>
              <p:nvPr/>
            </p:nvSpPr>
            <p:spPr>
              <a:xfrm>
                <a:off x="7128461" y="374603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45" name="矩形 544">
                <a:extLst>
                  <a:ext uri="{FF2B5EF4-FFF2-40B4-BE49-F238E27FC236}">
                    <a16:creationId xmlns:a16="http://schemas.microsoft.com/office/drawing/2014/main" id="{6EB45A29-D19B-D9BC-4DE0-89CB439C8600}"/>
                  </a:ext>
                </a:extLst>
              </p:cNvPr>
              <p:cNvSpPr/>
              <p:nvPr/>
            </p:nvSpPr>
            <p:spPr>
              <a:xfrm>
                <a:off x="7252042" y="374603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46" name="矩形 545">
                <a:extLst>
                  <a:ext uri="{FF2B5EF4-FFF2-40B4-BE49-F238E27FC236}">
                    <a16:creationId xmlns:a16="http://schemas.microsoft.com/office/drawing/2014/main" id="{2F39FEC8-DDE3-1228-5DE1-16658D95B1FE}"/>
                  </a:ext>
                </a:extLst>
              </p:cNvPr>
              <p:cNvSpPr/>
              <p:nvPr/>
            </p:nvSpPr>
            <p:spPr>
              <a:xfrm>
                <a:off x="7128417" y="423812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47" name="矩形 546">
                <a:extLst>
                  <a:ext uri="{FF2B5EF4-FFF2-40B4-BE49-F238E27FC236}">
                    <a16:creationId xmlns:a16="http://schemas.microsoft.com/office/drawing/2014/main" id="{E9EE1914-0762-8DEA-15F3-BCDD1A37366F}"/>
                  </a:ext>
                </a:extLst>
              </p:cNvPr>
              <p:cNvSpPr/>
              <p:nvPr/>
            </p:nvSpPr>
            <p:spPr>
              <a:xfrm>
                <a:off x="7251997" y="4238122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48" name="矩形 547">
                <a:extLst>
                  <a:ext uri="{FF2B5EF4-FFF2-40B4-BE49-F238E27FC236}">
                    <a16:creationId xmlns:a16="http://schemas.microsoft.com/office/drawing/2014/main" id="{CD24C379-FDFE-20C2-C69D-0F10B1D15277}"/>
                  </a:ext>
                </a:extLst>
              </p:cNvPr>
              <p:cNvSpPr/>
              <p:nvPr/>
            </p:nvSpPr>
            <p:spPr>
              <a:xfrm>
                <a:off x="7128461" y="386962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49" name="矩形 548">
                <a:extLst>
                  <a:ext uri="{FF2B5EF4-FFF2-40B4-BE49-F238E27FC236}">
                    <a16:creationId xmlns:a16="http://schemas.microsoft.com/office/drawing/2014/main" id="{2343CA5D-864A-340D-D365-684A596E6E16}"/>
                  </a:ext>
                </a:extLst>
              </p:cNvPr>
              <p:cNvSpPr/>
              <p:nvPr/>
            </p:nvSpPr>
            <p:spPr>
              <a:xfrm>
                <a:off x="7252042" y="386961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50" name="矩形 549">
                <a:extLst>
                  <a:ext uri="{FF2B5EF4-FFF2-40B4-BE49-F238E27FC236}">
                    <a16:creationId xmlns:a16="http://schemas.microsoft.com/office/drawing/2014/main" id="{C02484BF-27E4-F364-BB2B-F1082076E7CA}"/>
                  </a:ext>
                </a:extLst>
              </p:cNvPr>
              <p:cNvSpPr/>
              <p:nvPr/>
            </p:nvSpPr>
            <p:spPr>
              <a:xfrm>
                <a:off x="7128417" y="436170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51" name="矩形 550">
                <a:extLst>
                  <a:ext uri="{FF2B5EF4-FFF2-40B4-BE49-F238E27FC236}">
                    <a16:creationId xmlns:a16="http://schemas.microsoft.com/office/drawing/2014/main" id="{CD31F11C-64D8-0388-C548-6A4648A0EF9F}"/>
                  </a:ext>
                </a:extLst>
              </p:cNvPr>
              <p:cNvSpPr/>
              <p:nvPr/>
            </p:nvSpPr>
            <p:spPr>
              <a:xfrm>
                <a:off x="7251997" y="436170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52" name="矩形 551">
                <a:extLst>
                  <a:ext uri="{FF2B5EF4-FFF2-40B4-BE49-F238E27FC236}">
                    <a16:creationId xmlns:a16="http://schemas.microsoft.com/office/drawing/2014/main" id="{DD94D1A4-09FB-4791-2813-5A73EB222DF4}"/>
                  </a:ext>
                </a:extLst>
              </p:cNvPr>
              <p:cNvSpPr/>
              <p:nvPr/>
            </p:nvSpPr>
            <p:spPr>
              <a:xfrm>
                <a:off x="7128461" y="399320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53" name="矩形 552">
                <a:extLst>
                  <a:ext uri="{FF2B5EF4-FFF2-40B4-BE49-F238E27FC236}">
                    <a16:creationId xmlns:a16="http://schemas.microsoft.com/office/drawing/2014/main" id="{64D01BE8-9973-101C-2A8D-30458D5CFE67}"/>
                  </a:ext>
                </a:extLst>
              </p:cNvPr>
              <p:cNvSpPr/>
              <p:nvPr/>
            </p:nvSpPr>
            <p:spPr>
              <a:xfrm>
                <a:off x="7252042" y="399320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54" name="矩形 553">
                <a:extLst>
                  <a:ext uri="{FF2B5EF4-FFF2-40B4-BE49-F238E27FC236}">
                    <a16:creationId xmlns:a16="http://schemas.microsoft.com/office/drawing/2014/main" id="{C6EE4232-2D6E-3B62-25ED-CC30798F0E02}"/>
                  </a:ext>
                </a:extLst>
              </p:cNvPr>
              <p:cNvSpPr/>
              <p:nvPr/>
            </p:nvSpPr>
            <p:spPr>
              <a:xfrm>
                <a:off x="7128417" y="448528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55" name="矩形 554">
                <a:extLst>
                  <a:ext uri="{FF2B5EF4-FFF2-40B4-BE49-F238E27FC236}">
                    <a16:creationId xmlns:a16="http://schemas.microsoft.com/office/drawing/2014/main" id="{A5A660CD-E0DE-DE46-6059-4D6EE906C6AB}"/>
                  </a:ext>
                </a:extLst>
              </p:cNvPr>
              <p:cNvSpPr/>
              <p:nvPr/>
            </p:nvSpPr>
            <p:spPr>
              <a:xfrm>
                <a:off x="7251997" y="448528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56" name="矩形 555">
                <a:extLst>
                  <a:ext uri="{FF2B5EF4-FFF2-40B4-BE49-F238E27FC236}">
                    <a16:creationId xmlns:a16="http://schemas.microsoft.com/office/drawing/2014/main" id="{47542E22-87A8-172E-8373-5CC3B91A0B84}"/>
                  </a:ext>
                </a:extLst>
              </p:cNvPr>
              <p:cNvSpPr/>
              <p:nvPr/>
            </p:nvSpPr>
            <p:spPr>
              <a:xfrm>
                <a:off x="7128461" y="411678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57" name="矩形 556">
                <a:extLst>
                  <a:ext uri="{FF2B5EF4-FFF2-40B4-BE49-F238E27FC236}">
                    <a16:creationId xmlns:a16="http://schemas.microsoft.com/office/drawing/2014/main" id="{C42BCF7A-51D8-BF0F-3014-385C68DDE686}"/>
                  </a:ext>
                </a:extLst>
              </p:cNvPr>
              <p:cNvSpPr/>
              <p:nvPr/>
            </p:nvSpPr>
            <p:spPr>
              <a:xfrm>
                <a:off x="7252042" y="411678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58" name="矩形 557">
                <a:extLst>
                  <a:ext uri="{FF2B5EF4-FFF2-40B4-BE49-F238E27FC236}">
                    <a16:creationId xmlns:a16="http://schemas.microsoft.com/office/drawing/2014/main" id="{07D8C62C-20B6-AAC1-397D-617D6EE353A1}"/>
                  </a:ext>
                </a:extLst>
              </p:cNvPr>
              <p:cNvSpPr/>
              <p:nvPr/>
            </p:nvSpPr>
            <p:spPr>
              <a:xfrm>
                <a:off x="7128417" y="460886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59" name="矩形 558">
                <a:extLst>
                  <a:ext uri="{FF2B5EF4-FFF2-40B4-BE49-F238E27FC236}">
                    <a16:creationId xmlns:a16="http://schemas.microsoft.com/office/drawing/2014/main" id="{F5890566-9F63-436A-45B1-D7018E14636A}"/>
                  </a:ext>
                </a:extLst>
              </p:cNvPr>
              <p:cNvSpPr/>
              <p:nvPr/>
            </p:nvSpPr>
            <p:spPr>
              <a:xfrm>
                <a:off x="7251997" y="460886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</p:grpSp>
        <p:grpSp>
          <p:nvGrpSpPr>
            <p:cNvPr id="426" name="组合 425">
              <a:extLst>
                <a:ext uri="{FF2B5EF4-FFF2-40B4-BE49-F238E27FC236}">
                  <a16:creationId xmlns:a16="http://schemas.microsoft.com/office/drawing/2014/main" id="{AD0CCF91-66BB-5B98-3F27-0859F494E289}"/>
                </a:ext>
              </a:extLst>
            </p:cNvPr>
            <p:cNvGrpSpPr/>
            <p:nvPr/>
          </p:nvGrpSpPr>
          <p:grpSpPr>
            <a:xfrm>
              <a:off x="4286859" y="5238248"/>
              <a:ext cx="988332" cy="986407"/>
              <a:chOff x="6539691" y="3898439"/>
              <a:chExt cx="988332" cy="986407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432" name="矩形 431">
                <a:extLst>
                  <a:ext uri="{FF2B5EF4-FFF2-40B4-BE49-F238E27FC236}">
                    <a16:creationId xmlns:a16="http://schemas.microsoft.com/office/drawing/2014/main" id="{047EB3CA-CCEE-D74F-156A-35982B9A6849}"/>
                  </a:ext>
                </a:extLst>
              </p:cNvPr>
              <p:cNvSpPr/>
              <p:nvPr/>
            </p:nvSpPr>
            <p:spPr>
              <a:xfrm>
                <a:off x="6539735" y="389844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33" name="矩形 432">
                <a:extLst>
                  <a:ext uri="{FF2B5EF4-FFF2-40B4-BE49-F238E27FC236}">
                    <a16:creationId xmlns:a16="http://schemas.microsoft.com/office/drawing/2014/main" id="{BA76EB83-47E3-7095-1083-41ACE0766EEE}"/>
                  </a:ext>
                </a:extLst>
              </p:cNvPr>
              <p:cNvSpPr/>
              <p:nvPr/>
            </p:nvSpPr>
            <p:spPr>
              <a:xfrm>
                <a:off x="6663316" y="389844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34" name="矩形 433">
                <a:extLst>
                  <a:ext uri="{FF2B5EF4-FFF2-40B4-BE49-F238E27FC236}">
                    <a16:creationId xmlns:a16="http://schemas.microsoft.com/office/drawing/2014/main" id="{83719531-1989-1B38-277A-3D630AF4F339}"/>
                  </a:ext>
                </a:extLst>
              </p:cNvPr>
              <p:cNvSpPr/>
              <p:nvPr/>
            </p:nvSpPr>
            <p:spPr>
              <a:xfrm>
                <a:off x="6539691" y="439052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35" name="矩形 434">
                <a:extLst>
                  <a:ext uri="{FF2B5EF4-FFF2-40B4-BE49-F238E27FC236}">
                    <a16:creationId xmlns:a16="http://schemas.microsoft.com/office/drawing/2014/main" id="{F9F9FB66-D5DD-553E-AECD-706D46B0D277}"/>
                  </a:ext>
                </a:extLst>
              </p:cNvPr>
              <p:cNvSpPr/>
              <p:nvPr/>
            </p:nvSpPr>
            <p:spPr>
              <a:xfrm>
                <a:off x="6663271" y="439052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36" name="矩形 435">
                <a:extLst>
                  <a:ext uri="{FF2B5EF4-FFF2-40B4-BE49-F238E27FC236}">
                    <a16:creationId xmlns:a16="http://schemas.microsoft.com/office/drawing/2014/main" id="{D5970FD7-6BFF-8EFD-AEE7-876AF66220F9}"/>
                  </a:ext>
                </a:extLst>
              </p:cNvPr>
              <p:cNvSpPr/>
              <p:nvPr/>
            </p:nvSpPr>
            <p:spPr>
              <a:xfrm>
                <a:off x="6539735" y="402202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37" name="矩形 436">
                <a:extLst>
                  <a:ext uri="{FF2B5EF4-FFF2-40B4-BE49-F238E27FC236}">
                    <a16:creationId xmlns:a16="http://schemas.microsoft.com/office/drawing/2014/main" id="{47F7EE68-C71B-43E9-A9D3-17E66B61C8A0}"/>
                  </a:ext>
                </a:extLst>
              </p:cNvPr>
              <p:cNvSpPr/>
              <p:nvPr/>
            </p:nvSpPr>
            <p:spPr>
              <a:xfrm>
                <a:off x="6663316" y="402202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38" name="矩形 437">
                <a:extLst>
                  <a:ext uri="{FF2B5EF4-FFF2-40B4-BE49-F238E27FC236}">
                    <a16:creationId xmlns:a16="http://schemas.microsoft.com/office/drawing/2014/main" id="{D44175D9-F0DC-55C9-5285-52231534F071}"/>
                  </a:ext>
                </a:extLst>
              </p:cNvPr>
              <p:cNvSpPr/>
              <p:nvPr/>
            </p:nvSpPr>
            <p:spPr>
              <a:xfrm>
                <a:off x="6539691" y="451410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39" name="矩形 438">
                <a:extLst>
                  <a:ext uri="{FF2B5EF4-FFF2-40B4-BE49-F238E27FC236}">
                    <a16:creationId xmlns:a16="http://schemas.microsoft.com/office/drawing/2014/main" id="{16DD69F8-EEB4-BA95-6D68-589F454A2402}"/>
                  </a:ext>
                </a:extLst>
              </p:cNvPr>
              <p:cNvSpPr/>
              <p:nvPr/>
            </p:nvSpPr>
            <p:spPr>
              <a:xfrm>
                <a:off x="6663271" y="451410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40" name="矩形 439">
                <a:extLst>
                  <a:ext uri="{FF2B5EF4-FFF2-40B4-BE49-F238E27FC236}">
                    <a16:creationId xmlns:a16="http://schemas.microsoft.com/office/drawing/2014/main" id="{886AFB1C-6D87-B3F0-18A6-5C447FDA0E27}"/>
                  </a:ext>
                </a:extLst>
              </p:cNvPr>
              <p:cNvSpPr/>
              <p:nvPr/>
            </p:nvSpPr>
            <p:spPr>
              <a:xfrm>
                <a:off x="6539735" y="4145602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41" name="矩形 440">
                <a:extLst>
                  <a:ext uri="{FF2B5EF4-FFF2-40B4-BE49-F238E27FC236}">
                    <a16:creationId xmlns:a16="http://schemas.microsoft.com/office/drawing/2014/main" id="{525DDE76-AB34-8B0E-A9DA-9028D530FE06}"/>
                  </a:ext>
                </a:extLst>
              </p:cNvPr>
              <p:cNvSpPr/>
              <p:nvPr/>
            </p:nvSpPr>
            <p:spPr>
              <a:xfrm>
                <a:off x="6663316" y="414560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42" name="矩形 441">
                <a:extLst>
                  <a:ext uri="{FF2B5EF4-FFF2-40B4-BE49-F238E27FC236}">
                    <a16:creationId xmlns:a16="http://schemas.microsoft.com/office/drawing/2014/main" id="{8ADDA85A-1783-4EEA-6DCA-B60D1B0E5BBD}"/>
                  </a:ext>
                </a:extLst>
              </p:cNvPr>
              <p:cNvSpPr/>
              <p:nvPr/>
            </p:nvSpPr>
            <p:spPr>
              <a:xfrm>
                <a:off x="6539691" y="4637685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43" name="矩形 442">
                <a:extLst>
                  <a:ext uri="{FF2B5EF4-FFF2-40B4-BE49-F238E27FC236}">
                    <a16:creationId xmlns:a16="http://schemas.microsoft.com/office/drawing/2014/main" id="{A6762A52-5ACA-DEF6-E4FE-22FD18F006CE}"/>
                  </a:ext>
                </a:extLst>
              </p:cNvPr>
              <p:cNvSpPr/>
              <p:nvPr/>
            </p:nvSpPr>
            <p:spPr>
              <a:xfrm>
                <a:off x="6663271" y="463768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44" name="矩形 443">
                <a:extLst>
                  <a:ext uri="{FF2B5EF4-FFF2-40B4-BE49-F238E27FC236}">
                    <a16:creationId xmlns:a16="http://schemas.microsoft.com/office/drawing/2014/main" id="{834D9F65-062D-D87A-18EE-54A915C9B87E}"/>
                  </a:ext>
                </a:extLst>
              </p:cNvPr>
              <p:cNvSpPr/>
              <p:nvPr/>
            </p:nvSpPr>
            <p:spPr>
              <a:xfrm>
                <a:off x="6539735" y="426918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45" name="矩形 444">
                <a:extLst>
                  <a:ext uri="{FF2B5EF4-FFF2-40B4-BE49-F238E27FC236}">
                    <a16:creationId xmlns:a16="http://schemas.microsoft.com/office/drawing/2014/main" id="{715A2C57-63B1-8BE0-1125-875465345E7E}"/>
                  </a:ext>
                </a:extLst>
              </p:cNvPr>
              <p:cNvSpPr/>
              <p:nvPr/>
            </p:nvSpPr>
            <p:spPr>
              <a:xfrm>
                <a:off x="6663316" y="426918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46" name="矩形 445">
                <a:extLst>
                  <a:ext uri="{FF2B5EF4-FFF2-40B4-BE49-F238E27FC236}">
                    <a16:creationId xmlns:a16="http://schemas.microsoft.com/office/drawing/2014/main" id="{7754E808-A1AD-2015-67B7-A2144F26A183}"/>
                  </a:ext>
                </a:extLst>
              </p:cNvPr>
              <p:cNvSpPr/>
              <p:nvPr/>
            </p:nvSpPr>
            <p:spPr>
              <a:xfrm>
                <a:off x="6539691" y="4761265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47" name="矩形 446">
                <a:extLst>
                  <a:ext uri="{FF2B5EF4-FFF2-40B4-BE49-F238E27FC236}">
                    <a16:creationId xmlns:a16="http://schemas.microsoft.com/office/drawing/2014/main" id="{5DE58D75-69FC-A3E8-CBBE-EDEA8F45988A}"/>
                  </a:ext>
                </a:extLst>
              </p:cNvPr>
              <p:cNvSpPr/>
              <p:nvPr/>
            </p:nvSpPr>
            <p:spPr>
              <a:xfrm>
                <a:off x="6663271" y="476126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48" name="矩形 447">
                <a:extLst>
                  <a:ext uri="{FF2B5EF4-FFF2-40B4-BE49-F238E27FC236}">
                    <a16:creationId xmlns:a16="http://schemas.microsoft.com/office/drawing/2014/main" id="{A43A9085-09E7-699D-E333-B8BEE4560E9D}"/>
                  </a:ext>
                </a:extLst>
              </p:cNvPr>
              <p:cNvSpPr/>
              <p:nvPr/>
            </p:nvSpPr>
            <p:spPr>
              <a:xfrm>
                <a:off x="6786807" y="389843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49" name="矩形 448">
                <a:extLst>
                  <a:ext uri="{FF2B5EF4-FFF2-40B4-BE49-F238E27FC236}">
                    <a16:creationId xmlns:a16="http://schemas.microsoft.com/office/drawing/2014/main" id="{9F203067-A954-DB83-B215-F81415E2DC3A}"/>
                  </a:ext>
                </a:extLst>
              </p:cNvPr>
              <p:cNvSpPr/>
              <p:nvPr/>
            </p:nvSpPr>
            <p:spPr>
              <a:xfrm>
                <a:off x="6910388" y="389843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50" name="矩形 449">
                <a:extLst>
                  <a:ext uri="{FF2B5EF4-FFF2-40B4-BE49-F238E27FC236}">
                    <a16:creationId xmlns:a16="http://schemas.microsoft.com/office/drawing/2014/main" id="{4B1E9F3C-73CE-96B7-41E6-FEB59AEC17C6}"/>
                  </a:ext>
                </a:extLst>
              </p:cNvPr>
              <p:cNvSpPr/>
              <p:nvPr/>
            </p:nvSpPr>
            <p:spPr>
              <a:xfrm>
                <a:off x="6786763" y="439052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51" name="矩形 450">
                <a:extLst>
                  <a:ext uri="{FF2B5EF4-FFF2-40B4-BE49-F238E27FC236}">
                    <a16:creationId xmlns:a16="http://schemas.microsoft.com/office/drawing/2014/main" id="{47D2C157-A81A-45FA-19DC-09275FD704FC}"/>
                  </a:ext>
                </a:extLst>
              </p:cNvPr>
              <p:cNvSpPr/>
              <p:nvPr/>
            </p:nvSpPr>
            <p:spPr>
              <a:xfrm>
                <a:off x="6910343" y="4390522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52" name="矩形 451">
                <a:extLst>
                  <a:ext uri="{FF2B5EF4-FFF2-40B4-BE49-F238E27FC236}">
                    <a16:creationId xmlns:a16="http://schemas.microsoft.com/office/drawing/2014/main" id="{19312A72-ED57-8FCA-F74B-81D4349EDC4E}"/>
                  </a:ext>
                </a:extLst>
              </p:cNvPr>
              <p:cNvSpPr/>
              <p:nvPr/>
            </p:nvSpPr>
            <p:spPr>
              <a:xfrm>
                <a:off x="6786807" y="402202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53" name="矩形 452">
                <a:extLst>
                  <a:ext uri="{FF2B5EF4-FFF2-40B4-BE49-F238E27FC236}">
                    <a16:creationId xmlns:a16="http://schemas.microsoft.com/office/drawing/2014/main" id="{41626B75-BD31-A638-8D83-0D6A4F1707AC}"/>
                  </a:ext>
                </a:extLst>
              </p:cNvPr>
              <p:cNvSpPr/>
              <p:nvPr/>
            </p:nvSpPr>
            <p:spPr>
              <a:xfrm>
                <a:off x="6910388" y="402201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54" name="矩形 453">
                <a:extLst>
                  <a:ext uri="{FF2B5EF4-FFF2-40B4-BE49-F238E27FC236}">
                    <a16:creationId xmlns:a16="http://schemas.microsoft.com/office/drawing/2014/main" id="{338BCC2D-B1B4-C1AC-9A5D-073B6B191C05}"/>
                  </a:ext>
                </a:extLst>
              </p:cNvPr>
              <p:cNvSpPr/>
              <p:nvPr/>
            </p:nvSpPr>
            <p:spPr>
              <a:xfrm>
                <a:off x="6786763" y="451410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55" name="矩形 454">
                <a:extLst>
                  <a:ext uri="{FF2B5EF4-FFF2-40B4-BE49-F238E27FC236}">
                    <a16:creationId xmlns:a16="http://schemas.microsoft.com/office/drawing/2014/main" id="{65D69A62-3E15-A94F-24BD-1EB2EF2F3324}"/>
                  </a:ext>
                </a:extLst>
              </p:cNvPr>
              <p:cNvSpPr/>
              <p:nvPr/>
            </p:nvSpPr>
            <p:spPr>
              <a:xfrm>
                <a:off x="6910343" y="451410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56" name="矩形 455">
                <a:extLst>
                  <a:ext uri="{FF2B5EF4-FFF2-40B4-BE49-F238E27FC236}">
                    <a16:creationId xmlns:a16="http://schemas.microsoft.com/office/drawing/2014/main" id="{1BFEEA7D-4BD8-53FA-75FA-733B3E18B770}"/>
                  </a:ext>
                </a:extLst>
              </p:cNvPr>
              <p:cNvSpPr/>
              <p:nvPr/>
            </p:nvSpPr>
            <p:spPr>
              <a:xfrm>
                <a:off x="6786807" y="414560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57" name="矩形 456">
                <a:extLst>
                  <a:ext uri="{FF2B5EF4-FFF2-40B4-BE49-F238E27FC236}">
                    <a16:creationId xmlns:a16="http://schemas.microsoft.com/office/drawing/2014/main" id="{43E8D0ED-0E42-46A6-56DF-F988B80DBA26}"/>
                  </a:ext>
                </a:extLst>
              </p:cNvPr>
              <p:cNvSpPr/>
              <p:nvPr/>
            </p:nvSpPr>
            <p:spPr>
              <a:xfrm>
                <a:off x="6910388" y="414560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58" name="矩形 457">
                <a:extLst>
                  <a:ext uri="{FF2B5EF4-FFF2-40B4-BE49-F238E27FC236}">
                    <a16:creationId xmlns:a16="http://schemas.microsoft.com/office/drawing/2014/main" id="{3867B24D-402B-A149-5564-A784396A55AA}"/>
                  </a:ext>
                </a:extLst>
              </p:cNvPr>
              <p:cNvSpPr/>
              <p:nvPr/>
            </p:nvSpPr>
            <p:spPr>
              <a:xfrm>
                <a:off x="6786763" y="463768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59" name="矩形 458">
                <a:extLst>
                  <a:ext uri="{FF2B5EF4-FFF2-40B4-BE49-F238E27FC236}">
                    <a16:creationId xmlns:a16="http://schemas.microsoft.com/office/drawing/2014/main" id="{07E7ED29-018C-10A4-1B09-110B4CE1CC23}"/>
                  </a:ext>
                </a:extLst>
              </p:cNvPr>
              <p:cNvSpPr/>
              <p:nvPr/>
            </p:nvSpPr>
            <p:spPr>
              <a:xfrm>
                <a:off x="6910343" y="463768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60" name="矩形 459">
                <a:extLst>
                  <a:ext uri="{FF2B5EF4-FFF2-40B4-BE49-F238E27FC236}">
                    <a16:creationId xmlns:a16="http://schemas.microsoft.com/office/drawing/2014/main" id="{6059DD8E-1B50-1602-4483-F790F3138F55}"/>
                  </a:ext>
                </a:extLst>
              </p:cNvPr>
              <p:cNvSpPr/>
              <p:nvPr/>
            </p:nvSpPr>
            <p:spPr>
              <a:xfrm>
                <a:off x="6786807" y="426918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61" name="矩形 460">
                <a:extLst>
                  <a:ext uri="{FF2B5EF4-FFF2-40B4-BE49-F238E27FC236}">
                    <a16:creationId xmlns:a16="http://schemas.microsoft.com/office/drawing/2014/main" id="{395EC4D7-0278-6C0F-3A91-2B0239F5D8DB}"/>
                  </a:ext>
                </a:extLst>
              </p:cNvPr>
              <p:cNvSpPr/>
              <p:nvPr/>
            </p:nvSpPr>
            <p:spPr>
              <a:xfrm>
                <a:off x="6910388" y="426918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62" name="矩形 461">
                <a:extLst>
                  <a:ext uri="{FF2B5EF4-FFF2-40B4-BE49-F238E27FC236}">
                    <a16:creationId xmlns:a16="http://schemas.microsoft.com/office/drawing/2014/main" id="{47430115-556E-2C75-D6F2-0BBE7849B6B9}"/>
                  </a:ext>
                </a:extLst>
              </p:cNvPr>
              <p:cNvSpPr/>
              <p:nvPr/>
            </p:nvSpPr>
            <p:spPr>
              <a:xfrm>
                <a:off x="6786763" y="476126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63" name="矩形 462">
                <a:extLst>
                  <a:ext uri="{FF2B5EF4-FFF2-40B4-BE49-F238E27FC236}">
                    <a16:creationId xmlns:a16="http://schemas.microsoft.com/office/drawing/2014/main" id="{DDB96F5D-C759-498B-7485-3D09926F8AD0}"/>
                  </a:ext>
                </a:extLst>
              </p:cNvPr>
              <p:cNvSpPr/>
              <p:nvPr/>
            </p:nvSpPr>
            <p:spPr>
              <a:xfrm>
                <a:off x="6910343" y="476126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64" name="矩形 463">
                <a:extLst>
                  <a:ext uri="{FF2B5EF4-FFF2-40B4-BE49-F238E27FC236}">
                    <a16:creationId xmlns:a16="http://schemas.microsoft.com/office/drawing/2014/main" id="{CCF6CA9A-E3C5-2C2E-04A5-E5727223C4BD}"/>
                  </a:ext>
                </a:extLst>
              </p:cNvPr>
              <p:cNvSpPr/>
              <p:nvPr/>
            </p:nvSpPr>
            <p:spPr>
              <a:xfrm>
                <a:off x="7033789" y="389844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65" name="矩形 464">
                <a:extLst>
                  <a:ext uri="{FF2B5EF4-FFF2-40B4-BE49-F238E27FC236}">
                    <a16:creationId xmlns:a16="http://schemas.microsoft.com/office/drawing/2014/main" id="{4365F078-AC5A-5A69-D1C0-AC05733FE215}"/>
                  </a:ext>
                </a:extLst>
              </p:cNvPr>
              <p:cNvSpPr/>
              <p:nvPr/>
            </p:nvSpPr>
            <p:spPr>
              <a:xfrm>
                <a:off x="7157370" y="389844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66" name="矩形 465">
                <a:extLst>
                  <a:ext uri="{FF2B5EF4-FFF2-40B4-BE49-F238E27FC236}">
                    <a16:creationId xmlns:a16="http://schemas.microsoft.com/office/drawing/2014/main" id="{B13D3790-1F8E-7E8F-F970-ED0078DA1E4E}"/>
                  </a:ext>
                </a:extLst>
              </p:cNvPr>
              <p:cNvSpPr/>
              <p:nvPr/>
            </p:nvSpPr>
            <p:spPr>
              <a:xfrm>
                <a:off x="7033745" y="439052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67" name="矩形 466">
                <a:extLst>
                  <a:ext uri="{FF2B5EF4-FFF2-40B4-BE49-F238E27FC236}">
                    <a16:creationId xmlns:a16="http://schemas.microsoft.com/office/drawing/2014/main" id="{7C85870A-F8AA-96AA-4681-23260B4F2F64}"/>
                  </a:ext>
                </a:extLst>
              </p:cNvPr>
              <p:cNvSpPr/>
              <p:nvPr/>
            </p:nvSpPr>
            <p:spPr>
              <a:xfrm>
                <a:off x="7157325" y="439052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68" name="矩形 467">
                <a:extLst>
                  <a:ext uri="{FF2B5EF4-FFF2-40B4-BE49-F238E27FC236}">
                    <a16:creationId xmlns:a16="http://schemas.microsoft.com/office/drawing/2014/main" id="{070CC2B4-B884-9A08-82F6-5FD076A0EFFB}"/>
                  </a:ext>
                </a:extLst>
              </p:cNvPr>
              <p:cNvSpPr/>
              <p:nvPr/>
            </p:nvSpPr>
            <p:spPr>
              <a:xfrm>
                <a:off x="7033789" y="402202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69" name="矩形 468">
                <a:extLst>
                  <a:ext uri="{FF2B5EF4-FFF2-40B4-BE49-F238E27FC236}">
                    <a16:creationId xmlns:a16="http://schemas.microsoft.com/office/drawing/2014/main" id="{ED638D9D-19A7-EF28-29F9-FCFE36ED2ABA}"/>
                  </a:ext>
                </a:extLst>
              </p:cNvPr>
              <p:cNvSpPr/>
              <p:nvPr/>
            </p:nvSpPr>
            <p:spPr>
              <a:xfrm>
                <a:off x="7157370" y="402202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70" name="矩形 469">
                <a:extLst>
                  <a:ext uri="{FF2B5EF4-FFF2-40B4-BE49-F238E27FC236}">
                    <a16:creationId xmlns:a16="http://schemas.microsoft.com/office/drawing/2014/main" id="{3732AEC9-8502-970E-46BB-8C7C299CF477}"/>
                  </a:ext>
                </a:extLst>
              </p:cNvPr>
              <p:cNvSpPr/>
              <p:nvPr/>
            </p:nvSpPr>
            <p:spPr>
              <a:xfrm>
                <a:off x="7033745" y="451410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71" name="矩形 470">
                <a:extLst>
                  <a:ext uri="{FF2B5EF4-FFF2-40B4-BE49-F238E27FC236}">
                    <a16:creationId xmlns:a16="http://schemas.microsoft.com/office/drawing/2014/main" id="{3602F121-9A47-35FB-EFFD-901B06908F61}"/>
                  </a:ext>
                </a:extLst>
              </p:cNvPr>
              <p:cNvSpPr/>
              <p:nvPr/>
            </p:nvSpPr>
            <p:spPr>
              <a:xfrm>
                <a:off x="7157325" y="451410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72" name="矩形 471">
                <a:extLst>
                  <a:ext uri="{FF2B5EF4-FFF2-40B4-BE49-F238E27FC236}">
                    <a16:creationId xmlns:a16="http://schemas.microsoft.com/office/drawing/2014/main" id="{73CB1FA8-FF10-8C9E-F9DE-4005D5617822}"/>
                  </a:ext>
                </a:extLst>
              </p:cNvPr>
              <p:cNvSpPr/>
              <p:nvPr/>
            </p:nvSpPr>
            <p:spPr>
              <a:xfrm>
                <a:off x="7033789" y="4145602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73" name="矩形 472">
                <a:extLst>
                  <a:ext uri="{FF2B5EF4-FFF2-40B4-BE49-F238E27FC236}">
                    <a16:creationId xmlns:a16="http://schemas.microsoft.com/office/drawing/2014/main" id="{3F4FFD27-AE9F-5086-D606-268637799D43}"/>
                  </a:ext>
                </a:extLst>
              </p:cNvPr>
              <p:cNvSpPr/>
              <p:nvPr/>
            </p:nvSpPr>
            <p:spPr>
              <a:xfrm>
                <a:off x="7157370" y="414560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74" name="矩形 473">
                <a:extLst>
                  <a:ext uri="{FF2B5EF4-FFF2-40B4-BE49-F238E27FC236}">
                    <a16:creationId xmlns:a16="http://schemas.microsoft.com/office/drawing/2014/main" id="{FEFF1B35-7B5B-6B25-54A3-D0B79148CCA6}"/>
                  </a:ext>
                </a:extLst>
              </p:cNvPr>
              <p:cNvSpPr/>
              <p:nvPr/>
            </p:nvSpPr>
            <p:spPr>
              <a:xfrm>
                <a:off x="7033745" y="4637685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75" name="矩形 474">
                <a:extLst>
                  <a:ext uri="{FF2B5EF4-FFF2-40B4-BE49-F238E27FC236}">
                    <a16:creationId xmlns:a16="http://schemas.microsoft.com/office/drawing/2014/main" id="{53CBD0EE-58B2-3FE8-5F1A-976BC4A15166}"/>
                  </a:ext>
                </a:extLst>
              </p:cNvPr>
              <p:cNvSpPr/>
              <p:nvPr/>
            </p:nvSpPr>
            <p:spPr>
              <a:xfrm>
                <a:off x="7157325" y="463768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76" name="矩形 475">
                <a:extLst>
                  <a:ext uri="{FF2B5EF4-FFF2-40B4-BE49-F238E27FC236}">
                    <a16:creationId xmlns:a16="http://schemas.microsoft.com/office/drawing/2014/main" id="{A9AF7EDF-6CBC-3145-2A48-4C7366A7E28F}"/>
                  </a:ext>
                </a:extLst>
              </p:cNvPr>
              <p:cNvSpPr/>
              <p:nvPr/>
            </p:nvSpPr>
            <p:spPr>
              <a:xfrm>
                <a:off x="7033789" y="426918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77" name="矩形 476">
                <a:extLst>
                  <a:ext uri="{FF2B5EF4-FFF2-40B4-BE49-F238E27FC236}">
                    <a16:creationId xmlns:a16="http://schemas.microsoft.com/office/drawing/2014/main" id="{8F47C8CB-09EA-D1D5-D11C-21010F4940B0}"/>
                  </a:ext>
                </a:extLst>
              </p:cNvPr>
              <p:cNvSpPr/>
              <p:nvPr/>
            </p:nvSpPr>
            <p:spPr>
              <a:xfrm>
                <a:off x="7157370" y="426918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78" name="矩形 477">
                <a:extLst>
                  <a:ext uri="{FF2B5EF4-FFF2-40B4-BE49-F238E27FC236}">
                    <a16:creationId xmlns:a16="http://schemas.microsoft.com/office/drawing/2014/main" id="{0371FC44-F6B4-62B0-E1EA-BD2D6C2C6A76}"/>
                  </a:ext>
                </a:extLst>
              </p:cNvPr>
              <p:cNvSpPr/>
              <p:nvPr/>
            </p:nvSpPr>
            <p:spPr>
              <a:xfrm>
                <a:off x="7033745" y="4761265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79" name="矩形 478">
                <a:extLst>
                  <a:ext uri="{FF2B5EF4-FFF2-40B4-BE49-F238E27FC236}">
                    <a16:creationId xmlns:a16="http://schemas.microsoft.com/office/drawing/2014/main" id="{A24E1793-F62F-0F98-0CAB-865C701C5314}"/>
                  </a:ext>
                </a:extLst>
              </p:cNvPr>
              <p:cNvSpPr/>
              <p:nvPr/>
            </p:nvSpPr>
            <p:spPr>
              <a:xfrm>
                <a:off x="7157325" y="476126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80" name="矩形 479">
                <a:extLst>
                  <a:ext uri="{FF2B5EF4-FFF2-40B4-BE49-F238E27FC236}">
                    <a16:creationId xmlns:a16="http://schemas.microsoft.com/office/drawing/2014/main" id="{E0C2317B-B55B-668F-A620-F5CBB2D89692}"/>
                  </a:ext>
                </a:extLst>
              </p:cNvPr>
              <p:cNvSpPr/>
              <p:nvPr/>
            </p:nvSpPr>
            <p:spPr>
              <a:xfrm>
                <a:off x="7280861" y="389843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81" name="矩形 480">
                <a:extLst>
                  <a:ext uri="{FF2B5EF4-FFF2-40B4-BE49-F238E27FC236}">
                    <a16:creationId xmlns:a16="http://schemas.microsoft.com/office/drawing/2014/main" id="{EBA4A6A6-1CCF-A7FE-048D-FF0CC60615A7}"/>
                  </a:ext>
                </a:extLst>
              </p:cNvPr>
              <p:cNvSpPr/>
              <p:nvPr/>
            </p:nvSpPr>
            <p:spPr>
              <a:xfrm>
                <a:off x="7404442" y="389843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82" name="矩形 481">
                <a:extLst>
                  <a:ext uri="{FF2B5EF4-FFF2-40B4-BE49-F238E27FC236}">
                    <a16:creationId xmlns:a16="http://schemas.microsoft.com/office/drawing/2014/main" id="{B8D3BD96-2E73-2C67-7CC4-89E368890101}"/>
                  </a:ext>
                </a:extLst>
              </p:cNvPr>
              <p:cNvSpPr/>
              <p:nvPr/>
            </p:nvSpPr>
            <p:spPr>
              <a:xfrm>
                <a:off x="7280817" y="439052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83" name="矩形 482">
                <a:extLst>
                  <a:ext uri="{FF2B5EF4-FFF2-40B4-BE49-F238E27FC236}">
                    <a16:creationId xmlns:a16="http://schemas.microsoft.com/office/drawing/2014/main" id="{1C385F71-88E4-0C48-D7B4-5698974B4C9E}"/>
                  </a:ext>
                </a:extLst>
              </p:cNvPr>
              <p:cNvSpPr/>
              <p:nvPr/>
            </p:nvSpPr>
            <p:spPr>
              <a:xfrm>
                <a:off x="7404397" y="4390522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84" name="矩形 483">
                <a:extLst>
                  <a:ext uri="{FF2B5EF4-FFF2-40B4-BE49-F238E27FC236}">
                    <a16:creationId xmlns:a16="http://schemas.microsoft.com/office/drawing/2014/main" id="{9E521683-E97E-C9AB-C1A1-7E9C1CC62ED4}"/>
                  </a:ext>
                </a:extLst>
              </p:cNvPr>
              <p:cNvSpPr/>
              <p:nvPr/>
            </p:nvSpPr>
            <p:spPr>
              <a:xfrm>
                <a:off x="7280861" y="402202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85" name="矩形 484">
                <a:extLst>
                  <a:ext uri="{FF2B5EF4-FFF2-40B4-BE49-F238E27FC236}">
                    <a16:creationId xmlns:a16="http://schemas.microsoft.com/office/drawing/2014/main" id="{88840C87-6BB8-F8C0-808A-1C8D0D2928F5}"/>
                  </a:ext>
                </a:extLst>
              </p:cNvPr>
              <p:cNvSpPr/>
              <p:nvPr/>
            </p:nvSpPr>
            <p:spPr>
              <a:xfrm>
                <a:off x="7404442" y="402201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86" name="矩形 485">
                <a:extLst>
                  <a:ext uri="{FF2B5EF4-FFF2-40B4-BE49-F238E27FC236}">
                    <a16:creationId xmlns:a16="http://schemas.microsoft.com/office/drawing/2014/main" id="{6705BAC2-C7ED-6E0A-338C-E21D66202CF6}"/>
                  </a:ext>
                </a:extLst>
              </p:cNvPr>
              <p:cNvSpPr/>
              <p:nvPr/>
            </p:nvSpPr>
            <p:spPr>
              <a:xfrm>
                <a:off x="7280817" y="451410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87" name="矩形 486">
                <a:extLst>
                  <a:ext uri="{FF2B5EF4-FFF2-40B4-BE49-F238E27FC236}">
                    <a16:creationId xmlns:a16="http://schemas.microsoft.com/office/drawing/2014/main" id="{4BB78339-D731-D02A-32F0-FA9D21A53963}"/>
                  </a:ext>
                </a:extLst>
              </p:cNvPr>
              <p:cNvSpPr/>
              <p:nvPr/>
            </p:nvSpPr>
            <p:spPr>
              <a:xfrm>
                <a:off x="7404397" y="451410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88" name="矩形 487">
                <a:extLst>
                  <a:ext uri="{FF2B5EF4-FFF2-40B4-BE49-F238E27FC236}">
                    <a16:creationId xmlns:a16="http://schemas.microsoft.com/office/drawing/2014/main" id="{A3865107-F2B5-72F5-6086-17A51F78FC27}"/>
                  </a:ext>
                </a:extLst>
              </p:cNvPr>
              <p:cNvSpPr/>
              <p:nvPr/>
            </p:nvSpPr>
            <p:spPr>
              <a:xfrm>
                <a:off x="7280861" y="414560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89" name="矩形 488">
                <a:extLst>
                  <a:ext uri="{FF2B5EF4-FFF2-40B4-BE49-F238E27FC236}">
                    <a16:creationId xmlns:a16="http://schemas.microsoft.com/office/drawing/2014/main" id="{C4BE1EF3-F8D3-A978-12EE-605ED91EF703}"/>
                  </a:ext>
                </a:extLst>
              </p:cNvPr>
              <p:cNvSpPr/>
              <p:nvPr/>
            </p:nvSpPr>
            <p:spPr>
              <a:xfrm>
                <a:off x="7404442" y="414560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90" name="矩形 489">
                <a:extLst>
                  <a:ext uri="{FF2B5EF4-FFF2-40B4-BE49-F238E27FC236}">
                    <a16:creationId xmlns:a16="http://schemas.microsoft.com/office/drawing/2014/main" id="{297BEE4F-A6D5-B152-CAF4-ABACC35897F9}"/>
                  </a:ext>
                </a:extLst>
              </p:cNvPr>
              <p:cNvSpPr/>
              <p:nvPr/>
            </p:nvSpPr>
            <p:spPr>
              <a:xfrm>
                <a:off x="7280817" y="463768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91" name="矩形 490">
                <a:extLst>
                  <a:ext uri="{FF2B5EF4-FFF2-40B4-BE49-F238E27FC236}">
                    <a16:creationId xmlns:a16="http://schemas.microsoft.com/office/drawing/2014/main" id="{B5854FFA-6CD2-D646-7054-C433D3713CFC}"/>
                  </a:ext>
                </a:extLst>
              </p:cNvPr>
              <p:cNvSpPr/>
              <p:nvPr/>
            </p:nvSpPr>
            <p:spPr>
              <a:xfrm>
                <a:off x="7404397" y="463768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92" name="矩形 491">
                <a:extLst>
                  <a:ext uri="{FF2B5EF4-FFF2-40B4-BE49-F238E27FC236}">
                    <a16:creationId xmlns:a16="http://schemas.microsoft.com/office/drawing/2014/main" id="{555388F6-BD00-7F9C-C5E1-4B470945C91C}"/>
                  </a:ext>
                </a:extLst>
              </p:cNvPr>
              <p:cNvSpPr/>
              <p:nvPr/>
            </p:nvSpPr>
            <p:spPr>
              <a:xfrm>
                <a:off x="7280861" y="426918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93" name="矩形 492">
                <a:extLst>
                  <a:ext uri="{FF2B5EF4-FFF2-40B4-BE49-F238E27FC236}">
                    <a16:creationId xmlns:a16="http://schemas.microsoft.com/office/drawing/2014/main" id="{ADED6D22-4EE9-7479-82CD-D61787C0D1CC}"/>
                  </a:ext>
                </a:extLst>
              </p:cNvPr>
              <p:cNvSpPr/>
              <p:nvPr/>
            </p:nvSpPr>
            <p:spPr>
              <a:xfrm>
                <a:off x="7404442" y="426918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94" name="矩形 493">
                <a:extLst>
                  <a:ext uri="{FF2B5EF4-FFF2-40B4-BE49-F238E27FC236}">
                    <a16:creationId xmlns:a16="http://schemas.microsoft.com/office/drawing/2014/main" id="{5829520B-ACCD-338A-2BAE-D2C01FF0B0C4}"/>
                  </a:ext>
                </a:extLst>
              </p:cNvPr>
              <p:cNvSpPr/>
              <p:nvPr/>
            </p:nvSpPr>
            <p:spPr>
              <a:xfrm>
                <a:off x="7280817" y="476126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95" name="矩形 494">
                <a:extLst>
                  <a:ext uri="{FF2B5EF4-FFF2-40B4-BE49-F238E27FC236}">
                    <a16:creationId xmlns:a16="http://schemas.microsoft.com/office/drawing/2014/main" id="{A1A36583-3162-7A03-6960-30E5FB2919FF}"/>
                  </a:ext>
                </a:extLst>
              </p:cNvPr>
              <p:cNvSpPr/>
              <p:nvPr/>
            </p:nvSpPr>
            <p:spPr>
              <a:xfrm>
                <a:off x="7404397" y="476126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</p:grpSp>
        <p:sp>
          <p:nvSpPr>
            <p:cNvPr id="427" name="文本框 426">
              <a:extLst>
                <a:ext uri="{FF2B5EF4-FFF2-40B4-BE49-F238E27FC236}">
                  <a16:creationId xmlns:a16="http://schemas.microsoft.com/office/drawing/2014/main" id="{AC1A7DBD-8740-BBF8-10C7-E5F46AEC6679}"/>
                </a:ext>
              </a:extLst>
            </p:cNvPr>
            <p:cNvSpPr txBox="1"/>
            <p:nvPr/>
          </p:nvSpPr>
          <p:spPr>
            <a:xfrm>
              <a:off x="3970360" y="5454013"/>
              <a:ext cx="3337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accent5"/>
                  </a:solidFill>
                </a:rPr>
                <a:t>N</a:t>
              </a:r>
              <a:endParaRPr lang="zh-CN" altLang="en-US" dirty="0">
                <a:solidFill>
                  <a:schemeClr val="accent5"/>
                </a:solidFill>
              </a:endParaRPr>
            </a:p>
          </p:txBody>
        </p:sp>
        <p:sp>
          <p:nvSpPr>
            <p:cNvPr id="428" name="文本框 427">
              <a:extLst>
                <a:ext uri="{FF2B5EF4-FFF2-40B4-BE49-F238E27FC236}">
                  <a16:creationId xmlns:a16="http://schemas.microsoft.com/office/drawing/2014/main" id="{1CDB2076-EBD8-4B87-69F3-42F70F956227}"/>
                </a:ext>
              </a:extLst>
            </p:cNvPr>
            <p:cNvSpPr txBox="1"/>
            <p:nvPr/>
          </p:nvSpPr>
          <p:spPr>
            <a:xfrm>
              <a:off x="4592354" y="6192724"/>
              <a:ext cx="3337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accent5"/>
                  </a:solidFill>
                </a:rPr>
                <a:t>N’</a:t>
              </a:r>
              <a:endParaRPr lang="zh-CN" altLang="en-US" dirty="0">
                <a:solidFill>
                  <a:schemeClr val="accent5"/>
                </a:solidFill>
              </a:endParaRPr>
            </a:p>
          </p:txBody>
        </p:sp>
        <p:grpSp>
          <p:nvGrpSpPr>
            <p:cNvPr id="429" name="组合 428">
              <a:extLst>
                <a:ext uri="{FF2B5EF4-FFF2-40B4-BE49-F238E27FC236}">
                  <a16:creationId xmlns:a16="http://schemas.microsoft.com/office/drawing/2014/main" id="{9C81D4E6-F748-9BDF-9A57-399F5B33367F}"/>
                </a:ext>
              </a:extLst>
            </p:cNvPr>
            <p:cNvGrpSpPr/>
            <p:nvPr/>
          </p:nvGrpSpPr>
          <p:grpSpPr>
            <a:xfrm>
              <a:off x="4045799" y="4854974"/>
              <a:ext cx="330799" cy="388375"/>
              <a:chOff x="4946889" y="869893"/>
              <a:chExt cx="330799" cy="388375"/>
            </a:xfrm>
          </p:grpSpPr>
          <p:sp>
            <p:nvSpPr>
              <p:cNvPr id="430" name="文本框 429">
                <a:extLst>
                  <a:ext uri="{FF2B5EF4-FFF2-40B4-BE49-F238E27FC236}">
                    <a16:creationId xmlns:a16="http://schemas.microsoft.com/office/drawing/2014/main" id="{36FAC31D-14FF-DD96-1507-0D5BC0354B55}"/>
                  </a:ext>
                </a:extLst>
              </p:cNvPr>
              <p:cNvSpPr txBox="1"/>
              <p:nvPr/>
            </p:nvSpPr>
            <p:spPr>
              <a:xfrm rot="18982472">
                <a:off x="4946889" y="869893"/>
                <a:ext cx="298535" cy="3692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h</a:t>
                </a:r>
                <a:endParaRPr lang="zh-CN" altLang="en-US" dirty="0"/>
              </a:p>
            </p:txBody>
          </p:sp>
          <p:cxnSp>
            <p:nvCxnSpPr>
              <p:cNvPr id="431" name="直接连接符 132">
                <a:extLst>
                  <a:ext uri="{FF2B5EF4-FFF2-40B4-BE49-F238E27FC236}">
                    <a16:creationId xmlns:a16="http://schemas.microsoft.com/office/drawing/2014/main" id="{026D8981-03C2-94F6-C159-C2A475FCE2D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097462" y="1096757"/>
                <a:ext cx="180226" cy="161511"/>
              </a:xfrm>
              <a:prstGeom prst="line">
                <a:avLst/>
              </a:prstGeom>
              <a:ln w="12700">
                <a:headEnd type="triangl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aphicFrame>
        <p:nvGraphicFramePr>
          <p:cNvPr id="564" name="表格 563">
            <a:extLst>
              <a:ext uri="{FF2B5EF4-FFF2-40B4-BE49-F238E27FC236}">
                <a16:creationId xmlns:a16="http://schemas.microsoft.com/office/drawing/2014/main" id="{6ED9984C-FD7C-EA6B-BE0F-52A4CD740E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4095846"/>
              </p:ext>
            </p:extLst>
          </p:nvPr>
        </p:nvGraphicFramePr>
        <p:xfrm>
          <a:off x="1948516" y="4128949"/>
          <a:ext cx="3809892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2765">
                  <a:extLst>
                    <a:ext uri="{9D8B030D-6E8A-4147-A177-3AD203B41FA5}">
                      <a16:colId xmlns:a16="http://schemas.microsoft.com/office/drawing/2014/main" val="2005552497"/>
                    </a:ext>
                  </a:extLst>
                </a:gridCol>
                <a:gridCol w="741148">
                  <a:extLst>
                    <a:ext uri="{9D8B030D-6E8A-4147-A177-3AD203B41FA5}">
                      <a16:colId xmlns:a16="http://schemas.microsoft.com/office/drawing/2014/main" val="2145976835"/>
                    </a:ext>
                  </a:extLst>
                </a:gridCol>
                <a:gridCol w="763951">
                  <a:extLst>
                    <a:ext uri="{9D8B030D-6E8A-4147-A177-3AD203B41FA5}">
                      <a16:colId xmlns:a16="http://schemas.microsoft.com/office/drawing/2014/main" val="148455026"/>
                    </a:ext>
                  </a:extLst>
                </a:gridCol>
                <a:gridCol w="932028">
                  <a:extLst>
                    <a:ext uri="{9D8B030D-6E8A-4147-A177-3AD203B41FA5}">
                      <a16:colId xmlns:a16="http://schemas.microsoft.com/office/drawing/2014/main" val="2182379166"/>
                    </a:ext>
                  </a:extLst>
                </a:gridCol>
              </a:tblGrid>
              <a:tr h="305118">
                <a:tc>
                  <a:txBody>
                    <a:bodyPr/>
                    <a:lstStyle/>
                    <a:p>
                      <a:endParaRPr lang="zh-CN" altLang="en-US" sz="16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n-lt"/>
                        </a:rPr>
                        <a:t>h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n-lt"/>
                        </a:rPr>
                        <a:t>N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n-lt"/>
                        </a:rPr>
                        <a:t>c=1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1248250"/>
                  </a:ext>
                </a:extLst>
              </a:tr>
              <a:tr h="319918">
                <a:tc>
                  <a:txBody>
                    <a:bodyPr/>
                    <a:lstStyle/>
                    <a:p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lt"/>
                        </a:rPr>
                        <a:t>Dependency: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n-lt"/>
                        </a:rPr>
                        <a:t>Batch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n-lt"/>
                        </a:rPr>
                        <a:t>Batch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 err="1">
                          <a:solidFill>
                            <a:srgbClr val="FF0000"/>
                          </a:solidFill>
                          <a:latin typeface="+mn-lt"/>
                        </a:rPr>
                        <a:t>NonPara</a:t>
                      </a:r>
                      <a:endParaRPr lang="zh-CN" altLang="en-US" sz="1600" b="1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90620"/>
                  </a:ext>
                </a:extLst>
              </a:tr>
            </a:tbl>
          </a:graphicData>
        </a:graphic>
      </p:graphicFrame>
      <p:graphicFrame>
        <p:nvGraphicFramePr>
          <p:cNvPr id="565" name="表格 564">
            <a:extLst>
              <a:ext uri="{FF2B5EF4-FFF2-40B4-BE49-F238E27FC236}">
                <a16:creationId xmlns:a16="http://schemas.microsoft.com/office/drawing/2014/main" id="{E54DB372-4F5E-06CF-94B5-CA690C67E6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9934354"/>
              </p:ext>
            </p:extLst>
          </p:nvPr>
        </p:nvGraphicFramePr>
        <p:xfrm>
          <a:off x="8279335" y="5045158"/>
          <a:ext cx="3809892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2765">
                  <a:extLst>
                    <a:ext uri="{9D8B030D-6E8A-4147-A177-3AD203B41FA5}">
                      <a16:colId xmlns:a16="http://schemas.microsoft.com/office/drawing/2014/main" val="2005552497"/>
                    </a:ext>
                  </a:extLst>
                </a:gridCol>
                <a:gridCol w="741148">
                  <a:extLst>
                    <a:ext uri="{9D8B030D-6E8A-4147-A177-3AD203B41FA5}">
                      <a16:colId xmlns:a16="http://schemas.microsoft.com/office/drawing/2014/main" val="2145976835"/>
                    </a:ext>
                  </a:extLst>
                </a:gridCol>
                <a:gridCol w="763951">
                  <a:extLst>
                    <a:ext uri="{9D8B030D-6E8A-4147-A177-3AD203B41FA5}">
                      <a16:colId xmlns:a16="http://schemas.microsoft.com/office/drawing/2014/main" val="148455026"/>
                    </a:ext>
                  </a:extLst>
                </a:gridCol>
                <a:gridCol w="932028">
                  <a:extLst>
                    <a:ext uri="{9D8B030D-6E8A-4147-A177-3AD203B41FA5}">
                      <a16:colId xmlns:a16="http://schemas.microsoft.com/office/drawing/2014/main" val="2182379166"/>
                    </a:ext>
                  </a:extLst>
                </a:gridCol>
              </a:tblGrid>
              <a:tr h="305118">
                <a:tc>
                  <a:txBody>
                    <a:bodyPr/>
                    <a:lstStyle/>
                    <a:p>
                      <a:endParaRPr lang="zh-CN" altLang="en-US" sz="16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n-lt"/>
                        </a:rPr>
                        <a:t>h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n-lt"/>
                        </a:rPr>
                        <a:t>N’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n-lt"/>
                        </a:rPr>
                        <a:t>d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1248250"/>
                  </a:ext>
                </a:extLst>
              </a:tr>
              <a:tr h="319918">
                <a:tc>
                  <a:txBody>
                    <a:bodyPr/>
                    <a:lstStyle/>
                    <a:p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lt"/>
                        </a:rPr>
                        <a:t>Dependency: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n-lt"/>
                        </a:rPr>
                        <a:t>Batch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>
                          <a:solidFill>
                            <a:schemeClr val="accent5"/>
                          </a:solidFill>
                          <a:latin typeface="+mn-lt"/>
                        </a:rPr>
                        <a:t>Reuse</a:t>
                      </a:r>
                      <a:endParaRPr lang="zh-CN" altLang="en-US" sz="1600" b="1" dirty="0">
                        <a:solidFill>
                          <a:schemeClr val="accent5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 err="1">
                          <a:solidFill>
                            <a:srgbClr val="FF0000"/>
                          </a:solidFill>
                          <a:latin typeface="+mn-lt"/>
                        </a:rPr>
                        <a:t>NonPara</a:t>
                      </a:r>
                      <a:endParaRPr lang="zh-CN" altLang="en-US" sz="1600" b="1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90620"/>
                  </a:ext>
                </a:extLst>
              </a:tr>
            </a:tbl>
          </a:graphicData>
        </a:graphic>
      </p:graphicFrame>
      <p:graphicFrame>
        <p:nvGraphicFramePr>
          <p:cNvPr id="566" name="表格 565">
            <a:extLst>
              <a:ext uri="{FF2B5EF4-FFF2-40B4-BE49-F238E27FC236}">
                <a16:creationId xmlns:a16="http://schemas.microsoft.com/office/drawing/2014/main" id="{50DAAA01-3E74-49A1-60F3-9D1F520ED8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2942324"/>
              </p:ext>
            </p:extLst>
          </p:nvPr>
        </p:nvGraphicFramePr>
        <p:xfrm>
          <a:off x="7728675" y="6157236"/>
          <a:ext cx="3809892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2765">
                  <a:extLst>
                    <a:ext uri="{9D8B030D-6E8A-4147-A177-3AD203B41FA5}">
                      <a16:colId xmlns:a16="http://schemas.microsoft.com/office/drawing/2014/main" val="2005552497"/>
                    </a:ext>
                  </a:extLst>
                </a:gridCol>
                <a:gridCol w="741148">
                  <a:extLst>
                    <a:ext uri="{9D8B030D-6E8A-4147-A177-3AD203B41FA5}">
                      <a16:colId xmlns:a16="http://schemas.microsoft.com/office/drawing/2014/main" val="2145976835"/>
                    </a:ext>
                  </a:extLst>
                </a:gridCol>
                <a:gridCol w="763951">
                  <a:extLst>
                    <a:ext uri="{9D8B030D-6E8A-4147-A177-3AD203B41FA5}">
                      <a16:colId xmlns:a16="http://schemas.microsoft.com/office/drawing/2014/main" val="148455026"/>
                    </a:ext>
                  </a:extLst>
                </a:gridCol>
                <a:gridCol w="932028">
                  <a:extLst>
                    <a:ext uri="{9D8B030D-6E8A-4147-A177-3AD203B41FA5}">
                      <a16:colId xmlns:a16="http://schemas.microsoft.com/office/drawing/2014/main" val="2182379166"/>
                    </a:ext>
                  </a:extLst>
                </a:gridCol>
              </a:tblGrid>
              <a:tr h="305118">
                <a:tc>
                  <a:txBody>
                    <a:bodyPr/>
                    <a:lstStyle/>
                    <a:p>
                      <a:endParaRPr lang="zh-CN" altLang="en-US" sz="16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n-lt"/>
                        </a:rPr>
                        <a:t>h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n-lt"/>
                        </a:rPr>
                        <a:t>N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n-lt"/>
                        </a:rPr>
                        <a:t>N’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1248250"/>
                  </a:ext>
                </a:extLst>
              </a:tr>
              <a:tr h="319918">
                <a:tc>
                  <a:txBody>
                    <a:bodyPr/>
                    <a:lstStyle/>
                    <a:p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lt"/>
                        </a:rPr>
                        <a:t>Dependency: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n-lt"/>
                        </a:rPr>
                        <a:t>Batch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>
                          <a:solidFill>
                            <a:schemeClr val="accent5"/>
                          </a:solidFill>
                          <a:latin typeface="+mn-lt"/>
                        </a:rPr>
                        <a:t>Reuse</a:t>
                      </a:r>
                      <a:endParaRPr lang="zh-CN" altLang="en-US" sz="1600" b="1" dirty="0">
                        <a:solidFill>
                          <a:schemeClr val="accent5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>
                          <a:solidFill>
                            <a:schemeClr val="accent5"/>
                          </a:solidFill>
                          <a:latin typeface="+mn-lt"/>
                        </a:rPr>
                        <a:t>Reuse</a:t>
                      </a:r>
                      <a:endParaRPr lang="zh-CN" altLang="en-US" sz="1600" b="1" dirty="0">
                        <a:solidFill>
                          <a:schemeClr val="accent5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90620"/>
                  </a:ext>
                </a:extLst>
              </a:tr>
            </a:tbl>
          </a:graphicData>
        </a:graphic>
      </p:graphicFrame>
      <p:sp>
        <p:nvSpPr>
          <p:cNvPr id="567" name="矩形: 圆角 20">
            <a:extLst>
              <a:ext uri="{FF2B5EF4-FFF2-40B4-BE49-F238E27FC236}">
                <a16:creationId xmlns:a16="http://schemas.microsoft.com/office/drawing/2014/main" id="{E5664048-5E2B-C593-EAF5-4EE83B201504}"/>
              </a:ext>
            </a:extLst>
          </p:cNvPr>
          <p:cNvSpPr/>
          <p:nvPr/>
        </p:nvSpPr>
        <p:spPr>
          <a:xfrm>
            <a:off x="3612535" y="5455806"/>
            <a:ext cx="876956" cy="288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Reduce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09" name="组合 608">
            <a:extLst>
              <a:ext uri="{FF2B5EF4-FFF2-40B4-BE49-F238E27FC236}">
                <a16:creationId xmlns:a16="http://schemas.microsoft.com/office/drawing/2014/main" id="{C4F378B0-56F2-A380-8E4B-C08A3E24F6F7}"/>
              </a:ext>
            </a:extLst>
          </p:cNvPr>
          <p:cNvGrpSpPr/>
          <p:nvPr/>
        </p:nvGrpSpPr>
        <p:grpSpPr>
          <a:xfrm>
            <a:off x="1907128" y="4814269"/>
            <a:ext cx="1395769" cy="1707082"/>
            <a:chOff x="3970360" y="4854974"/>
            <a:chExt cx="1395769" cy="1707082"/>
          </a:xfrm>
        </p:grpSpPr>
        <p:grpSp>
          <p:nvGrpSpPr>
            <p:cNvPr id="610" name="组合 609">
              <a:extLst>
                <a:ext uri="{FF2B5EF4-FFF2-40B4-BE49-F238E27FC236}">
                  <a16:creationId xmlns:a16="http://schemas.microsoft.com/office/drawing/2014/main" id="{5A4521AE-3FA9-31D1-6AC2-4BFC0A10878C}"/>
                </a:ext>
              </a:extLst>
            </p:cNvPr>
            <p:cNvGrpSpPr/>
            <p:nvPr/>
          </p:nvGrpSpPr>
          <p:grpSpPr>
            <a:xfrm>
              <a:off x="4377797" y="5162589"/>
              <a:ext cx="988332" cy="986407"/>
              <a:chOff x="6387291" y="3746039"/>
              <a:chExt cx="988332" cy="986407"/>
            </a:xfrm>
            <a:solidFill>
              <a:schemeClr val="accent1">
                <a:lumMod val="75000"/>
              </a:schemeClr>
            </a:solidFill>
          </p:grpSpPr>
          <p:sp>
            <p:nvSpPr>
              <p:cNvPr id="681" name="矩形 680">
                <a:extLst>
                  <a:ext uri="{FF2B5EF4-FFF2-40B4-BE49-F238E27FC236}">
                    <a16:creationId xmlns:a16="http://schemas.microsoft.com/office/drawing/2014/main" id="{6FFDF02F-B4BF-5202-E75B-0A13D19268A1}"/>
                  </a:ext>
                </a:extLst>
              </p:cNvPr>
              <p:cNvSpPr/>
              <p:nvPr/>
            </p:nvSpPr>
            <p:spPr>
              <a:xfrm>
                <a:off x="6387335" y="374604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682" name="矩形 681">
                <a:extLst>
                  <a:ext uri="{FF2B5EF4-FFF2-40B4-BE49-F238E27FC236}">
                    <a16:creationId xmlns:a16="http://schemas.microsoft.com/office/drawing/2014/main" id="{08DCFF0A-FEE5-E836-21F2-6F9B3B9EC703}"/>
                  </a:ext>
                </a:extLst>
              </p:cNvPr>
              <p:cNvSpPr/>
              <p:nvPr/>
            </p:nvSpPr>
            <p:spPr>
              <a:xfrm>
                <a:off x="6510916" y="374604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683" name="矩形 682">
                <a:extLst>
                  <a:ext uri="{FF2B5EF4-FFF2-40B4-BE49-F238E27FC236}">
                    <a16:creationId xmlns:a16="http://schemas.microsoft.com/office/drawing/2014/main" id="{DCD4CA7C-2E5D-42E1-75A6-B09439B67AAA}"/>
                  </a:ext>
                </a:extLst>
              </p:cNvPr>
              <p:cNvSpPr/>
              <p:nvPr/>
            </p:nvSpPr>
            <p:spPr>
              <a:xfrm>
                <a:off x="6387291" y="423812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684" name="矩形 683">
                <a:extLst>
                  <a:ext uri="{FF2B5EF4-FFF2-40B4-BE49-F238E27FC236}">
                    <a16:creationId xmlns:a16="http://schemas.microsoft.com/office/drawing/2014/main" id="{EEA8C962-FEB4-B36F-74F3-D575DE577EEA}"/>
                  </a:ext>
                </a:extLst>
              </p:cNvPr>
              <p:cNvSpPr/>
              <p:nvPr/>
            </p:nvSpPr>
            <p:spPr>
              <a:xfrm>
                <a:off x="6510871" y="423812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685" name="矩形 684">
                <a:extLst>
                  <a:ext uri="{FF2B5EF4-FFF2-40B4-BE49-F238E27FC236}">
                    <a16:creationId xmlns:a16="http://schemas.microsoft.com/office/drawing/2014/main" id="{F9A712DF-820F-A4EB-3365-62FE0ABB1DBE}"/>
                  </a:ext>
                </a:extLst>
              </p:cNvPr>
              <p:cNvSpPr/>
              <p:nvPr/>
            </p:nvSpPr>
            <p:spPr>
              <a:xfrm>
                <a:off x="6387335" y="386962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686" name="矩形 685">
                <a:extLst>
                  <a:ext uri="{FF2B5EF4-FFF2-40B4-BE49-F238E27FC236}">
                    <a16:creationId xmlns:a16="http://schemas.microsoft.com/office/drawing/2014/main" id="{C959954C-B294-F5B4-3905-AD53B61CD4EB}"/>
                  </a:ext>
                </a:extLst>
              </p:cNvPr>
              <p:cNvSpPr/>
              <p:nvPr/>
            </p:nvSpPr>
            <p:spPr>
              <a:xfrm>
                <a:off x="6510916" y="386962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687" name="矩形 686">
                <a:extLst>
                  <a:ext uri="{FF2B5EF4-FFF2-40B4-BE49-F238E27FC236}">
                    <a16:creationId xmlns:a16="http://schemas.microsoft.com/office/drawing/2014/main" id="{D170576C-9582-A326-0BE4-317C5A910C85}"/>
                  </a:ext>
                </a:extLst>
              </p:cNvPr>
              <p:cNvSpPr/>
              <p:nvPr/>
            </p:nvSpPr>
            <p:spPr>
              <a:xfrm>
                <a:off x="6387291" y="436170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688" name="矩形 687">
                <a:extLst>
                  <a:ext uri="{FF2B5EF4-FFF2-40B4-BE49-F238E27FC236}">
                    <a16:creationId xmlns:a16="http://schemas.microsoft.com/office/drawing/2014/main" id="{1FB152F4-21FB-3738-EBDE-BEB319F32C1F}"/>
                  </a:ext>
                </a:extLst>
              </p:cNvPr>
              <p:cNvSpPr/>
              <p:nvPr/>
            </p:nvSpPr>
            <p:spPr>
              <a:xfrm>
                <a:off x="6510871" y="436170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689" name="矩形 688">
                <a:extLst>
                  <a:ext uri="{FF2B5EF4-FFF2-40B4-BE49-F238E27FC236}">
                    <a16:creationId xmlns:a16="http://schemas.microsoft.com/office/drawing/2014/main" id="{60EDACF5-4C3F-8227-DB19-5F125BAB21EC}"/>
                  </a:ext>
                </a:extLst>
              </p:cNvPr>
              <p:cNvSpPr/>
              <p:nvPr/>
            </p:nvSpPr>
            <p:spPr>
              <a:xfrm>
                <a:off x="6387335" y="3993202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690" name="矩形 689">
                <a:extLst>
                  <a:ext uri="{FF2B5EF4-FFF2-40B4-BE49-F238E27FC236}">
                    <a16:creationId xmlns:a16="http://schemas.microsoft.com/office/drawing/2014/main" id="{8E49A1A4-44FB-9012-0421-5AA9C113F2C8}"/>
                  </a:ext>
                </a:extLst>
              </p:cNvPr>
              <p:cNvSpPr/>
              <p:nvPr/>
            </p:nvSpPr>
            <p:spPr>
              <a:xfrm>
                <a:off x="6510916" y="399320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691" name="矩形 690">
                <a:extLst>
                  <a:ext uri="{FF2B5EF4-FFF2-40B4-BE49-F238E27FC236}">
                    <a16:creationId xmlns:a16="http://schemas.microsoft.com/office/drawing/2014/main" id="{85F2211D-F027-DBBC-9630-F8D48C4CA78F}"/>
                  </a:ext>
                </a:extLst>
              </p:cNvPr>
              <p:cNvSpPr/>
              <p:nvPr/>
            </p:nvSpPr>
            <p:spPr>
              <a:xfrm>
                <a:off x="6387291" y="4485285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692" name="矩形 691">
                <a:extLst>
                  <a:ext uri="{FF2B5EF4-FFF2-40B4-BE49-F238E27FC236}">
                    <a16:creationId xmlns:a16="http://schemas.microsoft.com/office/drawing/2014/main" id="{FC4AA4CA-10DA-868C-1663-0B12F08A4CF4}"/>
                  </a:ext>
                </a:extLst>
              </p:cNvPr>
              <p:cNvSpPr/>
              <p:nvPr/>
            </p:nvSpPr>
            <p:spPr>
              <a:xfrm>
                <a:off x="6510871" y="448528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693" name="矩形 692">
                <a:extLst>
                  <a:ext uri="{FF2B5EF4-FFF2-40B4-BE49-F238E27FC236}">
                    <a16:creationId xmlns:a16="http://schemas.microsoft.com/office/drawing/2014/main" id="{91AF3393-DC4F-621C-783C-FCFAD6F44D65}"/>
                  </a:ext>
                </a:extLst>
              </p:cNvPr>
              <p:cNvSpPr/>
              <p:nvPr/>
            </p:nvSpPr>
            <p:spPr>
              <a:xfrm>
                <a:off x="6387335" y="411678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694" name="矩形 693">
                <a:extLst>
                  <a:ext uri="{FF2B5EF4-FFF2-40B4-BE49-F238E27FC236}">
                    <a16:creationId xmlns:a16="http://schemas.microsoft.com/office/drawing/2014/main" id="{B7AE2DE6-C32C-037B-952D-2418CFDA3EE1}"/>
                  </a:ext>
                </a:extLst>
              </p:cNvPr>
              <p:cNvSpPr/>
              <p:nvPr/>
            </p:nvSpPr>
            <p:spPr>
              <a:xfrm>
                <a:off x="6510916" y="411678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695" name="矩形 694">
                <a:extLst>
                  <a:ext uri="{FF2B5EF4-FFF2-40B4-BE49-F238E27FC236}">
                    <a16:creationId xmlns:a16="http://schemas.microsoft.com/office/drawing/2014/main" id="{09DCCBCC-EF6C-479E-38E4-C5B667CD9AF5}"/>
                  </a:ext>
                </a:extLst>
              </p:cNvPr>
              <p:cNvSpPr/>
              <p:nvPr/>
            </p:nvSpPr>
            <p:spPr>
              <a:xfrm>
                <a:off x="6387291" y="4608865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696" name="矩形 695">
                <a:extLst>
                  <a:ext uri="{FF2B5EF4-FFF2-40B4-BE49-F238E27FC236}">
                    <a16:creationId xmlns:a16="http://schemas.microsoft.com/office/drawing/2014/main" id="{5B9E54BA-3BF7-83E4-4C83-62E9B31FB73A}"/>
                  </a:ext>
                </a:extLst>
              </p:cNvPr>
              <p:cNvSpPr/>
              <p:nvPr/>
            </p:nvSpPr>
            <p:spPr>
              <a:xfrm>
                <a:off x="6510871" y="460886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697" name="矩形 696">
                <a:extLst>
                  <a:ext uri="{FF2B5EF4-FFF2-40B4-BE49-F238E27FC236}">
                    <a16:creationId xmlns:a16="http://schemas.microsoft.com/office/drawing/2014/main" id="{516578C3-AB76-FC73-5788-E0EE710B1791}"/>
                  </a:ext>
                </a:extLst>
              </p:cNvPr>
              <p:cNvSpPr/>
              <p:nvPr/>
            </p:nvSpPr>
            <p:spPr>
              <a:xfrm>
                <a:off x="6634407" y="374603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698" name="矩形 697">
                <a:extLst>
                  <a:ext uri="{FF2B5EF4-FFF2-40B4-BE49-F238E27FC236}">
                    <a16:creationId xmlns:a16="http://schemas.microsoft.com/office/drawing/2014/main" id="{BE3BAFF4-D877-F908-B7D6-78CDBB0EF075}"/>
                  </a:ext>
                </a:extLst>
              </p:cNvPr>
              <p:cNvSpPr/>
              <p:nvPr/>
            </p:nvSpPr>
            <p:spPr>
              <a:xfrm>
                <a:off x="6757988" y="374603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699" name="矩形 698">
                <a:extLst>
                  <a:ext uri="{FF2B5EF4-FFF2-40B4-BE49-F238E27FC236}">
                    <a16:creationId xmlns:a16="http://schemas.microsoft.com/office/drawing/2014/main" id="{20D1A978-8BB2-312B-92F7-C9644A1C2561}"/>
                  </a:ext>
                </a:extLst>
              </p:cNvPr>
              <p:cNvSpPr/>
              <p:nvPr/>
            </p:nvSpPr>
            <p:spPr>
              <a:xfrm>
                <a:off x="6634363" y="423812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700" name="矩形 699">
                <a:extLst>
                  <a:ext uri="{FF2B5EF4-FFF2-40B4-BE49-F238E27FC236}">
                    <a16:creationId xmlns:a16="http://schemas.microsoft.com/office/drawing/2014/main" id="{EEBF7FAF-B2FC-90F3-FE80-90BBC7BED289}"/>
                  </a:ext>
                </a:extLst>
              </p:cNvPr>
              <p:cNvSpPr/>
              <p:nvPr/>
            </p:nvSpPr>
            <p:spPr>
              <a:xfrm>
                <a:off x="6757943" y="4238122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701" name="矩形 700">
                <a:extLst>
                  <a:ext uri="{FF2B5EF4-FFF2-40B4-BE49-F238E27FC236}">
                    <a16:creationId xmlns:a16="http://schemas.microsoft.com/office/drawing/2014/main" id="{60633A6C-9668-C435-B820-8E6AB414F18D}"/>
                  </a:ext>
                </a:extLst>
              </p:cNvPr>
              <p:cNvSpPr/>
              <p:nvPr/>
            </p:nvSpPr>
            <p:spPr>
              <a:xfrm>
                <a:off x="6634407" y="386962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702" name="矩形 701">
                <a:extLst>
                  <a:ext uri="{FF2B5EF4-FFF2-40B4-BE49-F238E27FC236}">
                    <a16:creationId xmlns:a16="http://schemas.microsoft.com/office/drawing/2014/main" id="{DD1EFFB7-DF30-DF2D-410F-ACF356D384A6}"/>
                  </a:ext>
                </a:extLst>
              </p:cNvPr>
              <p:cNvSpPr/>
              <p:nvPr/>
            </p:nvSpPr>
            <p:spPr>
              <a:xfrm>
                <a:off x="6757988" y="386961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703" name="矩形 702">
                <a:extLst>
                  <a:ext uri="{FF2B5EF4-FFF2-40B4-BE49-F238E27FC236}">
                    <a16:creationId xmlns:a16="http://schemas.microsoft.com/office/drawing/2014/main" id="{52C96837-ABB5-6E69-9A53-97FE2745FC06}"/>
                  </a:ext>
                </a:extLst>
              </p:cNvPr>
              <p:cNvSpPr/>
              <p:nvPr/>
            </p:nvSpPr>
            <p:spPr>
              <a:xfrm>
                <a:off x="6634363" y="436170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704" name="矩形 703">
                <a:extLst>
                  <a:ext uri="{FF2B5EF4-FFF2-40B4-BE49-F238E27FC236}">
                    <a16:creationId xmlns:a16="http://schemas.microsoft.com/office/drawing/2014/main" id="{5E1B9C3A-E316-444B-370C-F636AD90D19D}"/>
                  </a:ext>
                </a:extLst>
              </p:cNvPr>
              <p:cNvSpPr/>
              <p:nvPr/>
            </p:nvSpPr>
            <p:spPr>
              <a:xfrm>
                <a:off x="6757943" y="436170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705" name="矩形 704">
                <a:extLst>
                  <a:ext uri="{FF2B5EF4-FFF2-40B4-BE49-F238E27FC236}">
                    <a16:creationId xmlns:a16="http://schemas.microsoft.com/office/drawing/2014/main" id="{D32D0354-9C04-1A7C-831B-B208ED0BC8F6}"/>
                  </a:ext>
                </a:extLst>
              </p:cNvPr>
              <p:cNvSpPr/>
              <p:nvPr/>
            </p:nvSpPr>
            <p:spPr>
              <a:xfrm>
                <a:off x="6634407" y="399320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706" name="矩形 705">
                <a:extLst>
                  <a:ext uri="{FF2B5EF4-FFF2-40B4-BE49-F238E27FC236}">
                    <a16:creationId xmlns:a16="http://schemas.microsoft.com/office/drawing/2014/main" id="{2AF4F65B-2904-E9BE-35D7-ADC4620006AE}"/>
                  </a:ext>
                </a:extLst>
              </p:cNvPr>
              <p:cNvSpPr/>
              <p:nvPr/>
            </p:nvSpPr>
            <p:spPr>
              <a:xfrm>
                <a:off x="6757988" y="399320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707" name="矩形 706">
                <a:extLst>
                  <a:ext uri="{FF2B5EF4-FFF2-40B4-BE49-F238E27FC236}">
                    <a16:creationId xmlns:a16="http://schemas.microsoft.com/office/drawing/2014/main" id="{B747135F-C2A0-4D60-9EF4-789E0A647B69}"/>
                  </a:ext>
                </a:extLst>
              </p:cNvPr>
              <p:cNvSpPr/>
              <p:nvPr/>
            </p:nvSpPr>
            <p:spPr>
              <a:xfrm>
                <a:off x="6634363" y="448528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708" name="矩形 707">
                <a:extLst>
                  <a:ext uri="{FF2B5EF4-FFF2-40B4-BE49-F238E27FC236}">
                    <a16:creationId xmlns:a16="http://schemas.microsoft.com/office/drawing/2014/main" id="{F8A38E48-991B-BB1F-7DE2-0DD3BCF77834}"/>
                  </a:ext>
                </a:extLst>
              </p:cNvPr>
              <p:cNvSpPr/>
              <p:nvPr/>
            </p:nvSpPr>
            <p:spPr>
              <a:xfrm>
                <a:off x="6757943" y="448528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709" name="矩形 708">
                <a:extLst>
                  <a:ext uri="{FF2B5EF4-FFF2-40B4-BE49-F238E27FC236}">
                    <a16:creationId xmlns:a16="http://schemas.microsoft.com/office/drawing/2014/main" id="{D46F7D8A-6C72-AC33-5C35-FF845194F1AF}"/>
                  </a:ext>
                </a:extLst>
              </p:cNvPr>
              <p:cNvSpPr/>
              <p:nvPr/>
            </p:nvSpPr>
            <p:spPr>
              <a:xfrm>
                <a:off x="6634407" y="411678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710" name="矩形 709">
                <a:extLst>
                  <a:ext uri="{FF2B5EF4-FFF2-40B4-BE49-F238E27FC236}">
                    <a16:creationId xmlns:a16="http://schemas.microsoft.com/office/drawing/2014/main" id="{8E9746C2-B9EF-26BD-919C-7C2F6DAE5426}"/>
                  </a:ext>
                </a:extLst>
              </p:cNvPr>
              <p:cNvSpPr/>
              <p:nvPr/>
            </p:nvSpPr>
            <p:spPr>
              <a:xfrm>
                <a:off x="6757988" y="411678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711" name="矩形 710">
                <a:extLst>
                  <a:ext uri="{FF2B5EF4-FFF2-40B4-BE49-F238E27FC236}">
                    <a16:creationId xmlns:a16="http://schemas.microsoft.com/office/drawing/2014/main" id="{6BF5185A-5BDD-C831-9BCD-0575C3EB99FC}"/>
                  </a:ext>
                </a:extLst>
              </p:cNvPr>
              <p:cNvSpPr/>
              <p:nvPr/>
            </p:nvSpPr>
            <p:spPr>
              <a:xfrm>
                <a:off x="6634363" y="460886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712" name="矩形 711">
                <a:extLst>
                  <a:ext uri="{FF2B5EF4-FFF2-40B4-BE49-F238E27FC236}">
                    <a16:creationId xmlns:a16="http://schemas.microsoft.com/office/drawing/2014/main" id="{82ADA262-3A09-6344-7A83-55AABD8C99B0}"/>
                  </a:ext>
                </a:extLst>
              </p:cNvPr>
              <p:cNvSpPr/>
              <p:nvPr/>
            </p:nvSpPr>
            <p:spPr>
              <a:xfrm>
                <a:off x="6757943" y="460886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713" name="矩形 712">
                <a:extLst>
                  <a:ext uri="{FF2B5EF4-FFF2-40B4-BE49-F238E27FC236}">
                    <a16:creationId xmlns:a16="http://schemas.microsoft.com/office/drawing/2014/main" id="{B5218E19-D380-85C2-A40E-98CB7AE2D7D0}"/>
                  </a:ext>
                </a:extLst>
              </p:cNvPr>
              <p:cNvSpPr/>
              <p:nvPr/>
            </p:nvSpPr>
            <p:spPr>
              <a:xfrm>
                <a:off x="6881389" y="374604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714" name="矩形 713">
                <a:extLst>
                  <a:ext uri="{FF2B5EF4-FFF2-40B4-BE49-F238E27FC236}">
                    <a16:creationId xmlns:a16="http://schemas.microsoft.com/office/drawing/2014/main" id="{37D75DDC-3C9F-2D70-127C-43C6D9AB0469}"/>
                  </a:ext>
                </a:extLst>
              </p:cNvPr>
              <p:cNvSpPr/>
              <p:nvPr/>
            </p:nvSpPr>
            <p:spPr>
              <a:xfrm>
                <a:off x="7004970" y="374604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715" name="矩形 714">
                <a:extLst>
                  <a:ext uri="{FF2B5EF4-FFF2-40B4-BE49-F238E27FC236}">
                    <a16:creationId xmlns:a16="http://schemas.microsoft.com/office/drawing/2014/main" id="{E53BA2B1-9A32-D3B3-A042-F110B0DD84EE}"/>
                  </a:ext>
                </a:extLst>
              </p:cNvPr>
              <p:cNvSpPr/>
              <p:nvPr/>
            </p:nvSpPr>
            <p:spPr>
              <a:xfrm>
                <a:off x="6881345" y="423812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716" name="矩形 715">
                <a:extLst>
                  <a:ext uri="{FF2B5EF4-FFF2-40B4-BE49-F238E27FC236}">
                    <a16:creationId xmlns:a16="http://schemas.microsoft.com/office/drawing/2014/main" id="{B4600402-F8C4-EAA0-385C-FDF14C363D52}"/>
                  </a:ext>
                </a:extLst>
              </p:cNvPr>
              <p:cNvSpPr/>
              <p:nvPr/>
            </p:nvSpPr>
            <p:spPr>
              <a:xfrm>
                <a:off x="7004925" y="423812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717" name="矩形 716">
                <a:extLst>
                  <a:ext uri="{FF2B5EF4-FFF2-40B4-BE49-F238E27FC236}">
                    <a16:creationId xmlns:a16="http://schemas.microsoft.com/office/drawing/2014/main" id="{B210A7A0-9B8D-18E2-3995-BB02D4554B56}"/>
                  </a:ext>
                </a:extLst>
              </p:cNvPr>
              <p:cNvSpPr/>
              <p:nvPr/>
            </p:nvSpPr>
            <p:spPr>
              <a:xfrm>
                <a:off x="6881389" y="386962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718" name="矩形 717">
                <a:extLst>
                  <a:ext uri="{FF2B5EF4-FFF2-40B4-BE49-F238E27FC236}">
                    <a16:creationId xmlns:a16="http://schemas.microsoft.com/office/drawing/2014/main" id="{1BEEF233-CE4C-A6C6-5091-96848331D2B5}"/>
                  </a:ext>
                </a:extLst>
              </p:cNvPr>
              <p:cNvSpPr/>
              <p:nvPr/>
            </p:nvSpPr>
            <p:spPr>
              <a:xfrm>
                <a:off x="7004970" y="386962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719" name="矩形 718">
                <a:extLst>
                  <a:ext uri="{FF2B5EF4-FFF2-40B4-BE49-F238E27FC236}">
                    <a16:creationId xmlns:a16="http://schemas.microsoft.com/office/drawing/2014/main" id="{533C30C5-B2C4-2A59-0687-A6DA397411B1}"/>
                  </a:ext>
                </a:extLst>
              </p:cNvPr>
              <p:cNvSpPr/>
              <p:nvPr/>
            </p:nvSpPr>
            <p:spPr>
              <a:xfrm>
                <a:off x="6881345" y="436170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720" name="矩形 719">
                <a:extLst>
                  <a:ext uri="{FF2B5EF4-FFF2-40B4-BE49-F238E27FC236}">
                    <a16:creationId xmlns:a16="http://schemas.microsoft.com/office/drawing/2014/main" id="{8697921C-ED5B-44B1-3BF4-036C980F3C7D}"/>
                  </a:ext>
                </a:extLst>
              </p:cNvPr>
              <p:cNvSpPr/>
              <p:nvPr/>
            </p:nvSpPr>
            <p:spPr>
              <a:xfrm>
                <a:off x="7004925" y="436170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721" name="矩形 720">
                <a:extLst>
                  <a:ext uri="{FF2B5EF4-FFF2-40B4-BE49-F238E27FC236}">
                    <a16:creationId xmlns:a16="http://schemas.microsoft.com/office/drawing/2014/main" id="{5B4A9ED8-733C-A634-3936-D2DAB1E8A8D2}"/>
                  </a:ext>
                </a:extLst>
              </p:cNvPr>
              <p:cNvSpPr/>
              <p:nvPr/>
            </p:nvSpPr>
            <p:spPr>
              <a:xfrm>
                <a:off x="6881389" y="3993202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722" name="矩形 721">
                <a:extLst>
                  <a:ext uri="{FF2B5EF4-FFF2-40B4-BE49-F238E27FC236}">
                    <a16:creationId xmlns:a16="http://schemas.microsoft.com/office/drawing/2014/main" id="{E87FA1D6-8393-20D5-FA6A-176F3FC38A14}"/>
                  </a:ext>
                </a:extLst>
              </p:cNvPr>
              <p:cNvSpPr/>
              <p:nvPr/>
            </p:nvSpPr>
            <p:spPr>
              <a:xfrm>
                <a:off x="7004970" y="399320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723" name="矩形 722">
                <a:extLst>
                  <a:ext uri="{FF2B5EF4-FFF2-40B4-BE49-F238E27FC236}">
                    <a16:creationId xmlns:a16="http://schemas.microsoft.com/office/drawing/2014/main" id="{45BA9EB8-5894-C70A-D5F4-CEBA371C3104}"/>
                  </a:ext>
                </a:extLst>
              </p:cNvPr>
              <p:cNvSpPr/>
              <p:nvPr/>
            </p:nvSpPr>
            <p:spPr>
              <a:xfrm>
                <a:off x="6881345" y="4485285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724" name="矩形 723">
                <a:extLst>
                  <a:ext uri="{FF2B5EF4-FFF2-40B4-BE49-F238E27FC236}">
                    <a16:creationId xmlns:a16="http://schemas.microsoft.com/office/drawing/2014/main" id="{6CAADB39-1D69-BCE8-4F05-E76F73579F3A}"/>
                  </a:ext>
                </a:extLst>
              </p:cNvPr>
              <p:cNvSpPr/>
              <p:nvPr/>
            </p:nvSpPr>
            <p:spPr>
              <a:xfrm>
                <a:off x="7004925" y="448528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725" name="矩形 724">
                <a:extLst>
                  <a:ext uri="{FF2B5EF4-FFF2-40B4-BE49-F238E27FC236}">
                    <a16:creationId xmlns:a16="http://schemas.microsoft.com/office/drawing/2014/main" id="{97F8C423-DCE3-437B-E6DF-34D7595292FE}"/>
                  </a:ext>
                </a:extLst>
              </p:cNvPr>
              <p:cNvSpPr/>
              <p:nvPr/>
            </p:nvSpPr>
            <p:spPr>
              <a:xfrm>
                <a:off x="6881389" y="411678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726" name="矩形 725">
                <a:extLst>
                  <a:ext uri="{FF2B5EF4-FFF2-40B4-BE49-F238E27FC236}">
                    <a16:creationId xmlns:a16="http://schemas.microsoft.com/office/drawing/2014/main" id="{51B0477C-B3D5-3465-C88F-780C38A3C284}"/>
                  </a:ext>
                </a:extLst>
              </p:cNvPr>
              <p:cNvSpPr/>
              <p:nvPr/>
            </p:nvSpPr>
            <p:spPr>
              <a:xfrm>
                <a:off x="7004970" y="411678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727" name="矩形 726">
                <a:extLst>
                  <a:ext uri="{FF2B5EF4-FFF2-40B4-BE49-F238E27FC236}">
                    <a16:creationId xmlns:a16="http://schemas.microsoft.com/office/drawing/2014/main" id="{73526013-E4D2-E703-B1C3-F4F05E633720}"/>
                  </a:ext>
                </a:extLst>
              </p:cNvPr>
              <p:cNvSpPr/>
              <p:nvPr/>
            </p:nvSpPr>
            <p:spPr>
              <a:xfrm>
                <a:off x="6881345" y="4608865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728" name="矩形 727">
                <a:extLst>
                  <a:ext uri="{FF2B5EF4-FFF2-40B4-BE49-F238E27FC236}">
                    <a16:creationId xmlns:a16="http://schemas.microsoft.com/office/drawing/2014/main" id="{638A3B6E-A8F4-0C22-2266-9DAD2AA5ADE1}"/>
                  </a:ext>
                </a:extLst>
              </p:cNvPr>
              <p:cNvSpPr/>
              <p:nvPr/>
            </p:nvSpPr>
            <p:spPr>
              <a:xfrm>
                <a:off x="7004925" y="460886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729" name="矩形 728">
                <a:extLst>
                  <a:ext uri="{FF2B5EF4-FFF2-40B4-BE49-F238E27FC236}">
                    <a16:creationId xmlns:a16="http://schemas.microsoft.com/office/drawing/2014/main" id="{F9103253-CBF6-FBDC-0E71-40E260F9CF32}"/>
                  </a:ext>
                </a:extLst>
              </p:cNvPr>
              <p:cNvSpPr/>
              <p:nvPr/>
            </p:nvSpPr>
            <p:spPr>
              <a:xfrm>
                <a:off x="7128461" y="374603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730" name="矩形 729">
                <a:extLst>
                  <a:ext uri="{FF2B5EF4-FFF2-40B4-BE49-F238E27FC236}">
                    <a16:creationId xmlns:a16="http://schemas.microsoft.com/office/drawing/2014/main" id="{38FD1219-28BD-DAC5-0911-C1F941BD83FA}"/>
                  </a:ext>
                </a:extLst>
              </p:cNvPr>
              <p:cNvSpPr/>
              <p:nvPr/>
            </p:nvSpPr>
            <p:spPr>
              <a:xfrm>
                <a:off x="7252042" y="374603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731" name="矩形 730">
                <a:extLst>
                  <a:ext uri="{FF2B5EF4-FFF2-40B4-BE49-F238E27FC236}">
                    <a16:creationId xmlns:a16="http://schemas.microsoft.com/office/drawing/2014/main" id="{64805C03-3C98-304C-7B67-2E69FC928036}"/>
                  </a:ext>
                </a:extLst>
              </p:cNvPr>
              <p:cNvSpPr/>
              <p:nvPr/>
            </p:nvSpPr>
            <p:spPr>
              <a:xfrm>
                <a:off x="7128417" y="423812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732" name="矩形 731">
                <a:extLst>
                  <a:ext uri="{FF2B5EF4-FFF2-40B4-BE49-F238E27FC236}">
                    <a16:creationId xmlns:a16="http://schemas.microsoft.com/office/drawing/2014/main" id="{7E27DA22-DF02-F963-1B13-A10B3568BC33}"/>
                  </a:ext>
                </a:extLst>
              </p:cNvPr>
              <p:cNvSpPr/>
              <p:nvPr/>
            </p:nvSpPr>
            <p:spPr>
              <a:xfrm>
                <a:off x="7251997" y="4238122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733" name="矩形 732">
                <a:extLst>
                  <a:ext uri="{FF2B5EF4-FFF2-40B4-BE49-F238E27FC236}">
                    <a16:creationId xmlns:a16="http://schemas.microsoft.com/office/drawing/2014/main" id="{C5EEEEB3-59C6-82E5-0EC8-5619152E00E2}"/>
                  </a:ext>
                </a:extLst>
              </p:cNvPr>
              <p:cNvSpPr/>
              <p:nvPr/>
            </p:nvSpPr>
            <p:spPr>
              <a:xfrm>
                <a:off x="7128461" y="386962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734" name="矩形 733">
                <a:extLst>
                  <a:ext uri="{FF2B5EF4-FFF2-40B4-BE49-F238E27FC236}">
                    <a16:creationId xmlns:a16="http://schemas.microsoft.com/office/drawing/2014/main" id="{B7F094CB-93A1-705A-BE88-128B7D4A05DD}"/>
                  </a:ext>
                </a:extLst>
              </p:cNvPr>
              <p:cNvSpPr/>
              <p:nvPr/>
            </p:nvSpPr>
            <p:spPr>
              <a:xfrm>
                <a:off x="7252042" y="386961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735" name="矩形 734">
                <a:extLst>
                  <a:ext uri="{FF2B5EF4-FFF2-40B4-BE49-F238E27FC236}">
                    <a16:creationId xmlns:a16="http://schemas.microsoft.com/office/drawing/2014/main" id="{E65211EE-113F-FDC0-0F22-E070FC36AA76}"/>
                  </a:ext>
                </a:extLst>
              </p:cNvPr>
              <p:cNvSpPr/>
              <p:nvPr/>
            </p:nvSpPr>
            <p:spPr>
              <a:xfrm>
                <a:off x="7128417" y="436170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736" name="矩形 735">
                <a:extLst>
                  <a:ext uri="{FF2B5EF4-FFF2-40B4-BE49-F238E27FC236}">
                    <a16:creationId xmlns:a16="http://schemas.microsoft.com/office/drawing/2014/main" id="{018195F4-F501-B753-9456-900791BB9042}"/>
                  </a:ext>
                </a:extLst>
              </p:cNvPr>
              <p:cNvSpPr/>
              <p:nvPr/>
            </p:nvSpPr>
            <p:spPr>
              <a:xfrm>
                <a:off x="7251997" y="436170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737" name="矩形 736">
                <a:extLst>
                  <a:ext uri="{FF2B5EF4-FFF2-40B4-BE49-F238E27FC236}">
                    <a16:creationId xmlns:a16="http://schemas.microsoft.com/office/drawing/2014/main" id="{F503161E-FABD-4AED-379B-FD7DE7E7325E}"/>
                  </a:ext>
                </a:extLst>
              </p:cNvPr>
              <p:cNvSpPr/>
              <p:nvPr/>
            </p:nvSpPr>
            <p:spPr>
              <a:xfrm>
                <a:off x="7128461" y="399320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738" name="矩形 737">
                <a:extLst>
                  <a:ext uri="{FF2B5EF4-FFF2-40B4-BE49-F238E27FC236}">
                    <a16:creationId xmlns:a16="http://schemas.microsoft.com/office/drawing/2014/main" id="{43F9B6BA-3B83-1310-999E-9FCC606F821D}"/>
                  </a:ext>
                </a:extLst>
              </p:cNvPr>
              <p:cNvSpPr/>
              <p:nvPr/>
            </p:nvSpPr>
            <p:spPr>
              <a:xfrm>
                <a:off x="7252042" y="399320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739" name="矩形 738">
                <a:extLst>
                  <a:ext uri="{FF2B5EF4-FFF2-40B4-BE49-F238E27FC236}">
                    <a16:creationId xmlns:a16="http://schemas.microsoft.com/office/drawing/2014/main" id="{96AA9D3D-AE69-8E50-DA0B-992DAEFC6D20}"/>
                  </a:ext>
                </a:extLst>
              </p:cNvPr>
              <p:cNvSpPr/>
              <p:nvPr/>
            </p:nvSpPr>
            <p:spPr>
              <a:xfrm>
                <a:off x="7128417" y="448528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740" name="矩形 739">
                <a:extLst>
                  <a:ext uri="{FF2B5EF4-FFF2-40B4-BE49-F238E27FC236}">
                    <a16:creationId xmlns:a16="http://schemas.microsoft.com/office/drawing/2014/main" id="{5FE118C4-EC22-FB02-49B3-72F22B267B67}"/>
                  </a:ext>
                </a:extLst>
              </p:cNvPr>
              <p:cNvSpPr/>
              <p:nvPr/>
            </p:nvSpPr>
            <p:spPr>
              <a:xfrm>
                <a:off x="7251997" y="448528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741" name="矩形 740">
                <a:extLst>
                  <a:ext uri="{FF2B5EF4-FFF2-40B4-BE49-F238E27FC236}">
                    <a16:creationId xmlns:a16="http://schemas.microsoft.com/office/drawing/2014/main" id="{9633FAD3-BBBA-E0CF-341B-052C0091759F}"/>
                  </a:ext>
                </a:extLst>
              </p:cNvPr>
              <p:cNvSpPr/>
              <p:nvPr/>
            </p:nvSpPr>
            <p:spPr>
              <a:xfrm>
                <a:off x="7128461" y="411678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742" name="矩形 741">
                <a:extLst>
                  <a:ext uri="{FF2B5EF4-FFF2-40B4-BE49-F238E27FC236}">
                    <a16:creationId xmlns:a16="http://schemas.microsoft.com/office/drawing/2014/main" id="{8C90EA87-B835-FCE1-D9DB-962A4919C035}"/>
                  </a:ext>
                </a:extLst>
              </p:cNvPr>
              <p:cNvSpPr/>
              <p:nvPr/>
            </p:nvSpPr>
            <p:spPr>
              <a:xfrm>
                <a:off x="7252042" y="411678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743" name="矩形 742">
                <a:extLst>
                  <a:ext uri="{FF2B5EF4-FFF2-40B4-BE49-F238E27FC236}">
                    <a16:creationId xmlns:a16="http://schemas.microsoft.com/office/drawing/2014/main" id="{A59FF920-9F0E-5EF3-1E54-3D3638709A9F}"/>
                  </a:ext>
                </a:extLst>
              </p:cNvPr>
              <p:cNvSpPr/>
              <p:nvPr/>
            </p:nvSpPr>
            <p:spPr>
              <a:xfrm>
                <a:off x="7128417" y="460886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744" name="矩形 743">
                <a:extLst>
                  <a:ext uri="{FF2B5EF4-FFF2-40B4-BE49-F238E27FC236}">
                    <a16:creationId xmlns:a16="http://schemas.microsoft.com/office/drawing/2014/main" id="{C76E5270-F8FB-BF84-47CE-C5F6F9134126}"/>
                  </a:ext>
                </a:extLst>
              </p:cNvPr>
              <p:cNvSpPr/>
              <p:nvPr/>
            </p:nvSpPr>
            <p:spPr>
              <a:xfrm>
                <a:off x="7251997" y="460886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</p:grpSp>
        <p:grpSp>
          <p:nvGrpSpPr>
            <p:cNvPr id="611" name="组合 610">
              <a:extLst>
                <a:ext uri="{FF2B5EF4-FFF2-40B4-BE49-F238E27FC236}">
                  <a16:creationId xmlns:a16="http://schemas.microsoft.com/office/drawing/2014/main" id="{283167B9-0DF1-5A41-5685-9782D8FDA180}"/>
                </a:ext>
              </a:extLst>
            </p:cNvPr>
            <p:cNvGrpSpPr/>
            <p:nvPr/>
          </p:nvGrpSpPr>
          <p:grpSpPr>
            <a:xfrm>
              <a:off x="4286859" y="5238248"/>
              <a:ext cx="988332" cy="986407"/>
              <a:chOff x="6539691" y="3898439"/>
              <a:chExt cx="988332" cy="986407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617" name="矩形 616">
                <a:extLst>
                  <a:ext uri="{FF2B5EF4-FFF2-40B4-BE49-F238E27FC236}">
                    <a16:creationId xmlns:a16="http://schemas.microsoft.com/office/drawing/2014/main" id="{93CEF8AE-092E-EF8A-D85A-8B1DE330E06E}"/>
                  </a:ext>
                </a:extLst>
              </p:cNvPr>
              <p:cNvSpPr/>
              <p:nvPr/>
            </p:nvSpPr>
            <p:spPr>
              <a:xfrm>
                <a:off x="6539735" y="389844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618" name="矩形 617">
                <a:extLst>
                  <a:ext uri="{FF2B5EF4-FFF2-40B4-BE49-F238E27FC236}">
                    <a16:creationId xmlns:a16="http://schemas.microsoft.com/office/drawing/2014/main" id="{E431EB4A-1AF4-DB5E-8C7B-E2142387D66E}"/>
                  </a:ext>
                </a:extLst>
              </p:cNvPr>
              <p:cNvSpPr/>
              <p:nvPr/>
            </p:nvSpPr>
            <p:spPr>
              <a:xfrm>
                <a:off x="6663316" y="389844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619" name="矩形 618">
                <a:extLst>
                  <a:ext uri="{FF2B5EF4-FFF2-40B4-BE49-F238E27FC236}">
                    <a16:creationId xmlns:a16="http://schemas.microsoft.com/office/drawing/2014/main" id="{F474AE78-9696-3865-BAC0-874F21DDB091}"/>
                  </a:ext>
                </a:extLst>
              </p:cNvPr>
              <p:cNvSpPr/>
              <p:nvPr/>
            </p:nvSpPr>
            <p:spPr>
              <a:xfrm>
                <a:off x="6539691" y="439052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620" name="矩形 619">
                <a:extLst>
                  <a:ext uri="{FF2B5EF4-FFF2-40B4-BE49-F238E27FC236}">
                    <a16:creationId xmlns:a16="http://schemas.microsoft.com/office/drawing/2014/main" id="{C48E8195-4E1F-6777-F337-AA30E6E85C54}"/>
                  </a:ext>
                </a:extLst>
              </p:cNvPr>
              <p:cNvSpPr/>
              <p:nvPr/>
            </p:nvSpPr>
            <p:spPr>
              <a:xfrm>
                <a:off x="6663271" y="439052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621" name="矩形 620">
                <a:extLst>
                  <a:ext uri="{FF2B5EF4-FFF2-40B4-BE49-F238E27FC236}">
                    <a16:creationId xmlns:a16="http://schemas.microsoft.com/office/drawing/2014/main" id="{01802EAE-22EC-E196-5C7C-85573476E168}"/>
                  </a:ext>
                </a:extLst>
              </p:cNvPr>
              <p:cNvSpPr/>
              <p:nvPr/>
            </p:nvSpPr>
            <p:spPr>
              <a:xfrm>
                <a:off x="6539735" y="402202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622" name="矩形 621">
                <a:extLst>
                  <a:ext uri="{FF2B5EF4-FFF2-40B4-BE49-F238E27FC236}">
                    <a16:creationId xmlns:a16="http://schemas.microsoft.com/office/drawing/2014/main" id="{F4E51B56-2281-7B71-1CDC-2453980EF320}"/>
                  </a:ext>
                </a:extLst>
              </p:cNvPr>
              <p:cNvSpPr/>
              <p:nvPr/>
            </p:nvSpPr>
            <p:spPr>
              <a:xfrm>
                <a:off x="6663316" y="402202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623" name="矩形 622">
                <a:extLst>
                  <a:ext uri="{FF2B5EF4-FFF2-40B4-BE49-F238E27FC236}">
                    <a16:creationId xmlns:a16="http://schemas.microsoft.com/office/drawing/2014/main" id="{7AAA9EE0-92A2-C1E1-F997-8EE942E598F7}"/>
                  </a:ext>
                </a:extLst>
              </p:cNvPr>
              <p:cNvSpPr/>
              <p:nvPr/>
            </p:nvSpPr>
            <p:spPr>
              <a:xfrm>
                <a:off x="6539691" y="451410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624" name="矩形 623">
                <a:extLst>
                  <a:ext uri="{FF2B5EF4-FFF2-40B4-BE49-F238E27FC236}">
                    <a16:creationId xmlns:a16="http://schemas.microsoft.com/office/drawing/2014/main" id="{C518B43D-C099-6C83-00F1-4CADF2B1F182}"/>
                  </a:ext>
                </a:extLst>
              </p:cNvPr>
              <p:cNvSpPr/>
              <p:nvPr/>
            </p:nvSpPr>
            <p:spPr>
              <a:xfrm>
                <a:off x="6663271" y="451410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625" name="矩形 624">
                <a:extLst>
                  <a:ext uri="{FF2B5EF4-FFF2-40B4-BE49-F238E27FC236}">
                    <a16:creationId xmlns:a16="http://schemas.microsoft.com/office/drawing/2014/main" id="{69BD4DA2-FCC1-AD7E-7901-43C747EA9815}"/>
                  </a:ext>
                </a:extLst>
              </p:cNvPr>
              <p:cNvSpPr/>
              <p:nvPr/>
            </p:nvSpPr>
            <p:spPr>
              <a:xfrm>
                <a:off x="6539735" y="4145602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626" name="矩形 625">
                <a:extLst>
                  <a:ext uri="{FF2B5EF4-FFF2-40B4-BE49-F238E27FC236}">
                    <a16:creationId xmlns:a16="http://schemas.microsoft.com/office/drawing/2014/main" id="{483AF892-4F46-F1A5-57DF-0DD8C8A4CB6A}"/>
                  </a:ext>
                </a:extLst>
              </p:cNvPr>
              <p:cNvSpPr/>
              <p:nvPr/>
            </p:nvSpPr>
            <p:spPr>
              <a:xfrm>
                <a:off x="6663316" y="414560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627" name="矩形 626">
                <a:extLst>
                  <a:ext uri="{FF2B5EF4-FFF2-40B4-BE49-F238E27FC236}">
                    <a16:creationId xmlns:a16="http://schemas.microsoft.com/office/drawing/2014/main" id="{4DBED677-4C1A-E9EC-41C1-EE58E02FD8CE}"/>
                  </a:ext>
                </a:extLst>
              </p:cNvPr>
              <p:cNvSpPr/>
              <p:nvPr/>
            </p:nvSpPr>
            <p:spPr>
              <a:xfrm>
                <a:off x="6539691" y="4637685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628" name="矩形 627">
                <a:extLst>
                  <a:ext uri="{FF2B5EF4-FFF2-40B4-BE49-F238E27FC236}">
                    <a16:creationId xmlns:a16="http://schemas.microsoft.com/office/drawing/2014/main" id="{3026BC02-0133-C4EC-9D16-BF4AF04BBB70}"/>
                  </a:ext>
                </a:extLst>
              </p:cNvPr>
              <p:cNvSpPr/>
              <p:nvPr/>
            </p:nvSpPr>
            <p:spPr>
              <a:xfrm>
                <a:off x="6663271" y="463768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629" name="矩形 628">
                <a:extLst>
                  <a:ext uri="{FF2B5EF4-FFF2-40B4-BE49-F238E27FC236}">
                    <a16:creationId xmlns:a16="http://schemas.microsoft.com/office/drawing/2014/main" id="{174E9C45-962E-360D-70DE-4C9AD2CFBB13}"/>
                  </a:ext>
                </a:extLst>
              </p:cNvPr>
              <p:cNvSpPr/>
              <p:nvPr/>
            </p:nvSpPr>
            <p:spPr>
              <a:xfrm>
                <a:off x="6539735" y="426918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630" name="矩形 629">
                <a:extLst>
                  <a:ext uri="{FF2B5EF4-FFF2-40B4-BE49-F238E27FC236}">
                    <a16:creationId xmlns:a16="http://schemas.microsoft.com/office/drawing/2014/main" id="{0ABEDFFE-DBB8-8DCE-0368-FC49AAF956A4}"/>
                  </a:ext>
                </a:extLst>
              </p:cNvPr>
              <p:cNvSpPr/>
              <p:nvPr/>
            </p:nvSpPr>
            <p:spPr>
              <a:xfrm>
                <a:off x="6663316" y="426918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631" name="矩形 630">
                <a:extLst>
                  <a:ext uri="{FF2B5EF4-FFF2-40B4-BE49-F238E27FC236}">
                    <a16:creationId xmlns:a16="http://schemas.microsoft.com/office/drawing/2014/main" id="{2AFBAC9C-6EDA-B11C-C52C-C3D457494BFB}"/>
                  </a:ext>
                </a:extLst>
              </p:cNvPr>
              <p:cNvSpPr/>
              <p:nvPr/>
            </p:nvSpPr>
            <p:spPr>
              <a:xfrm>
                <a:off x="6539691" y="4761265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632" name="矩形 631">
                <a:extLst>
                  <a:ext uri="{FF2B5EF4-FFF2-40B4-BE49-F238E27FC236}">
                    <a16:creationId xmlns:a16="http://schemas.microsoft.com/office/drawing/2014/main" id="{4DEC39C1-8B68-014A-96BE-8678872284FB}"/>
                  </a:ext>
                </a:extLst>
              </p:cNvPr>
              <p:cNvSpPr/>
              <p:nvPr/>
            </p:nvSpPr>
            <p:spPr>
              <a:xfrm>
                <a:off x="6663271" y="476126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633" name="矩形 632">
                <a:extLst>
                  <a:ext uri="{FF2B5EF4-FFF2-40B4-BE49-F238E27FC236}">
                    <a16:creationId xmlns:a16="http://schemas.microsoft.com/office/drawing/2014/main" id="{0821E6F7-1B2C-5A34-A4C7-185429D38F84}"/>
                  </a:ext>
                </a:extLst>
              </p:cNvPr>
              <p:cNvSpPr/>
              <p:nvPr/>
            </p:nvSpPr>
            <p:spPr>
              <a:xfrm>
                <a:off x="6786807" y="389843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634" name="矩形 633">
                <a:extLst>
                  <a:ext uri="{FF2B5EF4-FFF2-40B4-BE49-F238E27FC236}">
                    <a16:creationId xmlns:a16="http://schemas.microsoft.com/office/drawing/2014/main" id="{46180A98-2E8F-5F7A-99E3-106A1DF45FA2}"/>
                  </a:ext>
                </a:extLst>
              </p:cNvPr>
              <p:cNvSpPr/>
              <p:nvPr/>
            </p:nvSpPr>
            <p:spPr>
              <a:xfrm>
                <a:off x="6910388" y="389843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635" name="矩形 634">
                <a:extLst>
                  <a:ext uri="{FF2B5EF4-FFF2-40B4-BE49-F238E27FC236}">
                    <a16:creationId xmlns:a16="http://schemas.microsoft.com/office/drawing/2014/main" id="{A2CC23B2-4592-81BB-9958-152CFA0CFE92}"/>
                  </a:ext>
                </a:extLst>
              </p:cNvPr>
              <p:cNvSpPr/>
              <p:nvPr/>
            </p:nvSpPr>
            <p:spPr>
              <a:xfrm>
                <a:off x="6786763" y="439052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636" name="矩形 635">
                <a:extLst>
                  <a:ext uri="{FF2B5EF4-FFF2-40B4-BE49-F238E27FC236}">
                    <a16:creationId xmlns:a16="http://schemas.microsoft.com/office/drawing/2014/main" id="{B6634F35-22E0-A078-8E27-F8B8569EA13B}"/>
                  </a:ext>
                </a:extLst>
              </p:cNvPr>
              <p:cNvSpPr/>
              <p:nvPr/>
            </p:nvSpPr>
            <p:spPr>
              <a:xfrm>
                <a:off x="6910343" y="4390522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637" name="矩形 636">
                <a:extLst>
                  <a:ext uri="{FF2B5EF4-FFF2-40B4-BE49-F238E27FC236}">
                    <a16:creationId xmlns:a16="http://schemas.microsoft.com/office/drawing/2014/main" id="{A99B98B6-A47F-B31D-1489-70221CA42A3C}"/>
                  </a:ext>
                </a:extLst>
              </p:cNvPr>
              <p:cNvSpPr/>
              <p:nvPr/>
            </p:nvSpPr>
            <p:spPr>
              <a:xfrm>
                <a:off x="6786807" y="402202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638" name="矩形 637">
                <a:extLst>
                  <a:ext uri="{FF2B5EF4-FFF2-40B4-BE49-F238E27FC236}">
                    <a16:creationId xmlns:a16="http://schemas.microsoft.com/office/drawing/2014/main" id="{D11609E3-3E91-F502-97F0-A4A5DC20DF7A}"/>
                  </a:ext>
                </a:extLst>
              </p:cNvPr>
              <p:cNvSpPr/>
              <p:nvPr/>
            </p:nvSpPr>
            <p:spPr>
              <a:xfrm>
                <a:off x="6910388" y="402201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639" name="矩形 638">
                <a:extLst>
                  <a:ext uri="{FF2B5EF4-FFF2-40B4-BE49-F238E27FC236}">
                    <a16:creationId xmlns:a16="http://schemas.microsoft.com/office/drawing/2014/main" id="{F70A0FA5-92E8-55AA-6ADE-6DA3320C6756}"/>
                  </a:ext>
                </a:extLst>
              </p:cNvPr>
              <p:cNvSpPr/>
              <p:nvPr/>
            </p:nvSpPr>
            <p:spPr>
              <a:xfrm>
                <a:off x="6786763" y="451410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640" name="矩形 639">
                <a:extLst>
                  <a:ext uri="{FF2B5EF4-FFF2-40B4-BE49-F238E27FC236}">
                    <a16:creationId xmlns:a16="http://schemas.microsoft.com/office/drawing/2014/main" id="{51EA871C-0108-C11E-5DCC-272A03B91366}"/>
                  </a:ext>
                </a:extLst>
              </p:cNvPr>
              <p:cNvSpPr/>
              <p:nvPr/>
            </p:nvSpPr>
            <p:spPr>
              <a:xfrm>
                <a:off x="6910343" y="451410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641" name="矩形 640">
                <a:extLst>
                  <a:ext uri="{FF2B5EF4-FFF2-40B4-BE49-F238E27FC236}">
                    <a16:creationId xmlns:a16="http://schemas.microsoft.com/office/drawing/2014/main" id="{6A1DC252-2C10-C156-7D19-67532EC6AF0C}"/>
                  </a:ext>
                </a:extLst>
              </p:cNvPr>
              <p:cNvSpPr/>
              <p:nvPr/>
            </p:nvSpPr>
            <p:spPr>
              <a:xfrm>
                <a:off x="6786807" y="414560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642" name="矩形 641">
                <a:extLst>
                  <a:ext uri="{FF2B5EF4-FFF2-40B4-BE49-F238E27FC236}">
                    <a16:creationId xmlns:a16="http://schemas.microsoft.com/office/drawing/2014/main" id="{D3512314-9E8A-9470-62B4-4E2DCCD02483}"/>
                  </a:ext>
                </a:extLst>
              </p:cNvPr>
              <p:cNvSpPr/>
              <p:nvPr/>
            </p:nvSpPr>
            <p:spPr>
              <a:xfrm>
                <a:off x="6910388" y="414560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643" name="矩形 642">
                <a:extLst>
                  <a:ext uri="{FF2B5EF4-FFF2-40B4-BE49-F238E27FC236}">
                    <a16:creationId xmlns:a16="http://schemas.microsoft.com/office/drawing/2014/main" id="{32DA6196-F9E8-9A9B-4A18-432C96A9B3A2}"/>
                  </a:ext>
                </a:extLst>
              </p:cNvPr>
              <p:cNvSpPr/>
              <p:nvPr/>
            </p:nvSpPr>
            <p:spPr>
              <a:xfrm>
                <a:off x="6786763" y="463768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644" name="矩形 643">
                <a:extLst>
                  <a:ext uri="{FF2B5EF4-FFF2-40B4-BE49-F238E27FC236}">
                    <a16:creationId xmlns:a16="http://schemas.microsoft.com/office/drawing/2014/main" id="{1A63BDD2-27A9-0F3F-35CE-A5EF9F63F63C}"/>
                  </a:ext>
                </a:extLst>
              </p:cNvPr>
              <p:cNvSpPr/>
              <p:nvPr/>
            </p:nvSpPr>
            <p:spPr>
              <a:xfrm>
                <a:off x="6910343" y="463768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645" name="矩形 644">
                <a:extLst>
                  <a:ext uri="{FF2B5EF4-FFF2-40B4-BE49-F238E27FC236}">
                    <a16:creationId xmlns:a16="http://schemas.microsoft.com/office/drawing/2014/main" id="{A1791F60-32FD-77F2-B4FF-4C8A0FBAB121}"/>
                  </a:ext>
                </a:extLst>
              </p:cNvPr>
              <p:cNvSpPr/>
              <p:nvPr/>
            </p:nvSpPr>
            <p:spPr>
              <a:xfrm>
                <a:off x="6786807" y="426918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646" name="矩形 645">
                <a:extLst>
                  <a:ext uri="{FF2B5EF4-FFF2-40B4-BE49-F238E27FC236}">
                    <a16:creationId xmlns:a16="http://schemas.microsoft.com/office/drawing/2014/main" id="{39905B62-0984-F8ED-7115-5950D4367B5B}"/>
                  </a:ext>
                </a:extLst>
              </p:cNvPr>
              <p:cNvSpPr/>
              <p:nvPr/>
            </p:nvSpPr>
            <p:spPr>
              <a:xfrm>
                <a:off x="6910388" y="426918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647" name="矩形 646">
                <a:extLst>
                  <a:ext uri="{FF2B5EF4-FFF2-40B4-BE49-F238E27FC236}">
                    <a16:creationId xmlns:a16="http://schemas.microsoft.com/office/drawing/2014/main" id="{A2099D33-5B1F-3DE2-F7D0-E139519E6493}"/>
                  </a:ext>
                </a:extLst>
              </p:cNvPr>
              <p:cNvSpPr/>
              <p:nvPr/>
            </p:nvSpPr>
            <p:spPr>
              <a:xfrm>
                <a:off x="6786763" y="476126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648" name="矩形 647">
                <a:extLst>
                  <a:ext uri="{FF2B5EF4-FFF2-40B4-BE49-F238E27FC236}">
                    <a16:creationId xmlns:a16="http://schemas.microsoft.com/office/drawing/2014/main" id="{162B36F8-210E-E6BE-D1EE-05601D74F604}"/>
                  </a:ext>
                </a:extLst>
              </p:cNvPr>
              <p:cNvSpPr/>
              <p:nvPr/>
            </p:nvSpPr>
            <p:spPr>
              <a:xfrm>
                <a:off x="6910343" y="476126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649" name="矩形 648">
                <a:extLst>
                  <a:ext uri="{FF2B5EF4-FFF2-40B4-BE49-F238E27FC236}">
                    <a16:creationId xmlns:a16="http://schemas.microsoft.com/office/drawing/2014/main" id="{13934EB9-BDB9-2A26-A03B-3AF2B180BD15}"/>
                  </a:ext>
                </a:extLst>
              </p:cNvPr>
              <p:cNvSpPr/>
              <p:nvPr/>
            </p:nvSpPr>
            <p:spPr>
              <a:xfrm>
                <a:off x="7033789" y="389844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650" name="矩形 649">
                <a:extLst>
                  <a:ext uri="{FF2B5EF4-FFF2-40B4-BE49-F238E27FC236}">
                    <a16:creationId xmlns:a16="http://schemas.microsoft.com/office/drawing/2014/main" id="{AE670582-FA2C-3C00-98FA-24E3F4D9CD04}"/>
                  </a:ext>
                </a:extLst>
              </p:cNvPr>
              <p:cNvSpPr/>
              <p:nvPr/>
            </p:nvSpPr>
            <p:spPr>
              <a:xfrm>
                <a:off x="7157370" y="389844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651" name="矩形 650">
                <a:extLst>
                  <a:ext uri="{FF2B5EF4-FFF2-40B4-BE49-F238E27FC236}">
                    <a16:creationId xmlns:a16="http://schemas.microsoft.com/office/drawing/2014/main" id="{E6FCCCEE-B893-AB86-55EB-003AFBE67C8C}"/>
                  </a:ext>
                </a:extLst>
              </p:cNvPr>
              <p:cNvSpPr/>
              <p:nvPr/>
            </p:nvSpPr>
            <p:spPr>
              <a:xfrm>
                <a:off x="7033745" y="439052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652" name="矩形 651">
                <a:extLst>
                  <a:ext uri="{FF2B5EF4-FFF2-40B4-BE49-F238E27FC236}">
                    <a16:creationId xmlns:a16="http://schemas.microsoft.com/office/drawing/2014/main" id="{5D3DE44C-D34E-4E5E-C64F-47C6022F62E4}"/>
                  </a:ext>
                </a:extLst>
              </p:cNvPr>
              <p:cNvSpPr/>
              <p:nvPr/>
            </p:nvSpPr>
            <p:spPr>
              <a:xfrm>
                <a:off x="7157325" y="439052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653" name="矩形 652">
                <a:extLst>
                  <a:ext uri="{FF2B5EF4-FFF2-40B4-BE49-F238E27FC236}">
                    <a16:creationId xmlns:a16="http://schemas.microsoft.com/office/drawing/2014/main" id="{E4FD2A32-3C8D-3599-9F01-770F0782F293}"/>
                  </a:ext>
                </a:extLst>
              </p:cNvPr>
              <p:cNvSpPr/>
              <p:nvPr/>
            </p:nvSpPr>
            <p:spPr>
              <a:xfrm>
                <a:off x="7033789" y="402202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654" name="矩形 653">
                <a:extLst>
                  <a:ext uri="{FF2B5EF4-FFF2-40B4-BE49-F238E27FC236}">
                    <a16:creationId xmlns:a16="http://schemas.microsoft.com/office/drawing/2014/main" id="{AE3CDFAF-6AB4-06D2-E697-F8DFF14C6AA5}"/>
                  </a:ext>
                </a:extLst>
              </p:cNvPr>
              <p:cNvSpPr/>
              <p:nvPr/>
            </p:nvSpPr>
            <p:spPr>
              <a:xfrm>
                <a:off x="7157370" y="402202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655" name="矩形 654">
                <a:extLst>
                  <a:ext uri="{FF2B5EF4-FFF2-40B4-BE49-F238E27FC236}">
                    <a16:creationId xmlns:a16="http://schemas.microsoft.com/office/drawing/2014/main" id="{0F554FB4-9B07-9EB8-E556-0289A519BC70}"/>
                  </a:ext>
                </a:extLst>
              </p:cNvPr>
              <p:cNvSpPr/>
              <p:nvPr/>
            </p:nvSpPr>
            <p:spPr>
              <a:xfrm>
                <a:off x="7033745" y="451410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656" name="矩形 655">
                <a:extLst>
                  <a:ext uri="{FF2B5EF4-FFF2-40B4-BE49-F238E27FC236}">
                    <a16:creationId xmlns:a16="http://schemas.microsoft.com/office/drawing/2014/main" id="{27BB50C1-D0B9-01A1-93B6-A647CBA9D765}"/>
                  </a:ext>
                </a:extLst>
              </p:cNvPr>
              <p:cNvSpPr/>
              <p:nvPr/>
            </p:nvSpPr>
            <p:spPr>
              <a:xfrm>
                <a:off x="7157325" y="451410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657" name="矩形 656">
                <a:extLst>
                  <a:ext uri="{FF2B5EF4-FFF2-40B4-BE49-F238E27FC236}">
                    <a16:creationId xmlns:a16="http://schemas.microsoft.com/office/drawing/2014/main" id="{5B9E7653-1223-77B3-F852-53F0AF713806}"/>
                  </a:ext>
                </a:extLst>
              </p:cNvPr>
              <p:cNvSpPr/>
              <p:nvPr/>
            </p:nvSpPr>
            <p:spPr>
              <a:xfrm>
                <a:off x="7033789" y="4145602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658" name="矩形 657">
                <a:extLst>
                  <a:ext uri="{FF2B5EF4-FFF2-40B4-BE49-F238E27FC236}">
                    <a16:creationId xmlns:a16="http://schemas.microsoft.com/office/drawing/2014/main" id="{7C3986E1-9706-B1A9-3683-79F3A1AFA039}"/>
                  </a:ext>
                </a:extLst>
              </p:cNvPr>
              <p:cNvSpPr/>
              <p:nvPr/>
            </p:nvSpPr>
            <p:spPr>
              <a:xfrm>
                <a:off x="7157370" y="414560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659" name="矩形 658">
                <a:extLst>
                  <a:ext uri="{FF2B5EF4-FFF2-40B4-BE49-F238E27FC236}">
                    <a16:creationId xmlns:a16="http://schemas.microsoft.com/office/drawing/2014/main" id="{2ECDA830-7795-A7F2-77B1-C1625762AF9C}"/>
                  </a:ext>
                </a:extLst>
              </p:cNvPr>
              <p:cNvSpPr/>
              <p:nvPr/>
            </p:nvSpPr>
            <p:spPr>
              <a:xfrm>
                <a:off x="7033745" y="4637685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660" name="矩形 659">
                <a:extLst>
                  <a:ext uri="{FF2B5EF4-FFF2-40B4-BE49-F238E27FC236}">
                    <a16:creationId xmlns:a16="http://schemas.microsoft.com/office/drawing/2014/main" id="{54D8679C-B309-5411-A0CE-27EEC1F375D2}"/>
                  </a:ext>
                </a:extLst>
              </p:cNvPr>
              <p:cNvSpPr/>
              <p:nvPr/>
            </p:nvSpPr>
            <p:spPr>
              <a:xfrm>
                <a:off x="7157325" y="463768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661" name="矩形 660">
                <a:extLst>
                  <a:ext uri="{FF2B5EF4-FFF2-40B4-BE49-F238E27FC236}">
                    <a16:creationId xmlns:a16="http://schemas.microsoft.com/office/drawing/2014/main" id="{B461095A-806F-90BA-7268-8051138E806E}"/>
                  </a:ext>
                </a:extLst>
              </p:cNvPr>
              <p:cNvSpPr/>
              <p:nvPr/>
            </p:nvSpPr>
            <p:spPr>
              <a:xfrm>
                <a:off x="7033789" y="426918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662" name="矩形 661">
                <a:extLst>
                  <a:ext uri="{FF2B5EF4-FFF2-40B4-BE49-F238E27FC236}">
                    <a16:creationId xmlns:a16="http://schemas.microsoft.com/office/drawing/2014/main" id="{8F268813-29B9-94DC-0E1A-CBF3DB022139}"/>
                  </a:ext>
                </a:extLst>
              </p:cNvPr>
              <p:cNvSpPr/>
              <p:nvPr/>
            </p:nvSpPr>
            <p:spPr>
              <a:xfrm>
                <a:off x="7157370" y="426918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663" name="矩形 662">
                <a:extLst>
                  <a:ext uri="{FF2B5EF4-FFF2-40B4-BE49-F238E27FC236}">
                    <a16:creationId xmlns:a16="http://schemas.microsoft.com/office/drawing/2014/main" id="{814418AE-45ED-BE54-A33F-BE28FE200007}"/>
                  </a:ext>
                </a:extLst>
              </p:cNvPr>
              <p:cNvSpPr/>
              <p:nvPr/>
            </p:nvSpPr>
            <p:spPr>
              <a:xfrm>
                <a:off x="7033745" y="4761265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664" name="矩形 663">
                <a:extLst>
                  <a:ext uri="{FF2B5EF4-FFF2-40B4-BE49-F238E27FC236}">
                    <a16:creationId xmlns:a16="http://schemas.microsoft.com/office/drawing/2014/main" id="{97261C24-591B-8FFD-F94A-E59164D75503}"/>
                  </a:ext>
                </a:extLst>
              </p:cNvPr>
              <p:cNvSpPr/>
              <p:nvPr/>
            </p:nvSpPr>
            <p:spPr>
              <a:xfrm>
                <a:off x="7157325" y="476126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665" name="矩形 664">
                <a:extLst>
                  <a:ext uri="{FF2B5EF4-FFF2-40B4-BE49-F238E27FC236}">
                    <a16:creationId xmlns:a16="http://schemas.microsoft.com/office/drawing/2014/main" id="{3F8D1267-2BDA-6724-01B4-7C9406A4E117}"/>
                  </a:ext>
                </a:extLst>
              </p:cNvPr>
              <p:cNvSpPr/>
              <p:nvPr/>
            </p:nvSpPr>
            <p:spPr>
              <a:xfrm>
                <a:off x="7280861" y="389843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666" name="矩形 665">
                <a:extLst>
                  <a:ext uri="{FF2B5EF4-FFF2-40B4-BE49-F238E27FC236}">
                    <a16:creationId xmlns:a16="http://schemas.microsoft.com/office/drawing/2014/main" id="{1F737AC7-C84C-7ABC-295A-DAF0C01BD3EA}"/>
                  </a:ext>
                </a:extLst>
              </p:cNvPr>
              <p:cNvSpPr/>
              <p:nvPr/>
            </p:nvSpPr>
            <p:spPr>
              <a:xfrm>
                <a:off x="7404442" y="389843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667" name="矩形 666">
                <a:extLst>
                  <a:ext uri="{FF2B5EF4-FFF2-40B4-BE49-F238E27FC236}">
                    <a16:creationId xmlns:a16="http://schemas.microsoft.com/office/drawing/2014/main" id="{D23BF859-F529-9456-ADDB-7966579B80F1}"/>
                  </a:ext>
                </a:extLst>
              </p:cNvPr>
              <p:cNvSpPr/>
              <p:nvPr/>
            </p:nvSpPr>
            <p:spPr>
              <a:xfrm>
                <a:off x="7280817" y="439052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668" name="矩形 667">
                <a:extLst>
                  <a:ext uri="{FF2B5EF4-FFF2-40B4-BE49-F238E27FC236}">
                    <a16:creationId xmlns:a16="http://schemas.microsoft.com/office/drawing/2014/main" id="{F8FC2DAD-F564-EA52-3435-0606703DF8CA}"/>
                  </a:ext>
                </a:extLst>
              </p:cNvPr>
              <p:cNvSpPr/>
              <p:nvPr/>
            </p:nvSpPr>
            <p:spPr>
              <a:xfrm>
                <a:off x="7404397" y="4390522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669" name="矩形 668">
                <a:extLst>
                  <a:ext uri="{FF2B5EF4-FFF2-40B4-BE49-F238E27FC236}">
                    <a16:creationId xmlns:a16="http://schemas.microsoft.com/office/drawing/2014/main" id="{2E28E38B-4108-91A7-8989-BA7A7F28DA7C}"/>
                  </a:ext>
                </a:extLst>
              </p:cNvPr>
              <p:cNvSpPr/>
              <p:nvPr/>
            </p:nvSpPr>
            <p:spPr>
              <a:xfrm>
                <a:off x="7280861" y="402202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670" name="矩形 669">
                <a:extLst>
                  <a:ext uri="{FF2B5EF4-FFF2-40B4-BE49-F238E27FC236}">
                    <a16:creationId xmlns:a16="http://schemas.microsoft.com/office/drawing/2014/main" id="{FDC48F22-CDF5-CF6E-377E-D9F24C247635}"/>
                  </a:ext>
                </a:extLst>
              </p:cNvPr>
              <p:cNvSpPr/>
              <p:nvPr/>
            </p:nvSpPr>
            <p:spPr>
              <a:xfrm>
                <a:off x="7404442" y="402201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671" name="矩形 670">
                <a:extLst>
                  <a:ext uri="{FF2B5EF4-FFF2-40B4-BE49-F238E27FC236}">
                    <a16:creationId xmlns:a16="http://schemas.microsoft.com/office/drawing/2014/main" id="{C5229127-BCA2-FE6A-ABB0-0D0ABE351EF3}"/>
                  </a:ext>
                </a:extLst>
              </p:cNvPr>
              <p:cNvSpPr/>
              <p:nvPr/>
            </p:nvSpPr>
            <p:spPr>
              <a:xfrm>
                <a:off x="7280817" y="451410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672" name="矩形 671">
                <a:extLst>
                  <a:ext uri="{FF2B5EF4-FFF2-40B4-BE49-F238E27FC236}">
                    <a16:creationId xmlns:a16="http://schemas.microsoft.com/office/drawing/2014/main" id="{0C67BCA4-4607-78D1-2732-DF5CB34EC72C}"/>
                  </a:ext>
                </a:extLst>
              </p:cNvPr>
              <p:cNvSpPr/>
              <p:nvPr/>
            </p:nvSpPr>
            <p:spPr>
              <a:xfrm>
                <a:off x="7404397" y="451410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673" name="矩形 672">
                <a:extLst>
                  <a:ext uri="{FF2B5EF4-FFF2-40B4-BE49-F238E27FC236}">
                    <a16:creationId xmlns:a16="http://schemas.microsoft.com/office/drawing/2014/main" id="{C8D5EC1A-0641-FBBA-B5BC-CE01AC64F6DE}"/>
                  </a:ext>
                </a:extLst>
              </p:cNvPr>
              <p:cNvSpPr/>
              <p:nvPr/>
            </p:nvSpPr>
            <p:spPr>
              <a:xfrm>
                <a:off x="7280861" y="414560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674" name="矩形 673">
                <a:extLst>
                  <a:ext uri="{FF2B5EF4-FFF2-40B4-BE49-F238E27FC236}">
                    <a16:creationId xmlns:a16="http://schemas.microsoft.com/office/drawing/2014/main" id="{1468A651-5917-D5A0-49F1-1E2187FAE294}"/>
                  </a:ext>
                </a:extLst>
              </p:cNvPr>
              <p:cNvSpPr/>
              <p:nvPr/>
            </p:nvSpPr>
            <p:spPr>
              <a:xfrm>
                <a:off x="7404442" y="414560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675" name="矩形 674">
                <a:extLst>
                  <a:ext uri="{FF2B5EF4-FFF2-40B4-BE49-F238E27FC236}">
                    <a16:creationId xmlns:a16="http://schemas.microsoft.com/office/drawing/2014/main" id="{56D301B6-E540-F75D-4870-5FE4C7B450CD}"/>
                  </a:ext>
                </a:extLst>
              </p:cNvPr>
              <p:cNvSpPr/>
              <p:nvPr/>
            </p:nvSpPr>
            <p:spPr>
              <a:xfrm>
                <a:off x="7280817" y="463768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676" name="矩形 675">
                <a:extLst>
                  <a:ext uri="{FF2B5EF4-FFF2-40B4-BE49-F238E27FC236}">
                    <a16:creationId xmlns:a16="http://schemas.microsoft.com/office/drawing/2014/main" id="{EC9DC85D-8361-721E-6362-AD29DCA5BDC2}"/>
                  </a:ext>
                </a:extLst>
              </p:cNvPr>
              <p:cNvSpPr/>
              <p:nvPr/>
            </p:nvSpPr>
            <p:spPr>
              <a:xfrm>
                <a:off x="7404397" y="463768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677" name="矩形 676">
                <a:extLst>
                  <a:ext uri="{FF2B5EF4-FFF2-40B4-BE49-F238E27FC236}">
                    <a16:creationId xmlns:a16="http://schemas.microsoft.com/office/drawing/2014/main" id="{05FE75BB-B261-1D5A-E4F8-71ED41D88079}"/>
                  </a:ext>
                </a:extLst>
              </p:cNvPr>
              <p:cNvSpPr/>
              <p:nvPr/>
            </p:nvSpPr>
            <p:spPr>
              <a:xfrm>
                <a:off x="7280861" y="426918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678" name="矩形 677">
                <a:extLst>
                  <a:ext uri="{FF2B5EF4-FFF2-40B4-BE49-F238E27FC236}">
                    <a16:creationId xmlns:a16="http://schemas.microsoft.com/office/drawing/2014/main" id="{508C3F44-3210-0EFB-81DE-00789E33823B}"/>
                  </a:ext>
                </a:extLst>
              </p:cNvPr>
              <p:cNvSpPr/>
              <p:nvPr/>
            </p:nvSpPr>
            <p:spPr>
              <a:xfrm>
                <a:off x="7404442" y="426918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679" name="矩形 678">
                <a:extLst>
                  <a:ext uri="{FF2B5EF4-FFF2-40B4-BE49-F238E27FC236}">
                    <a16:creationId xmlns:a16="http://schemas.microsoft.com/office/drawing/2014/main" id="{339A4168-C688-535A-FB6B-D0A31D41B221}"/>
                  </a:ext>
                </a:extLst>
              </p:cNvPr>
              <p:cNvSpPr/>
              <p:nvPr/>
            </p:nvSpPr>
            <p:spPr>
              <a:xfrm>
                <a:off x="7280817" y="476126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680" name="矩形 679">
                <a:extLst>
                  <a:ext uri="{FF2B5EF4-FFF2-40B4-BE49-F238E27FC236}">
                    <a16:creationId xmlns:a16="http://schemas.microsoft.com/office/drawing/2014/main" id="{D80FE816-CA10-860D-F3E3-3AD8E8AA7AA2}"/>
                  </a:ext>
                </a:extLst>
              </p:cNvPr>
              <p:cNvSpPr/>
              <p:nvPr/>
            </p:nvSpPr>
            <p:spPr>
              <a:xfrm>
                <a:off x="7404397" y="476126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</p:grpSp>
        <p:sp>
          <p:nvSpPr>
            <p:cNvPr id="612" name="文本框 611">
              <a:extLst>
                <a:ext uri="{FF2B5EF4-FFF2-40B4-BE49-F238E27FC236}">
                  <a16:creationId xmlns:a16="http://schemas.microsoft.com/office/drawing/2014/main" id="{60B6D846-38DA-086B-8BC7-B4A9D61771B5}"/>
                </a:ext>
              </a:extLst>
            </p:cNvPr>
            <p:cNvSpPr txBox="1"/>
            <p:nvPr/>
          </p:nvSpPr>
          <p:spPr>
            <a:xfrm>
              <a:off x="3970360" y="5454013"/>
              <a:ext cx="3337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N</a:t>
              </a:r>
              <a:endParaRPr lang="zh-CN" altLang="en-US" dirty="0"/>
            </a:p>
          </p:txBody>
        </p:sp>
        <p:sp>
          <p:nvSpPr>
            <p:cNvPr id="613" name="文本框 612">
              <a:extLst>
                <a:ext uri="{FF2B5EF4-FFF2-40B4-BE49-F238E27FC236}">
                  <a16:creationId xmlns:a16="http://schemas.microsoft.com/office/drawing/2014/main" id="{D2F153CD-969A-26B9-43F4-79D7FD9EE02D}"/>
                </a:ext>
              </a:extLst>
            </p:cNvPr>
            <p:cNvSpPr txBox="1"/>
            <p:nvPr/>
          </p:nvSpPr>
          <p:spPr>
            <a:xfrm>
              <a:off x="4592354" y="6192724"/>
              <a:ext cx="3337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N’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grpSp>
          <p:nvGrpSpPr>
            <p:cNvPr id="614" name="组合 613">
              <a:extLst>
                <a:ext uri="{FF2B5EF4-FFF2-40B4-BE49-F238E27FC236}">
                  <a16:creationId xmlns:a16="http://schemas.microsoft.com/office/drawing/2014/main" id="{97B7DE52-290C-C78E-DEE9-3CB86BA5036F}"/>
                </a:ext>
              </a:extLst>
            </p:cNvPr>
            <p:cNvGrpSpPr/>
            <p:nvPr/>
          </p:nvGrpSpPr>
          <p:grpSpPr>
            <a:xfrm>
              <a:off x="4045799" y="4854974"/>
              <a:ext cx="330799" cy="388375"/>
              <a:chOff x="4946889" y="869893"/>
              <a:chExt cx="330799" cy="388375"/>
            </a:xfrm>
          </p:grpSpPr>
          <p:sp>
            <p:nvSpPr>
              <p:cNvPr id="615" name="文本框 614">
                <a:extLst>
                  <a:ext uri="{FF2B5EF4-FFF2-40B4-BE49-F238E27FC236}">
                    <a16:creationId xmlns:a16="http://schemas.microsoft.com/office/drawing/2014/main" id="{4FC75987-8001-4FCF-2EC0-2D07EA5EFC5C}"/>
                  </a:ext>
                </a:extLst>
              </p:cNvPr>
              <p:cNvSpPr txBox="1"/>
              <p:nvPr/>
            </p:nvSpPr>
            <p:spPr>
              <a:xfrm rot="18982472">
                <a:off x="4946889" y="869893"/>
                <a:ext cx="298535" cy="3692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h</a:t>
                </a:r>
                <a:endParaRPr lang="zh-CN" altLang="en-US" dirty="0"/>
              </a:p>
            </p:txBody>
          </p:sp>
          <p:cxnSp>
            <p:nvCxnSpPr>
              <p:cNvPr id="616" name="直接连接符 132">
                <a:extLst>
                  <a:ext uri="{FF2B5EF4-FFF2-40B4-BE49-F238E27FC236}">
                    <a16:creationId xmlns:a16="http://schemas.microsoft.com/office/drawing/2014/main" id="{E6F88888-11BD-EB31-945C-CBB2F5356D5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097462" y="1096757"/>
                <a:ext cx="180226" cy="161511"/>
              </a:xfrm>
              <a:prstGeom prst="line">
                <a:avLst/>
              </a:prstGeom>
              <a:ln w="12700">
                <a:headEnd type="triangl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45" name="组合 744">
            <a:extLst>
              <a:ext uri="{FF2B5EF4-FFF2-40B4-BE49-F238E27FC236}">
                <a16:creationId xmlns:a16="http://schemas.microsoft.com/office/drawing/2014/main" id="{D9A6E6AB-BE2B-CBF2-3874-DFDDC1D9E64D}"/>
              </a:ext>
            </a:extLst>
          </p:cNvPr>
          <p:cNvGrpSpPr/>
          <p:nvPr/>
        </p:nvGrpSpPr>
        <p:grpSpPr>
          <a:xfrm>
            <a:off x="4832671" y="4723384"/>
            <a:ext cx="618216" cy="1700311"/>
            <a:chOff x="8695307" y="4320541"/>
            <a:chExt cx="618216" cy="1700311"/>
          </a:xfrm>
        </p:grpSpPr>
        <p:grpSp>
          <p:nvGrpSpPr>
            <p:cNvPr id="746" name="组合 745">
              <a:extLst>
                <a:ext uri="{FF2B5EF4-FFF2-40B4-BE49-F238E27FC236}">
                  <a16:creationId xmlns:a16="http://schemas.microsoft.com/office/drawing/2014/main" id="{4745B00C-9302-F493-0780-579E8B1CAC16}"/>
                </a:ext>
              </a:extLst>
            </p:cNvPr>
            <p:cNvGrpSpPr/>
            <p:nvPr/>
          </p:nvGrpSpPr>
          <p:grpSpPr>
            <a:xfrm>
              <a:off x="9113722" y="4635421"/>
              <a:ext cx="123625" cy="986406"/>
              <a:chOff x="9113722" y="4635421"/>
              <a:chExt cx="123625" cy="986406"/>
            </a:xfrm>
          </p:grpSpPr>
          <p:sp>
            <p:nvSpPr>
              <p:cNvPr id="761" name="矩形 760">
                <a:extLst>
                  <a:ext uri="{FF2B5EF4-FFF2-40B4-BE49-F238E27FC236}">
                    <a16:creationId xmlns:a16="http://schemas.microsoft.com/office/drawing/2014/main" id="{367A9FF6-12FC-D0EB-69EC-F66E77B75D36}"/>
                  </a:ext>
                </a:extLst>
              </p:cNvPr>
              <p:cNvSpPr/>
              <p:nvPr/>
            </p:nvSpPr>
            <p:spPr>
              <a:xfrm>
                <a:off x="9113766" y="4635421"/>
                <a:ext cx="123581" cy="12358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762" name="矩形 761">
                <a:extLst>
                  <a:ext uri="{FF2B5EF4-FFF2-40B4-BE49-F238E27FC236}">
                    <a16:creationId xmlns:a16="http://schemas.microsoft.com/office/drawing/2014/main" id="{CD04299B-1D1C-C671-05C4-04D2E33A475E}"/>
                  </a:ext>
                </a:extLst>
              </p:cNvPr>
              <p:cNvSpPr/>
              <p:nvPr/>
            </p:nvSpPr>
            <p:spPr>
              <a:xfrm>
                <a:off x="9113722" y="5127505"/>
                <a:ext cx="123581" cy="12358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763" name="矩形 762">
                <a:extLst>
                  <a:ext uri="{FF2B5EF4-FFF2-40B4-BE49-F238E27FC236}">
                    <a16:creationId xmlns:a16="http://schemas.microsoft.com/office/drawing/2014/main" id="{C5F29B8E-55B4-E418-FB4D-C4F5AF4B7560}"/>
                  </a:ext>
                </a:extLst>
              </p:cNvPr>
              <p:cNvSpPr/>
              <p:nvPr/>
            </p:nvSpPr>
            <p:spPr>
              <a:xfrm>
                <a:off x="9113766" y="4759002"/>
                <a:ext cx="123581" cy="12358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764" name="矩形 763">
                <a:extLst>
                  <a:ext uri="{FF2B5EF4-FFF2-40B4-BE49-F238E27FC236}">
                    <a16:creationId xmlns:a16="http://schemas.microsoft.com/office/drawing/2014/main" id="{548EC87D-AF52-89F5-9B7B-379E828CCF59}"/>
                  </a:ext>
                </a:extLst>
              </p:cNvPr>
              <p:cNvSpPr/>
              <p:nvPr/>
            </p:nvSpPr>
            <p:spPr>
              <a:xfrm>
                <a:off x="9113722" y="5251085"/>
                <a:ext cx="123581" cy="12358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765" name="矩形 764">
                <a:extLst>
                  <a:ext uri="{FF2B5EF4-FFF2-40B4-BE49-F238E27FC236}">
                    <a16:creationId xmlns:a16="http://schemas.microsoft.com/office/drawing/2014/main" id="{43B5DFFA-7CBE-D8A4-E022-5332E6B306D3}"/>
                  </a:ext>
                </a:extLst>
              </p:cNvPr>
              <p:cNvSpPr/>
              <p:nvPr/>
            </p:nvSpPr>
            <p:spPr>
              <a:xfrm>
                <a:off x="9113766" y="4882583"/>
                <a:ext cx="123581" cy="12358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766" name="矩形 765">
                <a:extLst>
                  <a:ext uri="{FF2B5EF4-FFF2-40B4-BE49-F238E27FC236}">
                    <a16:creationId xmlns:a16="http://schemas.microsoft.com/office/drawing/2014/main" id="{BF417D02-5FD4-E06C-7543-38E8AF893D1B}"/>
                  </a:ext>
                </a:extLst>
              </p:cNvPr>
              <p:cNvSpPr/>
              <p:nvPr/>
            </p:nvSpPr>
            <p:spPr>
              <a:xfrm>
                <a:off x="9113722" y="5374666"/>
                <a:ext cx="123581" cy="12358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767" name="矩形 766">
                <a:extLst>
                  <a:ext uri="{FF2B5EF4-FFF2-40B4-BE49-F238E27FC236}">
                    <a16:creationId xmlns:a16="http://schemas.microsoft.com/office/drawing/2014/main" id="{B970A49F-30C6-BB41-1528-C6B15A7FCB42}"/>
                  </a:ext>
                </a:extLst>
              </p:cNvPr>
              <p:cNvSpPr/>
              <p:nvPr/>
            </p:nvSpPr>
            <p:spPr>
              <a:xfrm>
                <a:off x="9113766" y="5006162"/>
                <a:ext cx="123581" cy="12358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768" name="矩形 767">
                <a:extLst>
                  <a:ext uri="{FF2B5EF4-FFF2-40B4-BE49-F238E27FC236}">
                    <a16:creationId xmlns:a16="http://schemas.microsoft.com/office/drawing/2014/main" id="{DE53F613-7DBE-9803-971A-41C103DAE47C}"/>
                  </a:ext>
                </a:extLst>
              </p:cNvPr>
              <p:cNvSpPr/>
              <p:nvPr/>
            </p:nvSpPr>
            <p:spPr>
              <a:xfrm>
                <a:off x="9113722" y="5498246"/>
                <a:ext cx="123581" cy="12358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</p:grpSp>
        <p:grpSp>
          <p:nvGrpSpPr>
            <p:cNvPr id="747" name="组合 746">
              <a:extLst>
                <a:ext uri="{FF2B5EF4-FFF2-40B4-BE49-F238E27FC236}">
                  <a16:creationId xmlns:a16="http://schemas.microsoft.com/office/drawing/2014/main" id="{EE5232AC-63A6-14A4-C399-1893BF17E2EC}"/>
                </a:ext>
              </a:extLst>
            </p:cNvPr>
            <p:cNvGrpSpPr/>
            <p:nvPr/>
          </p:nvGrpSpPr>
          <p:grpSpPr>
            <a:xfrm>
              <a:off x="9051865" y="4711567"/>
              <a:ext cx="123625" cy="986406"/>
              <a:chOff x="8619556" y="5835649"/>
              <a:chExt cx="123625" cy="986406"/>
            </a:xfrm>
          </p:grpSpPr>
          <p:sp>
            <p:nvSpPr>
              <p:cNvPr id="753" name="矩形 752">
                <a:extLst>
                  <a:ext uri="{FF2B5EF4-FFF2-40B4-BE49-F238E27FC236}">
                    <a16:creationId xmlns:a16="http://schemas.microsoft.com/office/drawing/2014/main" id="{D71B685A-52D1-69E7-C5EE-7E2A7F58495F}"/>
                  </a:ext>
                </a:extLst>
              </p:cNvPr>
              <p:cNvSpPr/>
              <p:nvPr/>
            </p:nvSpPr>
            <p:spPr>
              <a:xfrm>
                <a:off x="8619600" y="5835649"/>
                <a:ext cx="123581" cy="123581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754" name="矩形 753">
                <a:extLst>
                  <a:ext uri="{FF2B5EF4-FFF2-40B4-BE49-F238E27FC236}">
                    <a16:creationId xmlns:a16="http://schemas.microsoft.com/office/drawing/2014/main" id="{CE3CE454-C5F6-E51D-C1F1-D1D8690B13C3}"/>
                  </a:ext>
                </a:extLst>
              </p:cNvPr>
              <p:cNvSpPr/>
              <p:nvPr/>
            </p:nvSpPr>
            <p:spPr>
              <a:xfrm>
                <a:off x="8619556" y="6327733"/>
                <a:ext cx="123581" cy="123581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755" name="矩形 754">
                <a:extLst>
                  <a:ext uri="{FF2B5EF4-FFF2-40B4-BE49-F238E27FC236}">
                    <a16:creationId xmlns:a16="http://schemas.microsoft.com/office/drawing/2014/main" id="{9A192192-DEC9-8B31-83C2-3D4E04A1C811}"/>
                  </a:ext>
                </a:extLst>
              </p:cNvPr>
              <p:cNvSpPr/>
              <p:nvPr/>
            </p:nvSpPr>
            <p:spPr>
              <a:xfrm>
                <a:off x="8619600" y="5959230"/>
                <a:ext cx="123581" cy="123581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756" name="矩形 755">
                <a:extLst>
                  <a:ext uri="{FF2B5EF4-FFF2-40B4-BE49-F238E27FC236}">
                    <a16:creationId xmlns:a16="http://schemas.microsoft.com/office/drawing/2014/main" id="{5D1E2D1F-50C6-C0A1-151C-D9C82714B59D}"/>
                  </a:ext>
                </a:extLst>
              </p:cNvPr>
              <p:cNvSpPr/>
              <p:nvPr/>
            </p:nvSpPr>
            <p:spPr>
              <a:xfrm>
                <a:off x="8619556" y="6451313"/>
                <a:ext cx="123581" cy="123581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757" name="矩形 756">
                <a:extLst>
                  <a:ext uri="{FF2B5EF4-FFF2-40B4-BE49-F238E27FC236}">
                    <a16:creationId xmlns:a16="http://schemas.microsoft.com/office/drawing/2014/main" id="{2AC11394-7F7B-3048-BCCE-A535055BFB46}"/>
                  </a:ext>
                </a:extLst>
              </p:cNvPr>
              <p:cNvSpPr/>
              <p:nvPr/>
            </p:nvSpPr>
            <p:spPr>
              <a:xfrm>
                <a:off x="8619600" y="6082811"/>
                <a:ext cx="123581" cy="123581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758" name="矩形 757">
                <a:extLst>
                  <a:ext uri="{FF2B5EF4-FFF2-40B4-BE49-F238E27FC236}">
                    <a16:creationId xmlns:a16="http://schemas.microsoft.com/office/drawing/2014/main" id="{866DE5F3-76CA-6CFD-AD49-62EB74CC75CC}"/>
                  </a:ext>
                </a:extLst>
              </p:cNvPr>
              <p:cNvSpPr/>
              <p:nvPr/>
            </p:nvSpPr>
            <p:spPr>
              <a:xfrm>
                <a:off x="8619556" y="6574894"/>
                <a:ext cx="123581" cy="123581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759" name="矩形 758">
                <a:extLst>
                  <a:ext uri="{FF2B5EF4-FFF2-40B4-BE49-F238E27FC236}">
                    <a16:creationId xmlns:a16="http://schemas.microsoft.com/office/drawing/2014/main" id="{63FA29E5-B305-8A97-B480-86BA4178B874}"/>
                  </a:ext>
                </a:extLst>
              </p:cNvPr>
              <p:cNvSpPr/>
              <p:nvPr/>
            </p:nvSpPr>
            <p:spPr>
              <a:xfrm>
                <a:off x="8619600" y="6206390"/>
                <a:ext cx="123581" cy="123581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760" name="矩形 759">
                <a:extLst>
                  <a:ext uri="{FF2B5EF4-FFF2-40B4-BE49-F238E27FC236}">
                    <a16:creationId xmlns:a16="http://schemas.microsoft.com/office/drawing/2014/main" id="{BEF50531-6C3C-75CD-63BB-3CA7622A0F0F}"/>
                  </a:ext>
                </a:extLst>
              </p:cNvPr>
              <p:cNvSpPr/>
              <p:nvPr/>
            </p:nvSpPr>
            <p:spPr>
              <a:xfrm>
                <a:off x="8619556" y="6698474"/>
                <a:ext cx="123581" cy="123581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</p:grpSp>
        <p:sp>
          <p:nvSpPr>
            <p:cNvPr id="748" name="文本框 747">
              <a:extLst>
                <a:ext uri="{FF2B5EF4-FFF2-40B4-BE49-F238E27FC236}">
                  <a16:creationId xmlns:a16="http://schemas.microsoft.com/office/drawing/2014/main" id="{8E8F71EF-15B3-C7A8-82E3-765AD03903EF}"/>
                </a:ext>
              </a:extLst>
            </p:cNvPr>
            <p:cNvSpPr txBox="1"/>
            <p:nvPr/>
          </p:nvSpPr>
          <p:spPr>
            <a:xfrm>
              <a:off x="8695307" y="4996130"/>
              <a:ext cx="3337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N</a:t>
              </a:r>
              <a:endParaRPr lang="zh-CN" altLang="en-US" dirty="0"/>
            </a:p>
          </p:txBody>
        </p:sp>
        <p:sp>
          <p:nvSpPr>
            <p:cNvPr id="749" name="文本框 748">
              <a:extLst>
                <a:ext uri="{FF2B5EF4-FFF2-40B4-BE49-F238E27FC236}">
                  <a16:creationId xmlns:a16="http://schemas.microsoft.com/office/drawing/2014/main" id="{F953C326-F4DA-14E1-89E0-15BAE16889B2}"/>
                </a:ext>
              </a:extLst>
            </p:cNvPr>
            <p:cNvSpPr txBox="1"/>
            <p:nvPr/>
          </p:nvSpPr>
          <p:spPr>
            <a:xfrm>
              <a:off x="8979777" y="5651520"/>
              <a:ext cx="3337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c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grpSp>
          <p:nvGrpSpPr>
            <p:cNvPr id="750" name="组合 749">
              <a:extLst>
                <a:ext uri="{FF2B5EF4-FFF2-40B4-BE49-F238E27FC236}">
                  <a16:creationId xmlns:a16="http://schemas.microsoft.com/office/drawing/2014/main" id="{8F9673A1-B6D4-BADA-24CB-66E331D73421}"/>
                </a:ext>
              </a:extLst>
            </p:cNvPr>
            <p:cNvGrpSpPr/>
            <p:nvPr/>
          </p:nvGrpSpPr>
          <p:grpSpPr>
            <a:xfrm>
              <a:off x="8701155" y="4320541"/>
              <a:ext cx="330799" cy="388375"/>
              <a:chOff x="4946889" y="869893"/>
              <a:chExt cx="330799" cy="388375"/>
            </a:xfrm>
          </p:grpSpPr>
          <p:sp>
            <p:nvSpPr>
              <p:cNvPr id="751" name="文本框 750">
                <a:extLst>
                  <a:ext uri="{FF2B5EF4-FFF2-40B4-BE49-F238E27FC236}">
                    <a16:creationId xmlns:a16="http://schemas.microsoft.com/office/drawing/2014/main" id="{81CB1D85-9FD3-984F-8094-0CF89E6F77AA}"/>
                  </a:ext>
                </a:extLst>
              </p:cNvPr>
              <p:cNvSpPr txBox="1"/>
              <p:nvPr/>
            </p:nvSpPr>
            <p:spPr>
              <a:xfrm rot="18982472">
                <a:off x="4946889" y="869893"/>
                <a:ext cx="298535" cy="3692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h</a:t>
                </a:r>
                <a:endParaRPr lang="zh-CN" altLang="en-US" dirty="0"/>
              </a:p>
            </p:txBody>
          </p:sp>
          <p:cxnSp>
            <p:nvCxnSpPr>
              <p:cNvPr id="752" name="直接连接符 132">
                <a:extLst>
                  <a:ext uri="{FF2B5EF4-FFF2-40B4-BE49-F238E27FC236}">
                    <a16:creationId xmlns:a16="http://schemas.microsoft.com/office/drawing/2014/main" id="{917695EC-17C3-6AF8-14E7-FB212F2DAF6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097462" y="1096757"/>
                <a:ext cx="180226" cy="161511"/>
              </a:xfrm>
              <a:prstGeom prst="line">
                <a:avLst/>
              </a:prstGeom>
              <a:ln w="12700">
                <a:headEnd type="triangl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aphicFrame>
        <p:nvGraphicFramePr>
          <p:cNvPr id="769" name="表格 768">
            <a:extLst>
              <a:ext uri="{FF2B5EF4-FFF2-40B4-BE49-F238E27FC236}">
                <a16:creationId xmlns:a16="http://schemas.microsoft.com/office/drawing/2014/main" id="{D76FA2B4-F4A0-E6E9-7B1A-E11F3581C3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9930278"/>
              </p:ext>
            </p:extLst>
          </p:nvPr>
        </p:nvGraphicFramePr>
        <p:xfrm>
          <a:off x="1961075" y="6509868"/>
          <a:ext cx="3809892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2765">
                  <a:extLst>
                    <a:ext uri="{9D8B030D-6E8A-4147-A177-3AD203B41FA5}">
                      <a16:colId xmlns:a16="http://schemas.microsoft.com/office/drawing/2014/main" val="2005552497"/>
                    </a:ext>
                  </a:extLst>
                </a:gridCol>
                <a:gridCol w="741148">
                  <a:extLst>
                    <a:ext uri="{9D8B030D-6E8A-4147-A177-3AD203B41FA5}">
                      <a16:colId xmlns:a16="http://schemas.microsoft.com/office/drawing/2014/main" val="2145976835"/>
                    </a:ext>
                  </a:extLst>
                </a:gridCol>
                <a:gridCol w="763951">
                  <a:extLst>
                    <a:ext uri="{9D8B030D-6E8A-4147-A177-3AD203B41FA5}">
                      <a16:colId xmlns:a16="http://schemas.microsoft.com/office/drawing/2014/main" val="148455026"/>
                    </a:ext>
                  </a:extLst>
                </a:gridCol>
                <a:gridCol w="932028">
                  <a:extLst>
                    <a:ext uri="{9D8B030D-6E8A-4147-A177-3AD203B41FA5}">
                      <a16:colId xmlns:a16="http://schemas.microsoft.com/office/drawing/2014/main" val="2182379166"/>
                    </a:ext>
                  </a:extLst>
                </a:gridCol>
              </a:tblGrid>
              <a:tr h="305118">
                <a:tc>
                  <a:txBody>
                    <a:bodyPr/>
                    <a:lstStyle/>
                    <a:p>
                      <a:endParaRPr lang="zh-CN" altLang="en-US" sz="16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n-lt"/>
                        </a:rPr>
                        <a:t>h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n-lt"/>
                        </a:rPr>
                        <a:t>N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n-lt"/>
                        </a:rPr>
                        <a:t>N’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1248250"/>
                  </a:ext>
                </a:extLst>
              </a:tr>
              <a:tr h="319918">
                <a:tc>
                  <a:txBody>
                    <a:bodyPr/>
                    <a:lstStyle/>
                    <a:p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lt"/>
                        </a:rPr>
                        <a:t>Dependency: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n-lt"/>
                        </a:rPr>
                        <a:t>Batch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n-lt"/>
                        </a:rPr>
                        <a:t>Batch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 err="1">
                          <a:solidFill>
                            <a:srgbClr val="FF0000"/>
                          </a:solidFill>
                          <a:latin typeface="+mn-lt"/>
                        </a:rPr>
                        <a:t>NonPara</a:t>
                      </a:r>
                      <a:endParaRPr lang="zh-CN" altLang="en-US" sz="1600" b="1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90620"/>
                  </a:ext>
                </a:extLst>
              </a:tr>
            </a:tbl>
          </a:graphicData>
        </a:graphic>
      </p:graphicFrame>
      <p:cxnSp>
        <p:nvCxnSpPr>
          <p:cNvPr id="770" name="直接箭头连接符 19">
            <a:extLst>
              <a:ext uri="{FF2B5EF4-FFF2-40B4-BE49-F238E27FC236}">
                <a16:creationId xmlns:a16="http://schemas.microsoft.com/office/drawing/2014/main" id="{4E38F4AD-AB7A-1793-B1EE-42D87ADEF287}"/>
              </a:ext>
            </a:extLst>
          </p:cNvPr>
          <p:cNvCxnSpPr>
            <a:cxnSpLocks/>
            <a:endCxn id="567" idx="1"/>
          </p:cNvCxnSpPr>
          <p:nvPr/>
        </p:nvCxnSpPr>
        <p:spPr>
          <a:xfrm>
            <a:off x="3339279" y="5599806"/>
            <a:ext cx="27325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5" name="直接箭头连接符 19">
            <a:extLst>
              <a:ext uri="{FF2B5EF4-FFF2-40B4-BE49-F238E27FC236}">
                <a16:creationId xmlns:a16="http://schemas.microsoft.com/office/drawing/2014/main" id="{F5F5478F-5A99-2B30-19B8-60D101E908D8}"/>
              </a:ext>
            </a:extLst>
          </p:cNvPr>
          <p:cNvCxnSpPr>
            <a:cxnSpLocks/>
            <a:stCxn id="567" idx="3"/>
          </p:cNvCxnSpPr>
          <p:nvPr/>
        </p:nvCxnSpPr>
        <p:spPr>
          <a:xfrm>
            <a:off x="4489491" y="5599806"/>
            <a:ext cx="24041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8" name="文本框 777">
            <a:extLst>
              <a:ext uri="{FF2B5EF4-FFF2-40B4-BE49-F238E27FC236}">
                <a16:creationId xmlns:a16="http://schemas.microsoft.com/office/drawing/2014/main" id="{A35A3094-07CE-79B8-BE42-2981EEF394D7}"/>
              </a:ext>
            </a:extLst>
          </p:cNvPr>
          <p:cNvSpPr txBox="1"/>
          <p:nvPr/>
        </p:nvSpPr>
        <p:spPr>
          <a:xfrm>
            <a:off x="3140935" y="6171728"/>
            <a:ext cx="17460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</a:rPr>
              <a:t>Reduction Dimension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cxnSp>
        <p:nvCxnSpPr>
          <p:cNvPr id="779" name="连接符: 曲线 14">
            <a:extLst>
              <a:ext uri="{FF2B5EF4-FFF2-40B4-BE49-F238E27FC236}">
                <a16:creationId xmlns:a16="http://schemas.microsoft.com/office/drawing/2014/main" id="{819465C6-875A-1D30-7372-3AEA9A1C7576}"/>
              </a:ext>
            </a:extLst>
          </p:cNvPr>
          <p:cNvCxnSpPr>
            <a:cxnSpLocks/>
            <a:stCxn id="778" idx="1"/>
            <a:endCxn id="613" idx="3"/>
          </p:cNvCxnSpPr>
          <p:nvPr/>
        </p:nvCxnSpPr>
        <p:spPr>
          <a:xfrm rot="10800000" flipV="1">
            <a:off x="2862869" y="6325617"/>
            <a:ext cx="278067" cy="11068"/>
          </a:xfrm>
          <a:prstGeom prst="curvedConnector3">
            <a:avLst>
              <a:gd name="adj1" fmla="val 50000"/>
            </a:avLst>
          </a:prstGeom>
          <a:ln w="3810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2" name="连接符: 曲线 14">
            <a:extLst>
              <a:ext uri="{FF2B5EF4-FFF2-40B4-BE49-F238E27FC236}">
                <a16:creationId xmlns:a16="http://schemas.microsoft.com/office/drawing/2014/main" id="{7099A3D9-30D0-A83C-FEED-2C99DF4C2558}"/>
              </a:ext>
            </a:extLst>
          </p:cNvPr>
          <p:cNvCxnSpPr>
            <a:cxnSpLocks/>
            <a:stCxn id="778" idx="3"/>
            <a:endCxn id="749" idx="1"/>
          </p:cNvCxnSpPr>
          <p:nvPr/>
        </p:nvCxnSpPr>
        <p:spPr>
          <a:xfrm flipV="1">
            <a:off x="4886990" y="6239029"/>
            <a:ext cx="230151" cy="86588"/>
          </a:xfrm>
          <a:prstGeom prst="curvedConnector3">
            <a:avLst>
              <a:gd name="adj1" fmla="val 50000"/>
            </a:avLst>
          </a:prstGeom>
          <a:ln w="3810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6" name="连接符: 曲线 14">
            <a:extLst>
              <a:ext uri="{FF2B5EF4-FFF2-40B4-BE49-F238E27FC236}">
                <a16:creationId xmlns:a16="http://schemas.microsoft.com/office/drawing/2014/main" id="{F2D6F718-0DA3-4662-AE12-FF1BFF35448C}"/>
              </a:ext>
            </a:extLst>
          </p:cNvPr>
          <p:cNvCxnSpPr>
            <a:cxnSpLocks/>
            <a:endCxn id="631" idx="2"/>
          </p:cNvCxnSpPr>
          <p:nvPr/>
        </p:nvCxnSpPr>
        <p:spPr>
          <a:xfrm rot="16200000" flipV="1">
            <a:off x="2150222" y="6319147"/>
            <a:ext cx="337401" cy="67007"/>
          </a:xfrm>
          <a:prstGeom prst="curvedConnector3">
            <a:avLst>
              <a:gd name="adj1" fmla="val 50000"/>
            </a:avLst>
          </a:prstGeom>
          <a:ln w="19050">
            <a:solidFill>
              <a:schemeClr val="accent5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9" name="连接符: 曲线 14">
            <a:extLst>
              <a:ext uri="{FF2B5EF4-FFF2-40B4-BE49-F238E27FC236}">
                <a16:creationId xmlns:a16="http://schemas.microsoft.com/office/drawing/2014/main" id="{35C1556C-2F72-CC1E-0E6B-5B997927FD67}"/>
              </a:ext>
            </a:extLst>
          </p:cNvPr>
          <p:cNvCxnSpPr>
            <a:cxnSpLocks/>
            <a:endCxn id="763" idx="3"/>
          </p:cNvCxnSpPr>
          <p:nvPr/>
        </p:nvCxnSpPr>
        <p:spPr>
          <a:xfrm rot="5400000">
            <a:off x="5292366" y="4889435"/>
            <a:ext cx="416547" cy="251855"/>
          </a:xfrm>
          <a:prstGeom prst="curvedConnector2">
            <a:avLst/>
          </a:prstGeom>
          <a:ln w="19050">
            <a:solidFill>
              <a:schemeClr val="accent5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93" name="表格 792">
            <a:extLst>
              <a:ext uri="{FF2B5EF4-FFF2-40B4-BE49-F238E27FC236}">
                <a16:creationId xmlns:a16="http://schemas.microsoft.com/office/drawing/2014/main" id="{3E303AE1-0032-C3C4-A31D-46A39CE9E5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3069072"/>
              </p:ext>
            </p:extLst>
          </p:nvPr>
        </p:nvGraphicFramePr>
        <p:xfrm>
          <a:off x="7843744" y="3741140"/>
          <a:ext cx="3809892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2765">
                  <a:extLst>
                    <a:ext uri="{9D8B030D-6E8A-4147-A177-3AD203B41FA5}">
                      <a16:colId xmlns:a16="http://schemas.microsoft.com/office/drawing/2014/main" val="2005552497"/>
                    </a:ext>
                  </a:extLst>
                </a:gridCol>
                <a:gridCol w="741148">
                  <a:extLst>
                    <a:ext uri="{9D8B030D-6E8A-4147-A177-3AD203B41FA5}">
                      <a16:colId xmlns:a16="http://schemas.microsoft.com/office/drawing/2014/main" val="2145976835"/>
                    </a:ext>
                  </a:extLst>
                </a:gridCol>
                <a:gridCol w="763951">
                  <a:extLst>
                    <a:ext uri="{9D8B030D-6E8A-4147-A177-3AD203B41FA5}">
                      <a16:colId xmlns:a16="http://schemas.microsoft.com/office/drawing/2014/main" val="148455026"/>
                    </a:ext>
                  </a:extLst>
                </a:gridCol>
                <a:gridCol w="932028">
                  <a:extLst>
                    <a:ext uri="{9D8B030D-6E8A-4147-A177-3AD203B41FA5}">
                      <a16:colId xmlns:a16="http://schemas.microsoft.com/office/drawing/2014/main" val="2182379166"/>
                    </a:ext>
                  </a:extLst>
                </a:gridCol>
              </a:tblGrid>
              <a:tr h="305118">
                <a:tc>
                  <a:txBody>
                    <a:bodyPr/>
                    <a:lstStyle/>
                    <a:p>
                      <a:endParaRPr lang="zh-CN" altLang="en-US" sz="16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n-lt"/>
                        </a:rPr>
                        <a:t>h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n-lt"/>
                        </a:rPr>
                        <a:t>N’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n-lt"/>
                        </a:rPr>
                        <a:t>d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1248250"/>
                  </a:ext>
                </a:extLst>
              </a:tr>
              <a:tr h="319918">
                <a:tc>
                  <a:txBody>
                    <a:bodyPr/>
                    <a:lstStyle/>
                    <a:p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lt"/>
                        </a:rPr>
                        <a:t>Dependency: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n-lt"/>
                        </a:rPr>
                        <a:t>Batch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>
                          <a:solidFill>
                            <a:schemeClr val="accent5"/>
                          </a:solidFill>
                          <a:latin typeface="+mn-lt"/>
                        </a:rPr>
                        <a:t>Reuse</a:t>
                      </a:r>
                      <a:endParaRPr lang="zh-CN" altLang="en-US" sz="1600" b="1" dirty="0">
                        <a:solidFill>
                          <a:schemeClr val="accent5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 err="1">
                          <a:solidFill>
                            <a:srgbClr val="FF0000"/>
                          </a:solidFill>
                          <a:latin typeface="+mn-lt"/>
                        </a:rPr>
                        <a:t>NonPara</a:t>
                      </a:r>
                      <a:endParaRPr lang="zh-CN" altLang="en-US" sz="1600" b="1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90620"/>
                  </a:ext>
                </a:extLst>
              </a:tr>
            </a:tbl>
          </a:graphicData>
        </a:graphic>
      </p:graphicFrame>
      <p:cxnSp>
        <p:nvCxnSpPr>
          <p:cNvPr id="794" name="连接符: 曲线 14">
            <a:extLst>
              <a:ext uri="{FF2B5EF4-FFF2-40B4-BE49-F238E27FC236}">
                <a16:creationId xmlns:a16="http://schemas.microsoft.com/office/drawing/2014/main" id="{CB703B0B-5392-93BA-2B78-1E63DF4F20CA}"/>
              </a:ext>
            </a:extLst>
          </p:cNvPr>
          <p:cNvCxnSpPr>
            <a:cxnSpLocks/>
            <a:stCxn id="793" idx="1"/>
            <a:endCxn id="396" idx="0"/>
          </p:cNvCxnSpPr>
          <p:nvPr/>
        </p:nvCxnSpPr>
        <p:spPr>
          <a:xfrm rot="10800000" flipV="1">
            <a:off x="6515286" y="4076420"/>
            <a:ext cx="1328458" cy="200794"/>
          </a:xfrm>
          <a:prstGeom prst="curvedConnector2">
            <a:avLst/>
          </a:prstGeom>
          <a:ln w="19050">
            <a:solidFill>
              <a:schemeClr val="accent6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7" name="连接符: 曲线 14">
            <a:extLst>
              <a:ext uri="{FF2B5EF4-FFF2-40B4-BE49-F238E27FC236}">
                <a16:creationId xmlns:a16="http://schemas.microsoft.com/office/drawing/2014/main" id="{FC724261-38A8-EDDF-BEB4-004CA1717F17}"/>
              </a:ext>
            </a:extLst>
          </p:cNvPr>
          <p:cNvCxnSpPr>
            <a:cxnSpLocks/>
            <a:stCxn id="565" idx="0"/>
            <a:endCxn id="354" idx="1"/>
          </p:cNvCxnSpPr>
          <p:nvPr/>
        </p:nvCxnSpPr>
        <p:spPr>
          <a:xfrm rot="16200000" flipV="1">
            <a:off x="9008619" y="3869495"/>
            <a:ext cx="319741" cy="2031585"/>
          </a:xfrm>
          <a:prstGeom prst="curvedConnector3">
            <a:avLst>
              <a:gd name="adj1" fmla="val 128164"/>
            </a:avLst>
          </a:prstGeom>
          <a:ln w="19050">
            <a:solidFill>
              <a:schemeClr val="accent6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1" name="连接符: 曲线 14">
            <a:extLst>
              <a:ext uri="{FF2B5EF4-FFF2-40B4-BE49-F238E27FC236}">
                <a16:creationId xmlns:a16="http://schemas.microsoft.com/office/drawing/2014/main" id="{A63337AB-7044-6EFF-308F-3F597F0532E8}"/>
              </a:ext>
            </a:extLst>
          </p:cNvPr>
          <p:cNvCxnSpPr>
            <a:cxnSpLocks/>
            <a:stCxn id="566" idx="0"/>
            <a:endCxn id="545" idx="3"/>
          </p:cNvCxnSpPr>
          <p:nvPr/>
        </p:nvCxnSpPr>
        <p:spPr>
          <a:xfrm rot="16200000" flipV="1">
            <a:off x="8566533" y="5090148"/>
            <a:ext cx="123134" cy="2011042"/>
          </a:xfrm>
          <a:prstGeom prst="curvedConnector2">
            <a:avLst/>
          </a:prstGeom>
          <a:ln w="19050">
            <a:solidFill>
              <a:schemeClr val="accent6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4" name="文本框 803">
            <a:extLst>
              <a:ext uri="{FF2B5EF4-FFF2-40B4-BE49-F238E27FC236}">
                <a16:creationId xmlns:a16="http://schemas.microsoft.com/office/drawing/2014/main" id="{27D49258-FF0F-1D5E-9B12-8AEEEF48184D}"/>
              </a:ext>
            </a:extLst>
          </p:cNvPr>
          <p:cNvSpPr txBox="1"/>
          <p:nvPr/>
        </p:nvSpPr>
        <p:spPr>
          <a:xfrm>
            <a:off x="6728679" y="7564014"/>
            <a:ext cx="438293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 Dependency for Batched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MatMul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05" name="文本框 804">
            <a:extLst>
              <a:ext uri="{FF2B5EF4-FFF2-40B4-BE49-F238E27FC236}">
                <a16:creationId xmlns:a16="http://schemas.microsoft.com/office/drawing/2014/main" id="{03BCC18D-03AF-5359-6A7F-114A2DF55670}"/>
              </a:ext>
            </a:extLst>
          </p:cNvPr>
          <p:cNvSpPr txBox="1"/>
          <p:nvPr/>
        </p:nvSpPr>
        <p:spPr>
          <a:xfrm>
            <a:off x="7585532" y="5706097"/>
            <a:ext cx="17460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</a:rPr>
              <a:t>Reduction Dimension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cxnSp>
        <p:nvCxnSpPr>
          <p:cNvPr id="806" name="连接符: 曲线 14">
            <a:extLst>
              <a:ext uri="{FF2B5EF4-FFF2-40B4-BE49-F238E27FC236}">
                <a16:creationId xmlns:a16="http://schemas.microsoft.com/office/drawing/2014/main" id="{7862A5D7-0CFE-9A57-7793-459F277B1B13}"/>
              </a:ext>
            </a:extLst>
          </p:cNvPr>
          <p:cNvCxnSpPr>
            <a:cxnSpLocks/>
          </p:cNvCxnSpPr>
          <p:nvPr/>
        </p:nvCxnSpPr>
        <p:spPr>
          <a:xfrm rot="10800000">
            <a:off x="6401211" y="5694379"/>
            <a:ext cx="1236649" cy="156590"/>
          </a:xfrm>
          <a:prstGeom prst="curvedConnector2">
            <a:avLst/>
          </a:prstGeom>
          <a:ln w="3810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8" name="任意形状 827">
            <a:extLst>
              <a:ext uri="{FF2B5EF4-FFF2-40B4-BE49-F238E27FC236}">
                <a16:creationId xmlns:a16="http://schemas.microsoft.com/office/drawing/2014/main" id="{26258C1D-F1F0-003A-63C2-EB2423BB43E4}"/>
              </a:ext>
            </a:extLst>
          </p:cNvPr>
          <p:cNvSpPr/>
          <p:nvPr/>
        </p:nvSpPr>
        <p:spPr>
          <a:xfrm>
            <a:off x="7028873" y="5135418"/>
            <a:ext cx="969818" cy="572655"/>
          </a:xfrm>
          <a:custGeom>
            <a:avLst/>
            <a:gdLst>
              <a:gd name="connsiteX0" fmla="*/ 0 w 969818"/>
              <a:gd name="connsiteY0" fmla="*/ 0 h 572655"/>
              <a:gd name="connsiteX1" fmla="*/ 665018 w 969818"/>
              <a:gd name="connsiteY1" fmla="*/ 267855 h 572655"/>
              <a:gd name="connsiteX2" fmla="*/ 969818 w 969818"/>
              <a:gd name="connsiteY2" fmla="*/ 572655 h 572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69818" h="572655">
                <a:moveTo>
                  <a:pt x="0" y="0"/>
                </a:moveTo>
                <a:cubicBezTo>
                  <a:pt x="251691" y="86206"/>
                  <a:pt x="503382" y="172413"/>
                  <a:pt x="665018" y="267855"/>
                </a:cubicBezTo>
                <a:cubicBezTo>
                  <a:pt x="826654" y="363297"/>
                  <a:pt x="922097" y="511079"/>
                  <a:pt x="969818" y="572655"/>
                </a:cubicBezTo>
              </a:path>
            </a:pathLst>
          </a:custGeom>
          <a:noFill/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82326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1104B0A0-EC03-ABF3-C79D-A858F55630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2136" y="3730773"/>
            <a:ext cx="7772400" cy="2841403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DD4CB197-5B87-84DE-8455-8D45DB5B83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3202" y="8158588"/>
            <a:ext cx="7772400" cy="332828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62D3F6A-1843-9158-F54A-5BDD41AA3F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80153" y="3465086"/>
            <a:ext cx="5867400" cy="42164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5DA52BD-A5B7-3B03-829D-3CF251550A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27256" y="-58620"/>
            <a:ext cx="6705600" cy="273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2332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B0751B60-77E9-1B3A-4531-9B2E6FE02E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21437" y="6332537"/>
            <a:ext cx="5880100" cy="3175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B861D68-FEF2-2DB2-CC1A-BA4D71DDD5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68606" y="11528425"/>
            <a:ext cx="5422900" cy="15748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061434F-A35F-AFCA-2EB7-626C1B5457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08206" y="691788"/>
            <a:ext cx="7772400" cy="409012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ECA07CFE-139F-A683-8CA8-B0F6792BE32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1835" y="4781911"/>
            <a:ext cx="7772400" cy="6268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044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文本框 286">
            <a:extLst>
              <a:ext uri="{FF2B5EF4-FFF2-40B4-BE49-F238E27FC236}">
                <a16:creationId xmlns:a16="http://schemas.microsoft.com/office/drawing/2014/main" id="{68F0262E-4271-1985-B60B-F6B1E60E8C35}"/>
              </a:ext>
            </a:extLst>
          </p:cNvPr>
          <p:cNvSpPr txBox="1"/>
          <p:nvPr/>
        </p:nvSpPr>
        <p:spPr>
          <a:xfrm>
            <a:off x="1948516" y="7564014"/>
            <a:ext cx="329449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 Dependency for Reduce</a:t>
            </a:r>
          </a:p>
        </p:txBody>
      </p:sp>
      <p:grpSp>
        <p:nvGrpSpPr>
          <p:cNvPr id="329" name="组合 328">
            <a:extLst>
              <a:ext uri="{FF2B5EF4-FFF2-40B4-BE49-F238E27FC236}">
                <a16:creationId xmlns:a16="http://schemas.microsoft.com/office/drawing/2014/main" id="{A1D26D7A-A73A-947A-40A1-562274827CD0}"/>
              </a:ext>
            </a:extLst>
          </p:cNvPr>
          <p:cNvGrpSpPr/>
          <p:nvPr/>
        </p:nvGrpSpPr>
        <p:grpSpPr>
          <a:xfrm>
            <a:off x="6184792" y="4675031"/>
            <a:ext cx="1360377" cy="1022836"/>
            <a:chOff x="4496546" y="3221185"/>
            <a:chExt cx="1360377" cy="1022836"/>
          </a:xfrm>
        </p:grpSpPr>
        <p:grpSp>
          <p:nvGrpSpPr>
            <p:cNvPr id="330" name="组合 329">
              <a:extLst>
                <a:ext uri="{FF2B5EF4-FFF2-40B4-BE49-F238E27FC236}">
                  <a16:creationId xmlns:a16="http://schemas.microsoft.com/office/drawing/2014/main" id="{D3C0C4C5-C2C6-84F2-321D-DFF52A328F24}"/>
                </a:ext>
              </a:extLst>
            </p:cNvPr>
            <p:cNvGrpSpPr/>
            <p:nvPr/>
          </p:nvGrpSpPr>
          <p:grpSpPr>
            <a:xfrm>
              <a:off x="4774715" y="3570421"/>
              <a:ext cx="1082208" cy="359883"/>
              <a:chOff x="5116209" y="4756403"/>
              <a:chExt cx="1082208" cy="359883"/>
            </a:xfrm>
          </p:grpSpPr>
          <p:grpSp>
            <p:nvGrpSpPr>
              <p:cNvPr id="336" name="组合 335">
                <a:extLst>
                  <a:ext uri="{FF2B5EF4-FFF2-40B4-BE49-F238E27FC236}">
                    <a16:creationId xmlns:a16="http://schemas.microsoft.com/office/drawing/2014/main" id="{B3F72DB8-46A8-403C-ADF3-9EA90DA1D4F3}"/>
                  </a:ext>
                </a:extLst>
              </p:cNvPr>
              <p:cNvGrpSpPr/>
              <p:nvPr/>
            </p:nvGrpSpPr>
            <p:grpSpPr>
              <a:xfrm rot="5400000">
                <a:off x="5581611" y="4386803"/>
                <a:ext cx="247206" cy="986406"/>
                <a:chOff x="11860614" y="1022165"/>
                <a:chExt cx="247206" cy="986406"/>
              </a:xfrm>
              <a:solidFill>
                <a:schemeClr val="accent6">
                  <a:lumMod val="75000"/>
                </a:schemeClr>
              </a:solidFill>
            </p:grpSpPr>
            <p:sp>
              <p:nvSpPr>
                <p:cNvPr id="354" name="矩形 353">
                  <a:extLst>
                    <a:ext uri="{FF2B5EF4-FFF2-40B4-BE49-F238E27FC236}">
                      <a16:creationId xmlns:a16="http://schemas.microsoft.com/office/drawing/2014/main" id="{035DF2B8-229D-9EE1-5BE3-CFE37A1C19AA}"/>
                    </a:ext>
                  </a:extLst>
                </p:cNvPr>
                <p:cNvSpPr/>
                <p:nvPr/>
              </p:nvSpPr>
              <p:spPr>
                <a:xfrm>
                  <a:off x="11860658" y="1022165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55" name="矩形 354">
                  <a:extLst>
                    <a:ext uri="{FF2B5EF4-FFF2-40B4-BE49-F238E27FC236}">
                      <a16:creationId xmlns:a16="http://schemas.microsoft.com/office/drawing/2014/main" id="{AD653616-B9AF-48EC-B315-F4F70DF5748F}"/>
                    </a:ext>
                  </a:extLst>
                </p:cNvPr>
                <p:cNvSpPr/>
                <p:nvPr/>
              </p:nvSpPr>
              <p:spPr>
                <a:xfrm>
                  <a:off x="11984239" y="1022165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56" name="矩形 355">
                  <a:extLst>
                    <a:ext uri="{FF2B5EF4-FFF2-40B4-BE49-F238E27FC236}">
                      <a16:creationId xmlns:a16="http://schemas.microsoft.com/office/drawing/2014/main" id="{9CC9C0F5-F50F-6FCE-C98A-A5D5C6D6C315}"/>
                    </a:ext>
                  </a:extLst>
                </p:cNvPr>
                <p:cNvSpPr/>
                <p:nvPr/>
              </p:nvSpPr>
              <p:spPr>
                <a:xfrm>
                  <a:off x="11860614" y="151424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57" name="矩形 356">
                  <a:extLst>
                    <a:ext uri="{FF2B5EF4-FFF2-40B4-BE49-F238E27FC236}">
                      <a16:creationId xmlns:a16="http://schemas.microsoft.com/office/drawing/2014/main" id="{8637C575-E1B6-D7AA-CFEC-7111D1050DF6}"/>
                    </a:ext>
                  </a:extLst>
                </p:cNvPr>
                <p:cNvSpPr/>
                <p:nvPr/>
              </p:nvSpPr>
              <p:spPr>
                <a:xfrm>
                  <a:off x="11984194" y="1514248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58" name="矩形 357">
                  <a:extLst>
                    <a:ext uri="{FF2B5EF4-FFF2-40B4-BE49-F238E27FC236}">
                      <a16:creationId xmlns:a16="http://schemas.microsoft.com/office/drawing/2014/main" id="{836F3CB8-98CA-AFAC-E1F3-F81D95C8AFFD}"/>
                    </a:ext>
                  </a:extLst>
                </p:cNvPr>
                <p:cNvSpPr/>
                <p:nvPr/>
              </p:nvSpPr>
              <p:spPr>
                <a:xfrm>
                  <a:off x="11860658" y="1145746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59" name="矩形 358">
                  <a:extLst>
                    <a:ext uri="{FF2B5EF4-FFF2-40B4-BE49-F238E27FC236}">
                      <a16:creationId xmlns:a16="http://schemas.microsoft.com/office/drawing/2014/main" id="{480CAD9E-6BBF-6CE1-71E2-2EF56B98FC03}"/>
                    </a:ext>
                  </a:extLst>
                </p:cNvPr>
                <p:cNvSpPr/>
                <p:nvPr/>
              </p:nvSpPr>
              <p:spPr>
                <a:xfrm>
                  <a:off x="11984239" y="1145745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60" name="矩形 359">
                  <a:extLst>
                    <a:ext uri="{FF2B5EF4-FFF2-40B4-BE49-F238E27FC236}">
                      <a16:creationId xmlns:a16="http://schemas.microsoft.com/office/drawing/2014/main" id="{F76F979B-FFF8-8C91-330A-1CB9EEEBAED6}"/>
                    </a:ext>
                  </a:extLst>
                </p:cNvPr>
                <p:cNvSpPr/>
                <p:nvPr/>
              </p:nvSpPr>
              <p:spPr>
                <a:xfrm>
                  <a:off x="11860614" y="163782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61" name="矩形 360">
                  <a:extLst>
                    <a:ext uri="{FF2B5EF4-FFF2-40B4-BE49-F238E27FC236}">
                      <a16:creationId xmlns:a16="http://schemas.microsoft.com/office/drawing/2014/main" id="{07F80B62-D5E9-B22A-3595-D64B9AA62C81}"/>
                    </a:ext>
                  </a:extLst>
                </p:cNvPr>
                <p:cNvSpPr/>
                <p:nvPr/>
              </p:nvSpPr>
              <p:spPr>
                <a:xfrm>
                  <a:off x="11984194" y="163782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62" name="矩形 361">
                  <a:extLst>
                    <a:ext uri="{FF2B5EF4-FFF2-40B4-BE49-F238E27FC236}">
                      <a16:creationId xmlns:a16="http://schemas.microsoft.com/office/drawing/2014/main" id="{93CCA15D-C531-BF63-29EA-0F9EAD166A8D}"/>
                    </a:ext>
                  </a:extLst>
                </p:cNvPr>
                <p:cNvSpPr/>
                <p:nvPr/>
              </p:nvSpPr>
              <p:spPr>
                <a:xfrm>
                  <a:off x="11860658" y="1269327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63" name="矩形 362">
                  <a:extLst>
                    <a:ext uri="{FF2B5EF4-FFF2-40B4-BE49-F238E27FC236}">
                      <a16:creationId xmlns:a16="http://schemas.microsoft.com/office/drawing/2014/main" id="{F2CB7D10-0336-818C-8E92-758604368780}"/>
                    </a:ext>
                  </a:extLst>
                </p:cNvPr>
                <p:cNvSpPr/>
                <p:nvPr/>
              </p:nvSpPr>
              <p:spPr>
                <a:xfrm>
                  <a:off x="11984239" y="1269326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64" name="矩形 363">
                  <a:extLst>
                    <a:ext uri="{FF2B5EF4-FFF2-40B4-BE49-F238E27FC236}">
                      <a16:creationId xmlns:a16="http://schemas.microsoft.com/office/drawing/2014/main" id="{9DD6EFD5-646A-4777-DB0F-80E219A55687}"/>
                    </a:ext>
                  </a:extLst>
                </p:cNvPr>
                <p:cNvSpPr/>
                <p:nvPr/>
              </p:nvSpPr>
              <p:spPr>
                <a:xfrm>
                  <a:off x="11860614" y="176141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65" name="矩形 364">
                  <a:extLst>
                    <a:ext uri="{FF2B5EF4-FFF2-40B4-BE49-F238E27FC236}">
                      <a16:creationId xmlns:a16="http://schemas.microsoft.com/office/drawing/2014/main" id="{E624C532-A585-23A6-A05F-0AF9368565FA}"/>
                    </a:ext>
                  </a:extLst>
                </p:cNvPr>
                <p:cNvSpPr/>
                <p:nvPr/>
              </p:nvSpPr>
              <p:spPr>
                <a:xfrm>
                  <a:off x="11984194" y="176140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66" name="矩形 365">
                  <a:extLst>
                    <a:ext uri="{FF2B5EF4-FFF2-40B4-BE49-F238E27FC236}">
                      <a16:creationId xmlns:a16="http://schemas.microsoft.com/office/drawing/2014/main" id="{A13ADE27-D5E8-F211-116C-1BA122A04DAD}"/>
                    </a:ext>
                  </a:extLst>
                </p:cNvPr>
                <p:cNvSpPr/>
                <p:nvPr/>
              </p:nvSpPr>
              <p:spPr>
                <a:xfrm>
                  <a:off x="11860658" y="1392906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67" name="矩形 366">
                  <a:extLst>
                    <a:ext uri="{FF2B5EF4-FFF2-40B4-BE49-F238E27FC236}">
                      <a16:creationId xmlns:a16="http://schemas.microsoft.com/office/drawing/2014/main" id="{0A406C76-2BFB-1196-2F26-F79027850001}"/>
                    </a:ext>
                  </a:extLst>
                </p:cNvPr>
                <p:cNvSpPr/>
                <p:nvPr/>
              </p:nvSpPr>
              <p:spPr>
                <a:xfrm>
                  <a:off x="11984239" y="1392906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68" name="矩形 367">
                  <a:extLst>
                    <a:ext uri="{FF2B5EF4-FFF2-40B4-BE49-F238E27FC236}">
                      <a16:creationId xmlns:a16="http://schemas.microsoft.com/office/drawing/2014/main" id="{4C93E7E4-3FF1-BB9F-4A3A-3BB5BFB97A20}"/>
                    </a:ext>
                  </a:extLst>
                </p:cNvPr>
                <p:cNvSpPr/>
                <p:nvPr/>
              </p:nvSpPr>
              <p:spPr>
                <a:xfrm>
                  <a:off x="11860614" y="188499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69" name="矩形 368">
                  <a:extLst>
                    <a:ext uri="{FF2B5EF4-FFF2-40B4-BE49-F238E27FC236}">
                      <a16:creationId xmlns:a16="http://schemas.microsoft.com/office/drawing/2014/main" id="{E70DC895-28B4-24B9-EA1D-44C5692500D5}"/>
                    </a:ext>
                  </a:extLst>
                </p:cNvPr>
                <p:cNvSpPr/>
                <p:nvPr/>
              </p:nvSpPr>
              <p:spPr>
                <a:xfrm>
                  <a:off x="11984194" y="188498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337" name="组合 336">
                <a:extLst>
                  <a:ext uri="{FF2B5EF4-FFF2-40B4-BE49-F238E27FC236}">
                    <a16:creationId xmlns:a16="http://schemas.microsoft.com/office/drawing/2014/main" id="{1B55DBC5-68CB-0B9B-27DF-1619EF1E367A}"/>
                  </a:ext>
                </a:extLst>
              </p:cNvPr>
              <p:cNvGrpSpPr/>
              <p:nvPr/>
            </p:nvGrpSpPr>
            <p:grpSpPr>
              <a:xfrm rot="5400000">
                <a:off x="5486943" y="4498377"/>
                <a:ext cx="247175" cy="988643"/>
                <a:chOff x="11765946" y="1133739"/>
                <a:chExt cx="247175" cy="988643"/>
              </a:xfrm>
              <a:solidFill>
                <a:schemeClr val="accent6">
                  <a:lumMod val="20000"/>
                  <a:lumOff val="80000"/>
                </a:schemeClr>
              </a:solidFill>
            </p:grpSpPr>
            <p:sp>
              <p:nvSpPr>
                <p:cNvPr id="338" name="矩形 337">
                  <a:extLst>
                    <a:ext uri="{FF2B5EF4-FFF2-40B4-BE49-F238E27FC236}">
                      <a16:creationId xmlns:a16="http://schemas.microsoft.com/office/drawing/2014/main" id="{3DA483D2-F58B-DE70-1396-F32023138874}"/>
                    </a:ext>
                  </a:extLst>
                </p:cNvPr>
                <p:cNvSpPr/>
                <p:nvPr/>
              </p:nvSpPr>
              <p:spPr>
                <a:xfrm>
                  <a:off x="11765959" y="113373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39" name="矩形 338">
                  <a:extLst>
                    <a:ext uri="{FF2B5EF4-FFF2-40B4-BE49-F238E27FC236}">
                      <a16:creationId xmlns:a16="http://schemas.microsoft.com/office/drawing/2014/main" id="{BB545C6F-8D45-05AD-1061-542440D71FD7}"/>
                    </a:ext>
                  </a:extLst>
                </p:cNvPr>
                <p:cNvSpPr/>
                <p:nvPr/>
              </p:nvSpPr>
              <p:spPr>
                <a:xfrm>
                  <a:off x="11889540" y="113373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40" name="矩形 339">
                  <a:extLst>
                    <a:ext uri="{FF2B5EF4-FFF2-40B4-BE49-F238E27FC236}">
                      <a16:creationId xmlns:a16="http://schemas.microsoft.com/office/drawing/2014/main" id="{3EC48038-9827-CDC8-EF83-1D6701FFE971}"/>
                    </a:ext>
                  </a:extLst>
                </p:cNvPr>
                <p:cNvSpPr/>
                <p:nvPr/>
              </p:nvSpPr>
              <p:spPr>
                <a:xfrm>
                  <a:off x="11765959" y="125732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41" name="矩形 340">
                  <a:extLst>
                    <a:ext uri="{FF2B5EF4-FFF2-40B4-BE49-F238E27FC236}">
                      <a16:creationId xmlns:a16="http://schemas.microsoft.com/office/drawing/2014/main" id="{D3ADABBB-FC93-5063-8C88-3577FAEA604B}"/>
                    </a:ext>
                  </a:extLst>
                </p:cNvPr>
                <p:cNvSpPr/>
                <p:nvPr/>
              </p:nvSpPr>
              <p:spPr>
                <a:xfrm>
                  <a:off x="11889540" y="125731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42" name="矩形 341">
                  <a:extLst>
                    <a:ext uri="{FF2B5EF4-FFF2-40B4-BE49-F238E27FC236}">
                      <a16:creationId xmlns:a16="http://schemas.microsoft.com/office/drawing/2014/main" id="{EAC6E4F6-508B-4505-0125-8EBB6FE97859}"/>
                    </a:ext>
                  </a:extLst>
                </p:cNvPr>
                <p:cNvSpPr/>
                <p:nvPr/>
              </p:nvSpPr>
              <p:spPr>
                <a:xfrm>
                  <a:off x="11765959" y="1380901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43" name="矩形 342">
                  <a:extLst>
                    <a:ext uri="{FF2B5EF4-FFF2-40B4-BE49-F238E27FC236}">
                      <a16:creationId xmlns:a16="http://schemas.microsoft.com/office/drawing/2014/main" id="{35AA7C2E-8B1A-A461-5D25-4563C8BE6D01}"/>
                    </a:ext>
                  </a:extLst>
                </p:cNvPr>
                <p:cNvSpPr/>
                <p:nvPr/>
              </p:nvSpPr>
              <p:spPr>
                <a:xfrm>
                  <a:off x="11889540" y="138090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44" name="矩形 343">
                  <a:extLst>
                    <a:ext uri="{FF2B5EF4-FFF2-40B4-BE49-F238E27FC236}">
                      <a16:creationId xmlns:a16="http://schemas.microsoft.com/office/drawing/2014/main" id="{2F81A5F9-8D0D-623E-BDAD-0E0000FE4AF7}"/>
                    </a:ext>
                  </a:extLst>
                </p:cNvPr>
                <p:cNvSpPr/>
                <p:nvPr/>
              </p:nvSpPr>
              <p:spPr>
                <a:xfrm>
                  <a:off x="11765959" y="150448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45" name="矩形 344">
                  <a:extLst>
                    <a:ext uri="{FF2B5EF4-FFF2-40B4-BE49-F238E27FC236}">
                      <a16:creationId xmlns:a16="http://schemas.microsoft.com/office/drawing/2014/main" id="{FCE2A338-0AA1-2A0E-5E51-BC76894EC8DF}"/>
                    </a:ext>
                  </a:extLst>
                </p:cNvPr>
                <p:cNvSpPr/>
                <p:nvPr/>
              </p:nvSpPr>
              <p:spPr>
                <a:xfrm>
                  <a:off x="11889540" y="150448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46" name="矩形 345">
                  <a:extLst>
                    <a:ext uri="{FF2B5EF4-FFF2-40B4-BE49-F238E27FC236}">
                      <a16:creationId xmlns:a16="http://schemas.microsoft.com/office/drawing/2014/main" id="{91157F6B-E7CD-B465-62F1-80FFADD63E23}"/>
                    </a:ext>
                  </a:extLst>
                </p:cNvPr>
                <p:cNvSpPr/>
                <p:nvPr/>
              </p:nvSpPr>
              <p:spPr>
                <a:xfrm>
                  <a:off x="11765946" y="162806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47" name="矩形 346">
                  <a:extLst>
                    <a:ext uri="{FF2B5EF4-FFF2-40B4-BE49-F238E27FC236}">
                      <a16:creationId xmlns:a16="http://schemas.microsoft.com/office/drawing/2014/main" id="{B16EC8E6-92B6-E019-CD82-D6769576D6E6}"/>
                    </a:ext>
                  </a:extLst>
                </p:cNvPr>
                <p:cNvSpPr/>
                <p:nvPr/>
              </p:nvSpPr>
              <p:spPr>
                <a:xfrm>
                  <a:off x="11889526" y="162805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48" name="矩形 347">
                  <a:extLst>
                    <a:ext uri="{FF2B5EF4-FFF2-40B4-BE49-F238E27FC236}">
                      <a16:creationId xmlns:a16="http://schemas.microsoft.com/office/drawing/2014/main" id="{EB2242D3-F46A-23C8-293A-23FCF36EFFBD}"/>
                    </a:ext>
                  </a:extLst>
                </p:cNvPr>
                <p:cNvSpPr/>
                <p:nvPr/>
              </p:nvSpPr>
              <p:spPr>
                <a:xfrm>
                  <a:off x="11765946" y="175164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49" name="矩形 348">
                  <a:extLst>
                    <a:ext uri="{FF2B5EF4-FFF2-40B4-BE49-F238E27FC236}">
                      <a16:creationId xmlns:a16="http://schemas.microsoft.com/office/drawing/2014/main" id="{85CC8C07-17BB-70DA-13FA-82DD3BFFCD91}"/>
                    </a:ext>
                  </a:extLst>
                </p:cNvPr>
                <p:cNvSpPr/>
                <p:nvPr/>
              </p:nvSpPr>
              <p:spPr>
                <a:xfrm>
                  <a:off x="11889526" y="175164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50" name="矩形 349">
                  <a:extLst>
                    <a:ext uri="{FF2B5EF4-FFF2-40B4-BE49-F238E27FC236}">
                      <a16:creationId xmlns:a16="http://schemas.microsoft.com/office/drawing/2014/main" id="{DBFC041A-3179-B4DF-F863-7C6DEDB2A6A4}"/>
                    </a:ext>
                  </a:extLst>
                </p:cNvPr>
                <p:cNvSpPr/>
                <p:nvPr/>
              </p:nvSpPr>
              <p:spPr>
                <a:xfrm>
                  <a:off x="11765946" y="1875221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51" name="矩形 350">
                  <a:extLst>
                    <a:ext uri="{FF2B5EF4-FFF2-40B4-BE49-F238E27FC236}">
                      <a16:creationId xmlns:a16="http://schemas.microsoft.com/office/drawing/2014/main" id="{49A61FDB-A29B-390A-1E20-88134A9DAA0E}"/>
                    </a:ext>
                  </a:extLst>
                </p:cNvPr>
                <p:cNvSpPr/>
                <p:nvPr/>
              </p:nvSpPr>
              <p:spPr>
                <a:xfrm>
                  <a:off x="11889526" y="187522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52" name="矩形 351">
                  <a:extLst>
                    <a:ext uri="{FF2B5EF4-FFF2-40B4-BE49-F238E27FC236}">
                      <a16:creationId xmlns:a16="http://schemas.microsoft.com/office/drawing/2014/main" id="{B31514E4-1476-7D8D-9303-4D3240E70708}"/>
                    </a:ext>
                  </a:extLst>
                </p:cNvPr>
                <p:cNvSpPr/>
                <p:nvPr/>
              </p:nvSpPr>
              <p:spPr>
                <a:xfrm>
                  <a:off x="11765946" y="1998801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53" name="矩形 352">
                  <a:extLst>
                    <a:ext uri="{FF2B5EF4-FFF2-40B4-BE49-F238E27FC236}">
                      <a16:creationId xmlns:a16="http://schemas.microsoft.com/office/drawing/2014/main" id="{754188A2-1579-2D3E-9FA0-FE0B87F915F1}"/>
                    </a:ext>
                  </a:extLst>
                </p:cNvPr>
                <p:cNvSpPr/>
                <p:nvPr/>
              </p:nvSpPr>
              <p:spPr>
                <a:xfrm>
                  <a:off x="11889526" y="199880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331" name="文本框 330">
              <a:extLst>
                <a:ext uri="{FF2B5EF4-FFF2-40B4-BE49-F238E27FC236}">
                  <a16:creationId xmlns:a16="http://schemas.microsoft.com/office/drawing/2014/main" id="{9A10D60A-0941-FD4F-A725-E736B488DD0C}"/>
                </a:ext>
              </a:extLst>
            </p:cNvPr>
            <p:cNvSpPr txBox="1"/>
            <p:nvPr/>
          </p:nvSpPr>
          <p:spPr>
            <a:xfrm>
              <a:off x="5070619" y="3874689"/>
              <a:ext cx="3803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accent5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N’</a:t>
              </a:r>
              <a:endParaRPr lang="zh-CN" altLang="en-US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2" name="文本框 331">
              <a:extLst>
                <a:ext uri="{FF2B5EF4-FFF2-40B4-BE49-F238E27FC236}">
                  <a16:creationId xmlns:a16="http://schemas.microsoft.com/office/drawing/2014/main" id="{45884B36-D3DC-79C3-D95A-BB04891060E3}"/>
                </a:ext>
              </a:extLst>
            </p:cNvPr>
            <p:cNvSpPr txBox="1"/>
            <p:nvPr/>
          </p:nvSpPr>
          <p:spPr>
            <a:xfrm>
              <a:off x="4496546" y="3609172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</a:t>
              </a:r>
              <a:endParaRPr lang="zh-CN" alt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333" name="组合 332">
              <a:extLst>
                <a:ext uri="{FF2B5EF4-FFF2-40B4-BE49-F238E27FC236}">
                  <a16:creationId xmlns:a16="http://schemas.microsoft.com/office/drawing/2014/main" id="{8BE7B95B-C7EA-7BD1-74A3-95B302BFA0C2}"/>
                </a:ext>
              </a:extLst>
            </p:cNvPr>
            <p:cNvGrpSpPr/>
            <p:nvPr/>
          </p:nvGrpSpPr>
          <p:grpSpPr>
            <a:xfrm>
              <a:off x="4505980" y="3221185"/>
              <a:ext cx="330799" cy="388375"/>
              <a:chOff x="2767201" y="2106856"/>
              <a:chExt cx="330799" cy="388375"/>
            </a:xfrm>
          </p:grpSpPr>
          <p:sp>
            <p:nvSpPr>
              <p:cNvPr id="334" name="文本框 333">
                <a:extLst>
                  <a:ext uri="{FF2B5EF4-FFF2-40B4-BE49-F238E27FC236}">
                    <a16:creationId xmlns:a16="http://schemas.microsoft.com/office/drawing/2014/main" id="{9ED394B9-5DA4-AEE6-D46D-63507180D8C6}"/>
                  </a:ext>
                </a:extLst>
              </p:cNvPr>
              <p:cNvSpPr txBox="1"/>
              <p:nvPr/>
            </p:nvSpPr>
            <p:spPr>
              <a:xfrm rot="18982472">
                <a:off x="2767201" y="2106856"/>
                <a:ext cx="298535" cy="3692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h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335" name="直接连接符 132">
                <a:extLst>
                  <a:ext uri="{FF2B5EF4-FFF2-40B4-BE49-F238E27FC236}">
                    <a16:creationId xmlns:a16="http://schemas.microsoft.com/office/drawing/2014/main" id="{4F9C41CF-CE2A-8CE5-10F4-23DC0CAD042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917774" y="2333720"/>
                <a:ext cx="180226" cy="161511"/>
              </a:xfrm>
              <a:prstGeom prst="line">
                <a:avLst/>
              </a:prstGeom>
              <a:ln w="12700">
                <a:headEnd type="triangl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70" name="组合 369">
            <a:extLst>
              <a:ext uri="{FF2B5EF4-FFF2-40B4-BE49-F238E27FC236}">
                <a16:creationId xmlns:a16="http://schemas.microsoft.com/office/drawing/2014/main" id="{04FD8C6A-9A73-A6E6-A43E-3C362560107F}"/>
              </a:ext>
            </a:extLst>
          </p:cNvPr>
          <p:cNvGrpSpPr/>
          <p:nvPr/>
        </p:nvGrpSpPr>
        <p:grpSpPr>
          <a:xfrm>
            <a:off x="5312330" y="4278549"/>
            <a:ext cx="675666" cy="1723741"/>
            <a:chOff x="2708938" y="2127996"/>
            <a:chExt cx="675666" cy="1723741"/>
          </a:xfrm>
        </p:grpSpPr>
        <p:grpSp>
          <p:nvGrpSpPr>
            <p:cNvPr id="371" name="组合 370">
              <a:extLst>
                <a:ext uri="{FF2B5EF4-FFF2-40B4-BE49-F238E27FC236}">
                  <a16:creationId xmlns:a16="http://schemas.microsoft.com/office/drawing/2014/main" id="{40B3A3BE-CAF5-02CC-9A69-C4284985D7CA}"/>
                </a:ext>
              </a:extLst>
            </p:cNvPr>
            <p:cNvGrpSpPr/>
            <p:nvPr/>
          </p:nvGrpSpPr>
          <p:grpSpPr>
            <a:xfrm>
              <a:off x="3042730" y="2425555"/>
              <a:ext cx="341874" cy="1100217"/>
              <a:chOff x="11765946" y="1022165"/>
              <a:chExt cx="341874" cy="1100217"/>
            </a:xfrm>
          </p:grpSpPr>
          <p:grpSp>
            <p:nvGrpSpPr>
              <p:cNvPr id="377" name="组合 376">
                <a:extLst>
                  <a:ext uri="{FF2B5EF4-FFF2-40B4-BE49-F238E27FC236}">
                    <a16:creationId xmlns:a16="http://schemas.microsoft.com/office/drawing/2014/main" id="{777F5BAC-0EA1-DB10-1422-AB4E012F3073}"/>
                  </a:ext>
                </a:extLst>
              </p:cNvPr>
              <p:cNvGrpSpPr/>
              <p:nvPr/>
            </p:nvGrpSpPr>
            <p:grpSpPr>
              <a:xfrm>
                <a:off x="11860614" y="1022165"/>
                <a:ext cx="247206" cy="986406"/>
                <a:chOff x="11860614" y="1022165"/>
                <a:chExt cx="247206" cy="986406"/>
              </a:xfrm>
            </p:grpSpPr>
            <p:sp>
              <p:nvSpPr>
                <p:cNvPr id="395" name="矩形 394">
                  <a:extLst>
                    <a:ext uri="{FF2B5EF4-FFF2-40B4-BE49-F238E27FC236}">
                      <a16:creationId xmlns:a16="http://schemas.microsoft.com/office/drawing/2014/main" id="{264B7647-CF06-A264-5004-1E0B43DA8B78}"/>
                    </a:ext>
                  </a:extLst>
                </p:cNvPr>
                <p:cNvSpPr/>
                <p:nvPr/>
              </p:nvSpPr>
              <p:spPr>
                <a:xfrm>
                  <a:off x="11860658" y="1022165"/>
                  <a:ext cx="123581" cy="123581"/>
                </a:xfrm>
                <a:prstGeom prst="rect">
                  <a:avLst/>
                </a:prstGeom>
                <a:solidFill>
                  <a:srgbClr val="BF9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96" name="矩形 395">
                  <a:extLst>
                    <a:ext uri="{FF2B5EF4-FFF2-40B4-BE49-F238E27FC236}">
                      <a16:creationId xmlns:a16="http://schemas.microsoft.com/office/drawing/2014/main" id="{6335E9E2-7020-910B-1EEA-850653D4F4BD}"/>
                    </a:ext>
                  </a:extLst>
                </p:cNvPr>
                <p:cNvSpPr/>
                <p:nvPr/>
              </p:nvSpPr>
              <p:spPr>
                <a:xfrm>
                  <a:off x="11984239" y="1022165"/>
                  <a:ext cx="123581" cy="123581"/>
                </a:xfrm>
                <a:prstGeom prst="rect">
                  <a:avLst/>
                </a:prstGeom>
                <a:solidFill>
                  <a:srgbClr val="BF9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97" name="矩形 396">
                  <a:extLst>
                    <a:ext uri="{FF2B5EF4-FFF2-40B4-BE49-F238E27FC236}">
                      <a16:creationId xmlns:a16="http://schemas.microsoft.com/office/drawing/2014/main" id="{DCACBC31-2C41-2909-25C2-BCC01B6B6A78}"/>
                    </a:ext>
                  </a:extLst>
                </p:cNvPr>
                <p:cNvSpPr/>
                <p:nvPr/>
              </p:nvSpPr>
              <p:spPr>
                <a:xfrm>
                  <a:off x="11860614" y="1514249"/>
                  <a:ext cx="123581" cy="123581"/>
                </a:xfrm>
                <a:prstGeom prst="rect">
                  <a:avLst/>
                </a:prstGeom>
                <a:solidFill>
                  <a:srgbClr val="BF9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98" name="矩形 397">
                  <a:extLst>
                    <a:ext uri="{FF2B5EF4-FFF2-40B4-BE49-F238E27FC236}">
                      <a16:creationId xmlns:a16="http://schemas.microsoft.com/office/drawing/2014/main" id="{9D78F6AA-8FA8-49A9-0A6B-B8BFA89F26B3}"/>
                    </a:ext>
                  </a:extLst>
                </p:cNvPr>
                <p:cNvSpPr/>
                <p:nvPr/>
              </p:nvSpPr>
              <p:spPr>
                <a:xfrm>
                  <a:off x="11984194" y="1514248"/>
                  <a:ext cx="123581" cy="123581"/>
                </a:xfrm>
                <a:prstGeom prst="rect">
                  <a:avLst/>
                </a:prstGeom>
                <a:solidFill>
                  <a:srgbClr val="BF9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99" name="矩形 398">
                  <a:extLst>
                    <a:ext uri="{FF2B5EF4-FFF2-40B4-BE49-F238E27FC236}">
                      <a16:creationId xmlns:a16="http://schemas.microsoft.com/office/drawing/2014/main" id="{666BCD66-061D-9A58-ACF7-EB90203AAEFE}"/>
                    </a:ext>
                  </a:extLst>
                </p:cNvPr>
                <p:cNvSpPr/>
                <p:nvPr/>
              </p:nvSpPr>
              <p:spPr>
                <a:xfrm>
                  <a:off x="11860658" y="1145746"/>
                  <a:ext cx="123581" cy="123581"/>
                </a:xfrm>
                <a:prstGeom prst="rect">
                  <a:avLst/>
                </a:prstGeom>
                <a:solidFill>
                  <a:srgbClr val="BF9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00" name="矩形 399">
                  <a:extLst>
                    <a:ext uri="{FF2B5EF4-FFF2-40B4-BE49-F238E27FC236}">
                      <a16:creationId xmlns:a16="http://schemas.microsoft.com/office/drawing/2014/main" id="{927B8F9D-D392-7B93-CDBF-38D440257584}"/>
                    </a:ext>
                  </a:extLst>
                </p:cNvPr>
                <p:cNvSpPr/>
                <p:nvPr/>
              </p:nvSpPr>
              <p:spPr>
                <a:xfrm>
                  <a:off x="11984239" y="1145745"/>
                  <a:ext cx="123581" cy="123581"/>
                </a:xfrm>
                <a:prstGeom prst="rect">
                  <a:avLst/>
                </a:prstGeom>
                <a:solidFill>
                  <a:srgbClr val="BF9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01" name="矩形 400">
                  <a:extLst>
                    <a:ext uri="{FF2B5EF4-FFF2-40B4-BE49-F238E27FC236}">
                      <a16:creationId xmlns:a16="http://schemas.microsoft.com/office/drawing/2014/main" id="{C2125286-AE3A-6E70-A5D9-4386BE2EB9A1}"/>
                    </a:ext>
                  </a:extLst>
                </p:cNvPr>
                <p:cNvSpPr/>
                <p:nvPr/>
              </p:nvSpPr>
              <p:spPr>
                <a:xfrm>
                  <a:off x="11860614" y="1637829"/>
                  <a:ext cx="123581" cy="123581"/>
                </a:xfrm>
                <a:prstGeom prst="rect">
                  <a:avLst/>
                </a:prstGeom>
                <a:solidFill>
                  <a:srgbClr val="BF9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02" name="矩形 401">
                  <a:extLst>
                    <a:ext uri="{FF2B5EF4-FFF2-40B4-BE49-F238E27FC236}">
                      <a16:creationId xmlns:a16="http://schemas.microsoft.com/office/drawing/2014/main" id="{CAEFF4BF-ABC2-853B-5206-E82EEEEC39F6}"/>
                    </a:ext>
                  </a:extLst>
                </p:cNvPr>
                <p:cNvSpPr/>
                <p:nvPr/>
              </p:nvSpPr>
              <p:spPr>
                <a:xfrm>
                  <a:off x="11984194" y="1637829"/>
                  <a:ext cx="123581" cy="123581"/>
                </a:xfrm>
                <a:prstGeom prst="rect">
                  <a:avLst/>
                </a:prstGeom>
                <a:solidFill>
                  <a:srgbClr val="BF9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03" name="矩形 402">
                  <a:extLst>
                    <a:ext uri="{FF2B5EF4-FFF2-40B4-BE49-F238E27FC236}">
                      <a16:creationId xmlns:a16="http://schemas.microsoft.com/office/drawing/2014/main" id="{1E2BE2ED-2BCD-2BD3-71D7-1A6E8D68E9F0}"/>
                    </a:ext>
                  </a:extLst>
                </p:cNvPr>
                <p:cNvSpPr/>
                <p:nvPr/>
              </p:nvSpPr>
              <p:spPr>
                <a:xfrm>
                  <a:off x="11860658" y="1269327"/>
                  <a:ext cx="123581" cy="123581"/>
                </a:xfrm>
                <a:prstGeom prst="rect">
                  <a:avLst/>
                </a:prstGeom>
                <a:solidFill>
                  <a:srgbClr val="BF9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04" name="矩形 403">
                  <a:extLst>
                    <a:ext uri="{FF2B5EF4-FFF2-40B4-BE49-F238E27FC236}">
                      <a16:creationId xmlns:a16="http://schemas.microsoft.com/office/drawing/2014/main" id="{1045A190-8B3C-22A8-BFAA-161A771973C8}"/>
                    </a:ext>
                  </a:extLst>
                </p:cNvPr>
                <p:cNvSpPr/>
                <p:nvPr/>
              </p:nvSpPr>
              <p:spPr>
                <a:xfrm>
                  <a:off x="11984239" y="1269326"/>
                  <a:ext cx="123581" cy="123581"/>
                </a:xfrm>
                <a:prstGeom prst="rect">
                  <a:avLst/>
                </a:prstGeom>
                <a:solidFill>
                  <a:srgbClr val="BF9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05" name="矩形 404">
                  <a:extLst>
                    <a:ext uri="{FF2B5EF4-FFF2-40B4-BE49-F238E27FC236}">
                      <a16:creationId xmlns:a16="http://schemas.microsoft.com/office/drawing/2014/main" id="{207BC2B8-F226-C01B-14ED-6EE0B3214C1E}"/>
                    </a:ext>
                  </a:extLst>
                </p:cNvPr>
                <p:cNvSpPr/>
                <p:nvPr/>
              </p:nvSpPr>
              <p:spPr>
                <a:xfrm>
                  <a:off x="11860614" y="1761410"/>
                  <a:ext cx="123581" cy="123581"/>
                </a:xfrm>
                <a:prstGeom prst="rect">
                  <a:avLst/>
                </a:prstGeom>
                <a:solidFill>
                  <a:srgbClr val="BF9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06" name="矩形 405">
                  <a:extLst>
                    <a:ext uri="{FF2B5EF4-FFF2-40B4-BE49-F238E27FC236}">
                      <a16:creationId xmlns:a16="http://schemas.microsoft.com/office/drawing/2014/main" id="{24EF1CB2-AE07-0FB9-3BDD-F4FB4437DB91}"/>
                    </a:ext>
                  </a:extLst>
                </p:cNvPr>
                <p:cNvSpPr/>
                <p:nvPr/>
              </p:nvSpPr>
              <p:spPr>
                <a:xfrm>
                  <a:off x="11984194" y="1761409"/>
                  <a:ext cx="123581" cy="123581"/>
                </a:xfrm>
                <a:prstGeom prst="rect">
                  <a:avLst/>
                </a:prstGeom>
                <a:solidFill>
                  <a:srgbClr val="BF9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07" name="矩形 406">
                  <a:extLst>
                    <a:ext uri="{FF2B5EF4-FFF2-40B4-BE49-F238E27FC236}">
                      <a16:creationId xmlns:a16="http://schemas.microsoft.com/office/drawing/2014/main" id="{BE26C7D1-FA76-D106-83CE-F17FA239C91C}"/>
                    </a:ext>
                  </a:extLst>
                </p:cNvPr>
                <p:cNvSpPr/>
                <p:nvPr/>
              </p:nvSpPr>
              <p:spPr>
                <a:xfrm>
                  <a:off x="11860658" y="1392906"/>
                  <a:ext cx="123581" cy="123581"/>
                </a:xfrm>
                <a:prstGeom prst="rect">
                  <a:avLst/>
                </a:prstGeom>
                <a:solidFill>
                  <a:srgbClr val="BF9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08" name="矩形 407">
                  <a:extLst>
                    <a:ext uri="{FF2B5EF4-FFF2-40B4-BE49-F238E27FC236}">
                      <a16:creationId xmlns:a16="http://schemas.microsoft.com/office/drawing/2014/main" id="{F07E788C-1566-C496-1B3B-58193C1C8AFC}"/>
                    </a:ext>
                  </a:extLst>
                </p:cNvPr>
                <p:cNvSpPr/>
                <p:nvPr/>
              </p:nvSpPr>
              <p:spPr>
                <a:xfrm>
                  <a:off x="11984239" y="1392906"/>
                  <a:ext cx="123581" cy="123581"/>
                </a:xfrm>
                <a:prstGeom prst="rect">
                  <a:avLst/>
                </a:prstGeom>
                <a:solidFill>
                  <a:srgbClr val="BF9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09" name="矩形 408">
                  <a:extLst>
                    <a:ext uri="{FF2B5EF4-FFF2-40B4-BE49-F238E27FC236}">
                      <a16:creationId xmlns:a16="http://schemas.microsoft.com/office/drawing/2014/main" id="{E0872184-CBA2-29F3-A46B-320DE644010D}"/>
                    </a:ext>
                  </a:extLst>
                </p:cNvPr>
                <p:cNvSpPr/>
                <p:nvPr/>
              </p:nvSpPr>
              <p:spPr>
                <a:xfrm>
                  <a:off x="11860614" y="1884990"/>
                  <a:ext cx="123581" cy="123581"/>
                </a:xfrm>
                <a:prstGeom prst="rect">
                  <a:avLst/>
                </a:prstGeom>
                <a:solidFill>
                  <a:srgbClr val="BF9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10" name="矩形 409">
                  <a:extLst>
                    <a:ext uri="{FF2B5EF4-FFF2-40B4-BE49-F238E27FC236}">
                      <a16:creationId xmlns:a16="http://schemas.microsoft.com/office/drawing/2014/main" id="{4986B626-0CCC-6542-3EA3-686BC3F5B882}"/>
                    </a:ext>
                  </a:extLst>
                </p:cNvPr>
                <p:cNvSpPr/>
                <p:nvPr/>
              </p:nvSpPr>
              <p:spPr>
                <a:xfrm>
                  <a:off x="11984194" y="1884989"/>
                  <a:ext cx="123581" cy="123581"/>
                </a:xfrm>
                <a:prstGeom prst="rect">
                  <a:avLst/>
                </a:prstGeom>
                <a:solidFill>
                  <a:srgbClr val="BF9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378" name="组合 377">
                <a:extLst>
                  <a:ext uri="{FF2B5EF4-FFF2-40B4-BE49-F238E27FC236}">
                    <a16:creationId xmlns:a16="http://schemas.microsoft.com/office/drawing/2014/main" id="{54D8EE43-6D08-DE95-3105-3C5096D9CBFA}"/>
                  </a:ext>
                </a:extLst>
              </p:cNvPr>
              <p:cNvGrpSpPr/>
              <p:nvPr/>
            </p:nvGrpSpPr>
            <p:grpSpPr>
              <a:xfrm>
                <a:off x="11765946" y="1133739"/>
                <a:ext cx="247175" cy="988643"/>
                <a:chOff x="11765946" y="1133739"/>
                <a:chExt cx="247175" cy="988643"/>
              </a:xfrm>
            </p:grpSpPr>
            <p:sp>
              <p:nvSpPr>
                <p:cNvPr id="379" name="矩形 378">
                  <a:extLst>
                    <a:ext uri="{FF2B5EF4-FFF2-40B4-BE49-F238E27FC236}">
                      <a16:creationId xmlns:a16="http://schemas.microsoft.com/office/drawing/2014/main" id="{17463276-BF8A-BBB7-2E14-13FD468B59A8}"/>
                    </a:ext>
                  </a:extLst>
                </p:cNvPr>
                <p:cNvSpPr/>
                <p:nvPr/>
              </p:nvSpPr>
              <p:spPr>
                <a:xfrm>
                  <a:off x="11765959" y="1133739"/>
                  <a:ext cx="123581" cy="123581"/>
                </a:xfrm>
                <a:prstGeom prst="rect">
                  <a:avLst/>
                </a:prstGeom>
                <a:solidFill>
                  <a:srgbClr val="FFF2C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80" name="矩形 379">
                  <a:extLst>
                    <a:ext uri="{FF2B5EF4-FFF2-40B4-BE49-F238E27FC236}">
                      <a16:creationId xmlns:a16="http://schemas.microsoft.com/office/drawing/2014/main" id="{23A67683-55EB-C6F4-DAF1-0F3A1EDEA576}"/>
                    </a:ext>
                  </a:extLst>
                </p:cNvPr>
                <p:cNvSpPr/>
                <p:nvPr/>
              </p:nvSpPr>
              <p:spPr>
                <a:xfrm>
                  <a:off x="11889540" y="1133739"/>
                  <a:ext cx="123581" cy="123581"/>
                </a:xfrm>
                <a:prstGeom prst="rect">
                  <a:avLst/>
                </a:prstGeom>
                <a:solidFill>
                  <a:srgbClr val="FFF2C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81" name="矩形 380">
                  <a:extLst>
                    <a:ext uri="{FF2B5EF4-FFF2-40B4-BE49-F238E27FC236}">
                      <a16:creationId xmlns:a16="http://schemas.microsoft.com/office/drawing/2014/main" id="{A64FD6B0-EF55-0B76-6B62-61F9EFB05BAC}"/>
                    </a:ext>
                  </a:extLst>
                </p:cNvPr>
                <p:cNvSpPr/>
                <p:nvPr/>
              </p:nvSpPr>
              <p:spPr>
                <a:xfrm>
                  <a:off x="11765959" y="1257320"/>
                  <a:ext cx="123581" cy="123581"/>
                </a:xfrm>
                <a:prstGeom prst="rect">
                  <a:avLst/>
                </a:prstGeom>
                <a:solidFill>
                  <a:srgbClr val="FFF2C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82" name="矩形 381">
                  <a:extLst>
                    <a:ext uri="{FF2B5EF4-FFF2-40B4-BE49-F238E27FC236}">
                      <a16:creationId xmlns:a16="http://schemas.microsoft.com/office/drawing/2014/main" id="{8085661E-3A55-892E-9CC2-9FD788E640D1}"/>
                    </a:ext>
                  </a:extLst>
                </p:cNvPr>
                <p:cNvSpPr/>
                <p:nvPr/>
              </p:nvSpPr>
              <p:spPr>
                <a:xfrm>
                  <a:off x="11889540" y="1257319"/>
                  <a:ext cx="123581" cy="123581"/>
                </a:xfrm>
                <a:prstGeom prst="rect">
                  <a:avLst/>
                </a:prstGeom>
                <a:solidFill>
                  <a:srgbClr val="FFF2C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83" name="矩形 382">
                  <a:extLst>
                    <a:ext uri="{FF2B5EF4-FFF2-40B4-BE49-F238E27FC236}">
                      <a16:creationId xmlns:a16="http://schemas.microsoft.com/office/drawing/2014/main" id="{957A592D-14EA-A1B7-4A90-39A4D730D9D5}"/>
                    </a:ext>
                  </a:extLst>
                </p:cNvPr>
                <p:cNvSpPr/>
                <p:nvPr/>
              </p:nvSpPr>
              <p:spPr>
                <a:xfrm>
                  <a:off x="11765959" y="1380901"/>
                  <a:ext cx="123581" cy="123581"/>
                </a:xfrm>
                <a:prstGeom prst="rect">
                  <a:avLst/>
                </a:prstGeom>
                <a:solidFill>
                  <a:srgbClr val="FFF2C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84" name="矩形 383">
                  <a:extLst>
                    <a:ext uri="{FF2B5EF4-FFF2-40B4-BE49-F238E27FC236}">
                      <a16:creationId xmlns:a16="http://schemas.microsoft.com/office/drawing/2014/main" id="{FA767CFA-53A6-A70F-A0BC-3325941A48EA}"/>
                    </a:ext>
                  </a:extLst>
                </p:cNvPr>
                <p:cNvSpPr/>
                <p:nvPr/>
              </p:nvSpPr>
              <p:spPr>
                <a:xfrm>
                  <a:off x="11889540" y="1380900"/>
                  <a:ext cx="123581" cy="123581"/>
                </a:xfrm>
                <a:prstGeom prst="rect">
                  <a:avLst/>
                </a:prstGeom>
                <a:solidFill>
                  <a:srgbClr val="FFF2C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85" name="矩形 384">
                  <a:extLst>
                    <a:ext uri="{FF2B5EF4-FFF2-40B4-BE49-F238E27FC236}">
                      <a16:creationId xmlns:a16="http://schemas.microsoft.com/office/drawing/2014/main" id="{EDD7A80A-40C1-6D3D-EE2E-1315CFC3DA49}"/>
                    </a:ext>
                  </a:extLst>
                </p:cNvPr>
                <p:cNvSpPr/>
                <p:nvPr/>
              </p:nvSpPr>
              <p:spPr>
                <a:xfrm>
                  <a:off x="11765959" y="1504480"/>
                  <a:ext cx="123581" cy="123581"/>
                </a:xfrm>
                <a:prstGeom prst="rect">
                  <a:avLst/>
                </a:prstGeom>
                <a:solidFill>
                  <a:srgbClr val="FFF2C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86" name="矩形 385">
                  <a:extLst>
                    <a:ext uri="{FF2B5EF4-FFF2-40B4-BE49-F238E27FC236}">
                      <a16:creationId xmlns:a16="http://schemas.microsoft.com/office/drawing/2014/main" id="{4F100767-98DD-E99C-783A-3BE74B089734}"/>
                    </a:ext>
                  </a:extLst>
                </p:cNvPr>
                <p:cNvSpPr/>
                <p:nvPr/>
              </p:nvSpPr>
              <p:spPr>
                <a:xfrm>
                  <a:off x="11889540" y="1504480"/>
                  <a:ext cx="123581" cy="123581"/>
                </a:xfrm>
                <a:prstGeom prst="rect">
                  <a:avLst/>
                </a:prstGeom>
                <a:solidFill>
                  <a:srgbClr val="FFF2C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87" name="矩形 386">
                  <a:extLst>
                    <a:ext uri="{FF2B5EF4-FFF2-40B4-BE49-F238E27FC236}">
                      <a16:creationId xmlns:a16="http://schemas.microsoft.com/office/drawing/2014/main" id="{D780E322-EDE1-137B-2DDA-9A236079082A}"/>
                    </a:ext>
                  </a:extLst>
                </p:cNvPr>
                <p:cNvSpPr/>
                <p:nvPr/>
              </p:nvSpPr>
              <p:spPr>
                <a:xfrm>
                  <a:off x="11765946" y="1628060"/>
                  <a:ext cx="123581" cy="123581"/>
                </a:xfrm>
                <a:prstGeom prst="rect">
                  <a:avLst/>
                </a:prstGeom>
                <a:solidFill>
                  <a:srgbClr val="FFF2C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88" name="矩形 387">
                  <a:extLst>
                    <a:ext uri="{FF2B5EF4-FFF2-40B4-BE49-F238E27FC236}">
                      <a16:creationId xmlns:a16="http://schemas.microsoft.com/office/drawing/2014/main" id="{B4C8B055-3B52-60A7-D1A9-CDA1D0F7E225}"/>
                    </a:ext>
                  </a:extLst>
                </p:cNvPr>
                <p:cNvSpPr/>
                <p:nvPr/>
              </p:nvSpPr>
              <p:spPr>
                <a:xfrm>
                  <a:off x="11889526" y="1628059"/>
                  <a:ext cx="123581" cy="123581"/>
                </a:xfrm>
                <a:prstGeom prst="rect">
                  <a:avLst/>
                </a:prstGeom>
                <a:solidFill>
                  <a:srgbClr val="FFF2C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89" name="矩形 388">
                  <a:extLst>
                    <a:ext uri="{FF2B5EF4-FFF2-40B4-BE49-F238E27FC236}">
                      <a16:creationId xmlns:a16="http://schemas.microsoft.com/office/drawing/2014/main" id="{358A52B6-35D5-62D2-0E42-6CC515B28A38}"/>
                    </a:ext>
                  </a:extLst>
                </p:cNvPr>
                <p:cNvSpPr/>
                <p:nvPr/>
              </p:nvSpPr>
              <p:spPr>
                <a:xfrm>
                  <a:off x="11765946" y="1751640"/>
                  <a:ext cx="123581" cy="123581"/>
                </a:xfrm>
                <a:prstGeom prst="rect">
                  <a:avLst/>
                </a:prstGeom>
                <a:solidFill>
                  <a:srgbClr val="FFF2C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90" name="矩形 389">
                  <a:extLst>
                    <a:ext uri="{FF2B5EF4-FFF2-40B4-BE49-F238E27FC236}">
                      <a16:creationId xmlns:a16="http://schemas.microsoft.com/office/drawing/2014/main" id="{3C009658-12F4-D2D9-8CAD-52A253EA36AD}"/>
                    </a:ext>
                  </a:extLst>
                </p:cNvPr>
                <p:cNvSpPr/>
                <p:nvPr/>
              </p:nvSpPr>
              <p:spPr>
                <a:xfrm>
                  <a:off x="11889526" y="1751640"/>
                  <a:ext cx="123581" cy="123581"/>
                </a:xfrm>
                <a:prstGeom prst="rect">
                  <a:avLst/>
                </a:prstGeom>
                <a:solidFill>
                  <a:srgbClr val="FFF2C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91" name="矩形 390">
                  <a:extLst>
                    <a:ext uri="{FF2B5EF4-FFF2-40B4-BE49-F238E27FC236}">
                      <a16:creationId xmlns:a16="http://schemas.microsoft.com/office/drawing/2014/main" id="{6D5E80E1-B047-8DE6-7696-A13DFC7366AB}"/>
                    </a:ext>
                  </a:extLst>
                </p:cNvPr>
                <p:cNvSpPr/>
                <p:nvPr/>
              </p:nvSpPr>
              <p:spPr>
                <a:xfrm>
                  <a:off x="11765946" y="1875221"/>
                  <a:ext cx="123581" cy="123581"/>
                </a:xfrm>
                <a:prstGeom prst="rect">
                  <a:avLst/>
                </a:prstGeom>
                <a:solidFill>
                  <a:srgbClr val="FFF2C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92" name="矩形 391">
                  <a:extLst>
                    <a:ext uri="{FF2B5EF4-FFF2-40B4-BE49-F238E27FC236}">
                      <a16:creationId xmlns:a16="http://schemas.microsoft.com/office/drawing/2014/main" id="{A3AB6B08-E2EE-1C03-C04C-CD34D05DA60C}"/>
                    </a:ext>
                  </a:extLst>
                </p:cNvPr>
                <p:cNvSpPr/>
                <p:nvPr/>
              </p:nvSpPr>
              <p:spPr>
                <a:xfrm>
                  <a:off x="11889526" y="1875220"/>
                  <a:ext cx="123581" cy="123581"/>
                </a:xfrm>
                <a:prstGeom prst="rect">
                  <a:avLst/>
                </a:prstGeom>
                <a:solidFill>
                  <a:srgbClr val="FFF2C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93" name="矩形 392">
                  <a:extLst>
                    <a:ext uri="{FF2B5EF4-FFF2-40B4-BE49-F238E27FC236}">
                      <a16:creationId xmlns:a16="http://schemas.microsoft.com/office/drawing/2014/main" id="{8CD488A3-2E09-CC01-13FC-B9B5DBBE07E0}"/>
                    </a:ext>
                  </a:extLst>
                </p:cNvPr>
                <p:cNvSpPr/>
                <p:nvPr/>
              </p:nvSpPr>
              <p:spPr>
                <a:xfrm>
                  <a:off x="11765946" y="1998801"/>
                  <a:ext cx="123581" cy="123581"/>
                </a:xfrm>
                <a:prstGeom prst="rect">
                  <a:avLst/>
                </a:prstGeom>
                <a:solidFill>
                  <a:srgbClr val="FFF2C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94" name="矩形 393">
                  <a:extLst>
                    <a:ext uri="{FF2B5EF4-FFF2-40B4-BE49-F238E27FC236}">
                      <a16:creationId xmlns:a16="http://schemas.microsoft.com/office/drawing/2014/main" id="{B49D384C-1DFB-6413-0961-F730CA1040FA}"/>
                    </a:ext>
                  </a:extLst>
                </p:cNvPr>
                <p:cNvSpPr/>
                <p:nvPr/>
              </p:nvSpPr>
              <p:spPr>
                <a:xfrm>
                  <a:off x="11889526" y="1998800"/>
                  <a:ext cx="123581" cy="123581"/>
                </a:xfrm>
                <a:prstGeom prst="rect">
                  <a:avLst/>
                </a:prstGeom>
                <a:solidFill>
                  <a:srgbClr val="FFF2C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372" name="文本框 371">
              <a:extLst>
                <a:ext uri="{FF2B5EF4-FFF2-40B4-BE49-F238E27FC236}">
                  <a16:creationId xmlns:a16="http://schemas.microsoft.com/office/drawing/2014/main" id="{E71249F1-1CCF-7E26-0F90-83594787584E}"/>
                </a:ext>
              </a:extLst>
            </p:cNvPr>
            <p:cNvSpPr txBox="1"/>
            <p:nvPr/>
          </p:nvSpPr>
          <p:spPr>
            <a:xfrm>
              <a:off x="2708938" y="2825807"/>
              <a:ext cx="4928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accent5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</a:t>
              </a:r>
              <a:endParaRPr lang="zh-CN" altLang="en-US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3" name="文本框 372">
              <a:extLst>
                <a:ext uri="{FF2B5EF4-FFF2-40B4-BE49-F238E27FC236}">
                  <a16:creationId xmlns:a16="http://schemas.microsoft.com/office/drawing/2014/main" id="{679654B5-FE1C-2B7F-63C2-DEF8417480E0}"/>
                </a:ext>
              </a:extLst>
            </p:cNvPr>
            <p:cNvSpPr txBox="1"/>
            <p:nvPr/>
          </p:nvSpPr>
          <p:spPr>
            <a:xfrm>
              <a:off x="3003164" y="3482405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</a:t>
              </a:r>
              <a:endParaRPr lang="zh-CN" alt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374" name="组合 373">
              <a:extLst>
                <a:ext uri="{FF2B5EF4-FFF2-40B4-BE49-F238E27FC236}">
                  <a16:creationId xmlns:a16="http://schemas.microsoft.com/office/drawing/2014/main" id="{88BC8FBF-5A53-EC77-2204-3C57EA917395}"/>
                </a:ext>
              </a:extLst>
            </p:cNvPr>
            <p:cNvGrpSpPr/>
            <p:nvPr/>
          </p:nvGrpSpPr>
          <p:grpSpPr>
            <a:xfrm>
              <a:off x="2766341" y="2127996"/>
              <a:ext cx="330799" cy="388375"/>
              <a:chOff x="2767201" y="2106856"/>
              <a:chExt cx="330799" cy="388375"/>
            </a:xfrm>
          </p:grpSpPr>
          <p:sp>
            <p:nvSpPr>
              <p:cNvPr id="375" name="文本框 374">
                <a:extLst>
                  <a:ext uri="{FF2B5EF4-FFF2-40B4-BE49-F238E27FC236}">
                    <a16:creationId xmlns:a16="http://schemas.microsoft.com/office/drawing/2014/main" id="{4FE496E6-EED7-BBF9-7FAB-0C41ABA3991B}"/>
                  </a:ext>
                </a:extLst>
              </p:cNvPr>
              <p:cNvSpPr txBox="1"/>
              <p:nvPr/>
            </p:nvSpPr>
            <p:spPr>
              <a:xfrm rot="18982472">
                <a:off x="2767201" y="2106856"/>
                <a:ext cx="298535" cy="3692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h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376" name="直接连接符 132">
                <a:extLst>
                  <a:ext uri="{FF2B5EF4-FFF2-40B4-BE49-F238E27FC236}">
                    <a16:creationId xmlns:a16="http://schemas.microsoft.com/office/drawing/2014/main" id="{7DFD41D7-00E5-220C-1F0F-14C44C66A02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917774" y="2333720"/>
                <a:ext cx="180226" cy="161511"/>
              </a:xfrm>
              <a:prstGeom prst="line">
                <a:avLst/>
              </a:prstGeom>
              <a:ln w="12700">
                <a:headEnd type="triangl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412" name="矩形: 圆角 20">
            <a:extLst>
              <a:ext uri="{FF2B5EF4-FFF2-40B4-BE49-F238E27FC236}">
                <a16:creationId xmlns:a16="http://schemas.microsoft.com/office/drawing/2014/main" id="{54452040-69A5-C8F7-D8E2-EC943522879F}"/>
              </a:ext>
            </a:extLst>
          </p:cNvPr>
          <p:cNvSpPr/>
          <p:nvPr/>
        </p:nvSpPr>
        <p:spPr>
          <a:xfrm>
            <a:off x="6008996" y="5775098"/>
            <a:ext cx="876956" cy="288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MatMul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13" name="直接箭头连接符 19">
            <a:extLst>
              <a:ext uri="{FF2B5EF4-FFF2-40B4-BE49-F238E27FC236}">
                <a16:creationId xmlns:a16="http://schemas.microsoft.com/office/drawing/2014/main" id="{5E947646-A346-4E50-E454-62A186091438}"/>
              </a:ext>
            </a:extLst>
          </p:cNvPr>
          <p:cNvCxnSpPr>
            <a:cxnSpLocks/>
            <a:stCxn id="410" idx="3"/>
            <a:endCxn id="412" idx="0"/>
          </p:cNvCxnSpPr>
          <p:nvPr/>
        </p:nvCxnSpPr>
        <p:spPr>
          <a:xfrm>
            <a:off x="5987951" y="5500723"/>
            <a:ext cx="459523" cy="2743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7" name="直接箭头连接符 19">
            <a:extLst>
              <a:ext uri="{FF2B5EF4-FFF2-40B4-BE49-F238E27FC236}">
                <a16:creationId xmlns:a16="http://schemas.microsoft.com/office/drawing/2014/main" id="{ADDD2D95-F931-6014-E937-CFDDABFC943C}"/>
              </a:ext>
            </a:extLst>
          </p:cNvPr>
          <p:cNvCxnSpPr>
            <a:cxnSpLocks/>
            <a:stCxn id="331" idx="1"/>
            <a:endCxn id="412" idx="0"/>
          </p:cNvCxnSpPr>
          <p:nvPr/>
        </p:nvCxnSpPr>
        <p:spPr>
          <a:xfrm flipH="1">
            <a:off x="6447474" y="5513201"/>
            <a:ext cx="311391" cy="26189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1" name="直接箭头连接符 19">
            <a:extLst>
              <a:ext uri="{FF2B5EF4-FFF2-40B4-BE49-F238E27FC236}">
                <a16:creationId xmlns:a16="http://schemas.microsoft.com/office/drawing/2014/main" id="{2FE1748B-B0F0-0BE9-5B75-053FF9AB9FA2}"/>
              </a:ext>
            </a:extLst>
          </p:cNvPr>
          <p:cNvCxnSpPr>
            <a:cxnSpLocks/>
            <a:stCxn id="412" idx="2"/>
          </p:cNvCxnSpPr>
          <p:nvPr/>
        </p:nvCxnSpPr>
        <p:spPr>
          <a:xfrm>
            <a:off x="6447474" y="6063098"/>
            <a:ext cx="0" cy="19610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4" name="组合 423">
            <a:extLst>
              <a:ext uri="{FF2B5EF4-FFF2-40B4-BE49-F238E27FC236}">
                <a16:creationId xmlns:a16="http://schemas.microsoft.com/office/drawing/2014/main" id="{9C239CCE-9C30-7D73-0E0D-1D3EE225E4B2}"/>
              </a:ext>
            </a:extLst>
          </p:cNvPr>
          <p:cNvGrpSpPr/>
          <p:nvPr/>
        </p:nvGrpSpPr>
        <p:grpSpPr>
          <a:xfrm>
            <a:off x="5621986" y="5963590"/>
            <a:ext cx="1395769" cy="1707082"/>
            <a:chOff x="3970360" y="4854974"/>
            <a:chExt cx="1395769" cy="1707082"/>
          </a:xfrm>
        </p:grpSpPr>
        <p:grpSp>
          <p:nvGrpSpPr>
            <p:cNvPr id="425" name="组合 424">
              <a:extLst>
                <a:ext uri="{FF2B5EF4-FFF2-40B4-BE49-F238E27FC236}">
                  <a16:creationId xmlns:a16="http://schemas.microsoft.com/office/drawing/2014/main" id="{782C4307-3CC5-2B29-1DA5-993E567DD249}"/>
                </a:ext>
              </a:extLst>
            </p:cNvPr>
            <p:cNvGrpSpPr/>
            <p:nvPr/>
          </p:nvGrpSpPr>
          <p:grpSpPr>
            <a:xfrm>
              <a:off x="4377797" y="5162589"/>
              <a:ext cx="988332" cy="986407"/>
              <a:chOff x="6387291" y="3746039"/>
              <a:chExt cx="988332" cy="986407"/>
            </a:xfrm>
            <a:solidFill>
              <a:schemeClr val="accent1">
                <a:lumMod val="75000"/>
              </a:schemeClr>
            </a:solidFill>
          </p:grpSpPr>
          <p:sp>
            <p:nvSpPr>
              <p:cNvPr id="496" name="矩形 495">
                <a:extLst>
                  <a:ext uri="{FF2B5EF4-FFF2-40B4-BE49-F238E27FC236}">
                    <a16:creationId xmlns:a16="http://schemas.microsoft.com/office/drawing/2014/main" id="{96CD56E2-FDAE-7847-0952-0BB4FA82B399}"/>
                  </a:ext>
                </a:extLst>
              </p:cNvPr>
              <p:cNvSpPr/>
              <p:nvPr/>
            </p:nvSpPr>
            <p:spPr>
              <a:xfrm>
                <a:off x="6387335" y="374604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97" name="矩形 496">
                <a:extLst>
                  <a:ext uri="{FF2B5EF4-FFF2-40B4-BE49-F238E27FC236}">
                    <a16:creationId xmlns:a16="http://schemas.microsoft.com/office/drawing/2014/main" id="{58617B72-CBF1-46E2-35BE-2D4E534F16F7}"/>
                  </a:ext>
                </a:extLst>
              </p:cNvPr>
              <p:cNvSpPr/>
              <p:nvPr/>
            </p:nvSpPr>
            <p:spPr>
              <a:xfrm>
                <a:off x="6510916" y="374604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98" name="矩形 497">
                <a:extLst>
                  <a:ext uri="{FF2B5EF4-FFF2-40B4-BE49-F238E27FC236}">
                    <a16:creationId xmlns:a16="http://schemas.microsoft.com/office/drawing/2014/main" id="{83B1C5C8-C419-4FF2-704F-518A48FED7D9}"/>
                  </a:ext>
                </a:extLst>
              </p:cNvPr>
              <p:cNvSpPr/>
              <p:nvPr/>
            </p:nvSpPr>
            <p:spPr>
              <a:xfrm>
                <a:off x="6387291" y="423812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99" name="矩形 498">
                <a:extLst>
                  <a:ext uri="{FF2B5EF4-FFF2-40B4-BE49-F238E27FC236}">
                    <a16:creationId xmlns:a16="http://schemas.microsoft.com/office/drawing/2014/main" id="{E9FAEA4D-BC10-FC7F-8AD4-6C829278A86B}"/>
                  </a:ext>
                </a:extLst>
              </p:cNvPr>
              <p:cNvSpPr/>
              <p:nvPr/>
            </p:nvSpPr>
            <p:spPr>
              <a:xfrm>
                <a:off x="6510871" y="423812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00" name="矩形 499">
                <a:extLst>
                  <a:ext uri="{FF2B5EF4-FFF2-40B4-BE49-F238E27FC236}">
                    <a16:creationId xmlns:a16="http://schemas.microsoft.com/office/drawing/2014/main" id="{0E31E96F-6909-1380-5236-1F03A327CB53}"/>
                  </a:ext>
                </a:extLst>
              </p:cNvPr>
              <p:cNvSpPr/>
              <p:nvPr/>
            </p:nvSpPr>
            <p:spPr>
              <a:xfrm>
                <a:off x="6387335" y="386962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01" name="矩形 500">
                <a:extLst>
                  <a:ext uri="{FF2B5EF4-FFF2-40B4-BE49-F238E27FC236}">
                    <a16:creationId xmlns:a16="http://schemas.microsoft.com/office/drawing/2014/main" id="{0C62EA60-C1B5-4388-3FC4-1ABB441D0365}"/>
                  </a:ext>
                </a:extLst>
              </p:cNvPr>
              <p:cNvSpPr/>
              <p:nvPr/>
            </p:nvSpPr>
            <p:spPr>
              <a:xfrm>
                <a:off x="6510916" y="386962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02" name="矩形 501">
                <a:extLst>
                  <a:ext uri="{FF2B5EF4-FFF2-40B4-BE49-F238E27FC236}">
                    <a16:creationId xmlns:a16="http://schemas.microsoft.com/office/drawing/2014/main" id="{0CFB0100-5005-7797-8EAF-160937AAC36E}"/>
                  </a:ext>
                </a:extLst>
              </p:cNvPr>
              <p:cNvSpPr/>
              <p:nvPr/>
            </p:nvSpPr>
            <p:spPr>
              <a:xfrm>
                <a:off x="6387291" y="436170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03" name="矩形 502">
                <a:extLst>
                  <a:ext uri="{FF2B5EF4-FFF2-40B4-BE49-F238E27FC236}">
                    <a16:creationId xmlns:a16="http://schemas.microsoft.com/office/drawing/2014/main" id="{19761501-DA30-8AE8-31E4-280DA1C45D76}"/>
                  </a:ext>
                </a:extLst>
              </p:cNvPr>
              <p:cNvSpPr/>
              <p:nvPr/>
            </p:nvSpPr>
            <p:spPr>
              <a:xfrm>
                <a:off x="6510871" y="436170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04" name="矩形 503">
                <a:extLst>
                  <a:ext uri="{FF2B5EF4-FFF2-40B4-BE49-F238E27FC236}">
                    <a16:creationId xmlns:a16="http://schemas.microsoft.com/office/drawing/2014/main" id="{85FB752A-C7FF-6422-0E21-7CD9134A8872}"/>
                  </a:ext>
                </a:extLst>
              </p:cNvPr>
              <p:cNvSpPr/>
              <p:nvPr/>
            </p:nvSpPr>
            <p:spPr>
              <a:xfrm>
                <a:off x="6387335" y="3993202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05" name="矩形 504">
                <a:extLst>
                  <a:ext uri="{FF2B5EF4-FFF2-40B4-BE49-F238E27FC236}">
                    <a16:creationId xmlns:a16="http://schemas.microsoft.com/office/drawing/2014/main" id="{EDE2D741-D3EA-C3D6-5000-8FCAC267F7BD}"/>
                  </a:ext>
                </a:extLst>
              </p:cNvPr>
              <p:cNvSpPr/>
              <p:nvPr/>
            </p:nvSpPr>
            <p:spPr>
              <a:xfrm>
                <a:off x="6510916" y="399320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06" name="矩形 505">
                <a:extLst>
                  <a:ext uri="{FF2B5EF4-FFF2-40B4-BE49-F238E27FC236}">
                    <a16:creationId xmlns:a16="http://schemas.microsoft.com/office/drawing/2014/main" id="{D74891A5-CA2C-3B96-5052-CA6CEFB7F55D}"/>
                  </a:ext>
                </a:extLst>
              </p:cNvPr>
              <p:cNvSpPr/>
              <p:nvPr/>
            </p:nvSpPr>
            <p:spPr>
              <a:xfrm>
                <a:off x="6387291" y="4485285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07" name="矩形 506">
                <a:extLst>
                  <a:ext uri="{FF2B5EF4-FFF2-40B4-BE49-F238E27FC236}">
                    <a16:creationId xmlns:a16="http://schemas.microsoft.com/office/drawing/2014/main" id="{E0FDC40B-AE1A-2D70-5BF4-F1CE8EB024CD}"/>
                  </a:ext>
                </a:extLst>
              </p:cNvPr>
              <p:cNvSpPr/>
              <p:nvPr/>
            </p:nvSpPr>
            <p:spPr>
              <a:xfrm>
                <a:off x="6510871" y="448528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08" name="矩形 507">
                <a:extLst>
                  <a:ext uri="{FF2B5EF4-FFF2-40B4-BE49-F238E27FC236}">
                    <a16:creationId xmlns:a16="http://schemas.microsoft.com/office/drawing/2014/main" id="{170114F3-5027-DA9C-A34A-15DE78C529A5}"/>
                  </a:ext>
                </a:extLst>
              </p:cNvPr>
              <p:cNvSpPr/>
              <p:nvPr/>
            </p:nvSpPr>
            <p:spPr>
              <a:xfrm>
                <a:off x="6387335" y="411678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09" name="矩形 508">
                <a:extLst>
                  <a:ext uri="{FF2B5EF4-FFF2-40B4-BE49-F238E27FC236}">
                    <a16:creationId xmlns:a16="http://schemas.microsoft.com/office/drawing/2014/main" id="{B10724B4-8EC2-0DBB-E6CF-8E33526C15C1}"/>
                  </a:ext>
                </a:extLst>
              </p:cNvPr>
              <p:cNvSpPr/>
              <p:nvPr/>
            </p:nvSpPr>
            <p:spPr>
              <a:xfrm>
                <a:off x="6510916" y="411678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10" name="矩形 509">
                <a:extLst>
                  <a:ext uri="{FF2B5EF4-FFF2-40B4-BE49-F238E27FC236}">
                    <a16:creationId xmlns:a16="http://schemas.microsoft.com/office/drawing/2014/main" id="{3C322271-2F86-62AE-81FD-77DAE326C448}"/>
                  </a:ext>
                </a:extLst>
              </p:cNvPr>
              <p:cNvSpPr/>
              <p:nvPr/>
            </p:nvSpPr>
            <p:spPr>
              <a:xfrm>
                <a:off x="6387291" y="4608865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11" name="矩形 510">
                <a:extLst>
                  <a:ext uri="{FF2B5EF4-FFF2-40B4-BE49-F238E27FC236}">
                    <a16:creationId xmlns:a16="http://schemas.microsoft.com/office/drawing/2014/main" id="{603DA42D-58B9-364E-D98B-18DEA2537E38}"/>
                  </a:ext>
                </a:extLst>
              </p:cNvPr>
              <p:cNvSpPr/>
              <p:nvPr/>
            </p:nvSpPr>
            <p:spPr>
              <a:xfrm>
                <a:off x="6510871" y="460886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12" name="矩形 511">
                <a:extLst>
                  <a:ext uri="{FF2B5EF4-FFF2-40B4-BE49-F238E27FC236}">
                    <a16:creationId xmlns:a16="http://schemas.microsoft.com/office/drawing/2014/main" id="{4BEA2E1E-40C2-9336-42F3-DCBD9B727D65}"/>
                  </a:ext>
                </a:extLst>
              </p:cNvPr>
              <p:cNvSpPr/>
              <p:nvPr/>
            </p:nvSpPr>
            <p:spPr>
              <a:xfrm>
                <a:off x="6634407" y="374603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13" name="矩形 512">
                <a:extLst>
                  <a:ext uri="{FF2B5EF4-FFF2-40B4-BE49-F238E27FC236}">
                    <a16:creationId xmlns:a16="http://schemas.microsoft.com/office/drawing/2014/main" id="{CAA856B6-078A-6420-F643-CBFFE66E0BF1}"/>
                  </a:ext>
                </a:extLst>
              </p:cNvPr>
              <p:cNvSpPr/>
              <p:nvPr/>
            </p:nvSpPr>
            <p:spPr>
              <a:xfrm>
                <a:off x="6757988" y="374603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14" name="矩形 513">
                <a:extLst>
                  <a:ext uri="{FF2B5EF4-FFF2-40B4-BE49-F238E27FC236}">
                    <a16:creationId xmlns:a16="http://schemas.microsoft.com/office/drawing/2014/main" id="{2F545266-A93A-7F4F-5400-71BB3A27455F}"/>
                  </a:ext>
                </a:extLst>
              </p:cNvPr>
              <p:cNvSpPr/>
              <p:nvPr/>
            </p:nvSpPr>
            <p:spPr>
              <a:xfrm>
                <a:off x="6634363" y="423812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15" name="矩形 514">
                <a:extLst>
                  <a:ext uri="{FF2B5EF4-FFF2-40B4-BE49-F238E27FC236}">
                    <a16:creationId xmlns:a16="http://schemas.microsoft.com/office/drawing/2014/main" id="{8928C46B-9690-855C-5494-91FF45C85FF4}"/>
                  </a:ext>
                </a:extLst>
              </p:cNvPr>
              <p:cNvSpPr/>
              <p:nvPr/>
            </p:nvSpPr>
            <p:spPr>
              <a:xfrm>
                <a:off x="6757943" y="4238122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16" name="矩形 515">
                <a:extLst>
                  <a:ext uri="{FF2B5EF4-FFF2-40B4-BE49-F238E27FC236}">
                    <a16:creationId xmlns:a16="http://schemas.microsoft.com/office/drawing/2014/main" id="{BC5D1FBF-77F8-7A52-9C6A-248B336C401C}"/>
                  </a:ext>
                </a:extLst>
              </p:cNvPr>
              <p:cNvSpPr/>
              <p:nvPr/>
            </p:nvSpPr>
            <p:spPr>
              <a:xfrm>
                <a:off x="6634407" y="386962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17" name="矩形 516">
                <a:extLst>
                  <a:ext uri="{FF2B5EF4-FFF2-40B4-BE49-F238E27FC236}">
                    <a16:creationId xmlns:a16="http://schemas.microsoft.com/office/drawing/2014/main" id="{36BEA384-E0D6-3C6A-20BF-55EBA04DCF82}"/>
                  </a:ext>
                </a:extLst>
              </p:cNvPr>
              <p:cNvSpPr/>
              <p:nvPr/>
            </p:nvSpPr>
            <p:spPr>
              <a:xfrm>
                <a:off x="6757988" y="386961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18" name="矩形 517">
                <a:extLst>
                  <a:ext uri="{FF2B5EF4-FFF2-40B4-BE49-F238E27FC236}">
                    <a16:creationId xmlns:a16="http://schemas.microsoft.com/office/drawing/2014/main" id="{2CBBA559-D974-CE8C-0127-ADD26EF7F660}"/>
                  </a:ext>
                </a:extLst>
              </p:cNvPr>
              <p:cNvSpPr/>
              <p:nvPr/>
            </p:nvSpPr>
            <p:spPr>
              <a:xfrm>
                <a:off x="6634363" y="436170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19" name="矩形 518">
                <a:extLst>
                  <a:ext uri="{FF2B5EF4-FFF2-40B4-BE49-F238E27FC236}">
                    <a16:creationId xmlns:a16="http://schemas.microsoft.com/office/drawing/2014/main" id="{D835E642-B68B-3135-1BF6-351E8990FC43}"/>
                  </a:ext>
                </a:extLst>
              </p:cNvPr>
              <p:cNvSpPr/>
              <p:nvPr/>
            </p:nvSpPr>
            <p:spPr>
              <a:xfrm>
                <a:off x="6757943" y="436170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20" name="矩形 519">
                <a:extLst>
                  <a:ext uri="{FF2B5EF4-FFF2-40B4-BE49-F238E27FC236}">
                    <a16:creationId xmlns:a16="http://schemas.microsoft.com/office/drawing/2014/main" id="{F7FEBFAA-83BD-0A6E-61F7-143E89943211}"/>
                  </a:ext>
                </a:extLst>
              </p:cNvPr>
              <p:cNvSpPr/>
              <p:nvPr/>
            </p:nvSpPr>
            <p:spPr>
              <a:xfrm>
                <a:off x="6634407" y="399320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21" name="矩形 520">
                <a:extLst>
                  <a:ext uri="{FF2B5EF4-FFF2-40B4-BE49-F238E27FC236}">
                    <a16:creationId xmlns:a16="http://schemas.microsoft.com/office/drawing/2014/main" id="{3638BFF5-8C6E-8E98-694B-6707B894F97A}"/>
                  </a:ext>
                </a:extLst>
              </p:cNvPr>
              <p:cNvSpPr/>
              <p:nvPr/>
            </p:nvSpPr>
            <p:spPr>
              <a:xfrm>
                <a:off x="6757988" y="399320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22" name="矩形 521">
                <a:extLst>
                  <a:ext uri="{FF2B5EF4-FFF2-40B4-BE49-F238E27FC236}">
                    <a16:creationId xmlns:a16="http://schemas.microsoft.com/office/drawing/2014/main" id="{8B58742F-DFC8-8F27-EBCE-13F7A1A1622D}"/>
                  </a:ext>
                </a:extLst>
              </p:cNvPr>
              <p:cNvSpPr/>
              <p:nvPr/>
            </p:nvSpPr>
            <p:spPr>
              <a:xfrm>
                <a:off x="6634363" y="448528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23" name="矩形 522">
                <a:extLst>
                  <a:ext uri="{FF2B5EF4-FFF2-40B4-BE49-F238E27FC236}">
                    <a16:creationId xmlns:a16="http://schemas.microsoft.com/office/drawing/2014/main" id="{6E714AFC-C623-A2C1-1918-4036BB5D11F2}"/>
                  </a:ext>
                </a:extLst>
              </p:cNvPr>
              <p:cNvSpPr/>
              <p:nvPr/>
            </p:nvSpPr>
            <p:spPr>
              <a:xfrm>
                <a:off x="6757943" y="448528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24" name="矩形 523">
                <a:extLst>
                  <a:ext uri="{FF2B5EF4-FFF2-40B4-BE49-F238E27FC236}">
                    <a16:creationId xmlns:a16="http://schemas.microsoft.com/office/drawing/2014/main" id="{4BC61661-A749-864D-2C50-1683630D6D3D}"/>
                  </a:ext>
                </a:extLst>
              </p:cNvPr>
              <p:cNvSpPr/>
              <p:nvPr/>
            </p:nvSpPr>
            <p:spPr>
              <a:xfrm>
                <a:off x="6634407" y="411678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25" name="矩形 524">
                <a:extLst>
                  <a:ext uri="{FF2B5EF4-FFF2-40B4-BE49-F238E27FC236}">
                    <a16:creationId xmlns:a16="http://schemas.microsoft.com/office/drawing/2014/main" id="{3EDF0FD5-9ADB-86AF-4FB5-7B5DC9D97A62}"/>
                  </a:ext>
                </a:extLst>
              </p:cNvPr>
              <p:cNvSpPr/>
              <p:nvPr/>
            </p:nvSpPr>
            <p:spPr>
              <a:xfrm>
                <a:off x="6757988" y="411678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26" name="矩形 525">
                <a:extLst>
                  <a:ext uri="{FF2B5EF4-FFF2-40B4-BE49-F238E27FC236}">
                    <a16:creationId xmlns:a16="http://schemas.microsoft.com/office/drawing/2014/main" id="{ADEC89DF-4BFC-F744-ED02-4CBBE54759E5}"/>
                  </a:ext>
                </a:extLst>
              </p:cNvPr>
              <p:cNvSpPr/>
              <p:nvPr/>
            </p:nvSpPr>
            <p:spPr>
              <a:xfrm>
                <a:off x="6634363" y="460886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27" name="矩形 526">
                <a:extLst>
                  <a:ext uri="{FF2B5EF4-FFF2-40B4-BE49-F238E27FC236}">
                    <a16:creationId xmlns:a16="http://schemas.microsoft.com/office/drawing/2014/main" id="{5BCF7484-606E-8AF6-8946-8BDE58EDA5D9}"/>
                  </a:ext>
                </a:extLst>
              </p:cNvPr>
              <p:cNvSpPr/>
              <p:nvPr/>
            </p:nvSpPr>
            <p:spPr>
              <a:xfrm>
                <a:off x="6757943" y="460886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28" name="矩形 527">
                <a:extLst>
                  <a:ext uri="{FF2B5EF4-FFF2-40B4-BE49-F238E27FC236}">
                    <a16:creationId xmlns:a16="http://schemas.microsoft.com/office/drawing/2014/main" id="{057F6C84-5E78-5BED-2A00-7E1F2286013F}"/>
                  </a:ext>
                </a:extLst>
              </p:cNvPr>
              <p:cNvSpPr/>
              <p:nvPr/>
            </p:nvSpPr>
            <p:spPr>
              <a:xfrm>
                <a:off x="6881389" y="374604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29" name="矩形 528">
                <a:extLst>
                  <a:ext uri="{FF2B5EF4-FFF2-40B4-BE49-F238E27FC236}">
                    <a16:creationId xmlns:a16="http://schemas.microsoft.com/office/drawing/2014/main" id="{207C813B-9E78-AAD0-B471-4730BA8315FA}"/>
                  </a:ext>
                </a:extLst>
              </p:cNvPr>
              <p:cNvSpPr/>
              <p:nvPr/>
            </p:nvSpPr>
            <p:spPr>
              <a:xfrm>
                <a:off x="7004970" y="374604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30" name="矩形 529">
                <a:extLst>
                  <a:ext uri="{FF2B5EF4-FFF2-40B4-BE49-F238E27FC236}">
                    <a16:creationId xmlns:a16="http://schemas.microsoft.com/office/drawing/2014/main" id="{FA77E7D3-EBB4-7119-97CD-CD9F548411AF}"/>
                  </a:ext>
                </a:extLst>
              </p:cNvPr>
              <p:cNvSpPr/>
              <p:nvPr/>
            </p:nvSpPr>
            <p:spPr>
              <a:xfrm>
                <a:off x="6881345" y="423812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31" name="矩形 530">
                <a:extLst>
                  <a:ext uri="{FF2B5EF4-FFF2-40B4-BE49-F238E27FC236}">
                    <a16:creationId xmlns:a16="http://schemas.microsoft.com/office/drawing/2014/main" id="{B4637513-918C-9E2F-F047-331B31550601}"/>
                  </a:ext>
                </a:extLst>
              </p:cNvPr>
              <p:cNvSpPr/>
              <p:nvPr/>
            </p:nvSpPr>
            <p:spPr>
              <a:xfrm>
                <a:off x="7004925" y="423812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32" name="矩形 531">
                <a:extLst>
                  <a:ext uri="{FF2B5EF4-FFF2-40B4-BE49-F238E27FC236}">
                    <a16:creationId xmlns:a16="http://schemas.microsoft.com/office/drawing/2014/main" id="{4600B867-6FFB-78F3-5D27-3D770005297F}"/>
                  </a:ext>
                </a:extLst>
              </p:cNvPr>
              <p:cNvSpPr/>
              <p:nvPr/>
            </p:nvSpPr>
            <p:spPr>
              <a:xfrm>
                <a:off x="6881389" y="386962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33" name="矩形 532">
                <a:extLst>
                  <a:ext uri="{FF2B5EF4-FFF2-40B4-BE49-F238E27FC236}">
                    <a16:creationId xmlns:a16="http://schemas.microsoft.com/office/drawing/2014/main" id="{85695CC0-FFC4-DEF8-4017-88030CF96473}"/>
                  </a:ext>
                </a:extLst>
              </p:cNvPr>
              <p:cNvSpPr/>
              <p:nvPr/>
            </p:nvSpPr>
            <p:spPr>
              <a:xfrm>
                <a:off x="7004970" y="386962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34" name="矩形 533">
                <a:extLst>
                  <a:ext uri="{FF2B5EF4-FFF2-40B4-BE49-F238E27FC236}">
                    <a16:creationId xmlns:a16="http://schemas.microsoft.com/office/drawing/2014/main" id="{314639DB-CDFD-3093-CA28-07981703E927}"/>
                  </a:ext>
                </a:extLst>
              </p:cNvPr>
              <p:cNvSpPr/>
              <p:nvPr/>
            </p:nvSpPr>
            <p:spPr>
              <a:xfrm>
                <a:off x="6881345" y="436170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35" name="矩形 534">
                <a:extLst>
                  <a:ext uri="{FF2B5EF4-FFF2-40B4-BE49-F238E27FC236}">
                    <a16:creationId xmlns:a16="http://schemas.microsoft.com/office/drawing/2014/main" id="{D8871C6D-172F-AE92-B549-F0E2F65FB42A}"/>
                  </a:ext>
                </a:extLst>
              </p:cNvPr>
              <p:cNvSpPr/>
              <p:nvPr/>
            </p:nvSpPr>
            <p:spPr>
              <a:xfrm>
                <a:off x="7004925" y="436170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36" name="矩形 535">
                <a:extLst>
                  <a:ext uri="{FF2B5EF4-FFF2-40B4-BE49-F238E27FC236}">
                    <a16:creationId xmlns:a16="http://schemas.microsoft.com/office/drawing/2014/main" id="{8087B601-55D0-2F26-4E1C-0151A87E94D2}"/>
                  </a:ext>
                </a:extLst>
              </p:cNvPr>
              <p:cNvSpPr/>
              <p:nvPr/>
            </p:nvSpPr>
            <p:spPr>
              <a:xfrm>
                <a:off x="6881389" y="3993202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37" name="矩形 536">
                <a:extLst>
                  <a:ext uri="{FF2B5EF4-FFF2-40B4-BE49-F238E27FC236}">
                    <a16:creationId xmlns:a16="http://schemas.microsoft.com/office/drawing/2014/main" id="{83A8089F-AF92-1E40-BAE6-EE8CA7A31922}"/>
                  </a:ext>
                </a:extLst>
              </p:cNvPr>
              <p:cNvSpPr/>
              <p:nvPr/>
            </p:nvSpPr>
            <p:spPr>
              <a:xfrm>
                <a:off x="7004970" y="399320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38" name="矩形 537">
                <a:extLst>
                  <a:ext uri="{FF2B5EF4-FFF2-40B4-BE49-F238E27FC236}">
                    <a16:creationId xmlns:a16="http://schemas.microsoft.com/office/drawing/2014/main" id="{9A4B061B-93CE-0C50-E24A-5D4ED22A5BE1}"/>
                  </a:ext>
                </a:extLst>
              </p:cNvPr>
              <p:cNvSpPr/>
              <p:nvPr/>
            </p:nvSpPr>
            <p:spPr>
              <a:xfrm>
                <a:off x="6881345" y="4485285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39" name="矩形 538">
                <a:extLst>
                  <a:ext uri="{FF2B5EF4-FFF2-40B4-BE49-F238E27FC236}">
                    <a16:creationId xmlns:a16="http://schemas.microsoft.com/office/drawing/2014/main" id="{AB0DFA0C-B6BE-6A35-23B4-CDA3B919DB2B}"/>
                  </a:ext>
                </a:extLst>
              </p:cNvPr>
              <p:cNvSpPr/>
              <p:nvPr/>
            </p:nvSpPr>
            <p:spPr>
              <a:xfrm>
                <a:off x="7004925" y="448528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40" name="矩形 539">
                <a:extLst>
                  <a:ext uri="{FF2B5EF4-FFF2-40B4-BE49-F238E27FC236}">
                    <a16:creationId xmlns:a16="http://schemas.microsoft.com/office/drawing/2014/main" id="{0012F326-034C-9856-213A-68B173AE957B}"/>
                  </a:ext>
                </a:extLst>
              </p:cNvPr>
              <p:cNvSpPr/>
              <p:nvPr/>
            </p:nvSpPr>
            <p:spPr>
              <a:xfrm>
                <a:off x="6881389" y="411678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41" name="矩形 540">
                <a:extLst>
                  <a:ext uri="{FF2B5EF4-FFF2-40B4-BE49-F238E27FC236}">
                    <a16:creationId xmlns:a16="http://schemas.microsoft.com/office/drawing/2014/main" id="{EE0BDCC7-075C-8AE6-4557-A16DE6284017}"/>
                  </a:ext>
                </a:extLst>
              </p:cNvPr>
              <p:cNvSpPr/>
              <p:nvPr/>
            </p:nvSpPr>
            <p:spPr>
              <a:xfrm>
                <a:off x="7004970" y="411678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42" name="矩形 541">
                <a:extLst>
                  <a:ext uri="{FF2B5EF4-FFF2-40B4-BE49-F238E27FC236}">
                    <a16:creationId xmlns:a16="http://schemas.microsoft.com/office/drawing/2014/main" id="{BA58FE09-70FE-352D-7D38-EF64B7C066D8}"/>
                  </a:ext>
                </a:extLst>
              </p:cNvPr>
              <p:cNvSpPr/>
              <p:nvPr/>
            </p:nvSpPr>
            <p:spPr>
              <a:xfrm>
                <a:off x="6881345" y="4608865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43" name="矩形 542">
                <a:extLst>
                  <a:ext uri="{FF2B5EF4-FFF2-40B4-BE49-F238E27FC236}">
                    <a16:creationId xmlns:a16="http://schemas.microsoft.com/office/drawing/2014/main" id="{CEEF6A38-F330-F97F-DE4E-02BBB4437165}"/>
                  </a:ext>
                </a:extLst>
              </p:cNvPr>
              <p:cNvSpPr/>
              <p:nvPr/>
            </p:nvSpPr>
            <p:spPr>
              <a:xfrm>
                <a:off x="7004925" y="460886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44" name="矩形 543">
                <a:extLst>
                  <a:ext uri="{FF2B5EF4-FFF2-40B4-BE49-F238E27FC236}">
                    <a16:creationId xmlns:a16="http://schemas.microsoft.com/office/drawing/2014/main" id="{CD6AD6DA-AB45-BA02-B797-34568384A555}"/>
                  </a:ext>
                </a:extLst>
              </p:cNvPr>
              <p:cNvSpPr/>
              <p:nvPr/>
            </p:nvSpPr>
            <p:spPr>
              <a:xfrm>
                <a:off x="7128461" y="374603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45" name="矩形 544">
                <a:extLst>
                  <a:ext uri="{FF2B5EF4-FFF2-40B4-BE49-F238E27FC236}">
                    <a16:creationId xmlns:a16="http://schemas.microsoft.com/office/drawing/2014/main" id="{6EB45A29-D19B-D9BC-4DE0-89CB439C8600}"/>
                  </a:ext>
                </a:extLst>
              </p:cNvPr>
              <p:cNvSpPr/>
              <p:nvPr/>
            </p:nvSpPr>
            <p:spPr>
              <a:xfrm>
                <a:off x="7252042" y="374603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46" name="矩形 545">
                <a:extLst>
                  <a:ext uri="{FF2B5EF4-FFF2-40B4-BE49-F238E27FC236}">
                    <a16:creationId xmlns:a16="http://schemas.microsoft.com/office/drawing/2014/main" id="{2F39FEC8-DDE3-1228-5DE1-16658D95B1FE}"/>
                  </a:ext>
                </a:extLst>
              </p:cNvPr>
              <p:cNvSpPr/>
              <p:nvPr/>
            </p:nvSpPr>
            <p:spPr>
              <a:xfrm>
                <a:off x="7128417" y="423812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47" name="矩形 546">
                <a:extLst>
                  <a:ext uri="{FF2B5EF4-FFF2-40B4-BE49-F238E27FC236}">
                    <a16:creationId xmlns:a16="http://schemas.microsoft.com/office/drawing/2014/main" id="{E9EE1914-0762-8DEA-15F3-BCDD1A37366F}"/>
                  </a:ext>
                </a:extLst>
              </p:cNvPr>
              <p:cNvSpPr/>
              <p:nvPr/>
            </p:nvSpPr>
            <p:spPr>
              <a:xfrm>
                <a:off x="7251997" y="4238122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48" name="矩形 547">
                <a:extLst>
                  <a:ext uri="{FF2B5EF4-FFF2-40B4-BE49-F238E27FC236}">
                    <a16:creationId xmlns:a16="http://schemas.microsoft.com/office/drawing/2014/main" id="{CD24C379-FDFE-20C2-C69D-0F10B1D15277}"/>
                  </a:ext>
                </a:extLst>
              </p:cNvPr>
              <p:cNvSpPr/>
              <p:nvPr/>
            </p:nvSpPr>
            <p:spPr>
              <a:xfrm>
                <a:off x="7128461" y="386962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49" name="矩形 548">
                <a:extLst>
                  <a:ext uri="{FF2B5EF4-FFF2-40B4-BE49-F238E27FC236}">
                    <a16:creationId xmlns:a16="http://schemas.microsoft.com/office/drawing/2014/main" id="{2343CA5D-864A-340D-D365-684A596E6E16}"/>
                  </a:ext>
                </a:extLst>
              </p:cNvPr>
              <p:cNvSpPr/>
              <p:nvPr/>
            </p:nvSpPr>
            <p:spPr>
              <a:xfrm>
                <a:off x="7252042" y="386961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50" name="矩形 549">
                <a:extLst>
                  <a:ext uri="{FF2B5EF4-FFF2-40B4-BE49-F238E27FC236}">
                    <a16:creationId xmlns:a16="http://schemas.microsoft.com/office/drawing/2014/main" id="{C02484BF-27E4-F364-BB2B-F1082076E7CA}"/>
                  </a:ext>
                </a:extLst>
              </p:cNvPr>
              <p:cNvSpPr/>
              <p:nvPr/>
            </p:nvSpPr>
            <p:spPr>
              <a:xfrm>
                <a:off x="7128417" y="436170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51" name="矩形 550">
                <a:extLst>
                  <a:ext uri="{FF2B5EF4-FFF2-40B4-BE49-F238E27FC236}">
                    <a16:creationId xmlns:a16="http://schemas.microsoft.com/office/drawing/2014/main" id="{CD31F11C-64D8-0388-C548-6A4648A0EF9F}"/>
                  </a:ext>
                </a:extLst>
              </p:cNvPr>
              <p:cNvSpPr/>
              <p:nvPr/>
            </p:nvSpPr>
            <p:spPr>
              <a:xfrm>
                <a:off x="7251997" y="436170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52" name="矩形 551">
                <a:extLst>
                  <a:ext uri="{FF2B5EF4-FFF2-40B4-BE49-F238E27FC236}">
                    <a16:creationId xmlns:a16="http://schemas.microsoft.com/office/drawing/2014/main" id="{DD94D1A4-09FB-4791-2813-5A73EB222DF4}"/>
                  </a:ext>
                </a:extLst>
              </p:cNvPr>
              <p:cNvSpPr/>
              <p:nvPr/>
            </p:nvSpPr>
            <p:spPr>
              <a:xfrm>
                <a:off x="7128461" y="399320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53" name="矩形 552">
                <a:extLst>
                  <a:ext uri="{FF2B5EF4-FFF2-40B4-BE49-F238E27FC236}">
                    <a16:creationId xmlns:a16="http://schemas.microsoft.com/office/drawing/2014/main" id="{64D01BE8-9973-101C-2A8D-30458D5CFE67}"/>
                  </a:ext>
                </a:extLst>
              </p:cNvPr>
              <p:cNvSpPr/>
              <p:nvPr/>
            </p:nvSpPr>
            <p:spPr>
              <a:xfrm>
                <a:off x="7252042" y="399320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54" name="矩形 553">
                <a:extLst>
                  <a:ext uri="{FF2B5EF4-FFF2-40B4-BE49-F238E27FC236}">
                    <a16:creationId xmlns:a16="http://schemas.microsoft.com/office/drawing/2014/main" id="{C6EE4232-2D6E-3B62-25ED-CC30798F0E02}"/>
                  </a:ext>
                </a:extLst>
              </p:cNvPr>
              <p:cNvSpPr/>
              <p:nvPr/>
            </p:nvSpPr>
            <p:spPr>
              <a:xfrm>
                <a:off x="7128417" y="448528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55" name="矩形 554">
                <a:extLst>
                  <a:ext uri="{FF2B5EF4-FFF2-40B4-BE49-F238E27FC236}">
                    <a16:creationId xmlns:a16="http://schemas.microsoft.com/office/drawing/2014/main" id="{A5A660CD-E0DE-DE46-6059-4D6EE906C6AB}"/>
                  </a:ext>
                </a:extLst>
              </p:cNvPr>
              <p:cNvSpPr/>
              <p:nvPr/>
            </p:nvSpPr>
            <p:spPr>
              <a:xfrm>
                <a:off x="7251997" y="448528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56" name="矩形 555">
                <a:extLst>
                  <a:ext uri="{FF2B5EF4-FFF2-40B4-BE49-F238E27FC236}">
                    <a16:creationId xmlns:a16="http://schemas.microsoft.com/office/drawing/2014/main" id="{47542E22-87A8-172E-8373-5CC3B91A0B84}"/>
                  </a:ext>
                </a:extLst>
              </p:cNvPr>
              <p:cNvSpPr/>
              <p:nvPr/>
            </p:nvSpPr>
            <p:spPr>
              <a:xfrm>
                <a:off x="7128461" y="411678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57" name="矩形 556">
                <a:extLst>
                  <a:ext uri="{FF2B5EF4-FFF2-40B4-BE49-F238E27FC236}">
                    <a16:creationId xmlns:a16="http://schemas.microsoft.com/office/drawing/2014/main" id="{C42BCF7A-51D8-BF0F-3014-385C68DDE686}"/>
                  </a:ext>
                </a:extLst>
              </p:cNvPr>
              <p:cNvSpPr/>
              <p:nvPr/>
            </p:nvSpPr>
            <p:spPr>
              <a:xfrm>
                <a:off x="7252042" y="411678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58" name="矩形 557">
                <a:extLst>
                  <a:ext uri="{FF2B5EF4-FFF2-40B4-BE49-F238E27FC236}">
                    <a16:creationId xmlns:a16="http://schemas.microsoft.com/office/drawing/2014/main" id="{07D8C62C-20B6-AAC1-397D-617D6EE353A1}"/>
                  </a:ext>
                </a:extLst>
              </p:cNvPr>
              <p:cNvSpPr/>
              <p:nvPr/>
            </p:nvSpPr>
            <p:spPr>
              <a:xfrm>
                <a:off x="7128417" y="460886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59" name="矩形 558">
                <a:extLst>
                  <a:ext uri="{FF2B5EF4-FFF2-40B4-BE49-F238E27FC236}">
                    <a16:creationId xmlns:a16="http://schemas.microsoft.com/office/drawing/2014/main" id="{F5890566-9F63-436A-45B1-D7018E14636A}"/>
                  </a:ext>
                </a:extLst>
              </p:cNvPr>
              <p:cNvSpPr/>
              <p:nvPr/>
            </p:nvSpPr>
            <p:spPr>
              <a:xfrm>
                <a:off x="7251997" y="460886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426" name="组合 425">
              <a:extLst>
                <a:ext uri="{FF2B5EF4-FFF2-40B4-BE49-F238E27FC236}">
                  <a16:creationId xmlns:a16="http://schemas.microsoft.com/office/drawing/2014/main" id="{AD0CCF91-66BB-5B98-3F27-0859F494E289}"/>
                </a:ext>
              </a:extLst>
            </p:cNvPr>
            <p:cNvGrpSpPr/>
            <p:nvPr/>
          </p:nvGrpSpPr>
          <p:grpSpPr>
            <a:xfrm>
              <a:off x="4286859" y="5238248"/>
              <a:ext cx="988332" cy="986407"/>
              <a:chOff x="6539691" y="3898439"/>
              <a:chExt cx="988332" cy="986407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432" name="矩形 431">
                <a:extLst>
                  <a:ext uri="{FF2B5EF4-FFF2-40B4-BE49-F238E27FC236}">
                    <a16:creationId xmlns:a16="http://schemas.microsoft.com/office/drawing/2014/main" id="{047EB3CA-CCEE-D74F-156A-35982B9A6849}"/>
                  </a:ext>
                </a:extLst>
              </p:cNvPr>
              <p:cNvSpPr/>
              <p:nvPr/>
            </p:nvSpPr>
            <p:spPr>
              <a:xfrm>
                <a:off x="6539735" y="389844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33" name="矩形 432">
                <a:extLst>
                  <a:ext uri="{FF2B5EF4-FFF2-40B4-BE49-F238E27FC236}">
                    <a16:creationId xmlns:a16="http://schemas.microsoft.com/office/drawing/2014/main" id="{BA76EB83-47E3-7095-1083-41ACE0766EEE}"/>
                  </a:ext>
                </a:extLst>
              </p:cNvPr>
              <p:cNvSpPr/>
              <p:nvPr/>
            </p:nvSpPr>
            <p:spPr>
              <a:xfrm>
                <a:off x="6663316" y="389844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34" name="矩形 433">
                <a:extLst>
                  <a:ext uri="{FF2B5EF4-FFF2-40B4-BE49-F238E27FC236}">
                    <a16:creationId xmlns:a16="http://schemas.microsoft.com/office/drawing/2014/main" id="{83719531-1989-1B38-277A-3D630AF4F339}"/>
                  </a:ext>
                </a:extLst>
              </p:cNvPr>
              <p:cNvSpPr/>
              <p:nvPr/>
            </p:nvSpPr>
            <p:spPr>
              <a:xfrm>
                <a:off x="6539691" y="439052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35" name="矩形 434">
                <a:extLst>
                  <a:ext uri="{FF2B5EF4-FFF2-40B4-BE49-F238E27FC236}">
                    <a16:creationId xmlns:a16="http://schemas.microsoft.com/office/drawing/2014/main" id="{F9F9FB66-D5DD-553E-AECD-706D46B0D277}"/>
                  </a:ext>
                </a:extLst>
              </p:cNvPr>
              <p:cNvSpPr/>
              <p:nvPr/>
            </p:nvSpPr>
            <p:spPr>
              <a:xfrm>
                <a:off x="6663271" y="439052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36" name="矩形 435">
                <a:extLst>
                  <a:ext uri="{FF2B5EF4-FFF2-40B4-BE49-F238E27FC236}">
                    <a16:creationId xmlns:a16="http://schemas.microsoft.com/office/drawing/2014/main" id="{D5970FD7-6BFF-8EFD-AEE7-876AF66220F9}"/>
                  </a:ext>
                </a:extLst>
              </p:cNvPr>
              <p:cNvSpPr/>
              <p:nvPr/>
            </p:nvSpPr>
            <p:spPr>
              <a:xfrm>
                <a:off x="6539735" y="402202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37" name="矩形 436">
                <a:extLst>
                  <a:ext uri="{FF2B5EF4-FFF2-40B4-BE49-F238E27FC236}">
                    <a16:creationId xmlns:a16="http://schemas.microsoft.com/office/drawing/2014/main" id="{47F7EE68-C71B-43E9-A9D3-17E66B61C8A0}"/>
                  </a:ext>
                </a:extLst>
              </p:cNvPr>
              <p:cNvSpPr/>
              <p:nvPr/>
            </p:nvSpPr>
            <p:spPr>
              <a:xfrm>
                <a:off x="6663316" y="402202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38" name="矩形 437">
                <a:extLst>
                  <a:ext uri="{FF2B5EF4-FFF2-40B4-BE49-F238E27FC236}">
                    <a16:creationId xmlns:a16="http://schemas.microsoft.com/office/drawing/2014/main" id="{D44175D9-F0DC-55C9-5285-52231534F071}"/>
                  </a:ext>
                </a:extLst>
              </p:cNvPr>
              <p:cNvSpPr/>
              <p:nvPr/>
            </p:nvSpPr>
            <p:spPr>
              <a:xfrm>
                <a:off x="6539691" y="451410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39" name="矩形 438">
                <a:extLst>
                  <a:ext uri="{FF2B5EF4-FFF2-40B4-BE49-F238E27FC236}">
                    <a16:creationId xmlns:a16="http://schemas.microsoft.com/office/drawing/2014/main" id="{16DD69F8-EEB4-BA95-6D68-589F454A2402}"/>
                  </a:ext>
                </a:extLst>
              </p:cNvPr>
              <p:cNvSpPr/>
              <p:nvPr/>
            </p:nvSpPr>
            <p:spPr>
              <a:xfrm>
                <a:off x="6663271" y="451410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40" name="矩形 439">
                <a:extLst>
                  <a:ext uri="{FF2B5EF4-FFF2-40B4-BE49-F238E27FC236}">
                    <a16:creationId xmlns:a16="http://schemas.microsoft.com/office/drawing/2014/main" id="{886AFB1C-6D87-B3F0-18A6-5C447FDA0E27}"/>
                  </a:ext>
                </a:extLst>
              </p:cNvPr>
              <p:cNvSpPr/>
              <p:nvPr/>
            </p:nvSpPr>
            <p:spPr>
              <a:xfrm>
                <a:off x="6539735" y="4145602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41" name="矩形 440">
                <a:extLst>
                  <a:ext uri="{FF2B5EF4-FFF2-40B4-BE49-F238E27FC236}">
                    <a16:creationId xmlns:a16="http://schemas.microsoft.com/office/drawing/2014/main" id="{525DDE76-AB34-8B0E-A9DA-9028D530FE06}"/>
                  </a:ext>
                </a:extLst>
              </p:cNvPr>
              <p:cNvSpPr/>
              <p:nvPr/>
            </p:nvSpPr>
            <p:spPr>
              <a:xfrm>
                <a:off x="6663316" y="414560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42" name="矩形 441">
                <a:extLst>
                  <a:ext uri="{FF2B5EF4-FFF2-40B4-BE49-F238E27FC236}">
                    <a16:creationId xmlns:a16="http://schemas.microsoft.com/office/drawing/2014/main" id="{8ADDA85A-1783-4EEA-6DCA-B60D1B0E5BBD}"/>
                  </a:ext>
                </a:extLst>
              </p:cNvPr>
              <p:cNvSpPr/>
              <p:nvPr/>
            </p:nvSpPr>
            <p:spPr>
              <a:xfrm>
                <a:off x="6539691" y="4637685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43" name="矩形 442">
                <a:extLst>
                  <a:ext uri="{FF2B5EF4-FFF2-40B4-BE49-F238E27FC236}">
                    <a16:creationId xmlns:a16="http://schemas.microsoft.com/office/drawing/2014/main" id="{A6762A52-5ACA-DEF6-E4FE-22FD18F006CE}"/>
                  </a:ext>
                </a:extLst>
              </p:cNvPr>
              <p:cNvSpPr/>
              <p:nvPr/>
            </p:nvSpPr>
            <p:spPr>
              <a:xfrm>
                <a:off x="6663271" y="463768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44" name="矩形 443">
                <a:extLst>
                  <a:ext uri="{FF2B5EF4-FFF2-40B4-BE49-F238E27FC236}">
                    <a16:creationId xmlns:a16="http://schemas.microsoft.com/office/drawing/2014/main" id="{834D9F65-062D-D87A-18EE-54A915C9B87E}"/>
                  </a:ext>
                </a:extLst>
              </p:cNvPr>
              <p:cNvSpPr/>
              <p:nvPr/>
            </p:nvSpPr>
            <p:spPr>
              <a:xfrm>
                <a:off x="6539735" y="426918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45" name="矩形 444">
                <a:extLst>
                  <a:ext uri="{FF2B5EF4-FFF2-40B4-BE49-F238E27FC236}">
                    <a16:creationId xmlns:a16="http://schemas.microsoft.com/office/drawing/2014/main" id="{715A2C57-63B1-8BE0-1125-875465345E7E}"/>
                  </a:ext>
                </a:extLst>
              </p:cNvPr>
              <p:cNvSpPr/>
              <p:nvPr/>
            </p:nvSpPr>
            <p:spPr>
              <a:xfrm>
                <a:off x="6663316" y="426918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46" name="矩形 445">
                <a:extLst>
                  <a:ext uri="{FF2B5EF4-FFF2-40B4-BE49-F238E27FC236}">
                    <a16:creationId xmlns:a16="http://schemas.microsoft.com/office/drawing/2014/main" id="{7754E808-A1AD-2015-67B7-A2144F26A183}"/>
                  </a:ext>
                </a:extLst>
              </p:cNvPr>
              <p:cNvSpPr/>
              <p:nvPr/>
            </p:nvSpPr>
            <p:spPr>
              <a:xfrm>
                <a:off x="6539691" y="4761265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47" name="矩形 446">
                <a:extLst>
                  <a:ext uri="{FF2B5EF4-FFF2-40B4-BE49-F238E27FC236}">
                    <a16:creationId xmlns:a16="http://schemas.microsoft.com/office/drawing/2014/main" id="{5DE58D75-69FC-A3E8-CBBE-EDEA8F45988A}"/>
                  </a:ext>
                </a:extLst>
              </p:cNvPr>
              <p:cNvSpPr/>
              <p:nvPr/>
            </p:nvSpPr>
            <p:spPr>
              <a:xfrm>
                <a:off x="6663271" y="476126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48" name="矩形 447">
                <a:extLst>
                  <a:ext uri="{FF2B5EF4-FFF2-40B4-BE49-F238E27FC236}">
                    <a16:creationId xmlns:a16="http://schemas.microsoft.com/office/drawing/2014/main" id="{A43A9085-09E7-699D-E333-B8BEE4560E9D}"/>
                  </a:ext>
                </a:extLst>
              </p:cNvPr>
              <p:cNvSpPr/>
              <p:nvPr/>
            </p:nvSpPr>
            <p:spPr>
              <a:xfrm>
                <a:off x="6786807" y="389843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49" name="矩形 448">
                <a:extLst>
                  <a:ext uri="{FF2B5EF4-FFF2-40B4-BE49-F238E27FC236}">
                    <a16:creationId xmlns:a16="http://schemas.microsoft.com/office/drawing/2014/main" id="{9F203067-A954-DB83-B215-F81415E2DC3A}"/>
                  </a:ext>
                </a:extLst>
              </p:cNvPr>
              <p:cNvSpPr/>
              <p:nvPr/>
            </p:nvSpPr>
            <p:spPr>
              <a:xfrm>
                <a:off x="6910388" y="389843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50" name="矩形 449">
                <a:extLst>
                  <a:ext uri="{FF2B5EF4-FFF2-40B4-BE49-F238E27FC236}">
                    <a16:creationId xmlns:a16="http://schemas.microsoft.com/office/drawing/2014/main" id="{4B1E9F3C-73CE-96B7-41E6-FEB59AEC17C6}"/>
                  </a:ext>
                </a:extLst>
              </p:cNvPr>
              <p:cNvSpPr/>
              <p:nvPr/>
            </p:nvSpPr>
            <p:spPr>
              <a:xfrm>
                <a:off x="6786763" y="439052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51" name="矩形 450">
                <a:extLst>
                  <a:ext uri="{FF2B5EF4-FFF2-40B4-BE49-F238E27FC236}">
                    <a16:creationId xmlns:a16="http://schemas.microsoft.com/office/drawing/2014/main" id="{47D2C157-A81A-45FA-19DC-09275FD704FC}"/>
                  </a:ext>
                </a:extLst>
              </p:cNvPr>
              <p:cNvSpPr/>
              <p:nvPr/>
            </p:nvSpPr>
            <p:spPr>
              <a:xfrm>
                <a:off x="6910343" y="4390522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52" name="矩形 451">
                <a:extLst>
                  <a:ext uri="{FF2B5EF4-FFF2-40B4-BE49-F238E27FC236}">
                    <a16:creationId xmlns:a16="http://schemas.microsoft.com/office/drawing/2014/main" id="{19312A72-ED57-8FCA-F74B-81D4349EDC4E}"/>
                  </a:ext>
                </a:extLst>
              </p:cNvPr>
              <p:cNvSpPr/>
              <p:nvPr/>
            </p:nvSpPr>
            <p:spPr>
              <a:xfrm>
                <a:off x="6786807" y="402202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53" name="矩形 452">
                <a:extLst>
                  <a:ext uri="{FF2B5EF4-FFF2-40B4-BE49-F238E27FC236}">
                    <a16:creationId xmlns:a16="http://schemas.microsoft.com/office/drawing/2014/main" id="{41626B75-BD31-A638-8D83-0D6A4F1707AC}"/>
                  </a:ext>
                </a:extLst>
              </p:cNvPr>
              <p:cNvSpPr/>
              <p:nvPr/>
            </p:nvSpPr>
            <p:spPr>
              <a:xfrm>
                <a:off x="6910388" y="402201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54" name="矩形 453">
                <a:extLst>
                  <a:ext uri="{FF2B5EF4-FFF2-40B4-BE49-F238E27FC236}">
                    <a16:creationId xmlns:a16="http://schemas.microsoft.com/office/drawing/2014/main" id="{338BCC2D-B1B4-C1AC-9A5D-073B6B191C05}"/>
                  </a:ext>
                </a:extLst>
              </p:cNvPr>
              <p:cNvSpPr/>
              <p:nvPr/>
            </p:nvSpPr>
            <p:spPr>
              <a:xfrm>
                <a:off x="6786763" y="451410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55" name="矩形 454">
                <a:extLst>
                  <a:ext uri="{FF2B5EF4-FFF2-40B4-BE49-F238E27FC236}">
                    <a16:creationId xmlns:a16="http://schemas.microsoft.com/office/drawing/2014/main" id="{65D69A62-3E15-A94F-24BD-1EB2EF2F3324}"/>
                  </a:ext>
                </a:extLst>
              </p:cNvPr>
              <p:cNvSpPr/>
              <p:nvPr/>
            </p:nvSpPr>
            <p:spPr>
              <a:xfrm>
                <a:off x="6910343" y="451410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56" name="矩形 455">
                <a:extLst>
                  <a:ext uri="{FF2B5EF4-FFF2-40B4-BE49-F238E27FC236}">
                    <a16:creationId xmlns:a16="http://schemas.microsoft.com/office/drawing/2014/main" id="{1BFEEA7D-4BD8-53FA-75FA-733B3E18B770}"/>
                  </a:ext>
                </a:extLst>
              </p:cNvPr>
              <p:cNvSpPr/>
              <p:nvPr/>
            </p:nvSpPr>
            <p:spPr>
              <a:xfrm>
                <a:off x="6786807" y="414560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57" name="矩形 456">
                <a:extLst>
                  <a:ext uri="{FF2B5EF4-FFF2-40B4-BE49-F238E27FC236}">
                    <a16:creationId xmlns:a16="http://schemas.microsoft.com/office/drawing/2014/main" id="{43E8D0ED-0E42-46A6-56DF-F988B80DBA26}"/>
                  </a:ext>
                </a:extLst>
              </p:cNvPr>
              <p:cNvSpPr/>
              <p:nvPr/>
            </p:nvSpPr>
            <p:spPr>
              <a:xfrm>
                <a:off x="6910388" y="414560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58" name="矩形 457">
                <a:extLst>
                  <a:ext uri="{FF2B5EF4-FFF2-40B4-BE49-F238E27FC236}">
                    <a16:creationId xmlns:a16="http://schemas.microsoft.com/office/drawing/2014/main" id="{3867B24D-402B-A149-5564-A784396A55AA}"/>
                  </a:ext>
                </a:extLst>
              </p:cNvPr>
              <p:cNvSpPr/>
              <p:nvPr/>
            </p:nvSpPr>
            <p:spPr>
              <a:xfrm>
                <a:off x="6786763" y="463768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59" name="矩形 458">
                <a:extLst>
                  <a:ext uri="{FF2B5EF4-FFF2-40B4-BE49-F238E27FC236}">
                    <a16:creationId xmlns:a16="http://schemas.microsoft.com/office/drawing/2014/main" id="{07E7ED29-018C-10A4-1B09-110B4CE1CC23}"/>
                  </a:ext>
                </a:extLst>
              </p:cNvPr>
              <p:cNvSpPr/>
              <p:nvPr/>
            </p:nvSpPr>
            <p:spPr>
              <a:xfrm>
                <a:off x="6910343" y="463768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60" name="矩形 459">
                <a:extLst>
                  <a:ext uri="{FF2B5EF4-FFF2-40B4-BE49-F238E27FC236}">
                    <a16:creationId xmlns:a16="http://schemas.microsoft.com/office/drawing/2014/main" id="{6059DD8E-1B50-1602-4483-F790F3138F55}"/>
                  </a:ext>
                </a:extLst>
              </p:cNvPr>
              <p:cNvSpPr/>
              <p:nvPr/>
            </p:nvSpPr>
            <p:spPr>
              <a:xfrm>
                <a:off x="6786807" y="426918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61" name="矩形 460">
                <a:extLst>
                  <a:ext uri="{FF2B5EF4-FFF2-40B4-BE49-F238E27FC236}">
                    <a16:creationId xmlns:a16="http://schemas.microsoft.com/office/drawing/2014/main" id="{395EC4D7-0278-6C0F-3A91-2B0239F5D8DB}"/>
                  </a:ext>
                </a:extLst>
              </p:cNvPr>
              <p:cNvSpPr/>
              <p:nvPr/>
            </p:nvSpPr>
            <p:spPr>
              <a:xfrm>
                <a:off x="6910388" y="426918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62" name="矩形 461">
                <a:extLst>
                  <a:ext uri="{FF2B5EF4-FFF2-40B4-BE49-F238E27FC236}">
                    <a16:creationId xmlns:a16="http://schemas.microsoft.com/office/drawing/2014/main" id="{47430115-556E-2C75-D6F2-0BBE7849B6B9}"/>
                  </a:ext>
                </a:extLst>
              </p:cNvPr>
              <p:cNvSpPr/>
              <p:nvPr/>
            </p:nvSpPr>
            <p:spPr>
              <a:xfrm>
                <a:off x="6786763" y="476126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63" name="矩形 462">
                <a:extLst>
                  <a:ext uri="{FF2B5EF4-FFF2-40B4-BE49-F238E27FC236}">
                    <a16:creationId xmlns:a16="http://schemas.microsoft.com/office/drawing/2014/main" id="{DDB96F5D-C759-498B-7485-3D09926F8AD0}"/>
                  </a:ext>
                </a:extLst>
              </p:cNvPr>
              <p:cNvSpPr/>
              <p:nvPr/>
            </p:nvSpPr>
            <p:spPr>
              <a:xfrm>
                <a:off x="6910343" y="476126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64" name="矩形 463">
                <a:extLst>
                  <a:ext uri="{FF2B5EF4-FFF2-40B4-BE49-F238E27FC236}">
                    <a16:creationId xmlns:a16="http://schemas.microsoft.com/office/drawing/2014/main" id="{CCF6CA9A-E3C5-2C2E-04A5-E5727223C4BD}"/>
                  </a:ext>
                </a:extLst>
              </p:cNvPr>
              <p:cNvSpPr/>
              <p:nvPr/>
            </p:nvSpPr>
            <p:spPr>
              <a:xfrm>
                <a:off x="7033789" y="389844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65" name="矩形 464">
                <a:extLst>
                  <a:ext uri="{FF2B5EF4-FFF2-40B4-BE49-F238E27FC236}">
                    <a16:creationId xmlns:a16="http://schemas.microsoft.com/office/drawing/2014/main" id="{4365F078-AC5A-5A69-D1C0-AC05733FE215}"/>
                  </a:ext>
                </a:extLst>
              </p:cNvPr>
              <p:cNvSpPr/>
              <p:nvPr/>
            </p:nvSpPr>
            <p:spPr>
              <a:xfrm>
                <a:off x="7157370" y="389844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66" name="矩形 465">
                <a:extLst>
                  <a:ext uri="{FF2B5EF4-FFF2-40B4-BE49-F238E27FC236}">
                    <a16:creationId xmlns:a16="http://schemas.microsoft.com/office/drawing/2014/main" id="{B13D3790-1F8E-7E8F-F970-ED0078DA1E4E}"/>
                  </a:ext>
                </a:extLst>
              </p:cNvPr>
              <p:cNvSpPr/>
              <p:nvPr/>
            </p:nvSpPr>
            <p:spPr>
              <a:xfrm>
                <a:off x="7033745" y="439052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67" name="矩形 466">
                <a:extLst>
                  <a:ext uri="{FF2B5EF4-FFF2-40B4-BE49-F238E27FC236}">
                    <a16:creationId xmlns:a16="http://schemas.microsoft.com/office/drawing/2014/main" id="{7C85870A-F8AA-96AA-4681-23260B4F2F64}"/>
                  </a:ext>
                </a:extLst>
              </p:cNvPr>
              <p:cNvSpPr/>
              <p:nvPr/>
            </p:nvSpPr>
            <p:spPr>
              <a:xfrm>
                <a:off x="7157325" y="439052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68" name="矩形 467">
                <a:extLst>
                  <a:ext uri="{FF2B5EF4-FFF2-40B4-BE49-F238E27FC236}">
                    <a16:creationId xmlns:a16="http://schemas.microsoft.com/office/drawing/2014/main" id="{070CC2B4-B884-9A08-82F6-5FD076A0EFFB}"/>
                  </a:ext>
                </a:extLst>
              </p:cNvPr>
              <p:cNvSpPr/>
              <p:nvPr/>
            </p:nvSpPr>
            <p:spPr>
              <a:xfrm>
                <a:off x="7033789" y="402202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69" name="矩形 468">
                <a:extLst>
                  <a:ext uri="{FF2B5EF4-FFF2-40B4-BE49-F238E27FC236}">
                    <a16:creationId xmlns:a16="http://schemas.microsoft.com/office/drawing/2014/main" id="{ED638D9D-19A7-EF28-29F9-FCFE36ED2ABA}"/>
                  </a:ext>
                </a:extLst>
              </p:cNvPr>
              <p:cNvSpPr/>
              <p:nvPr/>
            </p:nvSpPr>
            <p:spPr>
              <a:xfrm>
                <a:off x="7157370" y="402202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70" name="矩形 469">
                <a:extLst>
                  <a:ext uri="{FF2B5EF4-FFF2-40B4-BE49-F238E27FC236}">
                    <a16:creationId xmlns:a16="http://schemas.microsoft.com/office/drawing/2014/main" id="{3732AEC9-8502-970E-46BB-8C7C299CF477}"/>
                  </a:ext>
                </a:extLst>
              </p:cNvPr>
              <p:cNvSpPr/>
              <p:nvPr/>
            </p:nvSpPr>
            <p:spPr>
              <a:xfrm>
                <a:off x="7033745" y="451410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71" name="矩形 470">
                <a:extLst>
                  <a:ext uri="{FF2B5EF4-FFF2-40B4-BE49-F238E27FC236}">
                    <a16:creationId xmlns:a16="http://schemas.microsoft.com/office/drawing/2014/main" id="{3602F121-9A47-35FB-EFFD-901B06908F61}"/>
                  </a:ext>
                </a:extLst>
              </p:cNvPr>
              <p:cNvSpPr/>
              <p:nvPr/>
            </p:nvSpPr>
            <p:spPr>
              <a:xfrm>
                <a:off x="7157325" y="451410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72" name="矩形 471">
                <a:extLst>
                  <a:ext uri="{FF2B5EF4-FFF2-40B4-BE49-F238E27FC236}">
                    <a16:creationId xmlns:a16="http://schemas.microsoft.com/office/drawing/2014/main" id="{73CB1FA8-FF10-8C9E-F9DE-4005D5617822}"/>
                  </a:ext>
                </a:extLst>
              </p:cNvPr>
              <p:cNvSpPr/>
              <p:nvPr/>
            </p:nvSpPr>
            <p:spPr>
              <a:xfrm>
                <a:off x="7033789" y="4145602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73" name="矩形 472">
                <a:extLst>
                  <a:ext uri="{FF2B5EF4-FFF2-40B4-BE49-F238E27FC236}">
                    <a16:creationId xmlns:a16="http://schemas.microsoft.com/office/drawing/2014/main" id="{3F4FFD27-AE9F-5086-D606-268637799D43}"/>
                  </a:ext>
                </a:extLst>
              </p:cNvPr>
              <p:cNvSpPr/>
              <p:nvPr/>
            </p:nvSpPr>
            <p:spPr>
              <a:xfrm>
                <a:off x="7157370" y="414560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74" name="矩形 473">
                <a:extLst>
                  <a:ext uri="{FF2B5EF4-FFF2-40B4-BE49-F238E27FC236}">
                    <a16:creationId xmlns:a16="http://schemas.microsoft.com/office/drawing/2014/main" id="{FEFF1B35-7B5B-6B25-54A3-D0B79148CCA6}"/>
                  </a:ext>
                </a:extLst>
              </p:cNvPr>
              <p:cNvSpPr/>
              <p:nvPr/>
            </p:nvSpPr>
            <p:spPr>
              <a:xfrm>
                <a:off x="7033745" y="4637685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75" name="矩形 474">
                <a:extLst>
                  <a:ext uri="{FF2B5EF4-FFF2-40B4-BE49-F238E27FC236}">
                    <a16:creationId xmlns:a16="http://schemas.microsoft.com/office/drawing/2014/main" id="{53CBD0EE-58B2-3FE8-5F1A-976BC4A15166}"/>
                  </a:ext>
                </a:extLst>
              </p:cNvPr>
              <p:cNvSpPr/>
              <p:nvPr/>
            </p:nvSpPr>
            <p:spPr>
              <a:xfrm>
                <a:off x="7157325" y="463768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76" name="矩形 475">
                <a:extLst>
                  <a:ext uri="{FF2B5EF4-FFF2-40B4-BE49-F238E27FC236}">
                    <a16:creationId xmlns:a16="http://schemas.microsoft.com/office/drawing/2014/main" id="{A9AF7EDF-6CBC-3145-2A48-4C7366A7E28F}"/>
                  </a:ext>
                </a:extLst>
              </p:cNvPr>
              <p:cNvSpPr/>
              <p:nvPr/>
            </p:nvSpPr>
            <p:spPr>
              <a:xfrm>
                <a:off x="7033789" y="426918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77" name="矩形 476">
                <a:extLst>
                  <a:ext uri="{FF2B5EF4-FFF2-40B4-BE49-F238E27FC236}">
                    <a16:creationId xmlns:a16="http://schemas.microsoft.com/office/drawing/2014/main" id="{8F47C8CB-09EA-D1D5-D11C-21010F4940B0}"/>
                  </a:ext>
                </a:extLst>
              </p:cNvPr>
              <p:cNvSpPr/>
              <p:nvPr/>
            </p:nvSpPr>
            <p:spPr>
              <a:xfrm>
                <a:off x="7157370" y="426918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78" name="矩形 477">
                <a:extLst>
                  <a:ext uri="{FF2B5EF4-FFF2-40B4-BE49-F238E27FC236}">
                    <a16:creationId xmlns:a16="http://schemas.microsoft.com/office/drawing/2014/main" id="{0371FC44-F6B4-62B0-E1EA-BD2D6C2C6A76}"/>
                  </a:ext>
                </a:extLst>
              </p:cNvPr>
              <p:cNvSpPr/>
              <p:nvPr/>
            </p:nvSpPr>
            <p:spPr>
              <a:xfrm>
                <a:off x="7033745" y="4761265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79" name="矩形 478">
                <a:extLst>
                  <a:ext uri="{FF2B5EF4-FFF2-40B4-BE49-F238E27FC236}">
                    <a16:creationId xmlns:a16="http://schemas.microsoft.com/office/drawing/2014/main" id="{A24E1793-F62F-0F98-0CAB-865C701C5314}"/>
                  </a:ext>
                </a:extLst>
              </p:cNvPr>
              <p:cNvSpPr/>
              <p:nvPr/>
            </p:nvSpPr>
            <p:spPr>
              <a:xfrm>
                <a:off x="7157325" y="476126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80" name="矩形 479">
                <a:extLst>
                  <a:ext uri="{FF2B5EF4-FFF2-40B4-BE49-F238E27FC236}">
                    <a16:creationId xmlns:a16="http://schemas.microsoft.com/office/drawing/2014/main" id="{E0C2317B-B55B-668F-A620-F5CBB2D89692}"/>
                  </a:ext>
                </a:extLst>
              </p:cNvPr>
              <p:cNvSpPr/>
              <p:nvPr/>
            </p:nvSpPr>
            <p:spPr>
              <a:xfrm>
                <a:off x="7280861" y="389843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81" name="矩形 480">
                <a:extLst>
                  <a:ext uri="{FF2B5EF4-FFF2-40B4-BE49-F238E27FC236}">
                    <a16:creationId xmlns:a16="http://schemas.microsoft.com/office/drawing/2014/main" id="{EBA4A6A6-1CCF-A7FE-048D-FF0CC60615A7}"/>
                  </a:ext>
                </a:extLst>
              </p:cNvPr>
              <p:cNvSpPr/>
              <p:nvPr/>
            </p:nvSpPr>
            <p:spPr>
              <a:xfrm>
                <a:off x="7404442" y="389843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82" name="矩形 481">
                <a:extLst>
                  <a:ext uri="{FF2B5EF4-FFF2-40B4-BE49-F238E27FC236}">
                    <a16:creationId xmlns:a16="http://schemas.microsoft.com/office/drawing/2014/main" id="{B8D3BD96-2E73-2C67-7CC4-89E368890101}"/>
                  </a:ext>
                </a:extLst>
              </p:cNvPr>
              <p:cNvSpPr/>
              <p:nvPr/>
            </p:nvSpPr>
            <p:spPr>
              <a:xfrm>
                <a:off x="7280817" y="439052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83" name="矩形 482">
                <a:extLst>
                  <a:ext uri="{FF2B5EF4-FFF2-40B4-BE49-F238E27FC236}">
                    <a16:creationId xmlns:a16="http://schemas.microsoft.com/office/drawing/2014/main" id="{1C385F71-88E4-0C48-D7B4-5698974B4C9E}"/>
                  </a:ext>
                </a:extLst>
              </p:cNvPr>
              <p:cNvSpPr/>
              <p:nvPr/>
            </p:nvSpPr>
            <p:spPr>
              <a:xfrm>
                <a:off x="7404397" y="4390522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84" name="矩形 483">
                <a:extLst>
                  <a:ext uri="{FF2B5EF4-FFF2-40B4-BE49-F238E27FC236}">
                    <a16:creationId xmlns:a16="http://schemas.microsoft.com/office/drawing/2014/main" id="{9E521683-E97E-C9AB-C1A1-7E9C1CC62ED4}"/>
                  </a:ext>
                </a:extLst>
              </p:cNvPr>
              <p:cNvSpPr/>
              <p:nvPr/>
            </p:nvSpPr>
            <p:spPr>
              <a:xfrm>
                <a:off x="7280861" y="402202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85" name="矩形 484">
                <a:extLst>
                  <a:ext uri="{FF2B5EF4-FFF2-40B4-BE49-F238E27FC236}">
                    <a16:creationId xmlns:a16="http://schemas.microsoft.com/office/drawing/2014/main" id="{88840C87-6BB8-F8C0-808A-1C8D0D2928F5}"/>
                  </a:ext>
                </a:extLst>
              </p:cNvPr>
              <p:cNvSpPr/>
              <p:nvPr/>
            </p:nvSpPr>
            <p:spPr>
              <a:xfrm>
                <a:off x="7404442" y="402201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86" name="矩形 485">
                <a:extLst>
                  <a:ext uri="{FF2B5EF4-FFF2-40B4-BE49-F238E27FC236}">
                    <a16:creationId xmlns:a16="http://schemas.microsoft.com/office/drawing/2014/main" id="{6705BAC2-C7ED-6E0A-338C-E21D66202CF6}"/>
                  </a:ext>
                </a:extLst>
              </p:cNvPr>
              <p:cNvSpPr/>
              <p:nvPr/>
            </p:nvSpPr>
            <p:spPr>
              <a:xfrm>
                <a:off x="7280817" y="451410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87" name="矩形 486">
                <a:extLst>
                  <a:ext uri="{FF2B5EF4-FFF2-40B4-BE49-F238E27FC236}">
                    <a16:creationId xmlns:a16="http://schemas.microsoft.com/office/drawing/2014/main" id="{4BB78339-D731-D02A-32F0-FA9D21A53963}"/>
                  </a:ext>
                </a:extLst>
              </p:cNvPr>
              <p:cNvSpPr/>
              <p:nvPr/>
            </p:nvSpPr>
            <p:spPr>
              <a:xfrm>
                <a:off x="7404397" y="451410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88" name="矩形 487">
                <a:extLst>
                  <a:ext uri="{FF2B5EF4-FFF2-40B4-BE49-F238E27FC236}">
                    <a16:creationId xmlns:a16="http://schemas.microsoft.com/office/drawing/2014/main" id="{A3865107-F2B5-72F5-6086-17A51F78FC27}"/>
                  </a:ext>
                </a:extLst>
              </p:cNvPr>
              <p:cNvSpPr/>
              <p:nvPr/>
            </p:nvSpPr>
            <p:spPr>
              <a:xfrm>
                <a:off x="7280861" y="414560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89" name="矩形 488">
                <a:extLst>
                  <a:ext uri="{FF2B5EF4-FFF2-40B4-BE49-F238E27FC236}">
                    <a16:creationId xmlns:a16="http://schemas.microsoft.com/office/drawing/2014/main" id="{C4BE1EF3-F8D3-A978-12EE-605ED91EF703}"/>
                  </a:ext>
                </a:extLst>
              </p:cNvPr>
              <p:cNvSpPr/>
              <p:nvPr/>
            </p:nvSpPr>
            <p:spPr>
              <a:xfrm>
                <a:off x="7404442" y="414560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90" name="矩形 489">
                <a:extLst>
                  <a:ext uri="{FF2B5EF4-FFF2-40B4-BE49-F238E27FC236}">
                    <a16:creationId xmlns:a16="http://schemas.microsoft.com/office/drawing/2014/main" id="{297BEE4F-A6D5-B152-CAF4-ABACC35897F9}"/>
                  </a:ext>
                </a:extLst>
              </p:cNvPr>
              <p:cNvSpPr/>
              <p:nvPr/>
            </p:nvSpPr>
            <p:spPr>
              <a:xfrm>
                <a:off x="7280817" y="463768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91" name="矩形 490">
                <a:extLst>
                  <a:ext uri="{FF2B5EF4-FFF2-40B4-BE49-F238E27FC236}">
                    <a16:creationId xmlns:a16="http://schemas.microsoft.com/office/drawing/2014/main" id="{B5854FFA-6CD2-D646-7054-C433D3713CFC}"/>
                  </a:ext>
                </a:extLst>
              </p:cNvPr>
              <p:cNvSpPr/>
              <p:nvPr/>
            </p:nvSpPr>
            <p:spPr>
              <a:xfrm>
                <a:off x="7404397" y="463768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92" name="矩形 491">
                <a:extLst>
                  <a:ext uri="{FF2B5EF4-FFF2-40B4-BE49-F238E27FC236}">
                    <a16:creationId xmlns:a16="http://schemas.microsoft.com/office/drawing/2014/main" id="{555388F6-BD00-7F9C-C5E1-4B470945C91C}"/>
                  </a:ext>
                </a:extLst>
              </p:cNvPr>
              <p:cNvSpPr/>
              <p:nvPr/>
            </p:nvSpPr>
            <p:spPr>
              <a:xfrm>
                <a:off x="7280861" y="426918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93" name="矩形 492">
                <a:extLst>
                  <a:ext uri="{FF2B5EF4-FFF2-40B4-BE49-F238E27FC236}">
                    <a16:creationId xmlns:a16="http://schemas.microsoft.com/office/drawing/2014/main" id="{ADED6D22-4EE9-7479-82CD-D61787C0D1CC}"/>
                  </a:ext>
                </a:extLst>
              </p:cNvPr>
              <p:cNvSpPr/>
              <p:nvPr/>
            </p:nvSpPr>
            <p:spPr>
              <a:xfrm>
                <a:off x="7404442" y="426918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94" name="矩形 493">
                <a:extLst>
                  <a:ext uri="{FF2B5EF4-FFF2-40B4-BE49-F238E27FC236}">
                    <a16:creationId xmlns:a16="http://schemas.microsoft.com/office/drawing/2014/main" id="{5829520B-ACCD-338A-2BAE-D2C01FF0B0C4}"/>
                  </a:ext>
                </a:extLst>
              </p:cNvPr>
              <p:cNvSpPr/>
              <p:nvPr/>
            </p:nvSpPr>
            <p:spPr>
              <a:xfrm>
                <a:off x="7280817" y="476126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95" name="矩形 494">
                <a:extLst>
                  <a:ext uri="{FF2B5EF4-FFF2-40B4-BE49-F238E27FC236}">
                    <a16:creationId xmlns:a16="http://schemas.microsoft.com/office/drawing/2014/main" id="{A1A36583-3162-7A03-6960-30E5FB2919FF}"/>
                  </a:ext>
                </a:extLst>
              </p:cNvPr>
              <p:cNvSpPr/>
              <p:nvPr/>
            </p:nvSpPr>
            <p:spPr>
              <a:xfrm>
                <a:off x="7404397" y="476126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27" name="文本框 426">
              <a:extLst>
                <a:ext uri="{FF2B5EF4-FFF2-40B4-BE49-F238E27FC236}">
                  <a16:creationId xmlns:a16="http://schemas.microsoft.com/office/drawing/2014/main" id="{AC1A7DBD-8740-BBF8-10C7-E5F46AEC6679}"/>
                </a:ext>
              </a:extLst>
            </p:cNvPr>
            <p:cNvSpPr txBox="1"/>
            <p:nvPr/>
          </p:nvSpPr>
          <p:spPr>
            <a:xfrm>
              <a:off x="3970360" y="5454013"/>
              <a:ext cx="3337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accent5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</a:t>
              </a:r>
              <a:endParaRPr lang="zh-CN" altLang="en-US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8" name="文本框 427">
              <a:extLst>
                <a:ext uri="{FF2B5EF4-FFF2-40B4-BE49-F238E27FC236}">
                  <a16:creationId xmlns:a16="http://schemas.microsoft.com/office/drawing/2014/main" id="{1CDB2076-EBD8-4B87-69F3-42F70F956227}"/>
                </a:ext>
              </a:extLst>
            </p:cNvPr>
            <p:cNvSpPr txBox="1"/>
            <p:nvPr/>
          </p:nvSpPr>
          <p:spPr>
            <a:xfrm>
              <a:off x="4592353" y="6192724"/>
              <a:ext cx="4070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accent5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N’</a:t>
              </a:r>
              <a:endParaRPr lang="zh-CN" altLang="en-US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429" name="组合 428">
              <a:extLst>
                <a:ext uri="{FF2B5EF4-FFF2-40B4-BE49-F238E27FC236}">
                  <a16:creationId xmlns:a16="http://schemas.microsoft.com/office/drawing/2014/main" id="{9C81D4E6-F748-9BDF-9A57-399F5B33367F}"/>
                </a:ext>
              </a:extLst>
            </p:cNvPr>
            <p:cNvGrpSpPr/>
            <p:nvPr/>
          </p:nvGrpSpPr>
          <p:grpSpPr>
            <a:xfrm>
              <a:off x="4045799" y="4854974"/>
              <a:ext cx="330799" cy="388375"/>
              <a:chOff x="4946889" y="869893"/>
              <a:chExt cx="330799" cy="388375"/>
            </a:xfrm>
          </p:grpSpPr>
          <p:sp>
            <p:nvSpPr>
              <p:cNvPr id="430" name="文本框 429">
                <a:extLst>
                  <a:ext uri="{FF2B5EF4-FFF2-40B4-BE49-F238E27FC236}">
                    <a16:creationId xmlns:a16="http://schemas.microsoft.com/office/drawing/2014/main" id="{36FAC31D-14FF-DD96-1507-0D5BC0354B55}"/>
                  </a:ext>
                </a:extLst>
              </p:cNvPr>
              <p:cNvSpPr txBox="1"/>
              <p:nvPr/>
            </p:nvSpPr>
            <p:spPr>
              <a:xfrm rot="18982472">
                <a:off x="4946889" y="869893"/>
                <a:ext cx="298535" cy="3692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h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431" name="直接连接符 132">
                <a:extLst>
                  <a:ext uri="{FF2B5EF4-FFF2-40B4-BE49-F238E27FC236}">
                    <a16:creationId xmlns:a16="http://schemas.microsoft.com/office/drawing/2014/main" id="{026D8981-03C2-94F6-C159-C2A475FCE2D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097462" y="1096757"/>
                <a:ext cx="180226" cy="161511"/>
              </a:xfrm>
              <a:prstGeom prst="line">
                <a:avLst/>
              </a:prstGeom>
              <a:ln w="12700">
                <a:headEnd type="triangl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aphicFrame>
        <p:nvGraphicFramePr>
          <p:cNvPr id="564" name="表格 563">
            <a:extLst>
              <a:ext uri="{FF2B5EF4-FFF2-40B4-BE49-F238E27FC236}">
                <a16:creationId xmlns:a16="http://schemas.microsoft.com/office/drawing/2014/main" id="{6ED9984C-FD7C-EA6B-BE0F-52A4CD740E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9687550"/>
              </p:ext>
            </p:extLst>
          </p:nvPr>
        </p:nvGraphicFramePr>
        <p:xfrm>
          <a:off x="2317285" y="3889832"/>
          <a:ext cx="2537608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1148">
                  <a:extLst>
                    <a:ext uri="{9D8B030D-6E8A-4147-A177-3AD203B41FA5}">
                      <a16:colId xmlns:a16="http://schemas.microsoft.com/office/drawing/2014/main" val="2145976835"/>
                    </a:ext>
                  </a:extLst>
                </a:gridCol>
                <a:gridCol w="763951">
                  <a:extLst>
                    <a:ext uri="{9D8B030D-6E8A-4147-A177-3AD203B41FA5}">
                      <a16:colId xmlns:a16="http://schemas.microsoft.com/office/drawing/2014/main" val="148455026"/>
                    </a:ext>
                  </a:extLst>
                </a:gridCol>
                <a:gridCol w="1032509">
                  <a:extLst>
                    <a:ext uri="{9D8B030D-6E8A-4147-A177-3AD203B41FA5}">
                      <a16:colId xmlns:a16="http://schemas.microsoft.com/office/drawing/2014/main" val="2182379166"/>
                    </a:ext>
                  </a:extLst>
                </a:gridCol>
              </a:tblGrid>
              <a:tr h="305118">
                <a:tc gridSpan="3">
                  <a:txBody>
                    <a:bodyPr/>
                    <a:lstStyle/>
                    <a:p>
                      <a:pPr marL="0" marR="0" lvl="0" indent="0" algn="ctr" defTabSz="21119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Reduce Dependency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0853079"/>
                  </a:ext>
                </a:extLst>
              </a:tr>
              <a:tr h="305118">
                <a:tc>
                  <a:txBody>
                    <a:bodyPr/>
                    <a:lstStyle/>
                    <a:p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c=1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1248250"/>
                  </a:ext>
                </a:extLst>
              </a:tr>
              <a:tr h="319918">
                <a:tc>
                  <a:txBody>
                    <a:bodyPr/>
                    <a:lstStyle/>
                    <a:p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Batch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Batch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NonPara</a:t>
                      </a:r>
                      <a:endParaRPr lang="zh-CN" altLang="en-US" sz="1600" b="1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90620"/>
                  </a:ext>
                </a:extLst>
              </a:tr>
            </a:tbl>
          </a:graphicData>
        </a:graphic>
      </p:graphicFrame>
      <p:graphicFrame>
        <p:nvGraphicFramePr>
          <p:cNvPr id="565" name="表格 564">
            <a:extLst>
              <a:ext uri="{FF2B5EF4-FFF2-40B4-BE49-F238E27FC236}">
                <a16:creationId xmlns:a16="http://schemas.microsoft.com/office/drawing/2014/main" id="{E54DB372-4F5E-06CF-94B5-CA690C67E6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0974747"/>
              </p:ext>
            </p:extLst>
          </p:nvPr>
        </p:nvGraphicFramePr>
        <p:xfrm>
          <a:off x="7604617" y="4957587"/>
          <a:ext cx="2693601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1148">
                  <a:extLst>
                    <a:ext uri="{9D8B030D-6E8A-4147-A177-3AD203B41FA5}">
                      <a16:colId xmlns:a16="http://schemas.microsoft.com/office/drawing/2014/main" val="2145976835"/>
                    </a:ext>
                  </a:extLst>
                </a:gridCol>
                <a:gridCol w="893649">
                  <a:extLst>
                    <a:ext uri="{9D8B030D-6E8A-4147-A177-3AD203B41FA5}">
                      <a16:colId xmlns:a16="http://schemas.microsoft.com/office/drawing/2014/main" val="148455026"/>
                    </a:ext>
                  </a:extLst>
                </a:gridCol>
                <a:gridCol w="1058804">
                  <a:extLst>
                    <a:ext uri="{9D8B030D-6E8A-4147-A177-3AD203B41FA5}">
                      <a16:colId xmlns:a16="http://schemas.microsoft.com/office/drawing/2014/main" val="2182379166"/>
                    </a:ext>
                  </a:extLst>
                </a:gridCol>
              </a:tblGrid>
              <a:tr h="305118">
                <a:tc gridSpan="3">
                  <a:txBody>
                    <a:bodyPr/>
                    <a:lstStyle/>
                    <a:p>
                      <a:pPr marL="0" marR="0" lvl="0" indent="0" algn="ctr" defTabSz="21119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Reduce dependency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n-lt"/>
                        </a:rPr>
                        <a:t>N’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n-lt"/>
                        </a:rPr>
                        <a:t>d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1248250"/>
                  </a:ext>
                </a:extLst>
              </a:tr>
              <a:tr h="319918">
                <a:tc>
                  <a:txBody>
                    <a:bodyPr/>
                    <a:lstStyle/>
                    <a:p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N’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90620"/>
                  </a:ext>
                </a:extLst>
              </a:tr>
              <a:tr h="319918">
                <a:tc>
                  <a:txBody>
                    <a:bodyPr/>
                    <a:lstStyle/>
                    <a:p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Batch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Reuse</a:t>
                      </a:r>
                      <a:endParaRPr lang="zh-CN" altLang="en-US" sz="16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NonPara</a:t>
                      </a:r>
                      <a:endParaRPr lang="zh-CN" altLang="en-US" sz="1600" b="1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9909667"/>
                  </a:ext>
                </a:extLst>
              </a:tr>
            </a:tbl>
          </a:graphicData>
        </a:graphic>
      </p:graphicFrame>
      <p:graphicFrame>
        <p:nvGraphicFramePr>
          <p:cNvPr id="566" name="表格 565">
            <a:extLst>
              <a:ext uri="{FF2B5EF4-FFF2-40B4-BE49-F238E27FC236}">
                <a16:creationId xmlns:a16="http://schemas.microsoft.com/office/drawing/2014/main" id="{50DAAA01-3E74-49A1-60F3-9D1F520ED8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8266468"/>
              </p:ext>
            </p:extLst>
          </p:nvPr>
        </p:nvGraphicFramePr>
        <p:xfrm>
          <a:off x="7210939" y="6456130"/>
          <a:ext cx="2526456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1148">
                  <a:extLst>
                    <a:ext uri="{9D8B030D-6E8A-4147-A177-3AD203B41FA5}">
                      <a16:colId xmlns:a16="http://schemas.microsoft.com/office/drawing/2014/main" val="2145976835"/>
                    </a:ext>
                  </a:extLst>
                </a:gridCol>
                <a:gridCol w="889958">
                  <a:extLst>
                    <a:ext uri="{9D8B030D-6E8A-4147-A177-3AD203B41FA5}">
                      <a16:colId xmlns:a16="http://schemas.microsoft.com/office/drawing/2014/main" val="148455026"/>
                    </a:ext>
                  </a:extLst>
                </a:gridCol>
                <a:gridCol w="895350">
                  <a:extLst>
                    <a:ext uri="{9D8B030D-6E8A-4147-A177-3AD203B41FA5}">
                      <a16:colId xmlns:a16="http://schemas.microsoft.com/office/drawing/2014/main" val="2182379166"/>
                    </a:ext>
                  </a:extLst>
                </a:gridCol>
              </a:tblGrid>
              <a:tr h="305118">
                <a:tc gridSpan="3">
                  <a:txBody>
                    <a:bodyPr/>
                    <a:lstStyle/>
                    <a:p>
                      <a:pPr marL="0" marR="0" lvl="0" indent="0" algn="ctr" defTabSz="21119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Reduce</a:t>
                      </a:r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dependency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n-lt"/>
                        </a:rPr>
                        <a:t>N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n-lt"/>
                        </a:rPr>
                        <a:t>N’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1248250"/>
                  </a:ext>
                </a:extLst>
              </a:tr>
              <a:tr h="319918">
                <a:tc>
                  <a:txBody>
                    <a:bodyPr/>
                    <a:lstStyle/>
                    <a:p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N’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90620"/>
                  </a:ext>
                </a:extLst>
              </a:tr>
              <a:tr h="319918">
                <a:tc>
                  <a:txBody>
                    <a:bodyPr/>
                    <a:lstStyle/>
                    <a:p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Batch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Reuse</a:t>
                      </a:r>
                      <a:endParaRPr lang="zh-CN" altLang="en-US" sz="16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Reuse</a:t>
                      </a:r>
                      <a:endParaRPr lang="zh-CN" altLang="en-US" sz="16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0959839"/>
                  </a:ext>
                </a:extLst>
              </a:tr>
            </a:tbl>
          </a:graphicData>
        </a:graphic>
      </p:graphicFrame>
      <p:sp>
        <p:nvSpPr>
          <p:cNvPr id="567" name="矩形: 圆角 20">
            <a:extLst>
              <a:ext uri="{FF2B5EF4-FFF2-40B4-BE49-F238E27FC236}">
                <a16:creationId xmlns:a16="http://schemas.microsoft.com/office/drawing/2014/main" id="{E5664048-5E2B-C593-EAF5-4EE83B201504}"/>
              </a:ext>
            </a:extLst>
          </p:cNvPr>
          <p:cNvSpPr/>
          <p:nvPr/>
        </p:nvSpPr>
        <p:spPr>
          <a:xfrm>
            <a:off x="3525854" y="5405376"/>
            <a:ext cx="876956" cy="288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Reduce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09" name="组合 608">
            <a:extLst>
              <a:ext uri="{FF2B5EF4-FFF2-40B4-BE49-F238E27FC236}">
                <a16:creationId xmlns:a16="http://schemas.microsoft.com/office/drawing/2014/main" id="{C4F378B0-56F2-A380-8E4B-C08A3E24F6F7}"/>
              </a:ext>
            </a:extLst>
          </p:cNvPr>
          <p:cNvGrpSpPr/>
          <p:nvPr/>
        </p:nvGrpSpPr>
        <p:grpSpPr>
          <a:xfrm>
            <a:off x="1907128" y="4814269"/>
            <a:ext cx="1395769" cy="1707082"/>
            <a:chOff x="3970360" y="4854974"/>
            <a:chExt cx="1395769" cy="1707082"/>
          </a:xfrm>
        </p:grpSpPr>
        <p:grpSp>
          <p:nvGrpSpPr>
            <p:cNvPr id="610" name="组合 609">
              <a:extLst>
                <a:ext uri="{FF2B5EF4-FFF2-40B4-BE49-F238E27FC236}">
                  <a16:creationId xmlns:a16="http://schemas.microsoft.com/office/drawing/2014/main" id="{5A4521AE-3FA9-31D1-6AC2-4BFC0A10878C}"/>
                </a:ext>
              </a:extLst>
            </p:cNvPr>
            <p:cNvGrpSpPr/>
            <p:nvPr/>
          </p:nvGrpSpPr>
          <p:grpSpPr>
            <a:xfrm>
              <a:off x="4377797" y="5162589"/>
              <a:ext cx="988332" cy="986407"/>
              <a:chOff x="6387291" y="3746039"/>
              <a:chExt cx="988332" cy="986407"/>
            </a:xfrm>
            <a:solidFill>
              <a:schemeClr val="accent1">
                <a:lumMod val="75000"/>
              </a:schemeClr>
            </a:solidFill>
          </p:grpSpPr>
          <p:sp>
            <p:nvSpPr>
              <p:cNvPr id="681" name="矩形 680">
                <a:extLst>
                  <a:ext uri="{FF2B5EF4-FFF2-40B4-BE49-F238E27FC236}">
                    <a16:creationId xmlns:a16="http://schemas.microsoft.com/office/drawing/2014/main" id="{6FFDF02F-B4BF-5202-E75B-0A13D19268A1}"/>
                  </a:ext>
                </a:extLst>
              </p:cNvPr>
              <p:cNvSpPr/>
              <p:nvPr/>
            </p:nvSpPr>
            <p:spPr>
              <a:xfrm>
                <a:off x="6387335" y="374604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82" name="矩形 681">
                <a:extLst>
                  <a:ext uri="{FF2B5EF4-FFF2-40B4-BE49-F238E27FC236}">
                    <a16:creationId xmlns:a16="http://schemas.microsoft.com/office/drawing/2014/main" id="{08DCFF0A-FEE5-E836-21F2-6F9B3B9EC703}"/>
                  </a:ext>
                </a:extLst>
              </p:cNvPr>
              <p:cNvSpPr/>
              <p:nvPr/>
            </p:nvSpPr>
            <p:spPr>
              <a:xfrm>
                <a:off x="6510916" y="374604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83" name="矩形 682">
                <a:extLst>
                  <a:ext uri="{FF2B5EF4-FFF2-40B4-BE49-F238E27FC236}">
                    <a16:creationId xmlns:a16="http://schemas.microsoft.com/office/drawing/2014/main" id="{DCD4CA7C-2E5D-42E1-75A6-B09439B67AAA}"/>
                  </a:ext>
                </a:extLst>
              </p:cNvPr>
              <p:cNvSpPr/>
              <p:nvPr/>
            </p:nvSpPr>
            <p:spPr>
              <a:xfrm>
                <a:off x="6387291" y="423812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84" name="矩形 683">
                <a:extLst>
                  <a:ext uri="{FF2B5EF4-FFF2-40B4-BE49-F238E27FC236}">
                    <a16:creationId xmlns:a16="http://schemas.microsoft.com/office/drawing/2014/main" id="{EEA8C962-FEB4-B36F-74F3-D575DE577EEA}"/>
                  </a:ext>
                </a:extLst>
              </p:cNvPr>
              <p:cNvSpPr/>
              <p:nvPr/>
            </p:nvSpPr>
            <p:spPr>
              <a:xfrm>
                <a:off x="6510871" y="423812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85" name="矩形 684">
                <a:extLst>
                  <a:ext uri="{FF2B5EF4-FFF2-40B4-BE49-F238E27FC236}">
                    <a16:creationId xmlns:a16="http://schemas.microsoft.com/office/drawing/2014/main" id="{F9A712DF-820F-A4EB-3365-62FE0ABB1DBE}"/>
                  </a:ext>
                </a:extLst>
              </p:cNvPr>
              <p:cNvSpPr/>
              <p:nvPr/>
            </p:nvSpPr>
            <p:spPr>
              <a:xfrm>
                <a:off x="6387335" y="386962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86" name="矩形 685">
                <a:extLst>
                  <a:ext uri="{FF2B5EF4-FFF2-40B4-BE49-F238E27FC236}">
                    <a16:creationId xmlns:a16="http://schemas.microsoft.com/office/drawing/2014/main" id="{C959954C-B294-F5B4-3905-AD53B61CD4EB}"/>
                  </a:ext>
                </a:extLst>
              </p:cNvPr>
              <p:cNvSpPr/>
              <p:nvPr/>
            </p:nvSpPr>
            <p:spPr>
              <a:xfrm>
                <a:off x="6510916" y="386962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87" name="矩形 686">
                <a:extLst>
                  <a:ext uri="{FF2B5EF4-FFF2-40B4-BE49-F238E27FC236}">
                    <a16:creationId xmlns:a16="http://schemas.microsoft.com/office/drawing/2014/main" id="{D170576C-9582-A326-0BE4-317C5A910C85}"/>
                  </a:ext>
                </a:extLst>
              </p:cNvPr>
              <p:cNvSpPr/>
              <p:nvPr/>
            </p:nvSpPr>
            <p:spPr>
              <a:xfrm>
                <a:off x="6387291" y="436170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88" name="矩形 687">
                <a:extLst>
                  <a:ext uri="{FF2B5EF4-FFF2-40B4-BE49-F238E27FC236}">
                    <a16:creationId xmlns:a16="http://schemas.microsoft.com/office/drawing/2014/main" id="{1FB152F4-21FB-3738-EBDE-BEB319F32C1F}"/>
                  </a:ext>
                </a:extLst>
              </p:cNvPr>
              <p:cNvSpPr/>
              <p:nvPr/>
            </p:nvSpPr>
            <p:spPr>
              <a:xfrm>
                <a:off x="6510871" y="436170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89" name="矩形 688">
                <a:extLst>
                  <a:ext uri="{FF2B5EF4-FFF2-40B4-BE49-F238E27FC236}">
                    <a16:creationId xmlns:a16="http://schemas.microsoft.com/office/drawing/2014/main" id="{60EDACF5-4C3F-8227-DB19-5F125BAB21EC}"/>
                  </a:ext>
                </a:extLst>
              </p:cNvPr>
              <p:cNvSpPr/>
              <p:nvPr/>
            </p:nvSpPr>
            <p:spPr>
              <a:xfrm>
                <a:off x="6387335" y="3993202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90" name="矩形 689">
                <a:extLst>
                  <a:ext uri="{FF2B5EF4-FFF2-40B4-BE49-F238E27FC236}">
                    <a16:creationId xmlns:a16="http://schemas.microsoft.com/office/drawing/2014/main" id="{8E49A1A4-44FB-9012-0421-5AA9C113F2C8}"/>
                  </a:ext>
                </a:extLst>
              </p:cNvPr>
              <p:cNvSpPr/>
              <p:nvPr/>
            </p:nvSpPr>
            <p:spPr>
              <a:xfrm>
                <a:off x="6510916" y="399320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91" name="矩形 690">
                <a:extLst>
                  <a:ext uri="{FF2B5EF4-FFF2-40B4-BE49-F238E27FC236}">
                    <a16:creationId xmlns:a16="http://schemas.microsoft.com/office/drawing/2014/main" id="{85F2211D-F027-DBBC-9630-F8D48C4CA78F}"/>
                  </a:ext>
                </a:extLst>
              </p:cNvPr>
              <p:cNvSpPr/>
              <p:nvPr/>
            </p:nvSpPr>
            <p:spPr>
              <a:xfrm>
                <a:off x="6387291" y="4485285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92" name="矩形 691">
                <a:extLst>
                  <a:ext uri="{FF2B5EF4-FFF2-40B4-BE49-F238E27FC236}">
                    <a16:creationId xmlns:a16="http://schemas.microsoft.com/office/drawing/2014/main" id="{FC4AA4CA-10DA-868C-1663-0B12F08A4CF4}"/>
                  </a:ext>
                </a:extLst>
              </p:cNvPr>
              <p:cNvSpPr/>
              <p:nvPr/>
            </p:nvSpPr>
            <p:spPr>
              <a:xfrm>
                <a:off x="6510871" y="448528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93" name="矩形 692">
                <a:extLst>
                  <a:ext uri="{FF2B5EF4-FFF2-40B4-BE49-F238E27FC236}">
                    <a16:creationId xmlns:a16="http://schemas.microsoft.com/office/drawing/2014/main" id="{91AF3393-DC4F-621C-783C-FCFAD6F44D65}"/>
                  </a:ext>
                </a:extLst>
              </p:cNvPr>
              <p:cNvSpPr/>
              <p:nvPr/>
            </p:nvSpPr>
            <p:spPr>
              <a:xfrm>
                <a:off x="6387335" y="411678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94" name="矩形 693">
                <a:extLst>
                  <a:ext uri="{FF2B5EF4-FFF2-40B4-BE49-F238E27FC236}">
                    <a16:creationId xmlns:a16="http://schemas.microsoft.com/office/drawing/2014/main" id="{B7AE2DE6-C32C-037B-952D-2418CFDA3EE1}"/>
                  </a:ext>
                </a:extLst>
              </p:cNvPr>
              <p:cNvSpPr/>
              <p:nvPr/>
            </p:nvSpPr>
            <p:spPr>
              <a:xfrm>
                <a:off x="6510916" y="411678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95" name="矩形 694">
                <a:extLst>
                  <a:ext uri="{FF2B5EF4-FFF2-40B4-BE49-F238E27FC236}">
                    <a16:creationId xmlns:a16="http://schemas.microsoft.com/office/drawing/2014/main" id="{09DCCBCC-EF6C-479E-38E4-C5B667CD9AF5}"/>
                  </a:ext>
                </a:extLst>
              </p:cNvPr>
              <p:cNvSpPr/>
              <p:nvPr/>
            </p:nvSpPr>
            <p:spPr>
              <a:xfrm>
                <a:off x="6387291" y="4608865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96" name="矩形 695">
                <a:extLst>
                  <a:ext uri="{FF2B5EF4-FFF2-40B4-BE49-F238E27FC236}">
                    <a16:creationId xmlns:a16="http://schemas.microsoft.com/office/drawing/2014/main" id="{5B9E54BA-3BF7-83E4-4C83-62E9B31FB73A}"/>
                  </a:ext>
                </a:extLst>
              </p:cNvPr>
              <p:cNvSpPr/>
              <p:nvPr/>
            </p:nvSpPr>
            <p:spPr>
              <a:xfrm>
                <a:off x="6510871" y="460886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97" name="矩形 696">
                <a:extLst>
                  <a:ext uri="{FF2B5EF4-FFF2-40B4-BE49-F238E27FC236}">
                    <a16:creationId xmlns:a16="http://schemas.microsoft.com/office/drawing/2014/main" id="{516578C3-AB76-FC73-5788-E0EE710B1791}"/>
                  </a:ext>
                </a:extLst>
              </p:cNvPr>
              <p:cNvSpPr/>
              <p:nvPr/>
            </p:nvSpPr>
            <p:spPr>
              <a:xfrm>
                <a:off x="6634407" y="374603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98" name="矩形 697">
                <a:extLst>
                  <a:ext uri="{FF2B5EF4-FFF2-40B4-BE49-F238E27FC236}">
                    <a16:creationId xmlns:a16="http://schemas.microsoft.com/office/drawing/2014/main" id="{BE3BAFF4-D877-F908-B7D6-78CDBB0EF075}"/>
                  </a:ext>
                </a:extLst>
              </p:cNvPr>
              <p:cNvSpPr/>
              <p:nvPr/>
            </p:nvSpPr>
            <p:spPr>
              <a:xfrm>
                <a:off x="6757988" y="374603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99" name="矩形 698">
                <a:extLst>
                  <a:ext uri="{FF2B5EF4-FFF2-40B4-BE49-F238E27FC236}">
                    <a16:creationId xmlns:a16="http://schemas.microsoft.com/office/drawing/2014/main" id="{20D1A978-8BB2-312B-92F7-C9644A1C2561}"/>
                  </a:ext>
                </a:extLst>
              </p:cNvPr>
              <p:cNvSpPr/>
              <p:nvPr/>
            </p:nvSpPr>
            <p:spPr>
              <a:xfrm>
                <a:off x="6634363" y="423812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00" name="矩形 699">
                <a:extLst>
                  <a:ext uri="{FF2B5EF4-FFF2-40B4-BE49-F238E27FC236}">
                    <a16:creationId xmlns:a16="http://schemas.microsoft.com/office/drawing/2014/main" id="{EEBF7FAF-B2FC-90F3-FE80-90BBC7BED289}"/>
                  </a:ext>
                </a:extLst>
              </p:cNvPr>
              <p:cNvSpPr/>
              <p:nvPr/>
            </p:nvSpPr>
            <p:spPr>
              <a:xfrm>
                <a:off x="6757943" y="4238122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01" name="矩形 700">
                <a:extLst>
                  <a:ext uri="{FF2B5EF4-FFF2-40B4-BE49-F238E27FC236}">
                    <a16:creationId xmlns:a16="http://schemas.microsoft.com/office/drawing/2014/main" id="{60633A6C-9668-C435-B820-8E6AB414F18D}"/>
                  </a:ext>
                </a:extLst>
              </p:cNvPr>
              <p:cNvSpPr/>
              <p:nvPr/>
            </p:nvSpPr>
            <p:spPr>
              <a:xfrm>
                <a:off x="6634407" y="386962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02" name="矩形 701">
                <a:extLst>
                  <a:ext uri="{FF2B5EF4-FFF2-40B4-BE49-F238E27FC236}">
                    <a16:creationId xmlns:a16="http://schemas.microsoft.com/office/drawing/2014/main" id="{DD1EFFB7-DF30-DF2D-410F-ACF356D384A6}"/>
                  </a:ext>
                </a:extLst>
              </p:cNvPr>
              <p:cNvSpPr/>
              <p:nvPr/>
            </p:nvSpPr>
            <p:spPr>
              <a:xfrm>
                <a:off x="6757988" y="386961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03" name="矩形 702">
                <a:extLst>
                  <a:ext uri="{FF2B5EF4-FFF2-40B4-BE49-F238E27FC236}">
                    <a16:creationId xmlns:a16="http://schemas.microsoft.com/office/drawing/2014/main" id="{52C96837-ABB5-6E69-9A53-97FE2745FC06}"/>
                  </a:ext>
                </a:extLst>
              </p:cNvPr>
              <p:cNvSpPr/>
              <p:nvPr/>
            </p:nvSpPr>
            <p:spPr>
              <a:xfrm>
                <a:off x="6634363" y="436170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04" name="矩形 703">
                <a:extLst>
                  <a:ext uri="{FF2B5EF4-FFF2-40B4-BE49-F238E27FC236}">
                    <a16:creationId xmlns:a16="http://schemas.microsoft.com/office/drawing/2014/main" id="{5E1B9C3A-E316-444B-370C-F636AD90D19D}"/>
                  </a:ext>
                </a:extLst>
              </p:cNvPr>
              <p:cNvSpPr/>
              <p:nvPr/>
            </p:nvSpPr>
            <p:spPr>
              <a:xfrm>
                <a:off x="6757943" y="436170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05" name="矩形 704">
                <a:extLst>
                  <a:ext uri="{FF2B5EF4-FFF2-40B4-BE49-F238E27FC236}">
                    <a16:creationId xmlns:a16="http://schemas.microsoft.com/office/drawing/2014/main" id="{D32D0354-9C04-1A7C-831B-B208ED0BC8F6}"/>
                  </a:ext>
                </a:extLst>
              </p:cNvPr>
              <p:cNvSpPr/>
              <p:nvPr/>
            </p:nvSpPr>
            <p:spPr>
              <a:xfrm>
                <a:off x="6634407" y="399320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06" name="矩形 705">
                <a:extLst>
                  <a:ext uri="{FF2B5EF4-FFF2-40B4-BE49-F238E27FC236}">
                    <a16:creationId xmlns:a16="http://schemas.microsoft.com/office/drawing/2014/main" id="{2AF4F65B-2904-E9BE-35D7-ADC4620006AE}"/>
                  </a:ext>
                </a:extLst>
              </p:cNvPr>
              <p:cNvSpPr/>
              <p:nvPr/>
            </p:nvSpPr>
            <p:spPr>
              <a:xfrm>
                <a:off x="6757988" y="399320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07" name="矩形 706">
                <a:extLst>
                  <a:ext uri="{FF2B5EF4-FFF2-40B4-BE49-F238E27FC236}">
                    <a16:creationId xmlns:a16="http://schemas.microsoft.com/office/drawing/2014/main" id="{B747135F-C2A0-4D60-9EF4-789E0A647B69}"/>
                  </a:ext>
                </a:extLst>
              </p:cNvPr>
              <p:cNvSpPr/>
              <p:nvPr/>
            </p:nvSpPr>
            <p:spPr>
              <a:xfrm>
                <a:off x="6634363" y="448528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08" name="矩形 707">
                <a:extLst>
                  <a:ext uri="{FF2B5EF4-FFF2-40B4-BE49-F238E27FC236}">
                    <a16:creationId xmlns:a16="http://schemas.microsoft.com/office/drawing/2014/main" id="{F8A38E48-991B-BB1F-7DE2-0DD3BCF77834}"/>
                  </a:ext>
                </a:extLst>
              </p:cNvPr>
              <p:cNvSpPr/>
              <p:nvPr/>
            </p:nvSpPr>
            <p:spPr>
              <a:xfrm>
                <a:off x="6757943" y="448528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09" name="矩形 708">
                <a:extLst>
                  <a:ext uri="{FF2B5EF4-FFF2-40B4-BE49-F238E27FC236}">
                    <a16:creationId xmlns:a16="http://schemas.microsoft.com/office/drawing/2014/main" id="{D46F7D8A-6C72-AC33-5C35-FF845194F1AF}"/>
                  </a:ext>
                </a:extLst>
              </p:cNvPr>
              <p:cNvSpPr/>
              <p:nvPr/>
            </p:nvSpPr>
            <p:spPr>
              <a:xfrm>
                <a:off x="6634407" y="411678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10" name="矩形 709">
                <a:extLst>
                  <a:ext uri="{FF2B5EF4-FFF2-40B4-BE49-F238E27FC236}">
                    <a16:creationId xmlns:a16="http://schemas.microsoft.com/office/drawing/2014/main" id="{8E9746C2-B9EF-26BD-919C-7C2F6DAE5426}"/>
                  </a:ext>
                </a:extLst>
              </p:cNvPr>
              <p:cNvSpPr/>
              <p:nvPr/>
            </p:nvSpPr>
            <p:spPr>
              <a:xfrm>
                <a:off x="6757988" y="411678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11" name="矩形 710">
                <a:extLst>
                  <a:ext uri="{FF2B5EF4-FFF2-40B4-BE49-F238E27FC236}">
                    <a16:creationId xmlns:a16="http://schemas.microsoft.com/office/drawing/2014/main" id="{6BF5185A-5BDD-C831-9BCD-0575C3EB99FC}"/>
                  </a:ext>
                </a:extLst>
              </p:cNvPr>
              <p:cNvSpPr/>
              <p:nvPr/>
            </p:nvSpPr>
            <p:spPr>
              <a:xfrm>
                <a:off x="6634363" y="460886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12" name="矩形 711">
                <a:extLst>
                  <a:ext uri="{FF2B5EF4-FFF2-40B4-BE49-F238E27FC236}">
                    <a16:creationId xmlns:a16="http://schemas.microsoft.com/office/drawing/2014/main" id="{82ADA262-3A09-6344-7A83-55AABD8C99B0}"/>
                  </a:ext>
                </a:extLst>
              </p:cNvPr>
              <p:cNvSpPr/>
              <p:nvPr/>
            </p:nvSpPr>
            <p:spPr>
              <a:xfrm>
                <a:off x="6757943" y="460886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13" name="矩形 712">
                <a:extLst>
                  <a:ext uri="{FF2B5EF4-FFF2-40B4-BE49-F238E27FC236}">
                    <a16:creationId xmlns:a16="http://schemas.microsoft.com/office/drawing/2014/main" id="{B5218E19-D380-85C2-A40E-98CB7AE2D7D0}"/>
                  </a:ext>
                </a:extLst>
              </p:cNvPr>
              <p:cNvSpPr/>
              <p:nvPr/>
            </p:nvSpPr>
            <p:spPr>
              <a:xfrm>
                <a:off x="6881389" y="374604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14" name="矩形 713">
                <a:extLst>
                  <a:ext uri="{FF2B5EF4-FFF2-40B4-BE49-F238E27FC236}">
                    <a16:creationId xmlns:a16="http://schemas.microsoft.com/office/drawing/2014/main" id="{37D75DDC-3C9F-2D70-127C-43C6D9AB0469}"/>
                  </a:ext>
                </a:extLst>
              </p:cNvPr>
              <p:cNvSpPr/>
              <p:nvPr/>
            </p:nvSpPr>
            <p:spPr>
              <a:xfrm>
                <a:off x="7004970" y="374604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15" name="矩形 714">
                <a:extLst>
                  <a:ext uri="{FF2B5EF4-FFF2-40B4-BE49-F238E27FC236}">
                    <a16:creationId xmlns:a16="http://schemas.microsoft.com/office/drawing/2014/main" id="{E53BA2B1-9A32-D3B3-A042-F110B0DD84EE}"/>
                  </a:ext>
                </a:extLst>
              </p:cNvPr>
              <p:cNvSpPr/>
              <p:nvPr/>
            </p:nvSpPr>
            <p:spPr>
              <a:xfrm>
                <a:off x="6881345" y="423812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16" name="矩形 715">
                <a:extLst>
                  <a:ext uri="{FF2B5EF4-FFF2-40B4-BE49-F238E27FC236}">
                    <a16:creationId xmlns:a16="http://schemas.microsoft.com/office/drawing/2014/main" id="{B4600402-F8C4-EAA0-385C-FDF14C363D52}"/>
                  </a:ext>
                </a:extLst>
              </p:cNvPr>
              <p:cNvSpPr/>
              <p:nvPr/>
            </p:nvSpPr>
            <p:spPr>
              <a:xfrm>
                <a:off x="7004925" y="423812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17" name="矩形 716">
                <a:extLst>
                  <a:ext uri="{FF2B5EF4-FFF2-40B4-BE49-F238E27FC236}">
                    <a16:creationId xmlns:a16="http://schemas.microsoft.com/office/drawing/2014/main" id="{B210A7A0-9B8D-18E2-3995-BB02D4554B56}"/>
                  </a:ext>
                </a:extLst>
              </p:cNvPr>
              <p:cNvSpPr/>
              <p:nvPr/>
            </p:nvSpPr>
            <p:spPr>
              <a:xfrm>
                <a:off x="6881389" y="386962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18" name="矩形 717">
                <a:extLst>
                  <a:ext uri="{FF2B5EF4-FFF2-40B4-BE49-F238E27FC236}">
                    <a16:creationId xmlns:a16="http://schemas.microsoft.com/office/drawing/2014/main" id="{1BEEF233-CE4C-A6C6-5091-96848331D2B5}"/>
                  </a:ext>
                </a:extLst>
              </p:cNvPr>
              <p:cNvSpPr/>
              <p:nvPr/>
            </p:nvSpPr>
            <p:spPr>
              <a:xfrm>
                <a:off x="7004970" y="386962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19" name="矩形 718">
                <a:extLst>
                  <a:ext uri="{FF2B5EF4-FFF2-40B4-BE49-F238E27FC236}">
                    <a16:creationId xmlns:a16="http://schemas.microsoft.com/office/drawing/2014/main" id="{533C30C5-B2C4-2A59-0687-A6DA397411B1}"/>
                  </a:ext>
                </a:extLst>
              </p:cNvPr>
              <p:cNvSpPr/>
              <p:nvPr/>
            </p:nvSpPr>
            <p:spPr>
              <a:xfrm>
                <a:off x="6881345" y="436170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20" name="矩形 719">
                <a:extLst>
                  <a:ext uri="{FF2B5EF4-FFF2-40B4-BE49-F238E27FC236}">
                    <a16:creationId xmlns:a16="http://schemas.microsoft.com/office/drawing/2014/main" id="{8697921C-ED5B-44B1-3BF4-036C980F3C7D}"/>
                  </a:ext>
                </a:extLst>
              </p:cNvPr>
              <p:cNvSpPr/>
              <p:nvPr/>
            </p:nvSpPr>
            <p:spPr>
              <a:xfrm>
                <a:off x="7004925" y="436170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21" name="矩形 720">
                <a:extLst>
                  <a:ext uri="{FF2B5EF4-FFF2-40B4-BE49-F238E27FC236}">
                    <a16:creationId xmlns:a16="http://schemas.microsoft.com/office/drawing/2014/main" id="{5B4A9ED8-733C-A634-3936-D2DAB1E8A8D2}"/>
                  </a:ext>
                </a:extLst>
              </p:cNvPr>
              <p:cNvSpPr/>
              <p:nvPr/>
            </p:nvSpPr>
            <p:spPr>
              <a:xfrm>
                <a:off x="6881389" y="3993202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22" name="矩形 721">
                <a:extLst>
                  <a:ext uri="{FF2B5EF4-FFF2-40B4-BE49-F238E27FC236}">
                    <a16:creationId xmlns:a16="http://schemas.microsoft.com/office/drawing/2014/main" id="{E87FA1D6-8393-20D5-FA6A-176F3FC38A14}"/>
                  </a:ext>
                </a:extLst>
              </p:cNvPr>
              <p:cNvSpPr/>
              <p:nvPr/>
            </p:nvSpPr>
            <p:spPr>
              <a:xfrm>
                <a:off x="7004970" y="399320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23" name="矩形 722">
                <a:extLst>
                  <a:ext uri="{FF2B5EF4-FFF2-40B4-BE49-F238E27FC236}">
                    <a16:creationId xmlns:a16="http://schemas.microsoft.com/office/drawing/2014/main" id="{45BA9EB8-5894-C70A-D5F4-CEBA371C3104}"/>
                  </a:ext>
                </a:extLst>
              </p:cNvPr>
              <p:cNvSpPr/>
              <p:nvPr/>
            </p:nvSpPr>
            <p:spPr>
              <a:xfrm>
                <a:off x="6881345" y="4485285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24" name="矩形 723">
                <a:extLst>
                  <a:ext uri="{FF2B5EF4-FFF2-40B4-BE49-F238E27FC236}">
                    <a16:creationId xmlns:a16="http://schemas.microsoft.com/office/drawing/2014/main" id="{6CAADB39-1D69-BCE8-4F05-E76F73579F3A}"/>
                  </a:ext>
                </a:extLst>
              </p:cNvPr>
              <p:cNvSpPr/>
              <p:nvPr/>
            </p:nvSpPr>
            <p:spPr>
              <a:xfrm>
                <a:off x="7004925" y="448528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25" name="矩形 724">
                <a:extLst>
                  <a:ext uri="{FF2B5EF4-FFF2-40B4-BE49-F238E27FC236}">
                    <a16:creationId xmlns:a16="http://schemas.microsoft.com/office/drawing/2014/main" id="{97F8C423-DCE3-437B-E6DF-34D7595292FE}"/>
                  </a:ext>
                </a:extLst>
              </p:cNvPr>
              <p:cNvSpPr/>
              <p:nvPr/>
            </p:nvSpPr>
            <p:spPr>
              <a:xfrm>
                <a:off x="6881389" y="411678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26" name="矩形 725">
                <a:extLst>
                  <a:ext uri="{FF2B5EF4-FFF2-40B4-BE49-F238E27FC236}">
                    <a16:creationId xmlns:a16="http://schemas.microsoft.com/office/drawing/2014/main" id="{51B0477C-B3D5-3465-C88F-780C38A3C284}"/>
                  </a:ext>
                </a:extLst>
              </p:cNvPr>
              <p:cNvSpPr/>
              <p:nvPr/>
            </p:nvSpPr>
            <p:spPr>
              <a:xfrm>
                <a:off x="7004970" y="411678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27" name="矩形 726">
                <a:extLst>
                  <a:ext uri="{FF2B5EF4-FFF2-40B4-BE49-F238E27FC236}">
                    <a16:creationId xmlns:a16="http://schemas.microsoft.com/office/drawing/2014/main" id="{73526013-E4D2-E703-B1C3-F4F05E633720}"/>
                  </a:ext>
                </a:extLst>
              </p:cNvPr>
              <p:cNvSpPr/>
              <p:nvPr/>
            </p:nvSpPr>
            <p:spPr>
              <a:xfrm>
                <a:off x="6881345" y="4608865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28" name="矩形 727">
                <a:extLst>
                  <a:ext uri="{FF2B5EF4-FFF2-40B4-BE49-F238E27FC236}">
                    <a16:creationId xmlns:a16="http://schemas.microsoft.com/office/drawing/2014/main" id="{638A3B6E-A8F4-0C22-2266-9DAD2AA5ADE1}"/>
                  </a:ext>
                </a:extLst>
              </p:cNvPr>
              <p:cNvSpPr/>
              <p:nvPr/>
            </p:nvSpPr>
            <p:spPr>
              <a:xfrm>
                <a:off x="7004925" y="460886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29" name="矩形 728">
                <a:extLst>
                  <a:ext uri="{FF2B5EF4-FFF2-40B4-BE49-F238E27FC236}">
                    <a16:creationId xmlns:a16="http://schemas.microsoft.com/office/drawing/2014/main" id="{F9103253-CBF6-FBDC-0E71-40E260F9CF32}"/>
                  </a:ext>
                </a:extLst>
              </p:cNvPr>
              <p:cNvSpPr/>
              <p:nvPr/>
            </p:nvSpPr>
            <p:spPr>
              <a:xfrm>
                <a:off x="7128461" y="374603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30" name="矩形 729">
                <a:extLst>
                  <a:ext uri="{FF2B5EF4-FFF2-40B4-BE49-F238E27FC236}">
                    <a16:creationId xmlns:a16="http://schemas.microsoft.com/office/drawing/2014/main" id="{38FD1219-28BD-DAC5-0911-C1F941BD83FA}"/>
                  </a:ext>
                </a:extLst>
              </p:cNvPr>
              <p:cNvSpPr/>
              <p:nvPr/>
            </p:nvSpPr>
            <p:spPr>
              <a:xfrm>
                <a:off x="7252042" y="374603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31" name="矩形 730">
                <a:extLst>
                  <a:ext uri="{FF2B5EF4-FFF2-40B4-BE49-F238E27FC236}">
                    <a16:creationId xmlns:a16="http://schemas.microsoft.com/office/drawing/2014/main" id="{64805C03-3C98-304C-7B67-2E69FC928036}"/>
                  </a:ext>
                </a:extLst>
              </p:cNvPr>
              <p:cNvSpPr/>
              <p:nvPr/>
            </p:nvSpPr>
            <p:spPr>
              <a:xfrm>
                <a:off x="7128417" y="423812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32" name="矩形 731">
                <a:extLst>
                  <a:ext uri="{FF2B5EF4-FFF2-40B4-BE49-F238E27FC236}">
                    <a16:creationId xmlns:a16="http://schemas.microsoft.com/office/drawing/2014/main" id="{7E27DA22-DF02-F963-1B13-A10B3568BC33}"/>
                  </a:ext>
                </a:extLst>
              </p:cNvPr>
              <p:cNvSpPr/>
              <p:nvPr/>
            </p:nvSpPr>
            <p:spPr>
              <a:xfrm>
                <a:off x="7251997" y="4238122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33" name="矩形 732">
                <a:extLst>
                  <a:ext uri="{FF2B5EF4-FFF2-40B4-BE49-F238E27FC236}">
                    <a16:creationId xmlns:a16="http://schemas.microsoft.com/office/drawing/2014/main" id="{C5EEEEB3-59C6-82E5-0EC8-5619152E00E2}"/>
                  </a:ext>
                </a:extLst>
              </p:cNvPr>
              <p:cNvSpPr/>
              <p:nvPr/>
            </p:nvSpPr>
            <p:spPr>
              <a:xfrm>
                <a:off x="7128461" y="386962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34" name="矩形 733">
                <a:extLst>
                  <a:ext uri="{FF2B5EF4-FFF2-40B4-BE49-F238E27FC236}">
                    <a16:creationId xmlns:a16="http://schemas.microsoft.com/office/drawing/2014/main" id="{B7F094CB-93A1-705A-BE88-128B7D4A05DD}"/>
                  </a:ext>
                </a:extLst>
              </p:cNvPr>
              <p:cNvSpPr/>
              <p:nvPr/>
            </p:nvSpPr>
            <p:spPr>
              <a:xfrm>
                <a:off x="7252042" y="386961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35" name="矩形 734">
                <a:extLst>
                  <a:ext uri="{FF2B5EF4-FFF2-40B4-BE49-F238E27FC236}">
                    <a16:creationId xmlns:a16="http://schemas.microsoft.com/office/drawing/2014/main" id="{E65211EE-113F-FDC0-0F22-E070FC36AA76}"/>
                  </a:ext>
                </a:extLst>
              </p:cNvPr>
              <p:cNvSpPr/>
              <p:nvPr/>
            </p:nvSpPr>
            <p:spPr>
              <a:xfrm>
                <a:off x="7128417" y="436170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36" name="矩形 735">
                <a:extLst>
                  <a:ext uri="{FF2B5EF4-FFF2-40B4-BE49-F238E27FC236}">
                    <a16:creationId xmlns:a16="http://schemas.microsoft.com/office/drawing/2014/main" id="{018195F4-F501-B753-9456-900791BB9042}"/>
                  </a:ext>
                </a:extLst>
              </p:cNvPr>
              <p:cNvSpPr/>
              <p:nvPr/>
            </p:nvSpPr>
            <p:spPr>
              <a:xfrm>
                <a:off x="7251997" y="436170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37" name="矩形 736">
                <a:extLst>
                  <a:ext uri="{FF2B5EF4-FFF2-40B4-BE49-F238E27FC236}">
                    <a16:creationId xmlns:a16="http://schemas.microsoft.com/office/drawing/2014/main" id="{F503161E-FABD-4AED-379B-FD7DE7E7325E}"/>
                  </a:ext>
                </a:extLst>
              </p:cNvPr>
              <p:cNvSpPr/>
              <p:nvPr/>
            </p:nvSpPr>
            <p:spPr>
              <a:xfrm>
                <a:off x="7128461" y="399320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38" name="矩形 737">
                <a:extLst>
                  <a:ext uri="{FF2B5EF4-FFF2-40B4-BE49-F238E27FC236}">
                    <a16:creationId xmlns:a16="http://schemas.microsoft.com/office/drawing/2014/main" id="{43F9B6BA-3B83-1310-999E-9FCC606F821D}"/>
                  </a:ext>
                </a:extLst>
              </p:cNvPr>
              <p:cNvSpPr/>
              <p:nvPr/>
            </p:nvSpPr>
            <p:spPr>
              <a:xfrm>
                <a:off x="7252042" y="399320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39" name="矩形 738">
                <a:extLst>
                  <a:ext uri="{FF2B5EF4-FFF2-40B4-BE49-F238E27FC236}">
                    <a16:creationId xmlns:a16="http://schemas.microsoft.com/office/drawing/2014/main" id="{96AA9D3D-AE69-8E50-DA0B-992DAEFC6D20}"/>
                  </a:ext>
                </a:extLst>
              </p:cNvPr>
              <p:cNvSpPr/>
              <p:nvPr/>
            </p:nvSpPr>
            <p:spPr>
              <a:xfrm>
                <a:off x="7128417" y="448528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40" name="矩形 739">
                <a:extLst>
                  <a:ext uri="{FF2B5EF4-FFF2-40B4-BE49-F238E27FC236}">
                    <a16:creationId xmlns:a16="http://schemas.microsoft.com/office/drawing/2014/main" id="{5FE118C4-EC22-FB02-49B3-72F22B267B67}"/>
                  </a:ext>
                </a:extLst>
              </p:cNvPr>
              <p:cNvSpPr/>
              <p:nvPr/>
            </p:nvSpPr>
            <p:spPr>
              <a:xfrm>
                <a:off x="7251997" y="448528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41" name="矩形 740">
                <a:extLst>
                  <a:ext uri="{FF2B5EF4-FFF2-40B4-BE49-F238E27FC236}">
                    <a16:creationId xmlns:a16="http://schemas.microsoft.com/office/drawing/2014/main" id="{9633FAD3-BBBA-E0CF-341B-052C0091759F}"/>
                  </a:ext>
                </a:extLst>
              </p:cNvPr>
              <p:cNvSpPr/>
              <p:nvPr/>
            </p:nvSpPr>
            <p:spPr>
              <a:xfrm>
                <a:off x="7128461" y="411678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42" name="矩形 741">
                <a:extLst>
                  <a:ext uri="{FF2B5EF4-FFF2-40B4-BE49-F238E27FC236}">
                    <a16:creationId xmlns:a16="http://schemas.microsoft.com/office/drawing/2014/main" id="{8C90EA87-B835-FCE1-D9DB-962A4919C035}"/>
                  </a:ext>
                </a:extLst>
              </p:cNvPr>
              <p:cNvSpPr/>
              <p:nvPr/>
            </p:nvSpPr>
            <p:spPr>
              <a:xfrm>
                <a:off x="7252042" y="411678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43" name="矩形 742">
                <a:extLst>
                  <a:ext uri="{FF2B5EF4-FFF2-40B4-BE49-F238E27FC236}">
                    <a16:creationId xmlns:a16="http://schemas.microsoft.com/office/drawing/2014/main" id="{A59FF920-9F0E-5EF3-1E54-3D3638709A9F}"/>
                  </a:ext>
                </a:extLst>
              </p:cNvPr>
              <p:cNvSpPr/>
              <p:nvPr/>
            </p:nvSpPr>
            <p:spPr>
              <a:xfrm>
                <a:off x="7128417" y="460886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44" name="矩形 743">
                <a:extLst>
                  <a:ext uri="{FF2B5EF4-FFF2-40B4-BE49-F238E27FC236}">
                    <a16:creationId xmlns:a16="http://schemas.microsoft.com/office/drawing/2014/main" id="{C76E5270-F8FB-BF84-47CE-C5F6F9134126}"/>
                  </a:ext>
                </a:extLst>
              </p:cNvPr>
              <p:cNvSpPr/>
              <p:nvPr/>
            </p:nvSpPr>
            <p:spPr>
              <a:xfrm>
                <a:off x="7251997" y="460886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611" name="组合 610">
              <a:extLst>
                <a:ext uri="{FF2B5EF4-FFF2-40B4-BE49-F238E27FC236}">
                  <a16:creationId xmlns:a16="http://schemas.microsoft.com/office/drawing/2014/main" id="{283167B9-0DF1-5A41-5685-9782D8FDA180}"/>
                </a:ext>
              </a:extLst>
            </p:cNvPr>
            <p:cNvGrpSpPr/>
            <p:nvPr/>
          </p:nvGrpSpPr>
          <p:grpSpPr>
            <a:xfrm>
              <a:off x="4286859" y="5238248"/>
              <a:ext cx="988332" cy="986407"/>
              <a:chOff x="6539691" y="3898439"/>
              <a:chExt cx="988332" cy="986407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617" name="矩形 616">
                <a:extLst>
                  <a:ext uri="{FF2B5EF4-FFF2-40B4-BE49-F238E27FC236}">
                    <a16:creationId xmlns:a16="http://schemas.microsoft.com/office/drawing/2014/main" id="{93CEF8AE-092E-EF8A-D85A-8B1DE330E06E}"/>
                  </a:ext>
                </a:extLst>
              </p:cNvPr>
              <p:cNvSpPr/>
              <p:nvPr/>
            </p:nvSpPr>
            <p:spPr>
              <a:xfrm>
                <a:off x="6539735" y="389844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18" name="矩形 617">
                <a:extLst>
                  <a:ext uri="{FF2B5EF4-FFF2-40B4-BE49-F238E27FC236}">
                    <a16:creationId xmlns:a16="http://schemas.microsoft.com/office/drawing/2014/main" id="{E431EB4A-1AF4-DB5E-8C7B-E2142387D66E}"/>
                  </a:ext>
                </a:extLst>
              </p:cNvPr>
              <p:cNvSpPr/>
              <p:nvPr/>
            </p:nvSpPr>
            <p:spPr>
              <a:xfrm>
                <a:off x="6663316" y="389844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19" name="矩形 618">
                <a:extLst>
                  <a:ext uri="{FF2B5EF4-FFF2-40B4-BE49-F238E27FC236}">
                    <a16:creationId xmlns:a16="http://schemas.microsoft.com/office/drawing/2014/main" id="{F474AE78-9696-3865-BAC0-874F21DDB091}"/>
                  </a:ext>
                </a:extLst>
              </p:cNvPr>
              <p:cNvSpPr/>
              <p:nvPr/>
            </p:nvSpPr>
            <p:spPr>
              <a:xfrm>
                <a:off x="6539691" y="439052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20" name="矩形 619">
                <a:extLst>
                  <a:ext uri="{FF2B5EF4-FFF2-40B4-BE49-F238E27FC236}">
                    <a16:creationId xmlns:a16="http://schemas.microsoft.com/office/drawing/2014/main" id="{C48E8195-4E1F-6777-F337-AA30E6E85C54}"/>
                  </a:ext>
                </a:extLst>
              </p:cNvPr>
              <p:cNvSpPr/>
              <p:nvPr/>
            </p:nvSpPr>
            <p:spPr>
              <a:xfrm>
                <a:off x="6663271" y="439052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21" name="矩形 620">
                <a:extLst>
                  <a:ext uri="{FF2B5EF4-FFF2-40B4-BE49-F238E27FC236}">
                    <a16:creationId xmlns:a16="http://schemas.microsoft.com/office/drawing/2014/main" id="{01802EAE-22EC-E196-5C7C-85573476E168}"/>
                  </a:ext>
                </a:extLst>
              </p:cNvPr>
              <p:cNvSpPr/>
              <p:nvPr/>
            </p:nvSpPr>
            <p:spPr>
              <a:xfrm>
                <a:off x="6539735" y="402202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22" name="矩形 621">
                <a:extLst>
                  <a:ext uri="{FF2B5EF4-FFF2-40B4-BE49-F238E27FC236}">
                    <a16:creationId xmlns:a16="http://schemas.microsoft.com/office/drawing/2014/main" id="{F4E51B56-2281-7B71-1CDC-2453980EF320}"/>
                  </a:ext>
                </a:extLst>
              </p:cNvPr>
              <p:cNvSpPr/>
              <p:nvPr/>
            </p:nvSpPr>
            <p:spPr>
              <a:xfrm>
                <a:off x="6663316" y="402202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23" name="矩形 622">
                <a:extLst>
                  <a:ext uri="{FF2B5EF4-FFF2-40B4-BE49-F238E27FC236}">
                    <a16:creationId xmlns:a16="http://schemas.microsoft.com/office/drawing/2014/main" id="{7AAA9EE0-92A2-C1E1-F997-8EE942E598F7}"/>
                  </a:ext>
                </a:extLst>
              </p:cNvPr>
              <p:cNvSpPr/>
              <p:nvPr/>
            </p:nvSpPr>
            <p:spPr>
              <a:xfrm>
                <a:off x="6539691" y="451410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24" name="矩形 623">
                <a:extLst>
                  <a:ext uri="{FF2B5EF4-FFF2-40B4-BE49-F238E27FC236}">
                    <a16:creationId xmlns:a16="http://schemas.microsoft.com/office/drawing/2014/main" id="{C518B43D-C099-6C83-00F1-4CADF2B1F182}"/>
                  </a:ext>
                </a:extLst>
              </p:cNvPr>
              <p:cNvSpPr/>
              <p:nvPr/>
            </p:nvSpPr>
            <p:spPr>
              <a:xfrm>
                <a:off x="6663271" y="451410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25" name="矩形 624">
                <a:extLst>
                  <a:ext uri="{FF2B5EF4-FFF2-40B4-BE49-F238E27FC236}">
                    <a16:creationId xmlns:a16="http://schemas.microsoft.com/office/drawing/2014/main" id="{69BD4DA2-FCC1-AD7E-7901-43C747EA9815}"/>
                  </a:ext>
                </a:extLst>
              </p:cNvPr>
              <p:cNvSpPr/>
              <p:nvPr/>
            </p:nvSpPr>
            <p:spPr>
              <a:xfrm>
                <a:off x="6539735" y="4145602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26" name="矩形 625">
                <a:extLst>
                  <a:ext uri="{FF2B5EF4-FFF2-40B4-BE49-F238E27FC236}">
                    <a16:creationId xmlns:a16="http://schemas.microsoft.com/office/drawing/2014/main" id="{483AF892-4F46-F1A5-57DF-0DD8C8A4CB6A}"/>
                  </a:ext>
                </a:extLst>
              </p:cNvPr>
              <p:cNvSpPr/>
              <p:nvPr/>
            </p:nvSpPr>
            <p:spPr>
              <a:xfrm>
                <a:off x="6663316" y="414560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27" name="矩形 626">
                <a:extLst>
                  <a:ext uri="{FF2B5EF4-FFF2-40B4-BE49-F238E27FC236}">
                    <a16:creationId xmlns:a16="http://schemas.microsoft.com/office/drawing/2014/main" id="{4DBED677-4C1A-E9EC-41C1-EE58E02FD8CE}"/>
                  </a:ext>
                </a:extLst>
              </p:cNvPr>
              <p:cNvSpPr/>
              <p:nvPr/>
            </p:nvSpPr>
            <p:spPr>
              <a:xfrm>
                <a:off x="6539691" y="4637685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28" name="矩形 627">
                <a:extLst>
                  <a:ext uri="{FF2B5EF4-FFF2-40B4-BE49-F238E27FC236}">
                    <a16:creationId xmlns:a16="http://schemas.microsoft.com/office/drawing/2014/main" id="{3026BC02-0133-C4EC-9D16-BF4AF04BBB70}"/>
                  </a:ext>
                </a:extLst>
              </p:cNvPr>
              <p:cNvSpPr/>
              <p:nvPr/>
            </p:nvSpPr>
            <p:spPr>
              <a:xfrm>
                <a:off x="6663271" y="463768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29" name="矩形 628">
                <a:extLst>
                  <a:ext uri="{FF2B5EF4-FFF2-40B4-BE49-F238E27FC236}">
                    <a16:creationId xmlns:a16="http://schemas.microsoft.com/office/drawing/2014/main" id="{174E9C45-962E-360D-70DE-4C9AD2CFBB13}"/>
                  </a:ext>
                </a:extLst>
              </p:cNvPr>
              <p:cNvSpPr/>
              <p:nvPr/>
            </p:nvSpPr>
            <p:spPr>
              <a:xfrm>
                <a:off x="6539735" y="426918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30" name="矩形 629">
                <a:extLst>
                  <a:ext uri="{FF2B5EF4-FFF2-40B4-BE49-F238E27FC236}">
                    <a16:creationId xmlns:a16="http://schemas.microsoft.com/office/drawing/2014/main" id="{0ABEDFFE-DBB8-8DCE-0368-FC49AAF956A4}"/>
                  </a:ext>
                </a:extLst>
              </p:cNvPr>
              <p:cNvSpPr/>
              <p:nvPr/>
            </p:nvSpPr>
            <p:spPr>
              <a:xfrm>
                <a:off x="6663316" y="426918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31" name="矩形 630">
                <a:extLst>
                  <a:ext uri="{FF2B5EF4-FFF2-40B4-BE49-F238E27FC236}">
                    <a16:creationId xmlns:a16="http://schemas.microsoft.com/office/drawing/2014/main" id="{2AFBAC9C-6EDA-B11C-C52C-C3D457494BFB}"/>
                  </a:ext>
                </a:extLst>
              </p:cNvPr>
              <p:cNvSpPr/>
              <p:nvPr/>
            </p:nvSpPr>
            <p:spPr>
              <a:xfrm>
                <a:off x="6539691" y="4761265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32" name="矩形 631">
                <a:extLst>
                  <a:ext uri="{FF2B5EF4-FFF2-40B4-BE49-F238E27FC236}">
                    <a16:creationId xmlns:a16="http://schemas.microsoft.com/office/drawing/2014/main" id="{4DEC39C1-8B68-014A-96BE-8678872284FB}"/>
                  </a:ext>
                </a:extLst>
              </p:cNvPr>
              <p:cNvSpPr/>
              <p:nvPr/>
            </p:nvSpPr>
            <p:spPr>
              <a:xfrm>
                <a:off x="6663271" y="476126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33" name="矩形 632">
                <a:extLst>
                  <a:ext uri="{FF2B5EF4-FFF2-40B4-BE49-F238E27FC236}">
                    <a16:creationId xmlns:a16="http://schemas.microsoft.com/office/drawing/2014/main" id="{0821E6F7-1B2C-5A34-A4C7-185429D38F84}"/>
                  </a:ext>
                </a:extLst>
              </p:cNvPr>
              <p:cNvSpPr/>
              <p:nvPr/>
            </p:nvSpPr>
            <p:spPr>
              <a:xfrm>
                <a:off x="6786807" y="389843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34" name="矩形 633">
                <a:extLst>
                  <a:ext uri="{FF2B5EF4-FFF2-40B4-BE49-F238E27FC236}">
                    <a16:creationId xmlns:a16="http://schemas.microsoft.com/office/drawing/2014/main" id="{46180A98-2E8F-5F7A-99E3-106A1DF45FA2}"/>
                  </a:ext>
                </a:extLst>
              </p:cNvPr>
              <p:cNvSpPr/>
              <p:nvPr/>
            </p:nvSpPr>
            <p:spPr>
              <a:xfrm>
                <a:off x="6910388" y="389843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35" name="矩形 634">
                <a:extLst>
                  <a:ext uri="{FF2B5EF4-FFF2-40B4-BE49-F238E27FC236}">
                    <a16:creationId xmlns:a16="http://schemas.microsoft.com/office/drawing/2014/main" id="{A2CC23B2-4592-81BB-9958-152CFA0CFE92}"/>
                  </a:ext>
                </a:extLst>
              </p:cNvPr>
              <p:cNvSpPr/>
              <p:nvPr/>
            </p:nvSpPr>
            <p:spPr>
              <a:xfrm>
                <a:off x="6786763" y="439052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36" name="矩形 635">
                <a:extLst>
                  <a:ext uri="{FF2B5EF4-FFF2-40B4-BE49-F238E27FC236}">
                    <a16:creationId xmlns:a16="http://schemas.microsoft.com/office/drawing/2014/main" id="{B6634F35-22E0-A078-8E27-F8B8569EA13B}"/>
                  </a:ext>
                </a:extLst>
              </p:cNvPr>
              <p:cNvSpPr/>
              <p:nvPr/>
            </p:nvSpPr>
            <p:spPr>
              <a:xfrm>
                <a:off x="6910343" y="4390522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37" name="矩形 636">
                <a:extLst>
                  <a:ext uri="{FF2B5EF4-FFF2-40B4-BE49-F238E27FC236}">
                    <a16:creationId xmlns:a16="http://schemas.microsoft.com/office/drawing/2014/main" id="{A99B98B6-A47F-B31D-1489-70221CA42A3C}"/>
                  </a:ext>
                </a:extLst>
              </p:cNvPr>
              <p:cNvSpPr/>
              <p:nvPr/>
            </p:nvSpPr>
            <p:spPr>
              <a:xfrm>
                <a:off x="6786807" y="402202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38" name="矩形 637">
                <a:extLst>
                  <a:ext uri="{FF2B5EF4-FFF2-40B4-BE49-F238E27FC236}">
                    <a16:creationId xmlns:a16="http://schemas.microsoft.com/office/drawing/2014/main" id="{D11609E3-3E91-F502-97F0-A4A5DC20DF7A}"/>
                  </a:ext>
                </a:extLst>
              </p:cNvPr>
              <p:cNvSpPr/>
              <p:nvPr/>
            </p:nvSpPr>
            <p:spPr>
              <a:xfrm>
                <a:off x="6910388" y="402201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39" name="矩形 638">
                <a:extLst>
                  <a:ext uri="{FF2B5EF4-FFF2-40B4-BE49-F238E27FC236}">
                    <a16:creationId xmlns:a16="http://schemas.microsoft.com/office/drawing/2014/main" id="{F70A0FA5-92E8-55AA-6ADE-6DA3320C6756}"/>
                  </a:ext>
                </a:extLst>
              </p:cNvPr>
              <p:cNvSpPr/>
              <p:nvPr/>
            </p:nvSpPr>
            <p:spPr>
              <a:xfrm>
                <a:off x="6786763" y="451410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40" name="矩形 639">
                <a:extLst>
                  <a:ext uri="{FF2B5EF4-FFF2-40B4-BE49-F238E27FC236}">
                    <a16:creationId xmlns:a16="http://schemas.microsoft.com/office/drawing/2014/main" id="{51EA871C-0108-C11E-5DCC-272A03B91366}"/>
                  </a:ext>
                </a:extLst>
              </p:cNvPr>
              <p:cNvSpPr/>
              <p:nvPr/>
            </p:nvSpPr>
            <p:spPr>
              <a:xfrm>
                <a:off x="6910343" y="451410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41" name="矩形 640">
                <a:extLst>
                  <a:ext uri="{FF2B5EF4-FFF2-40B4-BE49-F238E27FC236}">
                    <a16:creationId xmlns:a16="http://schemas.microsoft.com/office/drawing/2014/main" id="{6A1DC252-2C10-C156-7D19-67532EC6AF0C}"/>
                  </a:ext>
                </a:extLst>
              </p:cNvPr>
              <p:cNvSpPr/>
              <p:nvPr/>
            </p:nvSpPr>
            <p:spPr>
              <a:xfrm>
                <a:off x="6786807" y="414560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42" name="矩形 641">
                <a:extLst>
                  <a:ext uri="{FF2B5EF4-FFF2-40B4-BE49-F238E27FC236}">
                    <a16:creationId xmlns:a16="http://schemas.microsoft.com/office/drawing/2014/main" id="{D3512314-9E8A-9470-62B4-4E2DCCD02483}"/>
                  </a:ext>
                </a:extLst>
              </p:cNvPr>
              <p:cNvSpPr/>
              <p:nvPr/>
            </p:nvSpPr>
            <p:spPr>
              <a:xfrm>
                <a:off x="6910388" y="414560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43" name="矩形 642">
                <a:extLst>
                  <a:ext uri="{FF2B5EF4-FFF2-40B4-BE49-F238E27FC236}">
                    <a16:creationId xmlns:a16="http://schemas.microsoft.com/office/drawing/2014/main" id="{32DA6196-F9E8-9A9B-4A18-432C96A9B3A2}"/>
                  </a:ext>
                </a:extLst>
              </p:cNvPr>
              <p:cNvSpPr/>
              <p:nvPr/>
            </p:nvSpPr>
            <p:spPr>
              <a:xfrm>
                <a:off x="6786763" y="463768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44" name="矩形 643">
                <a:extLst>
                  <a:ext uri="{FF2B5EF4-FFF2-40B4-BE49-F238E27FC236}">
                    <a16:creationId xmlns:a16="http://schemas.microsoft.com/office/drawing/2014/main" id="{1A63BDD2-27A9-0F3F-35CE-A5EF9F63F63C}"/>
                  </a:ext>
                </a:extLst>
              </p:cNvPr>
              <p:cNvSpPr/>
              <p:nvPr/>
            </p:nvSpPr>
            <p:spPr>
              <a:xfrm>
                <a:off x="6910343" y="463768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45" name="矩形 644">
                <a:extLst>
                  <a:ext uri="{FF2B5EF4-FFF2-40B4-BE49-F238E27FC236}">
                    <a16:creationId xmlns:a16="http://schemas.microsoft.com/office/drawing/2014/main" id="{A1791F60-32FD-77F2-B4FF-4C8A0FBAB121}"/>
                  </a:ext>
                </a:extLst>
              </p:cNvPr>
              <p:cNvSpPr/>
              <p:nvPr/>
            </p:nvSpPr>
            <p:spPr>
              <a:xfrm>
                <a:off x="6786807" y="426918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46" name="矩形 645">
                <a:extLst>
                  <a:ext uri="{FF2B5EF4-FFF2-40B4-BE49-F238E27FC236}">
                    <a16:creationId xmlns:a16="http://schemas.microsoft.com/office/drawing/2014/main" id="{39905B62-0984-F8ED-7115-5950D4367B5B}"/>
                  </a:ext>
                </a:extLst>
              </p:cNvPr>
              <p:cNvSpPr/>
              <p:nvPr/>
            </p:nvSpPr>
            <p:spPr>
              <a:xfrm>
                <a:off x="6910388" y="426918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47" name="矩形 646">
                <a:extLst>
                  <a:ext uri="{FF2B5EF4-FFF2-40B4-BE49-F238E27FC236}">
                    <a16:creationId xmlns:a16="http://schemas.microsoft.com/office/drawing/2014/main" id="{A2099D33-5B1F-3DE2-F7D0-E139519E6493}"/>
                  </a:ext>
                </a:extLst>
              </p:cNvPr>
              <p:cNvSpPr/>
              <p:nvPr/>
            </p:nvSpPr>
            <p:spPr>
              <a:xfrm>
                <a:off x="6786763" y="476126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48" name="矩形 647">
                <a:extLst>
                  <a:ext uri="{FF2B5EF4-FFF2-40B4-BE49-F238E27FC236}">
                    <a16:creationId xmlns:a16="http://schemas.microsoft.com/office/drawing/2014/main" id="{162B36F8-210E-E6BE-D1EE-05601D74F604}"/>
                  </a:ext>
                </a:extLst>
              </p:cNvPr>
              <p:cNvSpPr/>
              <p:nvPr/>
            </p:nvSpPr>
            <p:spPr>
              <a:xfrm>
                <a:off x="6910343" y="476126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49" name="矩形 648">
                <a:extLst>
                  <a:ext uri="{FF2B5EF4-FFF2-40B4-BE49-F238E27FC236}">
                    <a16:creationId xmlns:a16="http://schemas.microsoft.com/office/drawing/2014/main" id="{13934EB9-BDB9-2A26-A03B-3AF2B180BD15}"/>
                  </a:ext>
                </a:extLst>
              </p:cNvPr>
              <p:cNvSpPr/>
              <p:nvPr/>
            </p:nvSpPr>
            <p:spPr>
              <a:xfrm>
                <a:off x="7033789" y="389844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50" name="矩形 649">
                <a:extLst>
                  <a:ext uri="{FF2B5EF4-FFF2-40B4-BE49-F238E27FC236}">
                    <a16:creationId xmlns:a16="http://schemas.microsoft.com/office/drawing/2014/main" id="{AE670582-FA2C-3C00-98FA-24E3F4D9CD04}"/>
                  </a:ext>
                </a:extLst>
              </p:cNvPr>
              <p:cNvSpPr/>
              <p:nvPr/>
            </p:nvSpPr>
            <p:spPr>
              <a:xfrm>
                <a:off x="7157370" y="389844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51" name="矩形 650">
                <a:extLst>
                  <a:ext uri="{FF2B5EF4-FFF2-40B4-BE49-F238E27FC236}">
                    <a16:creationId xmlns:a16="http://schemas.microsoft.com/office/drawing/2014/main" id="{E6FCCCEE-B893-AB86-55EB-003AFBE67C8C}"/>
                  </a:ext>
                </a:extLst>
              </p:cNvPr>
              <p:cNvSpPr/>
              <p:nvPr/>
            </p:nvSpPr>
            <p:spPr>
              <a:xfrm>
                <a:off x="7033745" y="439052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52" name="矩形 651">
                <a:extLst>
                  <a:ext uri="{FF2B5EF4-FFF2-40B4-BE49-F238E27FC236}">
                    <a16:creationId xmlns:a16="http://schemas.microsoft.com/office/drawing/2014/main" id="{5D3DE44C-D34E-4E5E-C64F-47C6022F62E4}"/>
                  </a:ext>
                </a:extLst>
              </p:cNvPr>
              <p:cNvSpPr/>
              <p:nvPr/>
            </p:nvSpPr>
            <p:spPr>
              <a:xfrm>
                <a:off x="7157325" y="439052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53" name="矩形 652">
                <a:extLst>
                  <a:ext uri="{FF2B5EF4-FFF2-40B4-BE49-F238E27FC236}">
                    <a16:creationId xmlns:a16="http://schemas.microsoft.com/office/drawing/2014/main" id="{E4FD2A32-3C8D-3599-9F01-770F0782F293}"/>
                  </a:ext>
                </a:extLst>
              </p:cNvPr>
              <p:cNvSpPr/>
              <p:nvPr/>
            </p:nvSpPr>
            <p:spPr>
              <a:xfrm>
                <a:off x="7033789" y="402202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54" name="矩形 653">
                <a:extLst>
                  <a:ext uri="{FF2B5EF4-FFF2-40B4-BE49-F238E27FC236}">
                    <a16:creationId xmlns:a16="http://schemas.microsoft.com/office/drawing/2014/main" id="{AE3CDFAF-6AB4-06D2-E697-F8DFF14C6AA5}"/>
                  </a:ext>
                </a:extLst>
              </p:cNvPr>
              <p:cNvSpPr/>
              <p:nvPr/>
            </p:nvSpPr>
            <p:spPr>
              <a:xfrm>
                <a:off x="7157370" y="402202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55" name="矩形 654">
                <a:extLst>
                  <a:ext uri="{FF2B5EF4-FFF2-40B4-BE49-F238E27FC236}">
                    <a16:creationId xmlns:a16="http://schemas.microsoft.com/office/drawing/2014/main" id="{0F554FB4-9B07-9EB8-E556-0289A519BC70}"/>
                  </a:ext>
                </a:extLst>
              </p:cNvPr>
              <p:cNvSpPr/>
              <p:nvPr/>
            </p:nvSpPr>
            <p:spPr>
              <a:xfrm>
                <a:off x="7033745" y="451410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56" name="矩形 655">
                <a:extLst>
                  <a:ext uri="{FF2B5EF4-FFF2-40B4-BE49-F238E27FC236}">
                    <a16:creationId xmlns:a16="http://schemas.microsoft.com/office/drawing/2014/main" id="{27BB50C1-D0B9-01A1-93B6-A647CBA9D765}"/>
                  </a:ext>
                </a:extLst>
              </p:cNvPr>
              <p:cNvSpPr/>
              <p:nvPr/>
            </p:nvSpPr>
            <p:spPr>
              <a:xfrm>
                <a:off x="7157325" y="451410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57" name="矩形 656">
                <a:extLst>
                  <a:ext uri="{FF2B5EF4-FFF2-40B4-BE49-F238E27FC236}">
                    <a16:creationId xmlns:a16="http://schemas.microsoft.com/office/drawing/2014/main" id="{5B9E7653-1223-77B3-F852-53F0AF713806}"/>
                  </a:ext>
                </a:extLst>
              </p:cNvPr>
              <p:cNvSpPr/>
              <p:nvPr/>
            </p:nvSpPr>
            <p:spPr>
              <a:xfrm>
                <a:off x="7033789" y="4145602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58" name="矩形 657">
                <a:extLst>
                  <a:ext uri="{FF2B5EF4-FFF2-40B4-BE49-F238E27FC236}">
                    <a16:creationId xmlns:a16="http://schemas.microsoft.com/office/drawing/2014/main" id="{7C3986E1-9706-B1A9-3683-79F3A1AFA039}"/>
                  </a:ext>
                </a:extLst>
              </p:cNvPr>
              <p:cNvSpPr/>
              <p:nvPr/>
            </p:nvSpPr>
            <p:spPr>
              <a:xfrm>
                <a:off x="7157370" y="414560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59" name="矩形 658">
                <a:extLst>
                  <a:ext uri="{FF2B5EF4-FFF2-40B4-BE49-F238E27FC236}">
                    <a16:creationId xmlns:a16="http://schemas.microsoft.com/office/drawing/2014/main" id="{2ECDA830-7795-A7F2-77B1-C1625762AF9C}"/>
                  </a:ext>
                </a:extLst>
              </p:cNvPr>
              <p:cNvSpPr/>
              <p:nvPr/>
            </p:nvSpPr>
            <p:spPr>
              <a:xfrm>
                <a:off x="7033745" y="4637685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60" name="矩形 659">
                <a:extLst>
                  <a:ext uri="{FF2B5EF4-FFF2-40B4-BE49-F238E27FC236}">
                    <a16:creationId xmlns:a16="http://schemas.microsoft.com/office/drawing/2014/main" id="{54D8679C-B309-5411-A0CE-27EEC1F375D2}"/>
                  </a:ext>
                </a:extLst>
              </p:cNvPr>
              <p:cNvSpPr/>
              <p:nvPr/>
            </p:nvSpPr>
            <p:spPr>
              <a:xfrm>
                <a:off x="7157325" y="463768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61" name="矩形 660">
                <a:extLst>
                  <a:ext uri="{FF2B5EF4-FFF2-40B4-BE49-F238E27FC236}">
                    <a16:creationId xmlns:a16="http://schemas.microsoft.com/office/drawing/2014/main" id="{B461095A-806F-90BA-7268-8051138E806E}"/>
                  </a:ext>
                </a:extLst>
              </p:cNvPr>
              <p:cNvSpPr/>
              <p:nvPr/>
            </p:nvSpPr>
            <p:spPr>
              <a:xfrm>
                <a:off x="7033789" y="426918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62" name="矩形 661">
                <a:extLst>
                  <a:ext uri="{FF2B5EF4-FFF2-40B4-BE49-F238E27FC236}">
                    <a16:creationId xmlns:a16="http://schemas.microsoft.com/office/drawing/2014/main" id="{8F268813-29B9-94DC-0E1A-CBF3DB022139}"/>
                  </a:ext>
                </a:extLst>
              </p:cNvPr>
              <p:cNvSpPr/>
              <p:nvPr/>
            </p:nvSpPr>
            <p:spPr>
              <a:xfrm>
                <a:off x="7157370" y="426918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63" name="矩形 662">
                <a:extLst>
                  <a:ext uri="{FF2B5EF4-FFF2-40B4-BE49-F238E27FC236}">
                    <a16:creationId xmlns:a16="http://schemas.microsoft.com/office/drawing/2014/main" id="{814418AE-45ED-BE54-A33F-BE28FE200007}"/>
                  </a:ext>
                </a:extLst>
              </p:cNvPr>
              <p:cNvSpPr/>
              <p:nvPr/>
            </p:nvSpPr>
            <p:spPr>
              <a:xfrm>
                <a:off x="7033745" y="4761265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64" name="矩形 663">
                <a:extLst>
                  <a:ext uri="{FF2B5EF4-FFF2-40B4-BE49-F238E27FC236}">
                    <a16:creationId xmlns:a16="http://schemas.microsoft.com/office/drawing/2014/main" id="{97261C24-591B-8FFD-F94A-E59164D75503}"/>
                  </a:ext>
                </a:extLst>
              </p:cNvPr>
              <p:cNvSpPr/>
              <p:nvPr/>
            </p:nvSpPr>
            <p:spPr>
              <a:xfrm>
                <a:off x="7157325" y="476126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65" name="矩形 664">
                <a:extLst>
                  <a:ext uri="{FF2B5EF4-FFF2-40B4-BE49-F238E27FC236}">
                    <a16:creationId xmlns:a16="http://schemas.microsoft.com/office/drawing/2014/main" id="{3F8D1267-2BDA-6724-01B4-7C9406A4E117}"/>
                  </a:ext>
                </a:extLst>
              </p:cNvPr>
              <p:cNvSpPr/>
              <p:nvPr/>
            </p:nvSpPr>
            <p:spPr>
              <a:xfrm>
                <a:off x="7280861" y="389843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66" name="矩形 665">
                <a:extLst>
                  <a:ext uri="{FF2B5EF4-FFF2-40B4-BE49-F238E27FC236}">
                    <a16:creationId xmlns:a16="http://schemas.microsoft.com/office/drawing/2014/main" id="{1F737AC7-C84C-7ABC-295A-DAF0C01BD3EA}"/>
                  </a:ext>
                </a:extLst>
              </p:cNvPr>
              <p:cNvSpPr/>
              <p:nvPr/>
            </p:nvSpPr>
            <p:spPr>
              <a:xfrm>
                <a:off x="7404442" y="389843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67" name="矩形 666">
                <a:extLst>
                  <a:ext uri="{FF2B5EF4-FFF2-40B4-BE49-F238E27FC236}">
                    <a16:creationId xmlns:a16="http://schemas.microsoft.com/office/drawing/2014/main" id="{D23BF859-F529-9456-ADDB-7966579B80F1}"/>
                  </a:ext>
                </a:extLst>
              </p:cNvPr>
              <p:cNvSpPr/>
              <p:nvPr/>
            </p:nvSpPr>
            <p:spPr>
              <a:xfrm>
                <a:off x="7280817" y="439052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68" name="矩形 667">
                <a:extLst>
                  <a:ext uri="{FF2B5EF4-FFF2-40B4-BE49-F238E27FC236}">
                    <a16:creationId xmlns:a16="http://schemas.microsoft.com/office/drawing/2014/main" id="{F8FC2DAD-F564-EA52-3435-0606703DF8CA}"/>
                  </a:ext>
                </a:extLst>
              </p:cNvPr>
              <p:cNvSpPr/>
              <p:nvPr/>
            </p:nvSpPr>
            <p:spPr>
              <a:xfrm>
                <a:off x="7404397" y="4390522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69" name="矩形 668">
                <a:extLst>
                  <a:ext uri="{FF2B5EF4-FFF2-40B4-BE49-F238E27FC236}">
                    <a16:creationId xmlns:a16="http://schemas.microsoft.com/office/drawing/2014/main" id="{2E28E38B-4108-91A7-8989-BA7A7F28DA7C}"/>
                  </a:ext>
                </a:extLst>
              </p:cNvPr>
              <p:cNvSpPr/>
              <p:nvPr/>
            </p:nvSpPr>
            <p:spPr>
              <a:xfrm>
                <a:off x="7280861" y="402202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70" name="矩形 669">
                <a:extLst>
                  <a:ext uri="{FF2B5EF4-FFF2-40B4-BE49-F238E27FC236}">
                    <a16:creationId xmlns:a16="http://schemas.microsoft.com/office/drawing/2014/main" id="{FDC48F22-CDF5-CF6E-377E-D9F24C247635}"/>
                  </a:ext>
                </a:extLst>
              </p:cNvPr>
              <p:cNvSpPr/>
              <p:nvPr/>
            </p:nvSpPr>
            <p:spPr>
              <a:xfrm>
                <a:off x="7404442" y="402201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71" name="矩形 670">
                <a:extLst>
                  <a:ext uri="{FF2B5EF4-FFF2-40B4-BE49-F238E27FC236}">
                    <a16:creationId xmlns:a16="http://schemas.microsoft.com/office/drawing/2014/main" id="{C5229127-BCA2-FE6A-ABB0-0D0ABE351EF3}"/>
                  </a:ext>
                </a:extLst>
              </p:cNvPr>
              <p:cNvSpPr/>
              <p:nvPr/>
            </p:nvSpPr>
            <p:spPr>
              <a:xfrm>
                <a:off x="7280817" y="451410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72" name="矩形 671">
                <a:extLst>
                  <a:ext uri="{FF2B5EF4-FFF2-40B4-BE49-F238E27FC236}">
                    <a16:creationId xmlns:a16="http://schemas.microsoft.com/office/drawing/2014/main" id="{0C67BCA4-4607-78D1-2732-DF5CB34EC72C}"/>
                  </a:ext>
                </a:extLst>
              </p:cNvPr>
              <p:cNvSpPr/>
              <p:nvPr/>
            </p:nvSpPr>
            <p:spPr>
              <a:xfrm>
                <a:off x="7404397" y="451410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73" name="矩形 672">
                <a:extLst>
                  <a:ext uri="{FF2B5EF4-FFF2-40B4-BE49-F238E27FC236}">
                    <a16:creationId xmlns:a16="http://schemas.microsoft.com/office/drawing/2014/main" id="{C8D5EC1A-0641-FBBA-B5BC-CE01AC64F6DE}"/>
                  </a:ext>
                </a:extLst>
              </p:cNvPr>
              <p:cNvSpPr/>
              <p:nvPr/>
            </p:nvSpPr>
            <p:spPr>
              <a:xfrm>
                <a:off x="7280861" y="414560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74" name="矩形 673">
                <a:extLst>
                  <a:ext uri="{FF2B5EF4-FFF2-40B4-BE49-F238E27FC236}">
                    <a16:creationId xmlns:a16="http://schemas.microsoft.com/office/drawing/2014/main" id="{1468A651-5917-D5A0-49F1-1E2187FAE294}"/>
                  </a:ext>
                </a:extLst>
              </p:cNvPr>
              <p:cNvSpPr/>
              <p:nvPr/>
            </p:nvSpPr>
            <p:spPr>
              <a:xfrm>
                <a:off x="7404442" y="414560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75" name="矩形 674">
                <a:extLst>
                  <a:ext uri="{FF2B5EF4-FFF2-40B4-BE49-F238E27FC236}">
                    <a16:creationId xmlns:a16="http://schemas.microsoft.com/office/drawing/2014/main" id="{56D301B6-E540-F75D-4870-5FE4C7B450CD}"/>
                  </a:ext>
                </a:extLst>
              </p:cNvPr>
              <p:cNvSpPr/>
              <p:nvPr/>
            </p:nvSpPr>
            <p:spPr>
              <a:xfrm>
                <a:off x="7280817" y="463768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76" name="矩形 675">
                <a:extLst>
                  <a:ext uri="{FF2B5EF4-FFF2-40B4-BE49-F238E27FC236}">
                    <a16:creationId xmlns:a16="http://schemas.microsoft.com/office/drawing/2014/main" id="{EC9DC85D-8361-721E-6362-AD29DCA5BDC2}"/>
                  </a:ext>
                </a:extLst>
              </p:cNvPr>
              <p:cNvSpPr/>
              <p:nvPr/>
            </p:nvSpPr>
            <p:spPr>
              <a:xfrm>
                <a:off x="7404397" y="463768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77" name="矩形 676">
                <a:extLst>
                  <a:ext uri="{FF2B5EF4-FFF2-40B4-BE49-F238E27FC236}">
                    <a16:creationId xmlns:a16="http://schemas.microsoft.com/office/drawing/2014/main" id="{05FE75BB-B261-1D5A-E4F8-71ED41D88079}"/>
                  </a:ext>
                </a:extLst>
              </p:cNvPr>
              <p:cNvSpPr/>
              <p:nvPr/>
            </p:nvSpPr>
            <p:spPr>
              <a:xfrm>
                <a:off x="7280861" y="426918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78" name="矩形 677">
                <a:extLst>
                  <a:ext uri="{FF2B5EF4-FFF2-40B4-BE49-F238E27FC236}">
                    <a16:creationId xmlns:a16="http://schemas.microsoft.com/office/drawing/2014/main" id="{508C3F44-3210-0EFB-81DE-00789E33823B}"/>
                  </a:ext>
                </a:extLst>
              </p:cNvPr>
              <p:cNvSpPr/>
              <p:nvPr/>
            </p:nvSpPr>
            <p:spPr>
              <a:xfrm>
                <a:off x="7404442" y="426918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79" name="矩形 678">
                <a:extLst>
                  <a:ext uri="{FF2B5EF4-FFF2-40B4-BE49-F238E27FC236}">
                    <a16:creationId xmlns:a16="http://schemas.microsoft.com/office/drawing/2014/main" id="{339A4168-C688-535A-FB6B-D0A31D41B221}"/>
                  </a:ext>
                </a:extLst>
              </p:cNvPr>
              <p:cNvSpPr/>
              <p:nvPr/>
            </p:nvSpPr>
            <p:spPr>
              <a:xfrm>
                <a:off x="7280817" y="476126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80" name="矩形 679">
                <a:extLst>
                  <a:ext uri="{FF2B5EF4-FFF2-40B4-BE49-F238E27FC236}">
                    <a16:creationId xmlns:a16="http://schemas.microsoft.com/office/drawing/2014/main" id="{D80FE816-CA10-860D-F3E3-3AD8E8AA7AA2}"/>
                  </a:ext>
                </a:extLst>
              </p:cNvPr>
              <p:cNvSpPr/>
              <p:nvPr/>
            </p:nvSpPr>
            <p:spPr>
              <a:xfrm>
                <a:off x="7404397" y="476126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612" name="文本框 611">
              <a:extLst>
                <a:ext uri="{FF2B5EF4-FFF2-40B4-BE49-F238E27FC236}">
                  <a16:creationId xmlns:a16="http://schemas.microsoft.com/office/drawing/2014/main" id="{60B6D846-38DA-086B-8BC7-B4A9D61771B5}"/>
                </a:ext>
              </a:extLst>
            </p:cNvPr>
            <p:cNvSpPr txBox="1"/>
            <p:nvPr/>
          </p:nvSpPr>
          <p:spPr>
            <a:xfrm>
              <a:off x="3970360" y="5454013"/>
              <a:ext cx="3337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N</a:t>
              </a:r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13" name="文本框 612">
              <a:extLst>
                <a:ext uri="{FF2B5EF4-FFF2-40B4-BE49-F238E27FC236}">
                  <a16:creationId xmlns:a16="http://schemas.microsoft.com/office/drawing/2014/main" id="{D2F153CD-969A-26B9-43F4-79D7FD9EE02D}"/>
                </a:ext>
              </a:extLst>
            </p:cNvPr>
            <p:cNvSpPr txBox="1"/>
            <p:nvPr/>
          </p:nvSpPr>
          <p:spPr>
            <a:xfrm>
              <a:off x="4592353" y="6192724"/>
              <a:ext cx="3816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N’</a:t>
              </a:r>
              <a:endParaRPr lang="zh-CN" alt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614" name="组合 613">
              <a:extLst>
                <a:ext uri="{FF2B5EF4-FFF2-40B4-BE49-F238E27FC236}">
                  <a16:creationId xmlns:a16="http://schemas.microsoft.com/office/drawing/2014/main" id="{97B7DE52-290C-C78E-DEE9-3CB86BA5036F}"/>
                </a:ext>
              </a:extLst>
            </p:cNvPr>
            <p:cNvGrpSpPr/>
            <p:nvPr/>
          </p:nvGrpSpPr>
          <p:grpSpPr>
            <a:xfrm>
              <a:off x="4045799" y="4854974"/>
              <a:ext cx="330799" cy="388375"/>
              <a:chOff x="4946889" y="869893"/>
              <a:chExt cx="330799" cy="388375"/>
            </a:xfrm>
          </p:grpSpPr>
          <p:sp>
            <p:nvSpPr>
              <p:cNvPr id="615" name="文本框 614">
                <a:extLst>
                  <a:ext uri="{FF2B5EF4-FFF2-40B4-BE49-F238E27FC236}">
                    <a16:creationId xmlns:a16="http://schemas.microsoft.com/office/drawing/2014/main" id="{4FC75987-8001-4FCF-2EC0-2D07EA5EFC5C}"/>
                  </a:ext>
                </a:extLst>
              </p:cNvPr>
              <p:cNvSpPr txBox="1"/>
              <p:nvPr/>
            </p:nvSpPr>
            <p:spPr>
              <a:xfrm rot="18982472">
                <a:off x="4946889" y="869893"/>
                <a:ext cx="298535" cy="3692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h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616" name="直接连接符 132">
                <a:extLst>
                  <a:ext uri="{FF2B5EF4-FFF2-40B4-BE49-F238E27FC236}">
                    <a16:creationId xmlns:a16="http://schemas.microsoft.com/office/drawing/2014/main" id="{E6F88888-11BD-EB31-945C-CBB2F5356D5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097462" y="1096757"/>
                <a:ext cx="180226" cy="161511"/>
              </a:xfrm>
              <a:prstGeom prst="line">
                <a:avLst/>
              </a:prstGeom>
              <a:ln w="12700">
                <a:headEnd type="triangl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45" name="组合 744">
            <a:extLst>
              <a:ext uri="{FF2B5EF4-FFF2-40B4-BE49-F238E27FC236}">
                <a16:creationId xmlns:a16="http://schemas.microsoft.com/office/drawing/2014/main" id="{D9A6E6AB-BE2B-CBF2-3874-DFDDC1D9E64D}"/>
              </a:ext>
            </a:extLst>
          </p:cNvPr>
          <p:cNvGrpSpPr/>
          <p:nvPr/>
        </p:nvGrpSpPr>
        <p:grpSpPr>
          <a:xfrm>
            <a:off x="4561392" y="4786462"/>
            <a:ext cx="618216" cy="1582194"/>
            <a:chOff x="8695307" y="4366829"/>
            <a:chExt cx="618216" cy="1582194"/>
          </a:xfrm>
        </p:grpSpPr>
        <p:grpSp>
          <p:nvGrpSpPr>
            <p:cNvPr id="746" name="组合 745">
              <a:extLst>
                <a:ext uri="{FF2B5EF4-FFF2-40B4-BE49-F238E27FC236}">
                  <a16:creationId xmlns:a16="http://schemas.microsoft.com/office/drawing/2014/main" id="{4745B00C-9302-F493-0780-579E8B1CAC16}"/>
                </a:ext>
              </a:extLst>
            </p:cNvPr>
            <p:cNvGrpSpPr/>
            <p:nvPr/>
          </p:nvGrpSpPr>
          <p:grpSpPr>
            <a:xfrm>
              <a:off x="9113722" y="4635421"/>
              <a:ext cx="123625" cy="986406"/>
              <a:chOff x="9113722" y="4635421"/>
              <a:chExt cx="123625" cy="986406"/>
            </a:xfrm>
          </p:grpSpPr>
          <p:sp>
            <p:nvSpPr>
              <p:cNvPr id="761" name="矩形 760">
                <a:extLst>
                  <a:ext uri="{FF2B5EF4-FFF2-40B4-BE49-F238E27FC236}">
                    <a16:creationId xmlns:a16="http://schemas.microsoft.com/office/drawing/2014/main" id="{367A9FF6-12FC-D0EB-69EC-F66E77B75D36}"/>
                  </a:ext>
                </a:extLst>
              </p:cNvPr>
              <p:cNvSpPr/>
              <p:nvPr/>
            </p:nvSpPr>
            <p:spPr>
              <a:xfrm>
                <a:off x="9113766" y="4635421"/>
                <a:ext cx="123581" cy="12358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62" name="矩形 761">
                <a:extLst>
                  <a:ext uri="{FF2B5EF4-FFF2-40B4-BE49-F238E27FC236}">
                    <a16:creationId xmlns:a16="http://schemas.microsoft.com/office/drawing/2014/main" id="{CD04299B-1D1C-C671-05C4-04D2E33A475E}"/>
                  </a:ext>
                </a:extLst>
              </p:cNvPr>
              <p:cNvSpPr/>
              <p:nvPr/>
            </p:nvSpPr>
            <p:spPr>
              <a:xfrm>
                <a:off x="9113722" y="5127505"/>
                <a:ext cx="123581" cy="12358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63" name="矩形 762">
                <a:extLst>
                  <a:ext uri="{FF2B5EF4-FFF2-40B4-BE49-F238E27FC236}">
                    <a16:creationId xmlns:a16="http://schemas.microsoft.com/office/drawing/2014/main" id="{C5F29B8E-55B4-E418-FB4D-C4F5AF4B7560}"/>
                  </a:ext>
                </a:extLst>
              </p:cNvPr>
              <p:cNvSpPr/>
              <p:nvPr/>
            </p:nvSpPr>
            <p:spPr>
              <a:xfrm>
                <a:off x="9113766" y="4759002"/>
                <a:ext cx="123581" cy="12358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64" name="矩形 763">
                <a:extLst>
                  <a:ext uri="{FF2B5EF4-FFF2-40B4-BE49-F238E27FC236}">
                    <a16:creationId xmlns:a16="http://schemas.microsoft.com/office/drawing/2014/main" id="{548EC87D-AF52-89F5-9B7B-379E828CCF59}"/>
                  </a:ext>
                </a:extLst>
              </p:cNvPr>
              <p:cNvSpPr/>
              <p:nvPr/>
            </p:nvSpPr>
            <p:spPr>
              <a:xfrm>
                <a:off x="9113722" y="5251085"/>
                <a:ext cx="123581" cy="12358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65" name="矩形 764">
                <a:extLst>
                  <a:ext uri="{FF2B5EF4-FFF2-40B4-BE49-F238E27FC236}">
                    <a16:creationId xmlns:a16="http://schemas.microsoft.com/office/drawing/2014/main" id="{43B5DFFA-7CBE-D8A4-E022-5332E6B306D3}"/>
                  </a:ext>
                </a:extLst>
              </p:cNvPr>
              <p:cNvSpPr/>
              <p:nvPr/>
            </p:nvSpPr>
            <p:spPr>
              <a:xfrm>
                <a:off x="9113766" y="4882583"/>
                <a:ext cx="123581" cy="12358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66" name="矩形 765">
                <a:extLst>
                  <a:ext uri="{FF2B5EF4-FFF2-40B4-BE49-F238E27FC236}">
                    <a16:creationId xmlns:a16="http://schemas.microsoft.com/office/drawing/2014/main" id="{BF417D02-5FD4-E06C-7543-38E8AF893D1B}"/>
                  </a:ext>
                </a:extLst>
              </p:cNvPr>
              <p:cNvSpPr/>
              <p:nvPr/>
            </p:nvSpPr>
            <p:spPr>
              <a:xfrm>
                <a:off x="9113722" y="5374666"/>
                <a:ext cx="123581" cy="12358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67" name="矩形 766">
                <a:extLst>
                  <a:ext uri="{FF2B5EF4-FFF2-40B4-BE49-F238E27FC236}">
                    <a16:creationId xmlns:a16="http://schemas.microsoft.com/office/drawing/2014/main" id="{B970A49F-30C6-BB41-1528-C6B15A7FCB42}"/>
                  </a:ext>
                </a:extLst>
              </p:cNvPr>
              <p:cNvSpPr/>
              <p:nvPr/>
            </p:nvSpPr>
            <p:spPr>
              <a:xfrm>
                <a:off x="9113766" y="5006162"/>
                <a:ext cx="123581" cy="12358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68" name="矩形 767">
                <a:extLst>
                  <a:ext uri="{FF2B5EF4-FFF2-40B4-BE49-F238E27FC236}">
                    <a16:creationId xmlns:a16="http://schemas.microsoft.com/office/drawing/2014/main" id="{DE53F613-7DBE-9803-971A-41C103DAE47C}"/>
                  </a:ext>
                </a:extLst>
              </p:cNvPr>
              <p:cNvSpPr/>
              <p:nvPr/>
            </p:nvSpPr>
            <p:spPr>
              <a:xfrm>
                <a:off x="9113722" y="5498246"/>
                <a:ext cx="123581" cy="12358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747" name="组合 746">
              <a:extLst>
                <a:ext uri="{FF2B5EF4-FFF2-40B4-BE49-F238E27FC236}">
                  <a16:creationId xmlns:a16="http://schemas.microsoft.com/office/drawing/2014/main" id="{EE5232AC-63A6-14A4-C399-1893BF17E2EC}"/>
                </a:ext>
              </a:extLst>
            </p:cNvPr>
            <p:cNvGrpSpPr/>
            <p:nvPr/>
          </p:nvGrpSpPr>
          <p:grpSpPr>
            <a:xfrm>
              <a:off x="9051865" y="4711567"/>
              <a:ext cx="123625" cy="986406"/>
              <a:chOff x="8619556" y="5835649"/>
              <a:chExt cx="123625" cy="986406"/>
            </a:xfrm>
          </p:grpSpPr>
          <p:sp>
            <p:nvSpPr>
              <p:cNvPr id="753" name="矩形 752">
                <a:extLst>
                  <a:ext uri="{FF2B5EF4-FFF2-40B4-BE49-F238E27FC236}">
                    <a16:creationId xmlns:a16="http://schemas.microsoft.com/office/drawing/2014/main" id="{D71B685A-52D1-69E7-C5EE-7E2A7F58495F}"/>
                  </a:ext>
                </a:extLst>
              </p:cNvPr>
              <p:cNvSpPr/>
              <p:nvPr/>
            </p:nvSpPr>
            <p:spPr>
              <a:xfrm>
                <a:off x="8619600" y="5835649"/>
                <a:ext cx="123581" cy="123581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54" name="矩形 753">
                <a:extLst>
                  <a:ext uri="{FF2B5EF4-FFF2-40B4-BE49-F238E27FC236}">
                    <a16:creationId xmlns:a16="http://schemas.microsoft.com/office/drawing/2014/main" id="{CE3CE454-C5F6-E51D-C1F1-D1D8690B13C3}"/>
                  </a:ext>
                </a:extLst>
              </p:cNvPr>
              <p:cNvSpPr/>
              <p:nvPr/>
            </p:nvSpPr>
            <p:spPr>
              <a:xfrm>
                <a:off x="8619556" y="6327733"/>
                <a:ext cx="123581" cy="123581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55" name="矩形 754">
                <a:extLst>
                  <a:ext uri="{FF2B5EF4-FFF2-40B4-BE49-F238E27FC236}">
                    <a16:creationId xmlns:a16="http://schemas.microsoft.com/office/drawing/2014/main" id="{9A192192-DEC9-8B31-83C2-3D4E04A1C811}"/>
                  </a:ext>
                </a:extLst>
              </p:cNvPr>
              <p:cNvSpPr/>
              <p:nvPr/>
            </p:nvSpPr>
            <p:spPr>
              <a:xfrm>
                <a:off x="8619600" y="5959230"/>
                <a:ext cx="123581" cy="123581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56" name="矩形 755">
                <a:extLst>
                  <a:ext uri="{FF2B5EF4-FFF2-40B4-BE49-F238E27FC236}">
                    <a16:creationId xmlns:a16="http://schemas.microsoft.com/office/drawing/2014/main" id="{5D1E2D1F-50C6-C0A1-151C-D9C82714B59D}"/>
                  </a:ext>
                </a:extLst>
              </p:cNvPr>
              <p:cNvSpPr/>
              <p:nvPr/>
            </p:nvSpPr>
            <p:spPr>
              <a:xfrm>
                <a:off x="8619556" y="6451313"/>
                <a:ext cx="123581" cy="123581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57" name="矩形 756">
                <a:extLst>
                  <a:ext uri="{FF2B5EF4-FFF2-40B4-BE49-F238E27FC236}">
                    <a16:creationId xmlns:a16="http://schemas.microsoft.com/office/drawing/2014/main" id="{2AC11394-7F7B-3048-BCCE-A535055BFB46}"/>
                  </a:ext>
                </a:extLst>
              </p:cNvPr>
              <p:cNvSpPr/>
              <p:nvPr/>
            </p:nvSpPr>
            <p:spPr>
              <a:xfrm>
                <a:off x="8619600" y="6082811"/>
                <a:ext cx="123581" cy="123581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58" name="矩形 757">
                <a:extLst>
                  <a:ext uri="{FF2B5EF4-FFF2-40B4-BE49-F238E27FC236}">
                    <a16:creationId xmlns:a16="http://schemas.microsoft.com/office/drawing/2014/main" id="{866DE5F3-76CA-6CFD-AD49-62EB74CC75CC}"/>
                  </a:ext>
                </a:extLst>
              </p:cNvPr>
              <p:cNvSpPr/>
              <p:nvPr/>
            </p:nvSpPr>
            <p:spPr>
              <a:xfrm>
                <a:off x="8619556" y="6574894"/>
                <a:ext cx="123581" cy="123581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59" name="矩形 758">
                <a:extLst>
                  <a:ext uri="{FF2B5EF4-FFF2-40B4-BE49-F238E27FC236}">
                    <a16:creationId xmlns:a16="http://schemas.microsoft.com/office/drawing/2014/main" id="{63FA29E5-B305-8A97-B480-86BA4178B874}"/>
                  </a:ext>
                </a:extLst>
              </p:cNvPr>
              <p:cNvSpPr/>
              <p:nvPr/>
            </p:nvSpPr>
            <p:spPr>
              <a:xfrm>
                <a:off x="8619600" y="6206390"/>
                <a:ext cx="123581" cy="123581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60" name="矩形 759">
                <a:extLst>
                  <a:ext uri="{FF2B5EF4-FFF2-40B4-BE49-F238E27FC236}">
                    <a16:creationId xmlns:a16="http://schemas.microsoft.com/office/drawing/2014/main" id="{BEF50531-6C3C-75CD-63BB-3CA7622A0F0F}"/>
                  </a:ext>
                </a:extLst>
              </p:cNvPr>
              <p:cNvSpPr/>
              <p:nvPr/>
            </p:nvSpPr>
            <p:spPr>
              <a:xfrm>
                <a:off x="8619556" y="6698474"/>
                <a:ext cx="123581" cy="123581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748" name="文本框 747">
              <a:extLst>
                <a:ext uri="{FF2B5EF4-FFF2-40B4-BE49-F238E27FC236}">
                  <a16:creationId xmlns:a16="http://schemas.microsoft.com/office/drawing/2014/main" id="{8E8F71EF-15B3-C7A8-82E3-765AD03903EF}"/>
                </a:ext>
              </a:extLst>
            </p:cNvPr>
            <p:cNvSpPr txBox="1"/>
            <p:nvPr/>
          </p:nvSpPr>
          <p:spPr>
            <a:xfrm>
              <a:off x="8695307" y="4956369"/>
              <a:ext cx="3337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N</a:t>
              </a:r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49" name="文本框 748">
              <a:extLst>
                <a:ext uri="{FF2B5EF4-FFF2-40B4-BE49-F238E27FC236}">
                  <a16:creationId xmlns:a16="http://schemas.microsoft.com/office/drawing/2014/main" id="{F953C326-F4DA-14E1-89E0-15BAE16889B2}"/>
                </a:ext>
              </a:extLst>
            </p:cNvPr>
            <p:cNvSpPr txBox="1"/>
            <p:nvPr/>
          </p:nvSpPr>
          <p:spPr>
            <a:xfrm>
              <a:off x="8979777" y="5579691"/>
              <a:ext cx="3337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  <a:endParaRPr lang="zh-CN" alt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750" name="组合 749">
              <a:extLst>
                <a:ext uri="{FF2B5EF4-FFF2-40B4-BE49-F238E27FC236}">
                  <a16:creationId xmlns:a16="http://schemas.microsoft.com/office/drawing/2014/main" id="{8F9673A1-B6D4-BADA-24CB-66E331D73421}"/>
                </a:ext>
              </a:extLst>
            </p:cNvPr>
            <p:cNvGrpSpPr/>
            <p:nvPr/>
          </p:nvGrpSpPr>
          <p:grpSpPr>
            <a:xfrm>
              <a:off x="8774279" y="4366829"/>
              <a:ext cx="330799" cy="388375"/>
              <a:chOff x="5020013" y="916181"/>
              <a:chExt cx="330799" cy="388375"/>
            </a:xfrm>
          </p:grpSpPr>
          <p:sp>
            <p:nvSpPr>
              <p:cNvPr id="751" name="文本框 750">
                <a:extLst>
                  <a:ext uri="{FF2B5EF4-FFF2-40B4-BE49-F238E27FC236}">
                    <a16:creationId xmlns:a16="http://schemas.microsoft.com/office/drawing/2014/main" id="{81CB1D85-9FD3-984F-8094-0CF89E6F77AA}"/>
                  </a:ext>
                </a:extLst>
              </p:cNvPr>
              <p:cNvSpPr txBox="1"/>
              <p:nvPr/>
            </p:nvSpPr>
            <p:spPr>
              <a:xfrm rot="18982472">
                <a:off x="5020013" y="916181"/>
                <a:ext cx="298535" cy="3692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h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752" name="直接连接符 132">
                <a:extLst>
                  <a:ext uri="{FF2B5EF4-FFF2-40B4-BE49-F238E27FC236}">
                    <a16:creationId xmlns:a16="http://schemas.microsoft.com/office/drawing/2014/main" id="{917695EC-17C3-6AF8-14E7-FB212F2DAF6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170586" y="1143045"/>
                <a:ext cx="180226" cy="161511"/>
              </a:xfrm>
              <a:prstGeom prst="line">
                <a:avLst/>
              </a:prstGeom>
              <a:ln w="12700">
                <a:headEnd type="triangl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aphicFrame>
        <p:nvGraphicFramePr>
          <p:cNvPr id="769" name="表格 768">
            <a:extLst>
              <a:ext uri="{FF2B5EF4-FFF2-40B4-BE49-F238E27FC236}">
                <a16:creationId xmlns:a16="http://schemas.microsoft.com/office/drawing/2014/main" id="{D76FA2B4-F4A0-E6E9-7B1A-E11F3581C3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0469384"/>
              </p:ext>
            </p:extLst>
          </p:nvPr>
        </p:nvGraphicFramePr>
        <p:xfrm>
          <a:off x="2398063" y="6509868"/>
          <a:ext cx="2580337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1148">
                  <a:extLst>
                    <a:ext uri="{9D8B030D-6E8A-4147-A177-3AD203B41FA5}">
                      <a16:colId xmlns:a16="http://schemas.microsoft.com/office/drawing/2014/main" val="2145976835"/>
                    </a:ext>
                  </a:extLst>
                </a:gridCol>
                <a:gridCol w="763951">
                  <a:extLst>
                    <a:ext uri="{9D8B030D-6E8A-4147-A177-3AD203B41FA5}">
                      <a16:colId xmlns:a16="http://schemas.microsoft.com/office/drawing/2014/main" val="148455026"/>
                    </a:ext>
                  </a:extLst>
                </a:gridCol>
                <a:gridCol w="1075238">
                  <a:extLst>
                    <a:ext uri="{9D8B030D-6E8A-4147-A177-3AD203B41FA5}">
                      <a16:colId xmlns:a16="http://schemas.microsoft.com/office/drawing/2014/main" val="2182379166"/>
                    </a:ext>
                  </a:extLst>
                </a:gridCol>
              </a:tblGrid>
              <a:tr h="305118"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Reduce Dependency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1248250"/>
                  </a:ext>
                </a:extLst>
              </a:tr>
              <a:tr h="319918">
                <a:tc>
                  <a:txBody>
                    <a:bodyPr/>
                    <a:lstStyle/>
                    <a:p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N’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90620"/>
                  </a:ext>
                </a:extLst>
              </a:tr>
              <a:tr h="319918">
                <a:tc>
                  <a:txBody>
                    <a:bodyPr/>
                    <a:lstStyle/>
                    <a:p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Batch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Batch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NonPara</a:t>
                      </a:r>
                      <a:endParaRPr lang="zh-CN" altLang="en-US" sz="1600" b="1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420827"/>
                  </a:ext>
                </a:extLst>
              </a:tr>
            </a:tbl>
          </a:graphicData>
        </a:graphic>
      </p:graphicFrame>
      <p:cxnSp>
        <p:nvCxnSpPr>
          <p:cNvPr id="770" name="直接箭头连接符 19">
            <a:extLst>
              <a:ext uri="{FF2B5EF4-FFF2-40B4-BE49-F238E27FC236}">
                <a16:creationId xmlns:a16="http://schemas.microsoft.com/office/drawing/2014/main" id="{4E38F4AD-AB7A-1793-B1EE-42D87ADEF287}"/>
              </a:ext>
            </a:extLst>
          </p:cNvPr>
          <p:cNvCxnSpPr>
            <a:cxnSpLocks/>
            <a:stCxn id="742" idx="3"/>
            <a:endCxn id="567" idx="1"/>
          </p:cNvCxnSpPr>
          <p:nvPr/>
        </p:nvCxnSpPr>
        <p:spPr>
          <a:xfrm flipV="1">
            <a:off x="3302897" y="5549376"/>
            <a:ext cx="222957" cy="504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5" name="直接箭头连接符 19">
            <a:extLst>
              <a:ext uri="{FF2B5EF4-FFF2-40B4-BE49-F238E27FC236}">
                <a16:creationId xmlns:a16="http://schemas.microsoft.com/office/drawing/2014/main" id="{F5F5478F-5A99-2B30-19B8-60D101E908D8}"/>
              </a:ext>
            </a:extLst>
          </p:cNvPr>
          <p:cNvCxnSpPr>
            <a:cxnSpLocks/>
            <a:stCxn id="567" idx="3"/>
          </p:cNvCxnSpPr>
          <p:nvPr/>
        </p:nvCxnSpPr>
        <p:spPr>
          <a:xfrm>
            <a:off x="4402810" y="5549376"/>
            <a:ext cx="24041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8" name="文本框 777">
            <a:extLst>
              <a:ext uri="{FF2B5EF4-FFF2-40B4-BE49-F238E27FC236}">
                <a16:creationId xmlns:a16="http://schemas.microsoft.com/office/drawing/2014/main" id="{A35A3094-07CE-79B8-BE42-2981EEF394D7}"/>
              </a:ext>
            </a:extLst>
          </p:cNvPr>
          <p:cNvSpPr txBox="1"/>
          <p:nvPr/>
        </p:nvSpPr>
        <p:spPr>
          <a:xfrm>
            <a:off x="3466915" y="5909940"/>
            <a:ext cx="10310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Reduction</a:t>
            </a:r>
          </a:p>
          <a:p>
            <a:r>
              <a:rPr lang="en-US" altLang="zh-CN" sz="1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Dimension</a:t>
            </a:r>
            <a:endParaRPr lang="zh-CN" altLang="en-US" sz="14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79" name="连接符: 曲线 14">
            <a:extLst>
              <a:ext uri="{FF2B5EF4-FFF2-40B4-BE49-F238E27FC236}">
                <a16:creationId xmlns:a16="http://schemas.microsoft.com/office/drawing/2014/main" id="{819465C6-875A-1D30-7372-3AEA9A1C7576}"/>
              </a:ext>
            </a:extLst>
          </p:cNvPr>
          <p:cNvCxnSpPr>
            <a:cxnSpLocks/>
            <a:stCxn id="778" idx="1"/>
            <a:endCxn id="613" idx="3"/>
          </p:cNvCxnSpPr>
          <p:nvPr/>
        </p:nvCxnSpPr>
        <p:spPr>
          <a:xfrm rot="10800000" flipV="1">
            <a:off x="2910779" y="6171549"/>
            <a:ext cx="556137" cy="165135"/>
          </a:xfrm>
          <a:prstGeom prst="curvedConnector3">
            <a:avLst>
              <a:gd name="adj1" fmla="val 50000"/>
            </a:avLst>
          </a:prstGeom>
          <a:ln w="38100">
            <a:solidFill>
              <a:srgbClr val="C0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2" name="连接符: 曲线 14">
            <a:extLst>
              <a:ext uri="{FF2B5EF4-FFF2-40B4-BE49-F238E27FC236}">
                <a16:creationId xmlns:a16="http://schemas.microsoft.com/office/drawing/2014/main" id="{7099A3D9-30D0-A83C-FEED-2C99DF4C2558}"/>
              </a:ext>
            </a:extLst>
          </p:cNvPr>
          <p:cNvCxnSpPr>
            <a:cxnSpLocks/>
            <a:stCxn id="778" idx="3"/>
            <a:endCxn id="749" idx="1"/>
          </p:cNvCxnSpPr>
          <p:nvPr/>
        </p:nvCxnSpPr>
        <p:spPr>
          <a:xfrm>
            <a:off x="4497966" y="6171550"/>
            <a:ext cx="347896" cy="12440"/>
          </a:xfrm>
          <a:prstGeom prst="curvedConnector3">
            <a:avLst>
              <a:gd name="adj1" fmla="val 50000"/>
            </a:avLst>
          </a:prstGeom>
          <a:ln w="38100">
            <a:solidFill>
              <a:srgbClr val="C0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6" name="连接符: 曲线 14">
            <a:extLst>
              <a:ext uri="{FF2B5EF4-FFF2-40B4-BE49-F238E27FC236}">
                <a16:creationId xmlns:a16="http://schemas.microsoft.com/office/drawing/2014/main" id="{F2D6F718-0DA3-4662-AE12-FF1BFF35448C}"/>
              </a:ext>
            </a:extLst>
          </p:cNvPr>
          <p:cNvCxnSpPr>
            <a:cxnSpLocks/>
            <a:endCxn id="631" idx="2"/>
          </p:cNvCxnSpPr>
          <p:nvPr/>
        </p:nvCxnSpPr>
        <p:spPr>
          <a:xfrm rot="16200000" flipV="1">
            <a:off x="2150222" y="6319147"/>
            <a:ext cx="337401" cy="67007"/>
          </a:xfrm>
          <a:prstGeom prst="curvedConnector3">
            <a:avLst>
              <a:gd name="adj1" fmla="val 50000"/>
            </a:avLst>
          </a:prstGeom>
          <a:ln w="19050">
            <a:solidFill>
              <a:schemeClr val="accent5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9" name="连接符: 曲线 14">
            <a:extLst>
              <a:ext uri="{FF2B5EF4-FFF2-40B4-BE49-F238E27FC236}">
                <a16:creationId xmlns:a16="http://schemas.microsoft.com/office/drawing/2014/main" id="{35C1556C-2F72-CC1E-0E6B-5B997927FD67}"/>
              </a:ext>
            </a:extLst>
          </p:cNvPr>
          <p:cNvCxnSpPr>
            <a:cxnSpLocks/>
            <a:stCxn id="564" idx="3"/>
            <a:endCxn id="761" idx="0"/>
          </p:cNvCxnSpPr>
          <p:nvPr/>
        </p:nvCxnSpPr>
        <p:spPr>
          <a:xfrm>
            <a:off x="4854893" y="4392752"/>
            <a:ext cx="186749" cy="662302"/>
          </a:xfrm>
          <a:prstGeom prst="curvedConnector2">
            <a:avLst/>
          </a:prstGeom>
          <a:ln w="19050">
            <a:solidFill>
              <a:schemeClr val="accent5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93" name="表格 792">
            <a:extLst>
              <a:ext uri="{FF2B5EF4-FFF2-40B4-BE49-F238E27FC236}">
                <a16:creationId xmlns:a16="http://schemas.microsoft.com/office/drawing/2014/main" id="{3E303AE1-0032-C3C4-A31D-46A39CE9E5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3503745"/>
              </p:ext>
            </p:extLst>
          </p:nvPr>
        </p:nvGraphicFramePr>
        <p:xfrm>
          <a:off x="6226964" y="3682323"/>
          <a:ext cx="2703385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5585">
                  <a:extLst>
                    <a:ext uri="{9D8B030D-6E8A-4147-A177-3AD203B41FA5}">
                      <a16:colId xmlns:a16="http://schemas.microsoft.com/office/drawing/2014/main" val="2145976835"/>
                    </a:ext>
                  </a:extLst>
                </a:gridCol>
                <a:gridCol w="881000">
                  <a:extLst>
                    <a:ext uri="{9D8B030D-6E8A-4147-A177-3AD203B41FA5}">
                      <a16:colId xmlns:a16="http://schemas.microsoft.com/office/drawing/2014/main" val="148455026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182379166"/>
                    </a:ext>
                  </a:extLst>
                </a:gridCol>
              </a:tblGrid>
              <a:tr h="305118">
                <a:tc gridSpan="3">
                  <a:txBody>
                    <a:bodyPr/>
                    <a:lstStyle/>
                    <a:p>
                      <a:pPr marL="0" marR="0" lvl="0" indent="0" algn="ctr" defTabSz="21119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Reduce dependency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257424"/>
                  </a:ext>
                </a:extLst>
              </a:tr>
              <a:tr h="305118">
                <a:tc>
                  <a:txBody>
                    <a:bodyPr/>
                    <a:lstStyle/>
                    <a:p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N’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1248250"/>
                  </a:ext>
                </a:extLst>
              </a:tr>
              <a:tr h="319918">
                <a:tc>
                  <a:txBody>
                    <a:bodyPr/>
                    <a:lstStyle/>
                    <a:p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Batch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Reuse</a:t>
                      </a:r>
                      <a:endParaRPr lang="zh-CN" altLang="en-US" sz="16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 err="1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NonPara</a:t>
                      </a:r>
                      <a:endParaRPr lang="zh-CN" altLang="en-US" sz="1600" b="1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90620"/>
                  </a:ext>
                </a:extLst>
              </a:tr>
            </a:tbl>
          </a:graphicData>
        </a:graphic>
      </p:graphicFrame>
      <p:cxnSp>
        <p:nvCxnSpPr>
          <p:cNvPr id="794" name="连接符: 曲线 14">
            <a:extLst>
              <a:ext uri="{FF2B5EF4-FFF2-40B4-BE49-F238E27FC236}">
                <a16:creationId xmlns:a16="http://schemas.microsoft.com/office/drawing/2014/main" id="{CB703B0B-5392-93BA-2B78-1E63DF4F20CA}"/>
              </a:ext>
            </a:extLst>
          </p:cNvPr>
          <p:cNvCxnSpPr>
            <a:cxnSpLocks/>
            <a:endCxn id="396" idx="0"/>
          </p:cNvCxnSpPr>
          <p:nvPr/>
        </p:nvCxnSpPr>
        <p:spPr>
          <a:xfrm rot="10800000" flipV="1">
            <a:off x="5926206" y="4185242"/>
            <a:ext cx="117762" cy="390865"/>
          </a:xfrm>
          <a:prstGeom prst="curvedConnector2">
            <a:avLst/>
          </a:prstGeom>
          <a:ln w="19050">
            <a:solidFill>
              <a:schemeClr val="accent6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7" name="连接符: 曲线 14">
            <a:extLst>
              <a:ext uri="{FF2B5EF4-FFF2-40B4-BE49-F238E27FC236}">
                <a16:creationId xmlns:a16="http://schemas.microsoft.com/office/drawing/2014/main" id="{FC724261-38A8-EDDF-BEB4-004CA1717F17}"/>
              </a:ext>
            </a:extLst>
          </p:cNvPr>
          <p:cNvCxnSpPr>
            <a:cxnSpLocks/>
            <a:stCxn id="565" idx="0"/>
            <a:endCxn id="354" idx="1"/>
          </p:cNvCxnSpPr>
          <p:nvPr/>
        </p:nvCxnSpPr>
        <p:spPr>
          <a:xfrm rot="16200000" flipH="1" flipV="1">
            <a:off x="8184036" y="4256929"/>
            <a:ext cx="66724" cy="1468039"/>
          </a:xfrm>
          <a:prstGeom prst="curvedConnector3">
            <a:avLst>
              <a:gd name="adj1" fmla="val -342605"/>
            </a:avLst>
          </a:prstGeom>
          <a:ln w="19050">
            <a:solidFill>
              <a:schemeClr val="accent6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1" name="连接符: 曲线 14">
            <a:extLst>
              <a:ext uri="{FF2B5EF4-FFF2-40B4-BE49-F238E27FC236}">
                <a16:creationId xmlns:a16="http://schemas.microsoft.com/office/drawing/2014/main" id="{A63337AB-7044-6EFF-308F-3F597F0532E8}"/>
              </a:ext>
            </a:extLst>
          </p:cNvPr>
          <p:cNvCxnSpPr>
            <a:cxnSpLocks/>
            <a:endCxn id="545" idx="3"/>
          </p:cNvCxnSpPr>
          <p:nvPr/>
        </p:nvCxnSpPr>
        <p:spPr>
          <a:xfrm rot="16200000" flipV="1">
            <a:off x="7647419" y="5703332"/>
            <a:ext cx="123134" cy="1382461"/>
          </a:xfrm>
          <a:prstGeom prst="curvedConnector2">
            <a:avLst/>
          </a:prstGeom>
          <a:ln w="19050">
            <a:solidFill>
              <a:schemeClr val="accent6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4" name="文本框 803">
            <a:extLst>
              <a:ext uri="{FF2B5EF4-FFF2-40B4-BE49-F238E27FC236}">
                <a16:creationId xmlns:a16="http://schemas.microsoft.com/office/drawing/2014/main" id="{27D49258-FF0F-1D5E-9B12-8AEEEF48184D}"/>
              </a:ext>
            </a:extLst>
          </p:cNvPr>
          <p:cNvSpPr txBox="1"/>
          <p:nvPr/>
        </p:nvSpPr>
        <p:spPr>
          <a:xfrm>
            <a:off x="5740790" y="7564014"/>
            <a:ext cx="438293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 Dependency for Batched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MatMul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05" name="文本框 804">
            <a:extLst>
              <a:ext uri="{FF2B5EF4-FFF2-40B4-BE49-F238E27FC236}">
                <a16:creationId xmlns:a16="http://schemas.microsoft.com/office/drawing/2014/main" id="{03BCC18D-03AF-5359-6A7F-114A2DF55670}"/>
              </a:ext>
            </a:extLst>
          </p:cNvPr>
          <p:cNvSpPr txBox="1"/>
          <p:nvPr/>
        </p:nvSpPr>
        <p:spPr>
          <a:xfrm>
            <a:off x="6996452" y="6004991"/>
            <a:ext cx="18870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Reduction Dimension</a:t>
            </a:r>
            <a:endParaRPr lang="zh-CN" altLang="en-US" sz="14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06" name="连接符: 曲线 14">
            <a:extLst>
              <a:ext uri="{FF2B5EF4-FFF2-40B4-BE49-F238E27FC236}">
                <a16:creationId xmlns:a16="http://schemas.microsoft.com/office/drawing/2014/main" id="{7862A5D7-0CFE-9A57-7793-459F277B1B13}"/>
              </a:ext>
            </a:extLst>
          </p:cNvPr>
          <p:cNvCxnSpPr>
            <a:cxnSpLocks/>
          </p:cNvCxnSpPr>
          <p:nvPr/>
        </p:nvCxnSpPr>
        <p:spPr>
          <a:xfrm rot="10800000">
            <a:off x="5812131" y="5993273"/>
            <a:ext cx="1236649" cy="156590"/>
          </a:xfrm>
          <a:prstGeom prst="curvedConnector2">
            <a:avLst/>
          </a:prstGeom>
          <a:ln w="38100">
            <a:solidFill>
              <a:srgbClr val="C0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8" name="任意形状 827">
            <a:extLst>
              <a:ext uri="{FF2B5EF4-FFF2-40B4-BE49-F238E27FC236}">
                <a16:creationId xmlns:a16="http://schemas.microsoft.com/office/drawing/2014/main" id="{26258C1D-F1F0-003A-63C2-EB2423BB43E4}"/>
              </a:ext>
            </a:extLst>
          </p:cNvPr>
          <p:cNvSpPr/>
          <p:nvPr/>
        </p:nvSpPr>
        <p:spPr>
          <a:xfrm>
            <a:off x="6439793" y="5434312"/>
            <a:ext cx="969818" cy="572655"/>
          </a:xfrm>
          <a:custGeom>
            <a:avLst/>
            <a:gdLst>
              <a:gd name="connsiteX0" fmla="*/ 0 w 969818"/>
              <a:gd name="connsiteY0" fmla="*/ 0 h 572655"/>
              <a:gd name="connsiteX1" fmla="*/ 665018 w 969818"/>
              <a:gd name="connsiteY1" fmla="*/ 267855 h 572655"/>
              <a:gd name="connsiteX2" fmla="*/ 969818 w 969818"/>
              <a:gd name="connsiteY2" fmla="*/ 572655 h 572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69818" h="572655">
                <a:moveTo>
                  <a:pt x="0" y="0"/>
                </a:moveTo>
                <a:cubicBezTo>
                  <a:pt x="251691" y="86206"/>
                  <a:pt x="503382" y="172413"/>
                  <a:pt x="665018" y="267855"/>
                </a:cubicBezTo>
                <a:cubicBezTo>
                  <a:pt x="826654" y="363297"/>
                  <a:pt x="922097" y="511079"/>
                  <a:pt x="969818" y="572655"/>
                </a:cubicBezTo>
              </a:path>
            </a:pathLst>
          </a:custGeom>
          <a:noFill/>
          <a:ln w="38100">
            <a:solidFill>
              <a:srgbClr val="C00000"/>
            </a:solidFill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3603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FAF752E9-F8A2-CDE1-3773-86B653F7EC1F}"/>
              </a:ext>
            </a:extLst>
          </p:cNvPr>
          <p:cNvGrpSpPr/>
          <p:nvPr/>
        </p:nvGrpSpPr>
        <p:grpSpPr>
          <a:xfrm>
            <a:off x="3693309" y="2899521"/>
            <a:ext cx="5214385" cy="3099793"/>
            <a:chOff x="3693309" y="2899521"/>
            <a:chExt cx="5214385" cy="3099793"/>
          </a:xfrm>
        </p:grpSpPr>
        <p:sp>
          <p:nvSpPr>
            <p:cNvPr id="3" name="圆角矩形 2">
              <a:extLst>
                <a:ext uri="{FF2B5EF4-FFF2-40B4-BE49-F238E27FC236}">
                  <a16:creationId xmlns:a16="http://schemas.microsoft.com/office/drawing/2014/main" id="{DD3EF08C-E0DE-E6AA-BC43-FC3F5F0E3F34}"/>
                </a:ext>
              </a:extLst>
            </p:cNvPr>
            <p:cNvSpPr/>
            <p:nvPr/>
          </p:nvSpPr>
          <p:spPr>
            <a:xfrm>
              <a:off x="3693309" y="3318553"/>
              <a:ext cx="5214385" cy="2619910"/>
            </a:xfrm>
            <a:prstGeom prst="roundRect">
              <a:avLst/>
            </a:prstGeom>
            <a:solidFill>
              <a:srgbClr val="F5B183">
                <a:alpha val="2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4" name="直接箭头连接符 19">
              <a:extLst>
                <a:ext uri="{FF2B5EF4-FFF2-40B4-BE49-F238E27FC236}">
                  <a16:creationId xmlns:a16="http://schemas.microsoft.com/office/drawing/2014/main" id="{CCDAC52E-0778-E0CC-A7E8-E76E3FC184BB}"/>
                </a:ext>
              </a:extLst>
            </p:cNvPr>
            <p:cNvCxnSpPr>
              <a:cxnSpLocks/>
              <a:stCxn id="11" idx="2"/>
              <a:endCxn id="16" idx="0"/>
            </p:cNvCxnSpPr>
            <p:nvPr/>
          </p:nvCxnSpPr>
          <p:spPr>
            <a:xfrm>
              <a:off x="7388396" y="4599163"/>
              <a:ext cx="664279" cy="30855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矩形: 圆角 20">
              <a:extLst>
                <a:ext uri="{FF2B5EF4-FFF2-40B4-BE49-F238E27FC236}">
                  <a16:creationId xmlns:a16="http://schemas.microsoft.com/office/drawing/2014/main" id="{2E52881B-0A5C-F749-106A-08B0A163CD5C}"/>
                </a:ext>
              </a:extLst>
            </p:cNvPr>
            <p:cNvSpPr/>
            <p:nvPr/>
          </p:nvSpPr>
          <p:spPr>
            <a:xfrm>
              <a:off x="4383267" y="4312055"/>
              <a:ext cx="873700" cy="28800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Add</a:t>
              </a:r>
              <a:endParaRPr lang="zh-CN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矩形: 圆角 20">
              <a:extLst>
                <a:ext uri="{FF2B5EF4-FFF2-40B4-BE49-F238E27FC236}">
                  <a16:creationId xmlns:a16="http://schemas.microsoft.com/office/drawing/2014/main" id="{DE8E220F-FC88-D36F-53E6-A013ABCD86D1}"/>
                </a:ext>
              </a:extLst>
            </p:cNvPr>
            <p:cNvSpPr/>
            <p:nvPr/>
          </p:nvSpPr>
          <p:spPr>
            <a:xfrm>
              <a:off x="4383267" y="3745974"/>
              <a:ext cx="873700" cy="28800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Mask</a:t>
              </a:r>
              <a:endParaRPr lang="zh-CN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" name="直接箭头连接符 19">
              <a:extLst>
                <a:ext uri="{FF2B5EF4-FFF2-40B4-BE49-F238E27FC236}">
                  <a16:creationId xmlns:a16="http://schemas.microsoft.com/office/drawing/2014/main" id="{2BD712D6-7C89-488C-A9FF-7B277EEB6C08}"/>
                </a:ext>
              </a:extLst>
            </p:cNvPr>
            <p:cNvCxnSpPr>
              <a:cxnSpLocks/>
              <a:stCxn id="6" idx="2"/>
              <a:endCxn id="5" idx="0"/>
            </p:cNvCxnSpPr>
            <p:nvPr/>
          </p:nvCxnSpPr>
          <p:spPr>
            <a:xfrm>
              <a:off x="4820117" y="4033974"/>
              <a:ext cx="0" cy="27808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矩形: 圆角 20">
              <a:extLst>
                <a:ext uri="{FF2B5EF4-FFF2-40B4-BE49-F238E27FC236}">
                  <a16:creationId xmlns:a16="http://schemas.microsoft.com/office/drawing/2014/main" id="{30CA7CA6-DFBA-0C85-5035-107D6A2A59B7}"/>
                </a:ext>
              </a:extLst>
            </p:cNvPr>
            <p:cNvSpPr/>
            <p:nvPr/>
          </p:nvSpPr>
          <p:spPr>
            <a:xfrm>
              <a:off x="5508715" y="4310499"/>
              <a:ext cx="873700" cy="28800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Exp</a:t>
              </a:r>
              <a:endParaRPr lang="zh-CN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9" name="直接箭头连接符 19">
              <a:extLst>
                <a:ext uri="{FF2B5EF4-FFF2-40B4-BE49-F238E27FC236}">
                  <a16:creationId xmlns:a16="http://schemas.microsoft.com/office/drawing/2014/main" id="{988AA2C5-355B-24ED-F3FC-C3684A648C59}"/>
                </a:ext>
              </a:extLst>
            </p:cNvPr>
            <p:cNvCxnSpPr>
              <a:cxnSpLocks/>
              <a:stCxn id="5" idx="3"/>
              <a:endCxn id="8" idx="1"/>
            </p:cNvCxnSpPr>
            <p:nvPr/>
          </p:nvCxnSpPr>
          <p:spPr>
            <a:xfrm flipV="1">
              <a:off x="5256967" y="4454499"/>
              <a:ext cx="251748" cy="155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矩形: 圆角 20">
              <a:extLst>
                <a:ext uri="{FF2B5EF4-FFF2-40B4-BE49-F238E27FC236}">
                  <a16:creationId xmlns:a16="http://schemas.microsoft.com/office/drawing/2014/main" id="{33E28423-F851-4DB1-2D6D-4E3537404321}"/>
                </a:ext>
              </a:extLst>
            </p:cNvPr>
            <p:cNvSpPr/>
            <p:nvPr/>
          </p:nvSpPr>
          <p:spPr>
            <a:xfrm>
              <a:off x="6130781" y="3754045"/>
              <a:ext cx="1124722" cy="288000"/>
            </a:xfrm>
            <a:prstGeom prst="roundRect">
              <a:avLst/>
            </a:prstGeom>
            <a:solidFill>
              <a:srgbClr val="F5B183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Reduce 0</a:t>
              </a:r>
              <a:endParaRPr lang="zh-CN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矩形: 圆角 20">
              <a:extLst>
                <a:ext uri="{FF2B5EF4-FFF2-40B4-BE49-F238E27FC236}">
                  <a16:creationId xmlns:a16="http://schemas.microsoft.com/office/drawing/2014/main" id="{6021C3E2-4B15-2FC2-5A2D-742A748FEFA8}"/>
                </a:ext>
              </a:extLst>
            </p:cNvPr>
            <p:cNvSpPr/>
            <p:nvPr/>
          </p:nvSpPr>
          <p:spPr>
            <a:xfrm>
              <a:off x="6951546" y="4311163"/>
              <a:ext cx="873700" cy="28800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Div</a:t>
              </a:r>
              <a:endParaRPr lang="zh-CN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2" name="直接箭头连接符 19">
              <a:extLst>
                <a:ext uri="{FF2B5EF4-FFF2-40B4-BE49-F238E27FC236}">
                  <a16:creationId xmlns:a16="http://schemas.microsoft.com/office/drawing/2014/main" id="{FDE6DBE6-4B79-CAC5-3053-DF7B69C36696}"/>
                </a:ext>
              </a:extLst>
            </p:cNvPr>
            <p:cNvCxnSpPr>
              <a:cxnSpLocks/>
              <a:stCxn id="8" idx="0"/>
              <a:endCxn id="10" idx="1"/>
            </p:cNvCxnSpPr>
            <p:nvPr/>
          </p:nvCxnSpPr>
          <p:spPr>
            <a:xfrm flipV="1">
              <a:off x="5945565" y="3898045"/>
              <a:ext cx="185216" cy="41245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9">
              <a:extLst>
                <a:ext uri="{FF2B5EF4-FFF2-40B4-BE49-F238E27FC236}">
                  <a16:creationId xmlns:a16="http://schemas.microsoft.com/office/drawing/2014/main" id="{FC5092EA-035D-107E-1729-88F14D896A89}"/>
                </a:ext>
              </a:extLst>
            </p:cNvPr>
            <p:cNvCxnSpPr>
              <a:cxnSpLocks/>
              <a:stCxn id="10" idx="3"/>
              <a:endCxn id="11" idx="0"/>
            </p:cNvCxnSpPr>
            <p:nvPr/>
          </p:nvCxnSpPr>
          <p:spPr>
            <a:xfrm>
              <a:off x="7255503" y="3898045"/>
              <a:ext cx="132893" cy="4131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9">
              <a:extLst>
                <a:ext uri="{FF2B5EF4-FFF2-40B4-BE49-F238E27FC236}">
                  <a16:creationId xmlns:a16="http://schemas.microsoft.com/office/drawing/2014/main" id="{3968840F-7E7A-A30B-C7B6-2BC7F29F9306}"/>
                </a:ext>
              </a:extLst>
            </p:cNvPr>
            <p:cNvCxnSpPr>
              <a:cxnSpLocks/>
              <a:stCxn id="8" idx="3"/>
              <a:endCxn id="11" idx="1"/>
            </p:cNvCxnSpPr>
            <p:nvPr/>
          </p:nvCxnSpPr>
          <p:spPr>
            <a:xfrm>
              <a:off x="6382415" y="4454499"/>
              <a:ext cx="569131" cy="66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矩形: 圆角 20">
              <a:extLst>
                <a:ext uri="{FF2B5EF4-FFF2-40B4-BE49-F238E27FC236}">
                  <a16:creationId xmlns:a16="http://schemas.microsoft.com/office/drawing/2014/main" id="{4148B522-CDC4-2853-7AEA-4989AF9653D6}"/>
                </a:ext>
              </a:extLst>
            </p:cNvPr>
            <p:cNvSpPr/>
            <p:nvPr/>
          </p:nvSpPr>
          <p:spPr>
            <a:xfrm>
              <a:off x="6411122" y="4917391"/>
              <a:ext cx="1039163" cy="28800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Reduce 1</a:t>
              </a:r>
              <a:endParaRPr lang="zh-CN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矩形: 圆角 20">
              <a:extLst>
                <a:ext uri="{FF2B5EF4-FFF2-40B4-BE49-F238E27FC236}">
                  <a16:creationId xmlns:a16="http://schemas.microsoft.com/office/drawing/2014/main" id="{A267420C-DDEC-6DD0-EA36-486DC13DA8F5}"/>
                </a:ext>
              </a:extLst>
            </p:cNvPr>
            <p:cNvSpPr/>
            <p:nvPr/>
          </p:nvSpPr>
          <p:spPr>
            <a:xfrm>
              <a:off x="7541931" y="4907713"/>
              <a:ext cx="1021488" cy="28800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MatMul</a:t>
              </a:r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1</a:t>
              </a:r>
              <a:endParaRPr lang="zh-CN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7" name="直接箭头连接符 19">
              <a:extLst>
                <a:ext uri="{FF2B5EF4-FFF2-40B4-BE49-F238E27FC236}">
                  <a16:creationId xmlns:a16="http://schemas.microsoft.com/office/drawing/2014/main" id="{BD492EBB-7DBD-D10C-0D0B-4D7CB5DBC648}"/>
                </a:ext>
              </a:extLst>
            </p:cNvPr>
            <p:cNvCxnSpPr>
              <a:cxnSpLocks/>
              <a:stCxn id="11" idx="2"/>
              <a:endCxn id="15" idx="0"/>
            </p:cNvCxnSpPr>
            <p:nvPr/>
          </p:nvCxnSpPr>
          <p:spPr>
            <a:xfrm flipH="1">
              <a:off x="6930704" y="4599163"/>
              <a:ext cx="457692" cy="31822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9">
              <a:extLst>
                <a:ext uri="{FF2B5EF4-FFF2-40B4-BE49-F238E27FC236}">
                  <a16:creationId xmlns:a16="http://schemas.microsoft.com/office/drawing/2014/main" id="{E19C5DDA-9623-DBC7-B30C-19DFD5F2B4F5}"/>
                </a:ext>
              </a:extLst>
            </p:cNvPr>
            <p:cNvCxnSpPr>
              <a:cxnSpLocks/>
              <a:endCxn id="5" idx="1"/>
            </p:cNvCxnSpPr>
            <p:nvPr/>
          </p:nvCxnSpPr>
          <p:spPr>
            <a:xfrm>
              <a:off x="3965660" y="4456055"/>
              <a:ext cx="417607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文本框 18">
                  <a:extLst>
                    <a:ext uri="{FF2B5EF4-FFF2-40B4-BE49-F238E27FC236}">
                      <a16:creationId xmlns:a16="http://schemas.microsoft.com/office/drawing/2014/main" id="{8D4B373D-3856-1823-5A4B-910AE851C55D}"/>
                    </a:ext>
                  </a:extLst>
                </p:cNvPr>
                <p:cNvSpPr txBox="1"/>
                <p:nvPr/>
              </p:nvSpPr>
              <p:spPr>
                <a:xfrm>
                  <a:off x="4761149" y="3974558"/>
                  <a:ext cx="652743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oMath>
                    </m:oMathPara>
                  </a14:m>
                  <a:endParaRPr lang="zh-CN" altLang="en-US" sz="20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7" name="文本框 26">
                  <a:extLst>
                    <a:ext uri="{FF2B5EF4-FFF2-40B4-BE49-F238E27FC236}">
                      <a16:creationId xmlns:a16="http://schemas.microsoft.com/office/drawing/2014/main" id="{FC49139E-2FAB-19D0-4B39-E5890786AFA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61149" y="3974558"/>
                  <a:ext cx="652743" cy="40011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文本框 19">
                  <a:extLst>
                    <a:ext uri="{FF2B5EF4-FFF2-40B4-BE49-F238E27FC236}">
                      <a16:creationId xmlns:a16="http://schemas.microsoft.com/office/drawing/2014/main" id="{A8DA4B2E-9348-C2CC-6F62-0F222AE392E4}"/>
                    </a:ext>
                  </a:extLst>
                </p:cNvPr>
                <p:cNvSpPr txBox="1"/>
                <p:nvPr/>
              </p:nvSpPr>
              <p:spPr>
                <a:xfrm>
                  <a:off x="5077272" y="4557833"/>
                  <a:ext cx="652743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oMath>
                    </m:oMathPara>
                  </a14:m>
                  <a:endParaRPr lang="zh-CN" altLang="en-US" sz="20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8" name="文本框 27">
                  <a:extLst>
                    <a:ext uri="{FF2B5EF4-FFF2-40B4-BE49-F238E27FC236}">
                      <a16:creationId xmlns:a16="http://schemas.microsoft.com/office/drawing/2014/main" id="{3D576B83-F708-63F1-AFB1-3763845C2A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7272" y="4557833"/>
                  <a:ext cx="652743" cy="40011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文本框 20">
                  <a:extLst>
                    <a:ext uri="{FF2B5EF4-FFF2-40B4-BE49-F238E27FC236}">
                      <a16:creationId xmlns:a16="http://schemas.microsoft.com/office/drawing/2014/main" id="{691E2CB8-2D70-4388-B4C0-DA1783FCFE0B}"/>
                    </a:ext>
                  </a:extLst>
                </p:cNvPr>
                <p:cNvSpPr txBox="1"/>
                <p:nvPr/>
              </p:nvSpPr>
              <p:spPr>
                <a:xfrm>
                  <a:off x="5696244" y="3919606"/>
                  <a:ext cx="385041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zh-CN" altLang="en-US" sz="20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9" name="文本框 28">
                  <a:extLst>
                    <a:ext uri="{FF2B5EF4-FFF2-40B4-BE49-F238E27FC236}">
                      <a16:creationId xmlns:a16="http://schemas.microsoft.com/office/drawing/2014/main" id="{85AEC05A-9934-841E-D1EF-0E48C7E3E23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96244" y="3919606"/>
                  <a:ext cx="385041" cy="40011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文本框 21">
                  <a:extLst>
                    <a:ext uri="{FF2B5EF4-FFF2-40B4-BE49-F238E27FC236}">
                      <a16:creationId xmlns:a16="http://schemas.microsoft.com/office/drawing/2014/main" id="{B3EA1344-6A3C-D5C3-BA79-F52AB0B7BBA7}"/>
                    </a:ext>
                  </a:extLst>
                </p:cNvPr>
                <p:cNvSpPr txBox="1"/>
                <p:nvPr/>
              </p:nvSpPr>
              <p:spPr>
                <a:xfrm>
                  <a:off x="6451125" y="4132738"/>
                  <a:ext cx="385041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zh-CN" altLang="en-US" sz="20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30" name="文本框 29">
                  <a:extLst>
                    <a:ext uri="{FF2B5EF4-FFF2-40B4-BE49-F238E27FC236}">
                      <a16:creationId xmlns:a16="http://schemas.microsoft.com/office/drawing/2014/main" id="{96106F39-0F7A-C1D6-3D5F-038E5DF0AE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51125" y="4132738"/>
                  <a:ext cx="385041" cy="40011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文本框 22">
                  <a:extLst>
                    <a:ext uri="{FF2B5EF4-FFF2-40B4-BE49-F238E27FC236}">
                      <a16:creationId xmlns:a16="http://schemas.microsoft.com/office/drawing/2014/main" id="{8B49B772-EF8E-D4DF-E8F1-200059984CE8}"/>
                    </a:ext>
                  </a:extLst>
                </p:cNvPr>
                <p:cNvSpPr txBox="1"/>
                <p:nvPr/>
              </p:nvSpPr>
              <p:spPr>
                <a:xfrm>
                  <a:off x="6779443" y="4517573"/>
                  <a:ext cx="385041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zh-CN" altLang="en-US" sz="20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文本框 31">
                  <a:extLst>
                    <a:ext uri="{FF2B5EF4-FFF2-40B4-BE49-F238E27FC236}">
                      <a16:creationId xmlns:a16="http://schemas.microsoft.com/office/drawing/2014/main" id="{C54D2788-2EDE-D74F-B4B0-878FFD6337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79443" y="4517573"/>
                  <a:ext cx="385041" cy="40011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文本框 23">
                  <a:extLst>
                    <a:ext uri="{FF2B5EF4-FFF2-40B4-BE49-F238E27FC236}">
                      <a16:creationId xmlns:a16="http://schemas.microsoft.com/office/drawing/2014/main" id="{66203018-35BF-6C82-E66F-620778064BFA}"/>
                    </a:ext>
                  </a:extLst>
                </p:cNvPr>
                <p:cNvSpPr txBox="1"/>
                <p:nvPr/>
              </p:nvSpPr>
              <p:spPr>
                <a:xfrm>
                  <a:off x="7720535" y="4497333"/>
                  <a:ext cx="385041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zh-CN" altLang="en-US" sz="20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33" name="文本框 32">
                  <a:extLst>
                    <a:ext uri="{FF2B5EF4-FFF2-40B4-BE49-F238E27FC236}">
                      <a16:creationId xmlns:a16="http://schemas.microsoft.com/office/drawing/2014/main" id="{C5DB5867-BCDF-80CD-C8A0-F9D4036EA9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20535" y="4497333"/>
                  <a:ext cx="385041" cy="40011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" name="直接箭头连接符 19">
              <a:extLst>
                <a:ext uri="{FF2B5EF4-FFF2-40B4-BE49-F238E27FC236}">
                  <a16:creationId xmlns:a16="http://schemas.microsoft.com/office/drawing/2014/main" id="{AB9180A6-2B6A-3C17-6CD7-2FA8F26CF552}"/>
                </a:ext>
              </a:extLst>
            </p:cNvPr>
            <p:cNvCxnSpPr>
              <a:cxnSpLocks/>
              <a:endCxn id="16" idx="0"/>
            </p:cNvCxnSpPr>
            <p:nvPr/>
          </p:nvCxnSpPr>
          <p:spPr>
            <a:xfrm flipH="1">
              <a:off x="8052675" y="4606521"/>
              <a:ext cx="420207" cy="30119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19">
              <a:extLst>
                <a:ext uri="{FF2B5EF4-FFF2-40B4-BE49-F238E27FC236}">
                  <a16:creationId xmlns:a16="http://schemas.microsoft.com/office/drawing/2014/main" id="{6C64F3BC-312A-9E09-5340-6983D9D38BB4}"/>
                </a:ext>
              </a:extLst>
            </p:cNvPr>
            <p:cNvCxnSpPr>
              <a:cxnSpLocks/>
              <a:stCxn id="16" idx="2"/>
            </p:cNvCxnSpPr>
            <p:nvPr/>
          </p:nvCxnSpPr>
          <p:spPr>
            <a:xfrm>
              <a:off x="8052675" y="5195713"/>
              <a:ext cx="0" cy="44452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19">
              <a:extLst>
                <a:ext uri="{FF2B5EF4-FFF2-40B4-BE49-F238E27FC236}">
                  <a16:creationId xmlns:a16="http://schemas.microsoft.com/office/drawing/2014/main" id="{11DC629D-6F7F-6535-551C-682DC76F6146}"/>
                </a:ext>
              </a:extLst>
            </p:cNvPr>
            <p:cNvCxnSpPr>
              <a:cxnSpLocks/>
              <a:stCxn id="15" idx="2"/>
            </p:cNvCxnSpPr>
            <p:nvPr/>
          </p:nvCxnSpPr>
          <p:spPr>
            <a:xfrm flipH="1">
              <a:off x="6930703" y="5205391"/>
              <a:ext cx="1" cy="43485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文本框 27">
                  <a:extLst>
                    <a:ext uri="{FF2B5EF4-FFF2-40B4-BE49-F238E27FC236}">
                      <a16:creationId xmlns:a16="http://schemas.microsoft.com/office/drawing/2014/main" id="{71585487-C234-3998-4D4C-CE1E8947B6B0}"/>
                    </a:ext>
                  </a:extLst>
                </p:cNvPr>
                <p:cNvSpPr txBox="1"/>
                <p:nvPr/>
              </p:nvSpPr>
              <p:spPr>
                <a:xfrm>
                  <a:off x="6738182" y="5577196"/>
                  <a:ext cx="385041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zh-CN" altLang="en-US" sz="20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52" name="文本框 51">
                  <a:extLst>
                    <a:ext uri="{FF2B5EF4-FFF2-40B4-BE49-F238E27FC236}">
                      <a16:creationId xmlns:a16="http://schemas.microsoft.com/office/drawing/2014/main" id="{8CEF4C42-1A26-C77F-803E-208D96A15C5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38182" y="5577196"/>
                  <a:ext cx="385041" cy="40011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文本框 28">
                  <a:extLst>
                    <a:ext uri="{FF2B5EF4-FFF2-40B4-BE49-F238E27FC236}">
                      <a16:creationId xmlns:a16="http://schemas.microsoft.com/office/drawing/2014/main" id="{EC06482C-6E97-DFD1-DE2D-9758DCB37658}"/>
                    </a:ext>
                  </a:extLst>
                </p:cNvPr>
                <p:cNvSpPr txBox="1"/>
                <p:nvPr/>
              </p:nvSpPr>
              <p:spPr>
                <a:xfrm>
                  <a:off x="7860154" y="5599204"/>
                  <a:ext cx="385041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zh-CN" altLang="en-US" sz="20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53" name="文本框 52">
                  <a:extLst>
                    <a:ext uri="{FF2B5EF4-FFF2-40B4-BE49-F238E27FC236}">
                      <a16:creationId xmlns:a16="http://schemas.microsoft.com/office/drawing/2014/main" id="{9E983B9F-91F1-7463-4511-EAEF7E472D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60154" y="5599204"/>
                  <a:ext cx="385041" cy="40011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6B905F59-939D-D545-AFCC-AEE1BA77D435}"/>
                </a:ext>
              </a:extLst>
            </p:cNvPr>
            <p:cNvSpPr txBox="1"/>
            <p:nvPr/>
          </p:nvSpPr>
          <p:spPr>
            <a:xfrm>
              <a:off x="4004099" y="2978266"/>
              <a:ext cx="1005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For Loop</a:t>
              </a:r>
              <a:endParaRPr lang="zh-CN" altLang="en-US" dirty="0"/>
            </a:p>
          </p:txBody>
        </p:sp>
        <p:cxnSp>
          <p:nvCxnSpPr>
            <p:cNvPr id="31" name="直接箭头连接符 19">
              <a:extLst>
                <a:ext uri="{FF2B5EF4-FFF2-40B4-BE49-F238E27FC236}">
                  <a16:creationId xmlns:a16="http://schemas.microsoft.com/office/drawing/2014/main" id="{42793397-6CDB-5D68-E868-24A254462999}"/>
                </a:ext>
              </a:extLst>
            </p:cNvPr>
            <p:cNvCxnSpPr>
              <a:cxnSpLocks/>
              <a:stCxn id="32" idx="2"/>
              <a:endCxn id="10" idx="0"/>
            </p:cNvCxnSpPr>
            <p:nvPr/>
          </p:nvCxnSpPr>
          <p:spPr>
            <a:xfrm>
              <a:off x="6693142" y="3268853"/>
              <a:ext cx="0" cy="48519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8C30F531-E705-DE17-4908-FA0011EE1723}"/>
                </a:ext>
              </a:extLst>
            </p:cNvPr>
            <p:cNvSpPr txBox="1"/>
            <p:nvPr/>
          </p:nvSpPr>
          <p:spPr>
            <a:xfrm>
              <a:off x="6073036" y="2899521"/>
              <a:ext cx="12402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Reduce Init</a:t>
              </a:r>
              <a:endParaRPr lang="zh-CN" altLang="en-US" dirty="0"/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4472BB1E-73BA-118D-ED8D-56E805CDA97E}"/>
                </a:ext>
              </a:extLst>
            </p:cNvPr>
            <p:cNvSpPr txBox="1"/>
            <p:nvPr/>
          </p:nvSpPr>
          <p:spPr>
            <a:xfrm>
              <a:off x="3693309" y="4251280"/>
              <a:ext cx="3032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0" dirty="0"/>
                <a:t>?</a:t>
              </a:r>
              <a:endParaRPr lang="zh-CN" altLang="en-US" sz="2000" dirty="0"/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FFF67617-212C-4FBA-5837-63A6DDDB755E}"/>
                </a:ext>
              </a:extLst>
            </p:cNvPr>
            <p:cNvSpPr txBox="1"/>
            <p:nvPr/>
          </p:nvSpPr>
          <p:spPr>
            <a:xfrm>
              <a:off x="6721189" y="3330598"/>
              <a:ext cx="3032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0" dirty="0"/>
                <a:t>?</a:t>
              </a:r>
              <a:endParaRPr lang="zh-CN" altLang="en-US" sz="2000" dirty="0"/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FDF964AD-4413-5EFC-0FF4-99DB96CCA379}"/>
                </a:ext>
              </a:extLst>
            </p:cNvPr>
            <p:cNvSpPr txBox="1"/>
            <p:nvPr/>
          </p:nvSpPr>
          <p:spPr>
            <a:xfrm>
              <a:off x="7294685" y="3857379"/>
              <a:ext cx="3032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0" dirty="0"/>
                <a:t>?</a:t>
              </a:r>
              <a:endParaRPr lang="zh-CN" altLang="en-US" sz="2000" dirty="0"/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8F615A06-A2C8-928B-8FA6-B53B9C7AE4B2}"/>
                </a:ext>
              </a:extLst>
            </p:cNvPr>
            <p:cNvSpPr txBox="1"/>
            <p:nvPr/>
          </p:nvSpPr>
          <p:spPr>
            <a:xfrm>
              <a:off x="8411775" y="4374668"/>
              <a:ext cx="3032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0" dirty="0"/>
                <a:t>?</a:t>
              </a:r>
              <a:endParaRPr lang="zh-CN" altLang="en-US" sz="2000" dirty="0"/>
            </a:p>
          </p:txBody>
        </p:sp>
      </p:grpSp>
      <p:grpSp>
        <p:nvGrpSpPr>
          <p:cNvPr id="135" name="组合 134">
            <a:extLst>
              <a:ext uri="{FF2B5EF4-FFF2-40B4-BE49-F238E27FC236}">
                <a16:creationId xmlns:a16="http://schemas.microsoft.com/office/drawing/2014/main" id="{A59A1360-20E7-FD07-5B5C-18308FE15DDB}"/>
              </a:ext>
            </a:extLst>
          </p:cNvPr>
          <p:cNvGrpSpPr/>
          <p:nvPr/>
        </p:nvGrpSpPr>
        <p:grpSpPr>
          <a:xfrm>
            <a:off x="5553985" y="7201026"/>
            <a:ext cx="5280407" cy="1532159"/>
            <a:chOff x="5788428" y="6601122"/>
            <a:chExt cx="5280407" cy="1532159"/>
          </a:xfrm>
        </p:grpSpPr>
        <p:sp>
          <p:nvSpPr>
            <p:cNvPr id="86" name="圆角矩形 85">
              <a:extLst>
                <a:ext uri="{FF2B5EF4-FFF2-40B4-BE49-F238E27FC236}">
                  <a16:creationId xmlns:a16="http://schemas.microsoft.com/office/drawing/2014/main" id="{38EA62E4-CD21-D35C-706D-B7B9764331B4}"/>
                </a:ext>
              </a:extLst>
            </p:cNvPr>
            <p:cNvSpPr/>
            <p:nvPr/>
          </p:nvSpPr>
          <p:spPr>
            <a:xfrm>
              <a:off x="5798811" y="6920586"/>
              <a:ext cx="4933142" cy="1212695"/>
            </a:xfrm>
            <a:prstGeom prst="roundRect">
              <a:avLst>
                <a:gd name="adj" fmla="val 8492"/>
              </a:avLst>
            </a:prstGeom>
            <a:solidFill>
              <a:srgbClr val="F5B183">
                <a:alpha val="2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6" name="文本框 115">
                  <a:extLst>
                    <a:ext uri="{FF2B5EF4-FFF2-40B4-BE49-F238E27FC236}">
                      <a16:creationId xmlns:a16="http://schemas.microsoft.com/office/drawing/2014/main" id="{9106E23C-9D57-8C53-387F-1194B1673B98}"/>
                    </a:ext>
                  </a:extLst>
                </p:cNvPr>
                <p:cNvSpPr txBox="1"/>
                <p:nvPr/>
              </p:nvSpPr>
              <p:spPr>
                <a:xfrm>
                  <a:off x="5802288" y="6601122"/>
                  <a:ext cx="17396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/>
                    <a:t>For Loop:  0 </a:t>
                  </a:r>
                  <a14:m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altLang="zh-CN" dirty="0"/>
                    <a:t> N</a:t>
                  </a:r>
                  <a:endParaRPr lang="zh-CN" altLang="en-US" dirty="0"/>
                </a:p>
              </p:txBody>
            </p:sp>
          </mc:Choice>
          <mc:Fallback xmlns="">
            <p:sp>
              <p:nvSpPr>
                <p:cNvPr id="116" name="文本框 115">
                  <a:extLst>
                    <a:ext uri="{FF2B5EF4-FFF2-40B4-BE49-F238E27FC236}">
                      <a16:creationId xmlns:a16="http://schemas.microsoft.com/office/drawing/2014/main" id="{9106E23C-9D57-8C53-387F-1194B1673B9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02288" y="6601122"/>
                  <a:ext cx="1739643" cy="369332"/>
                </a:xfrm>
                <a:prstGeom prst="rect">
                  <a:avLst/>
                </a:prstGeom>
                <a:blipFill>
                  <a:blip r:embed="rId7"/>
                  <a:stretch>
                    <a:fillRect l="-2899" t="-6667" r="-2174" b="-2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1" name="矩形: 圆角 20">
              <a:extLst>
                <a:ext uri="{FF2B5EF4-FFF2-40B4-BE49-F238E27FC236}">
                  <a16:creationId xmlns:a16="http://schemas.microsoft.com/office/drawing/2014/main" id="{D726B28A-7C66-6ED8-BB86-31377ADD52F2}"/>
                </a:ext>
              </a:extLst>
            </p:cNvPr>
            <p:cNvSpPr/>
            <p:nvPr/>
          </p:nvSpPr>
          <p:spPr>
            <a:xfrm>
              <a:off x="6374093" y="7690724"/>
              <a:ext cx="873700" cy="28800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Add</a:t>
              </a:r>
              <a:endParaRPr lang="zh-CN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2" name="矩形: 圆角 20">
              <a:extLst>
                <a:ext uri="{FF2B5EF4-FFF2-40B4-BE49-F238E27FC236}">
                  <a16:creationId xmlns:a16="http://schemas.microsoft.com/office/drawing/2014/main" id="{4B752022-11BB-16C5-249A-2F9B3C25AEC7}"/>
                </a:ext>
              </a:extLst>
            </p:cNvPr>
            <p:cNvSpPr/>
            <p:nvPr/>
          </p:nvSpPr>
          <p:spPr>
            <a:xfrm>
              <a:off x="6374093" y="7124643"/>
              <a:ext cx="873700" cy="28800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Mask</a:t>
              </a:r>
              <a:endParaRPr lang="zh-CN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3" name="矩形: 圆角 20">
              <a:extLst>
                <a:ext uri="{FF2B5EF4-FFF2-40B4-BE49-F238E27FC236}">
                  <a16:creationId xmlns:a16="http://schemas.microsoft.com/office/drawing/2014/main" id="{3C1B2FCE-41AE-9567-FC55-94C5EAED5710}"/>
                </a:ext>
              </a:extLst>
            </p:cNvPr>
            <p:cNvSpPr/>
            <p:nvPr/>
          </p:nvSpPr>
          <p:spPr>
            <a:xfrm>
              <a:off x="7517222" y="7689168"/>
              <a:ext cx="873700" cy="28800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Exp</a:t>
              </a:r>
              <a:endParaRPr lang="zh-CN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4" name="矩形: 圆角 20">
              <a:extLst>
                <a:ext uri="{FF2B5EF4-FFF2-40B4-BE49-F238E27FC236}">
                  <a16:creationId xmlns:a16="http://schemas.microsoft.com/office/drawing/2014/main" id="{C93728A7-51AC-3E9B-7303-E3E86BDB617A}"/>
                </a:ext>
              </a:extLst>
            </p:cNvPr>
            <p:cNvSpPr/>
            <p:nvPr/>
          </p:nvSpPr>
          <p:spPr>
            <a:xfrm>
              <a:off x="7393697" y="7132714"/>
              <a:ext cx="1124722" cy="28800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Reduce 0</a:t>
              </a:r>
              <a:endParaRPr lang="zh-CN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95" name="直接箭头连接符 19">
              <a:extLst>
                <a:ext uri="{FF2B5EF4-FFF2-40B4-BE49-F238E27FC236}">
                  <a16:creationId xmlns:a16="http://schemas.microsoft.com/office/drawing/2014/main" id="{E11D6945-6A37-37F1-1946-5BECCCECC162}"/>
                </a:ext>
              </a:extLst>
            </p:cNvPr>
            <p:cNvCxnSpPr>
              <a:cxnSpLocks/>
              <a:stCxn id="103" idx="3"/>
            </p:cNvCxnSpPr>
            <p:nvPr/>
          </p:nvCxnSpPr>
          <p:spPr>
            <a:xfrm>
              <a:off x="10426025" y="7290975"/>
              <a:ext cx="64281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接箭头连接符 19">
              <a:extLst>
                <a:ext uri="{FF2B5EF4-FFF2-40B4-BE49-F238E27FC236}">
                  <a16:creationId xmlns:a16="http://schemas.microsoft.com/office/drawing/2014/main" id="{EF51B8C4-F80D-105B-EAAF-179E6CABDF35}"/>
                </a:ext>
              </a:extLst>
            </p:cNvPr>
            <p:cNvCxnSpPr>
              <a:cxnSpLocks/>
              <a:stCxn id="92" idx="2"/>
              <a:endCxn id="91" idx="0"/>
            </p:cNvCxnSpPr>
            <p:nvPr/>
          </p:nvCxnSpPr>
          <p:spPr>
            <a:xfrm>
              <a:off x="6810943" y="7412643"/>
              <a:ext cx="0" cy="27808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接箭头连接符 19">
              <a:extLst>
                <a:ext uri="{FF2B5EF4-FFF2-40B4-BE49-F238E27FC236}">
                  <a16:creationId xmlns:a16="http://schemas.microsoft.com/office/drawing/2014/main" id="{CB995E78-2E19-B0A6-664E-F49EF1C73030}"/>
                </a:ext>
              </a:extLst>
            </p:cNvPr>
            <p:cNvCxnSpPr>
              <a:cxnSpLocks/>
              <a:stCxn id="91" idx="3"/>
              <a:endCxn id="93" idx="1"/>
            </p:cNvCxnSpPr>
            <p:nvPr/>
          </p:nvCxnSpPr>
          <p:spPr>
            <a:xfrm flipV="1">
              <a:off x="7247793" y="7833168"/>
              <a:ext cx="269429" cy="155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箭头连接符 19">
              <a:extLst>
                <a:ext uri="{FF2B5EF4-FFF2-40B4-BE49-F238E27FC236}">
                  <a16:creationId xmlns:a16="http://schemas.microsoft.com/office/drawing/2014/main" id="{A9BB4016-5939-B3BC-D803-673EDBDA20EE}"/>
                </a:ext>
              </a:extLst>
            </p:cNvPr>
            <p:cNvCxnSpPr>
              <a:cxnSpLocks/>
              <a:stCxn id="102" idx="3"/>
              <a:endCxn id="91" idx="1"/>
            </p:cNvCxnSpPr>
            <p:nvPr/>
          </p:nvCxnSpPr>
          <p:spPr>
            <a:xfrm>
              <a:off x="6091716" y="7833168"/>
              <a:ext cx="282377" cy="155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箭头连接符 19">
              <a:extLst>
                <a:ext uri="{FF2B5EF4-FFF2-40B4-BE49-F238E27FC236}">
                  <a16:creationId xmlns:a16="http://schemas.microsoft.com/office/drawing/2014/main" id="{DEC3BDBB-64F7-74D0-637C-9725FE2B7496}"/>
                </a:ext>
              </a:extLst>
            </p:cNvPr>
            <p:cNvCxnSpPr>
              <a:cxnSpLocks/>
              <a:stCxn id="93" idx="0"/>
              <a:endCxn id="94" idx="2"/>
            </p:cNvCxnSpPr>
            <p:nvPr/>
          </p:nvCxnSpPr>
          <p:spPr>
            <a:xfrm flipV="1">
              <a:off x="7954072" y="7420714"/>
              <a:ext cx="1986" cy="26845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箭头连接符 19">
              <a:extLst>
                <a:ext uri="{FF2B5EF4-FFF2-40B4-BE49-F238E27FC236}">
                  <a16:creationId xmlns:a16="http://schemas.microsoft.com/office/drawing/2014/main" id="{0F16B98C-FAF8-969F-3C4F-04A2BE83CC66}"/>
                </a:ext>
              </a:extLst>
            </p:cNvPr>
            <p:cNvCxnSpPr>
              <a:cxnSpLocks/>
              <a:stCxn id="93" idx="3"/>
              <a:endCxn id="104" idx="1"/>
            </p:cNvCxnSpPr>
            <p:nvPr/>
          </p:nvCxnSpPr>
          <p:spPr>
            <a:xfrm>
              <a:off x="8390922" y="7833168"/>
              <a:ext cx="374877" cy="775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箭头连接符 19">
              <a:extLst>
                <a:ext uri="{FF2B5EF4-FFF2-40B4-BE49-F238E27FC236}">
                  <a16:creationId xmlns:a16="http://schemas.microsoft.com/office/drawing/2014/main" id="{3FD052B6-C9F8-36FB-538B-435A2FFBB849}"/>
                </a:ext>
              </a:extLst>
            </p:cNvPr>
            <p:cNvCxnSpPr>
              <a:cxnSpLocks/>
              <a:stCxn id="94" idx="3"/>
              <a:endCxn id="103" idx="1"/>
            </p:cNvCxnSpPr>
            <p:nvPr/>
          </p:nvCxnSpPr>
          <p:spPr>
            <a:xfrm>
              <a:off x="8518419" y="7276714"/>
              <a:ext cx="1033906" cy="1426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文本框 101">
              <a:extLst>
                <a:ext uri="{FF2B5EF4-FFF2-40B4-BE49-F238E27FC236}">
                  <a16:creationId xmlns:a16="http://schemas.microsoft.com/office/drawing/2014/main" id="{D1EDEFB6-4DDA-EED9-1060-BBA22961A319}"/>
                </a:ext>
              </a:extLst>
            </p:cNvPr>
            <p:cNvSpPr txBox="1"/>
            <p:nvPr/>
          </p:nvSpPr>
          <p:spPr>
            <a:xfrm>
              <a:off x="5788428" y="7633113"/>
              <a:ext cx="3032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0" dirty="0"/>
                <a:t>?</a:t>
              </a:r>
              <a:endParaRPr lang="zh-CN" altLang="en-US" sz="2000" dirty="0"/>
            </a:p>
          </p:txBody>
        </p:sp>
        <p:sp>
          <p:nvSpPr>
            <p:cNvPr id="103" name="矩形: 圆角 20">
              <a:extLst>
                <a:ext uri="{FF2B5EF4-FFF2-40B4-BE49-F238E27FC236}">
                  <a16:creationId xmlns:a16="http://schemas.microsoft.com/office/drawing/2014/main" id="{DAB82674-CC4E-C805-3E0F-58B906BD20EA}"/>
                </a:ext>
              </a:extLst>
            </p:cNvPr>
            <p:cNvSpPr/>
            <p:nvPr/>
          </p:nvSpPr>
          <p:spPr>
            <a:xfrm>
              <a:off x="9552325" y="7146975"/>
              <a:ext cx="873700" cy="28800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Div</a:t>
              </a:r>
              <a:endParaRPr lang="zh-CN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4" name="矩形: 圆角 20">
              <a:extLst>
                <a:ext uri="{FF2B5EF4-FFF2-40B4-BE49-F238E27FC236}">
                  <a16:creationId xmlns:a16="http://schemas.microsoft.com/office/drawing/2014/main" id="{13920554-9C05-12C9-46E7-3F6F36903475}"/>
                </a:ext>
              </a:extLst>
            </p:cNvPr>
            <p:cNvSpPr/>
            <p:nvPr/>
          </p:nvSpPr>
          <p:spPr>
            <a:xfrm>
              <a:off x="8765799" y="7696919"/>
              <a:ext cx="1021488" cy="28800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MatMul</a:t>
              </a:r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1</a:t>
              </a:r>
              <a:endParaRPr lang="zh-CN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05" name="直接箭头连接符 19">
              <a:extLst>
                <a:ext uri="{FF2B5EF4-FFF2-40B4-BE49-F238E27FC236}">
                  <a16:creationId xmlns:a16="http://schemas.microsoft.com/office/drawing/2014/main" id="{E22ACB96-55CE-83FA-EB82-A8AF5C1FFAEF}"/>
                </a:ext>
              </a:extLst>
            </p:cNvPr>
            <p:cNvCxnSpPr>
              <a:cxnSpLocks/>
              <a:stCxn id="104" idx="3"/>
              <a:endCxn id="103" idx="2"/>
            </p:cNvCxnSpPr>
            <p:nvPr/>
          </p:nvCxnSpPr>
          <p:spPr>
            <a:xfrm flipV="1">
              <a:off x="9787287" y="7434975"/>
              <a:ext cx="201888" cy="40594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文本框 105">
              <a:extLst>
                <a:ext uri="{FF2B5EF4-FFF2-40B4-BE49-F238E27FC236}">
                  <a16:creationId xmlns:a16="http://schemas.microsoft.com/office/drawing/2014/main" id="{C197941F-00E6-3F8F-ECB9-707ECF9383AB}"/>
                </a:ext>
              </a:extLst>
            </p:cNvPr>
            <p:cNvSpPr txBox="1"/>
            <p:nvPr/>
          </p:nvSpPr>
          <p:spPr>
            <a:xfrm>
              <a:off x="8781414" y="7344967"/>
              <a:ext cx="2364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b="0" dirty="0"/>
                <a:t>?</a:t>
              </a:r>
              <a:endParaRPr lang="zh-CN" altLang="en-US" sz="1800" dirty="0"/>
            </a:p>
          </p:txBody>
        </p:sp>
        <p:cxnSp>
          <p:nvCxnSpPr>
            <p:cNvPr id="107" name="直接箭头连接符 19">
              <a:extLst>
                <a:ext uri="{FF2B5EF4-FFF2-40B4-BE49-F238E27FC236}">
                  <a16:creationId xmlns:a16="http://schemas.microsoft.com/office/drawing/2014/main" id="{637F1BCC-D67C-9AD3-A22D-80717248A91E}"/>
                </a:ext>
              </a:extLst>
            </p:cNvPr>
            <p:cNvCxnSpPr>
              <a:cxnSpLocks/>
              <a:stCxn id="106" idx="3"/>
              <a:endCxn id="104" idx="0"/>
            </p:cNvCxnSpPr>
            <p:nvPr/>
          </p:nvCxnSpPr>
          <p:spPr>
            <a:xfrm>
              <a:off x="9017875" y="7529633"/>
              <a:ext cx="258668" cy="16728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8" name="文本框 107">
                  <a:extLst>
                    <a:ext uri="{FF2B5EF4-FFF2-40B4-BE49-F238E27FC236}">
                      <a16:creationId xmlns:a16="http://schemas.microsoft.com/office/drawing/2014/main" id="{4ADB99D1-CE00-08D8-5530-3353652CBF20}"/>
                    </a:ext>
                  </a:extLst>
                </p:cNvPr>
                <p:cNvSpPr txBox="1"/>
                <p:nvPr/>
              </p:nvSpPr>
              <p:spPr>
                <a:xfrm>
                  <a:off x="6191739" y="7333809"/>
                  <a:ext cx="652743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oMath>
                    </m:oMathPara>
                  </a14:m>
                  <a:endParaRPr lang="zh-CN" altLang="en-US" sz="20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08" name="文本框 107">
                  <a:extLst>
                    <a:ext uri="{FF2B5EF4-FFF2-40B4-BE49-F238E27FC236}">
                      <a16:creationId xmlns:a16="http://schemas.microsoft.com/office/drawing/2014/main" id="{4ADB99D1-CE00-08D8-5530-3353652CBF2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91739" y="7333809"/>
                  <a:ext cx="652743" cy="40011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文本框 108">
                  <a:extLst>
                    <a:ext uri="{FF2B5EF4-FFF2-40B4-BE49-F238E27FC236}">
                      <a16:creationId xmlns:a16="http://schemas.microsoft.com/office/drawing/2014/main" id="{8CD239DC-F19A-D28A-FD64-F75A6A5AFB3A}"/>
                    </a:ext>
                  </a:extLst>
                </p:cNvPr>
                <p:cNvSpPr txBox="1"/>
                <p:nvPr/>
              </p:nvSpPr>
              <p:spPr>
                <a:xfrm>
                  <a:off x="7022366" y="7402791"/>
                  <a:ext cx="652743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oMath>
                    </m:oMathPara>
                  </a14:m>
                  <a:endParaRPr lang="zh-CN" altLang="en-US" sz="20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09" name="文本框 108">
                  <a:extLst>
                    <a:ext uri="{FF2B5EF4-FFF2-40B4-BE49-F238E27FC236}">
                      <a16:creationId xmlns:a16="http://schemas.microsoft.com/office/drawing/2014/main" id="{8CD239DC-F19A-D28A-FD64-F75A6A5AFB3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22366" y="7402791"/>
                  <a:ext cx="652743" cy="40011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文本框 109">
                  <a:extLst>
                    <a:ext uri="{FF2B5EF4-FFF2-40B4-BE49-F238E27FC236}">
                      <a16:creationId xmlns:a16="http://schemas.microsoft.com/office/drawing/2014/main" id="{C602BED0-E3AF-7FA8-6668-710C458DC3B8}"/>
                    </a:ext>
                  </a:extLst>
                </p:cNvPr>
                <p:cNvSpPr txBox="1"/>
                <p:nvPr/>
              </p:nvSpPr>
              <p:spPr>
                <a:xfrm>
                  <a:off x="7901006" y="7371128"/>
                  <a:ext cx="385041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zh-CN" altLang="en-US" sz="20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10" name="文本框 109">
                  <a:extLst>
                    <a:ext uri="{FF2B5EF4-FFF2-40B4-BE49-F238E27FC236}">
                      <a16:creationId xmlns:a16="http://schemas.microsoft.com/office/drawing/2014/main" id="{C602BED0-E3AF-7FA8-6668-710C458DC3B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01006" y="7371128"/>
                  <a:ext cx="385041" cy="400110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文本框 110">
                  <a:extLst>
                    <a:ext uri="{FF2B5EF4-FFF2-40B4-BE49-F238E27FC236}">
                      <a16:creationId xmlns:a16="http://schemas.microsoft.com/office/drawing/2014/main" id="{1E6FEE22-2C73-1CF8-0175-5122E883ED99}"/>
                    </a:ext>
                  </a:extLst>
                </p:cNvPr>
                <p:cNvSpPr txBox="1"/>
                <p:nvPr/>
              </p:nvSpPr>
              <p:spPr>
                <a:xfrm>
                  <a:off x="8353631" y="7514244"/>
                  <a:ext cx="385041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zh-CN" altLang="en-US" sz="20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11" name="文本框 110">
                  <a:extLst>
                    <a:ext uri="{FF2B5EF4-FFF2-40B4-BE49-F238E27FC236}">
                      <a16:creationId xmlns:a16="http://schemas.microsoft.com/office/drawing/2014/main" id="{1E6FEE22-2C73-1CF8-0175-5122E883ED9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53631" y="7514244"/>
                  <a:ext cx="385041" cy="400110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文本框 111">
                  <a:extLst>
                    <a:ext uri="{FF2B5EF4-FFF2-40B4-BE49-F238E27FC236}">
                      <a16:creationId xmlns:a16="http://schemas.microsoft.com/office/drawing/2014/main" id="{FCF8A133-C013-4A0A-A194-AA0881E34C42}"/>
                    </a:ext>
                  </a:extLst>
                </p:cNvPr>
                <p:cNvSpPr txBox="1"/>
                <p:nvPr/>
              </p:nvSpPr>
              <p:spPr>
                <a:xfrm>
                  <a:off x="9801948" y="7540542"/>
                  <a:ext cx="385041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zh-CN" altLang="en-US" sz="20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12" name="文本框 111">
                  <a:extLst>
                    <a:ext uri="{FF2B5EF4-FFF2-40B4-BE49-F238E27FC236}">
                      <a16:creationId xmlns:a16="http://schemas.microsoft.com/office/drawing/2014/main" id="{FCF8A133-C013-4A0A-A194-AA0881E34C4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01948" y="7540542"/>
                  <a:ext cx="385041" cy="400110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3" name="文本框 112">
              <a:extLst>
                <a:ext uri="{FF2B5EF4-FFF2-40B4-BE49-F238E27FC236}">
                  <a16:creationId xmlns:a16="http://schemas.microsoft.com/office/drawing/2014/main" id="{47D4D695-3003-8760-4619-A619FCC35F52}"/>
                </a:ext>
              </a:extLst>
            </p:cNvPr>
            <p:cNvSpPr txBox="1"/>
            <p:nvPr/>
          </p:nvSpPr>
          <p:spPr>
            <a:xfrm>
              <a:off x="8825915" y="6933360"/>
              <a:ext cx="3032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0" dirty="0"/>
                <a:t>?</a:t>
              </a:r>
              <a:endParaRPr lang="zh-CN" altLang="en-US" sz="2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4" name="文本框 113">
                  <a:extLst>
                    <a:ext uri="{FF2B5EF4-FFF2-40B4-BE49-F238E27FC236}">
                      <a16:creationId xmlns:a16="http://schemas.microsoft.com/office/drawing/2014/main" id="{FC629384-3055-360C-CC24-5FA14CBCC4C4}"/>
                    </a:ext>
                  </a:extLst>
                </p:cNvPr>
                <p:cNvSpPr txBox="1"/>
                <p:nvPr/>
              </p:nvSpPr>
              <p:spPr>
                <a:xfrm>
                  <a:off x="10656626" y="6954284"/>
                  <a:ext cx="385041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zh-CN" altLang="en-US" sz="20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14" name="文本框 113">
                  <a:extLst>
                    <a:ext uri="{FF2B5EF4-FFF2-40B4-BE49-F238E27FC236}">
                      <a16:creationId xmlns:a16="http://schemas.microsoft.com/office/drawing/2014/main" id="{FC629384-3055-360C-CC24-5FA14CBCC4C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56626" y="6954284"/>
                  <a:ext cx="385041" cy="400110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7" name="组合 66">
            <a:extLst>
              <a:ext uri="{FF2B5EF4-FFF2-40B4-BE49-F238E27FC236}">
                <a16:creationId xmlns:a16="http://schemas.microsoft.com/office/drawing/2014/main" id="{43492F91-845D-3C77-739A-BBCC70ADF4A2}"/>
              </a:ext>
            </a:extLst>
          </p:cNvPr>
          <p:cNvGrpSpPr/>
          <p:nvPr/>
        </p:nvGrpSpPr>
        <p:grpSpPr>
          <a:xfrm>
            <a:off x="5628986" y="9892911"/>
            <a:ext cx="5280407" cy="1532159"/>
            <a:chOff x="5628986" y="9892911"/>
            <a:chExt cx="5280407" cy="1532159"/>
          </a:xfrm>
        </p:grpSpPr>
        <p:sp>
          <p:nvSpPr>
            <p:cNvPr id="38" name="圆角矩形 37">
              <a:extLst>
                <a:ext uri="{FF2B5EF4-FFF2-40B4-BE49-F238E27FC236}">
                  <a16:creationId xmlns:a16="http://schemas.microsoft.com/office/drawing/2014/main" id="{2D471E09-779B-AEB9-6B39-ABB4212E7F36}"/>
                </a:ext>
              </a:extLst>
            </p:cNvPr>
            <p:cNvSpPr/>
            <p:nvPr/>
          </p:nvSpPr>
          <p:spPr>
            <a:xfrm>
              <a:off x="5639369" y="10212375"/>
              <a:ext cx="4933142" cy="1212695"/>
            </a:xfrm>
            <a:prstGeom prst="roundRect">
              <a:avLst>
                <a:gd name="adj" fmla="val 8492"/>
              </a:avLst>
            </a:prstGeom>
            <a:solidFill>
              <a:srgbClr val="F5B183">
                <a:alpha val="2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文本框 38">
                  <a:extLst>
                    <a:ext uri="{FF2B5EF4-FFF2-40B4-BE49-F238E27FC236}">
                      <a16:creationId xmlns:a16="http://schemas.microsoft.com/office/drawing/2014/main" id="{932912B8-E9B0-AA7E-7098-5C71D43599F0}"/>
                    </a:ext>
                  </a:extLst>
                </p:cNvPr>
                <p:cNvSpPr txBox="1"/>
                <p:nvPr/>
              </p:nvSpPr>
              <p:spPr>
                <a:xfrm>
                  <a:off x="5642846" y="9892911"/>
                  <a:ext cx="17396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/>
                    <a:t>For Loop:  0 </a:t>
                  </a:r>
                  <a14:m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altLang="zh-CN" dirty="0"/>
                    <a:t> N</a:t>
                  </a:r>
                  <a:endParaRPr lang="zh-CN" altLang="en-US" dirty="0"/>
                </a:p>
              </p:txBody>
            </p:sp>
          </mc:Choice>
          <mc:Fallback xmlns="">
            <p:sp>
              <p:nvSpPr>
                <p:cNvPr id="39" name="文本框 38">
                  <a:extLst>
                    <a:ext uri="{FF2B5EF4-FFF2-40B4-BE49-F238E27FC236}">
                      <a16:creationId xmlns:a16="http://schemas.microsoft.com/office/drawing/2014/main" id="{932912B8-E9B0-AA7E-7098-5C71D43599F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42846" y="9892911"/>
                  <a:ext cx="1739643" cy="369332"/>
                </a:xfrm>
                <a:prstGeom prst="rect">
                  <a:avLst/>
                </a:prstGeom>
                <a:blipFill>
                  <a:blip r:embed="rId13"/>
                  <a:stretch>
                    <a:fillRect l="-2899" t="-10345" r="-2174" b="-3103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0" name="矩形: 圆角 20">
              <a:extLst>
                <a:ext uri="{FF2B5EF4-FFF2-40B4-BE49-F238E27FC236}">
                  <a16:creationId xmlns:a16="http://schemas.microsoft.com/office/drawing/2014/main" id="{AF260F15-E4CB-14F4-1080-D32B0E9150E5}"/>
                </a:ext>
              </a:extLst>
            </p:cNvPr>
            <p:cNvSpPr/>
            <p:nvPr/>
          </p:nvSpPr>
          <p:spPr>
            <a:xfrm>
              <a:off x="6214651" y="10982513"/>
              <a:ext cx="873700" cy="28800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Add</a:t>
              </a:r>
              <a:endParaRPr lang="zh-CN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矩形: 圆角 20">
              <a:extLst>
                <a:ext uri="{FF2B5EF4-FFF2-40B4-BE49-F238E27FC236}">
                  <a16:creationId xmlns:a16="http://schemas.microsoft.com/office/drawing/2014/main" id="{800E81E1-D216-A4DF-F255-99DBD1FF1E0C}"/>
                </a:ext>
              </a:extLst>
            </p:cNvPr>
            <p:cNvSpPr/>
            <p:nvPr/>
          </p:nvSpPr>
          <p:spPr>
            <a:xfrm>
              <a:off x="6214651" y="10416432"/>
              <a:ext cx="873700" cy="28800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Mask</a:t>
              </a:r>
              <a:endParaRPr lang="zh-CN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矩形: 圆角 20">
              <a:extLst>
                <a:ext uri="{FF2B5EF4-FFF2-40B4-BE49-F238E27FC236}">
                  <a16:creationId xmlns:a16="http://schemas.microsoft.com/office/drawing/2014/main" id="{B6E3DED8-A957-6A74-344A-D300C4A82C12}"/>
                </a:ext>
              </a:extLst>
            </p:cNvPr>
            <p:cNvSpPr/>
            <p:nvPr/>
          </p:nvSpPr>
          <p:spPr>
            <a:xfrm>
              <a:off x="7357780" y="10980957"/>
              <a:ext cx="873700" cy="28800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Exp</a:t>
              </a:r>
              <a:endParaRPr lang="zh-CN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矩形: 圆角 20">
              <a:extLst>
                <a:ext uri="{FF2B5EF4-FFF2-40B4-BE49-F238E27FC236}">
                  <a16:creationId xmlns:a16="http://schemas.microsoft.com/office/drawing/2014/main" id="{35BEAB50-2AAE-1A9C-9C78-6B66C3D7797D}"/>
                </a:ext>
              </a:extLst>
            </p:cNvPr>
            <p:cNvSpPr/>
            <p:nvPr/>
          </p:nvSpPr>
          <p:spPr>
            <a:xfrm>
              <a:off x="7234255" y="10424503"/>
              <a:ext cx="1124722" cy="28800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Reduce 0</a:t>
              </a:r>
              <a:endParaRPr lang="zh-CN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4" name="直接箭头连接符 19">
              <a:extLst>
                <a:ext uri="{FF2B5EF4-FFF2-40B4-BE49-F238E27FC236}">
                  <a16:creationId xmlns:a16="http://schemas.microsoft.com/office/drawing/2014/main" id="{6DD9F152-CD60-BDA5-6FE5-01F030838B31}"/>
                </a:ext>
              </a:extLst>
            </p:cNvPr>
            <p:cNvCxnSpPr>
              <a:cxnSpLocks/>
              <a:stCxn id="52" idx="3"/>
            </p:cNvCxnSpPr>
            <p:nvPr/>
          </p:nvCxnSpPr>
          <p:spPr>
            <a:xfrm>
              <a:off x="10266583" y="10582764"/>
              <a:ext cx="64281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19">
              <a:extLst>
                <a:ext uri="{FF2B5EF4-FFF2-40B4-BE49-F238E27FC236}">
                  <a16:creationId xmlns:a16="http://schemas.microsoft.com/office/drawing/2014/main" id="{7F3CB9F4-2526-BAA7-727E-4962BA5CF0E2}"/>
                </a:ext>
              </a:extLst>
            </p:cNvPr>
            <p:cNvCxnSpPr>
              <a:cxnSpLocks/>
              <a:stCxn id="41" idx="2"/>
              <a:endCxn id="40" idx="0"/>
            </p:cNvCxnSpPr>
            <p:nvPr/>
          </p:nvCxnSpPr>
          <p:spPr>
            <a:xfrm>
              <a:off x="6651501" y="10704432"/>
              <a:ext cx="0" cy="27808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19">
              <a:extLst>
                <a:ext uri="{FF2B5EF4-FFF2-40B4-BE49-F238E27FC236}">
                  <a16:creationId xmlns:a16="http://schemas.microsoft.com/office/drawing/2014/main" id="{D91474E1-C074-5CFF-9E27-97857DC62A1C}"/>
                </a:ext>
              </a:extLst>
            </p:cNvPr>
            <p:cNvCxnSpPr>
              <a:cxnSpLocks/>
              <a:stCxn id="40" idx="3"/>
              <a:endCxn id="42" idx="1"/>
            </p:cNvCxnSpPr>
            <p:nvPr/>
          </p:nvCxnSpPr>
          <p:spPr>
            <a:xfrm flipV="1">
              <a:off x="7088351" y="11124957"/>
              <a:ext cx="269429" cy="155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箭头连接符 19">
              <a:extLst>
                <a:ext uri="{FF2B5EF4-FFF2-40B4-BE49-F238E27FC236}">
                  <a16:creationId xmlns:a16="http://schemas.microsoft.com/office/drawing/2014/main" id="{9286BD61-198C-6685-1BA9-34C227F58E64}"/>
                </a:ext>
              </a:extLst>
            </p:cNvPr>
            <p:cNvCxnSpPr>
              <a:cxnSpLocks/>
              <a:stCxn id="51" idx="3"/>
              <a:endCxn id="40" idx="1"/>
            </p:cNvCxnSpPr>
            <p:nvPr/>
          </p:nvCxnSpPr>
          <p:spPr>
            <a:xfrm>
              <a:off x="5932274" y="11124957"/>
              <a:ext cx="282377" cy="155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箭头连接符 19">
              <a:extLst>
                <a:ext uri="{FF2B5EF4-FFF2-40B4-BE49-F238E27FC236}">
                  <a16:creationId xmlns:a16="http://schemas.microsoft.com/office/drawing/2014/main" id="{7F3EEF58-95DA-1E39-EF77-B6AEC8B95522}"/>
                </a:ext>
              </a:extLst>
            </p:cNvPr>
            <p:cNvCxnSpPr>
              <a:cxnSpLocks/>
              <a:stCxn id="42" idx="0"/>
              <a:endCxn id="43" idx="2"/>
            </p:cNvCxnSpPr>
            <p:nvPr/>
          </p:nvCxnSpPr>
          <p:spPr>
            <a:xfrm flipV="1">
              <a:off x="7794630" y="10712503"/>
              <a:ext cx="1986" cy="26845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箭头连接符 19">
              <a:extLst>
                <a:ext uri="{FF2B5EF4-FFF2-40B4-BE49-F238E27FC236}">
                  <a16:creationId xmlns:a16="http://schemas.microsoft.com/office/drawing/2014/main" id="{1709B07C-F8CB-88F8-56AF-C8ED20888F2A}"/>
                </a:ext>
              </a:extLst>
            </p:cNvPr>
            <p:cNvCxnSpPr>
              <a:cxnSpLocks/>
              <a:stCxn id="42" idx="3"/>
              <a:endCxn id="53" idx="1"/>
            </p:cNvCxnSpPr>
            <p:nvPr/>
          </p:nvCxnSpPr>
          <p:spPr>
            <a:xfrm>
              <a:off x="8231480" y="11124957"/>
              <a:ext cx="374877" cy="775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箭头连接符 19">
              <a:extLst>
                <a:ext uri="{FF2B5EF4-FFF2-40B4-BE49-F238E27FC236}">
                  <a16:creationId xmlns:a16="http://schemas.microsoft.com/office/drawing/2014/main" id="{8E095AA6-3DCF-068F-8752-F35940756F0A}"/>
                </a:ext>
              </a:extLst>
            </p:cNvPr>
            <p:cNvCxnSpPr>
              <a:cxnSpLocks/>
              <a:stCxn id="43" idx="3"/>
              <a:endCxn id="52" idx="1"/>
            </p:cNvCxnSpPr>
            <p:nvPr/>
          </p:nvCxnSpPr>
          <p:spPr>
            <a:xfrm>
              <a:off x="8358977" y="10568503"/>
              <a:ext cx="1033906" cy="1426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CFF83378-7496-01BE-7C75-AFBDD28A71FF}"/>
                </a:ext>
              </a:extLst>
            </p:cNvPr>
            <p:cNvSpPr txBox="1"/>
            <p:nvPr/>
          </p:nvSpPr>
          <p:spPr>
            <a:xfrm>
              <a:off x="5628986" y="10924902"/>
              <a:ext cx="3032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0" dirty="0"/>
                <a:t>?</a:t>
              </a:r>
              <a:endParaRPr lang="zh-CN" altLang="en-US" sz="2000" dirty="0"/>
            </a:p>
          </p:txBody>
        </p:sp>
        <p:sp>
          <p:nvSpPr>
            <p:cNvPr id="52" name="矩形: 圆角 20">
              <a:extLst>
                <a:ext uri="{FF2B5EF4-FFF2-40B4-BE49-F238E27FC236}">
                  <a16:creationId xmlns:a16="http://schemas.microsoft.com/office/drawing/2014/main" id="{47B39E0F-DEA0-10C3-AA54-272605FB20E3}"/>
                </a:ext>
              </a:extLst>
            </p:cNvPr>
            <p:cNvSpPr/>
            <p:nvPr/>
          </p:nvSpPr>
          <p:spPr>
            <a:xfrm>
              <a:off x="9392883" y="10438764"/>
              <a:ext cx="873700" cy="28800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Div</a:t>
              </a:r>
              <a:endParaRPr lang="zh-CN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3" name="矩形: 圆角 20">
              <a:extLst>
                <a:ext uri="{FF2B5EF4-FFF2-40B4-BE49-F238E27FC236}">
                  <a16:creationId xmlns:a16="http://schemas.microsoft.com/office/drawing/2014/main" id="{15862AD9-4234-155C-6E8B-B649DBE4C485}"/>
                </a:ext>
              </a:extLst>
            </p:cNvPr>
            <p:cNvSpPr/>
            <p:nvPr/>
          </p:nvSpPr>
          <p:spPr>
            <a:xfrm>
              <a:off x="8606357" y="10988708"/>
              <a:ext cx="1021488" cy="28800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MatMul</a:t>
              </a:r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1</a:t>
              </a:r>
              <a:endParaRPr lang="zh-CN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4" name="直接箭头连接符 19">
              <a:extLst>
                <a:ext uri="{FF2B5EF4-FFF2-40B4-BE49-F238E27FC236}">
                  <a16:creationId xmlns:a16="http://schemas.microsoft.com/office/drawing/2014/main" id="{43258536-F0A6-FF2B-5C45-6BC49041A75D}"/>
                </a:ext>
              </a:extLst>
            </p:cNvPr>
            <p:cNvCxnSpPr>
              <a:cxnSpLocks/>
              <a:stCxn id="53" idx="3"/>
              <a:endCxn id="52" idx="2"/>
            </p:cNvCxnSpPr>
            <p:nvPr/>
          </p:nvCxnSpPr>
          <p:spPr>
            <a:xfrm flipV="1">
              <a:off x="9627845" y="10726764"/>
              <a:ext cx="201888" cy="40594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F8E68BFF-0C8E-D6EB-6DAB-CBB05AEAEE8B}"/>
                </a:ext>
              </a:extLst>
            </p:cNvPr>
            <p:cNvSpPr txBox="1"/>
            <p:nvPr/>
          </p:nvSpPr>
          <p:spPr>
            <a:xfrm>
              <a:off x="8621972" y="10636756"/>
              <a:ext cx="2364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b="0" dirty="0"/>
                <a:t>?</a:t>
              </a:r>
              <a:endParaRPr lang="zh-CN" altLang="en-US" sz="1800" dirty="0"/>
            </a:p>
          </p:txBody>
        </p:sp>
        <p:cxnSp>
          <p:nvCxnSpPr>
            <p:cNvPr id="56" name="直接箭头连接符 19">
              <a:extLst>
                <a:ext uri="{FF2B5EF4-FFF2-40B4-BE49-F238E27FC236}">
                  <a16:creationId xmlns:a16="http://schemas.microsoft.com/office/drawing/2014/main" id="{D26DA3CE-BE54-047D-121C-724A48DADF9C}"/>
                </a:ext>
              </a:extLst>
            </p:cNvPr>
            <p:cNvCxnSpPr>
              <a:cxnSpLocks/>
              <a:stCxn id="55" idx="3"/>
              <a:endCxn id="53" idx="0"/>
            </p:cNvCxnSpPr>
            <p:nvPr/>
          </p:nvCxnSpPr>
          <p:spPr>
            <a:xfrm>
              <a:off x="8858433" y="10821422"/>
              <a:ext cx="258668" cy="16728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文本框 56">
                  <a:extLst>
                    <a:ext uri="{FF2B5EF4-FFF2-40B4-BE49-F238E27FC236}">
                      <a16:creationId xmlns:a16="http://schemas.microsoft.com/office/drawing/2014/main" id="{6859A313-9278-D197-625C-9D4B1990CFBD}"/>
                    </a:ext>
                  </a:extLst>
                </p:cNvPr>
                <p:cNvSpPr txBox="1"/>
                <p:nvPr/>
              </p:nvSpPr>
              <p:spPr>
                <a:xfrm>
                  <a:off x="6032297" y="10625598"/>
                  <a:ext cx="652743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oMath>
                    </m:oMathPara>
                  </a14:m>
                  <a:endParaRPr lang="zh-CN" altLang="en-US" sz="20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57" name="文本框 56">
                  <a:extLst>
                    <a:ext uri="{FF2B5EF4-FFF2-40B4-BE49-F238E27FC236}">
                      <a16:creationId xmlns:a16="http://schemas.microsoft.com/office/drawing/2014/main" id="{6859A313-9278-D197-625C-9D4B1990CFB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32297" y="10625598"/>
                  <a:ext cx="652743" cy="400110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文本框 57">
                  <a:extLst>
                    <a:ext uri="{FF2B5EF4-FFF2-40B4-BE49-F238E27FC236}">
                      <a16:creationId xmlns:a16="http://schemas.microsoft.com/office/drawing/2014/main" id="{9685319E-3599-D8D2-AD85-044DA560E4D5}"/>
                    </a:ext>
                  </a:extLst>
                </p:cNvPr>
                <p:cNvSpPr txBox="1"/>
                <p:nvPr/>
              </p:nvSpPr>
              <p:spPr>
                <a:xfrm>
                  <a:off x="6862924" y="10694580"/>
                  <a:ext cx="652743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oMath>
                    </m:oMathPara>
                  </a14:m>
                  <a:endParaRPr lang="zh-CN" altLang="en-US" sz="20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58" name="文本框 57">
                  <a:extLst>
                    <a:ext uri="{FF2B5EF4-FFF2-40B4-BE49-F238E27FC236}">
                      <a16:creationId xmlns:a16="http://schemas.microsoft.com/office/drawing/2014/main" id="{9685319E-3599-D8D2-AD85-044DA560E4D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62924" y="10694580"/>
                  <a:ext cx="652743" cy="400110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文本框 58">
                  <a:extLst>
                    <a:ext uri="{FF2B5EF4-FFF2-40B4-BE49-F238E27FC236}">
                      <a16:creationId xmlns:a16="http://schemas.microsoft.com/office/drawing/2014/main" id="{12871EE2-3BA8-E836-7C76-8AEF1D1A2212}"/>
                    </a:ext>
                  </a:extLst>
                </p:cNvPr>
                <p:cNvSpPr txBox="1"/>
                <p:nvPr/>
              </p:nvSpPr>
              <p:spPr>
                <a:xfrm>
                  <a:off x="7741564" y="10662917"/>
                  <a:ext cx="385041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zh-CN" altLang="en-US" sz="20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59" name="文本框 58">
                  <a:extLst>
                    <a:ext uri="{FF2B5EF4-FFF2-40B4-BE49-F238E27FC236}">
                      <a16:creationId xmlns:a16="http://schemas.microsoft.com/office/drawing/2014/main" id="{12871EE2-3BA8-E836-7C76-8AEF1D1A22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41564" y="10662917"/>
                  <a:ext cx="385041" cy="400110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文本框 59">
                  <a:extLst>
                    <a:ext uri="{FF2B5EF4-FFF2-40B4-BE49-F238E27FC236}">
                      <a16:creationId xmlns:a16="http://schemas.microsoft.com/office/drawing/2014/main" id="{0D9F3522-0D62-7292-B60C-BE8D32596D48}"/>
                    </a:ext>
                  </a:extLst>
                </p:cNvPr>
                <p:cNvSpPr txBox="1"/>
                <p:nvPr/>
              </p:nvSpPr>
              <p:spPr>
                <a:xfrm>
                  <a:off x="8194189" y="10806033"/>
                  <a:ext cx="385041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zh-CN" altLang="en-US" sz="20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60" name="文本框 59">
                  <a:extLst>
                    <a:ext uri="{FF2B5EF4-FFF2-40B4-BE49-F238E27FC236}">
                      <a16:creationId xmlns:a16="http://schemas.microsoft.com/office/drawing/2014/main" id="{0D9F3522-0D62-7292-B60C-BE8D32596D4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94189" y="10806033"/>
                  <a:ext cx="385041" cy="400110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文本框 60">
                  <a:extLst>
                    <a:ext uri="{FF2B5EF4-FFF2-40B4-BE49-F238E27FC236}">
                      <a16:creationId xmlns:a16="http://schemas.microsoft.com/office/drawing/2014/main" id="{CEB11707-A96F-2BEF-358E-E4CE348A4829}"/>
                    </a:ext>
                  </a:extLst>
                </p:cNvPr>
                <p:cNvSpPr txBox="1"/>
                <p:nvPr/>
              </p:nvSpPr>
              <p:spPr>
                <a:xfrm>
                  <a:off x="9642506" y="10832331"/>
                  <a:ext cx="385041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zh-CN" altLang="en-US" sz="20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61" name="文本框 60">
                  <a:extLst>
                    <a:ext uri="{FF2B5EF4-FFF2-40B4-BE49-F238E27FC236}">
                      <a16:creationId xmlns:a16="http://schemas.microsoft.com/office/drawing/2014/main" id="{CEB11707-A96F-2BEF-358E-E4CE348A48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42506" y="10832331"/>
                  <a:ext cx="385041" cy="400110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6D152213-2EA8-8D93-509B-C746F952C5A7}"/>
                </a:ext>
              </a:extLst>
            </p:cNvPr>
            <p:cNvSpPr txBox="1"/>
            <p:nvPr/>
          </p:nvSpPr>
          <p:spPr>
            <a:xfrm>
              <a:off x="8666473" y="10225149"/>
              <a:ext cx="3032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0" dirty="0"/>
                <a:t>?</a:t>
              </a:r>
              <a:endParaRPr lang="zh-CN" altLang="en-US" sz="2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文本框 62">
                  <a:extLst>
                    <a:ext uri="{FF2B5EF4-FFF2-40B4-BE49-F238E27FC236}">
                      <a16:creationId xmlns:a16="http://schemas.microsoft.com/office/drawing/2014/main" id="{71F92966-D970-CCBF-4865-1D987CFAF144}"/>
                    </a:ext>
                  </a:extLst>
                </p:cNvPr>
                <p:cNvSpPr txBox="1"/>
                <p:nvPr/>
              </p:nvSpPr>
              <p:spPr>
                <a:xfrm>
                  <a:off x="10497184" y="10246073"/>
                  <a:ext cx="385041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zh-CN" altLang="en-US" sz="20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63" name="文本框 62">
                  <a:extLst>
                    <a:ext uri="{FF2B5EF4-FFF2-40B4-BE49-F238E27FC236}">
                      <a16:creationId xmlns:a16="http://schemas.microsoft.com/office/drawing/2014/main" id="{71F92966-D970-CCBF-4865-1D987CFAF1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97184" y="10246073"/>
                  <a:ext cx="385041" cy="400110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856030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7" name="组合 1316">
            <a:extLst>
              <a:ext uri="{FF2B5EF4-FFF2-40B4-BE49-F238E27FC236}">
                <a16:creationId xmlns:a16="http://schemas.microsoft.com/office/drawing/2014/main" id="{03F4E43F-E656-D551-3D0F-2837203B2387}"/>
              </a:ext>
            </a:extLst>
          </p:cNvPr>
          <p:cNvGrpSpPr/>
          <p:nvPr/>
        </p:nvGrpSpPr>
        <p:grpSpPr>
          <a:xfrm>
            <a:off x="9665089" y="8041797"/>
            <a:ext cx="5712688" cy="3024871"/>
            <a:chOff x="6886720" y="7382374"/>
            <a:chExt cx="5712688" cy="3024871"/>
          </a:xfrm>
        </p:grpSpPr>
        <p:grpSp>
          <p:nvGrpSpPr>
            <p:cNvPr id="388" name="组合 387">
              <a:extLst>
                <a:ext uri="{FF2B5EF4-FFF2-40B4-BE49-F238E27FC236}">
                  <a16:creationId xmlns:a16="http://schemas.microsoft.com/office/drawing/2014/main" id="{0131EFD6-CD98-16F5-9201-14A34C873462}"/>
                </a:ext>
              </a:extLst>
            </p:cNvPr>
            <p:cNvGrpSpPr/>
            <p:nvPr/>
          </p:nvGrpSpPr>
          <p:grpSpPr>
            <a:xfrm>
              <a:off x="7083065" y="7533210"/>
              <a:ext cx="675666" cy="1723741"/>
              <a:chOff x="2708938" y="2127996"/>
              <a:chExt cx="675666" cy="1723741"/>
            </a:xfrm>
          </p:grpSpPr>
          <p:grpSp>
            <p:nvGrpSpPr>
              <p:cNvPr id="686" name="组合 685">
                <a:extLst>
                  <a:ext uri="{FF2B5EF4-FFF2-40B4-BE49-F238E27FC236}">
                    <a16:creationId xmlns:a16="http://schemas.microsoft.com/office/drawing/2014/main" id="{A25CE144-800E-E999-24BB-F597FEF1F970}"/>
                  </a:ext>
                </a:extLst>
              </p:cNvPr>
              <p:cNvGrpSpPr/>
              <p:nvPr/>
            </p:nvGrpSpPr>
            <p:grpSpPr>
              <a:xfrm>
                <a:off x="3042730" y="2425555"/>
                <a:ext cx="341874" cy="1100217"/>
                <a:chOff x="11765946" y="1022165"/>
                <a:chExt cx="341874" cy="1100217"/>
              </a:xfrm>
            </p:grpSpPr>
            <p:grpSp>
              <p:nvGrpSpPr>
                <p:cNvPr id="692" name="组合 691">
                  <a:extLst>
                    <a:ext uri="{FF2B5EF4-FFF2-40B4-BE49-F238E27FC236}">
                      <a16:creationId xmlns:a16="http://schemas.microsoft.com/office/drawing/2014/main" id="{ACEDF6D8-5E8A-DA95-130E-77E31F1F26A3}"/>
                    </a:ext>
                  </a:extLst>
                </p:cNvPr>
                <p:cNvGrpSpPr/>
                <p:nvPr/>
              </p:nvGrpSpPr>
              <p:grpSpPr>
                <a:xfrm>
                  <a:off x="11860614" y="1022165"/>
                  <a:ext cx="247206" cy="986406"/>
                  <a:chOff x="11860614" y="1022165"/>
                  <a:chExt cx="247206" cy="986406"/>
                </a:xfrm>
              </p:grpSpPr>
              <p:sp>
                <p:nvSpPr>
                  <p:cNvPr id="710" name="矩形 709">
                    <a:extLst>
                      <a:ext uri="{FF2B5EF4-FFF2-40B4-BE49-F238E27FC236}">
                        <a16:creationId xmlns:a16="http://schemas.microsoft.com/office/drawing/2014/main" id="{90ED05F7-40FB-8E87-A8AC-16784DED0D5F}"/>
                      </a:ext>
                    </a:extLst>
                  </p:cNvPr>
                  <p:cNvSpPr/>
                  <p:nvPr/>
                </p:nvSpPr>
                <p:spPr>
                  <a:xfrm>
                    <a:off x="11860658" y="1022165"/>
                    <a:ext cx="123581" cy="123581"/>
                  </a:xfrm>
                  <a:prstGeom prst="rect">
                    <a:avLst/>
                  </a:prstGeom>
                  <a:solidFill>
                    <a:srgbClr val="BF9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711" name="矩形 710">
                    <a:extLst>
                      <a:ext uri="{FF2B5EF4-FFF2-40B4-BE49-F238E27FC236}">
                        <a16:creationId xmlns:a16="http://schemas.microsoft.com/office/drawing/2014/main" id="{D293CAE3-AAA7-E829-FBFD-F80B245C880F}"/>
                      </a:ext>
                    </a:extLst>
                  </p:cNvPr>
                  <p:cNvSpPr/>
                  <p:nvPr/>
                </p:nvSpPr>
                <p:spPr>
                  <a:xfrm>
                    <a:off x="11984239" y="1022165"/>
                    <a:ext cx="123581" cy="123581"/>
                  </a:xfrm>
                  <a:prstGeom prst="rect">
                    <a:avLst/>
                  </a:prstGeom>
                  <a:solidFill>
                    <a:srgbClr val="BF9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712" name="矩形 711">
                    <a:extLst>
                      <a:ext uri="{FF2B5EF4-FFF2-40B4-BE49-F238E27FC236}">
                        <a16:creationId xmlns:a16="http://schemas.microsoft.com/office/drawing/2014/main" id="{AD79C911-DD05-C518-1537-6AEC7F4D31AE}"/>
                      </a:ext>
                    </a:extLst>
                  </p:cNvPr>
                  <p:cNvSpPr/>
                  <p:nvPr/>
                </p:nvSpPr>
                <p:spPr>
                  <a:xfrm>
                    <a:off x="11860614" y="1514249"/>
                    <a:ext cx="123581" cy="123581"/>
                  </a:xfrm>
                  <a:prstGeom prst="rect">
                    <a:avLst/>
                  </a:prstGeom>
                  <a:solidFill>
                    <a:srgbClr val="BF9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713" name="矩形 712">
                    <a:extLst>
                      <a:ext uri="{FF2B5EF4-FFF2-40B4-BE49-F238E27FC236}">
                        <a16:creationId xmlns:a16="http://schemas.microsoft.com/office/drawing/2014/main" id="{628EC0D1-4EE0-8F09-E46B-CADA5BB82E8F}"/>
                      </a:ext>
                    </a:extLst>
                  </p:cNvPr>
                  <p:cNvSpPr/>
                  <p:nvPr/>
                </p:nvSpPr>
                <p:spPr>
                  <a:xfrm>
                    <a:off x="11984194" y="1514248"/>
                    <a:ext cx="123581" cy="123581"/>
                  </a:xfrm>
                  <a:prstGeom prst="rect">
                    <a:avLst/>
                  </a:prstGeom>
                  <a:solidFill>
                    <a:srgbClr val="BF9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714" name="矩形 713">
                    <a:extLst>
                      <a:ext uri="{FF2B5EF4-FFF2-40B4-BE49-F238E27FC236}">
                        <a16:creationId xmlns:a16="http://schemas.microsoft.com/office/drawing/2014/main" id="{173F6E01-EECC-E481-D904-D3F29C75A5DB}"/>
                      </a:ext>
                    </a:extLst>
                  </p:cNvPr>
                  <p:cNvSpPr/>
                  <p:nvPr/>
                </p:nvSpPr>
                <p:spPr>
                  <a:xfrm>
                    <a:off x="11860658" y="1145746"/>
                    <a:ext cx="123581" cy="123581"/>
                  </a:xfrm>
                  <a:prstGeom prst="rect">
                    <a:avLst/>
                  </a:prstGeom>
                  <a:solidFill>
                    <a:srgbClr val="BF9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715" name="矩形 714">
                    <a:extLst>
                      <a:ext uri="{FF2B5EF4-FFF2-40B4-BE49-F238E27FC236}">
                        <a16:creationId xmlns:a16="http://schemas.microsoft.com/office/drawing/2014/main" id="{195F1B16-1BAC-FEED-D57E-019F771CBD2E}"/>
                      </a:ext>
                    </a:extLst>
                  </p:cNvPr>
                  <p:cNvSpPr/>
                  <p:nvPr/>
                </p:nvSpPr>
                <p:spPr>
                  <a:xfrm>
                    <a:off x="11984239" y="1145745"/>
                    <a:ext cx="123581" cy="123581"/>
                  </a:xfrm>
                  <a:prstGeom prst="rect">
                    <a:avLst/>
                  </a:prstGeom>
                  <a:solidFill>
                    <a:srgbClr val="BF9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716" name="矩形 715">
                    <a:extLst>
                      <a:ext uri="{FF2B5EF4-FFF2-40B4-BE49-F238E27FC236}">
                        <a16:creationId xmlns:a16="http://schemas.microsoft.com/office/drawing/2014/main" id="{04BE88EE-0894-E731-1693-4D4CDD980D58}"/>
                      </a:ext>
                    </a:extLst>
                  </p:cNvPr>
                  <p:cNvSpPr/>
                  <p:nvPr/>
                </p:nvSpPr>
                <p:spPr>
                  <a:xfrm>
                    <a:off x="11860614" y="1637829"/>
                    <a:ext cx="123581" cy="123581"/>
                  </a:xfrm>
                  <a:prstGeom prst="rect">
                    <a:avLst/>
                  </a:prstGeom>
                  <a:solidFill>
                    <a:srgbClr val="BF9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717" name="矩形 716">
                    <a:extLst>
                      <a:ext uri="{FF2B5EF4-FFF2-40B4-BE49-F238E27FC236}">
                        <a16:creationId xmlns:a16="http://schemas.microsoft.com/office/drawing/2014/main" id="{52E6D32E-843A-A711-6ED3-89555A8EBB4E}"/>
                      </a:ext>
                    </a:extLst>
                  </p:cNvPr>
                  <p:cNvSpPr/>
                  <p:nvPr/>
                </p:nvSpPr>
                <p:spPr>
                  <a:xfrm>
                    <a:off x="11984194" y="1637829"/>
                    <a:ext cx="123581" cy="123581"/>
                  </a:xfrm>
                  <a:prstGeom prst="rect">
                    <a:avLst/>
                  </a:prstGeom>
                  <a:solidFill>
                    <a:srgbClr val="BF9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718" name="矩形 717">
                    <a:extLst>
                      <a:ext uri="{FF2B5EF4-FFF2-40B4-BE49-F238E27FC236}">
                        <a16:creationId xmlns:a16="http://schemas.microsoft.com/office/drawing/2014/main" id="{2AE6A923-A894-C144-DBC1-B1C84E4F75BC}"/>
                      </a:ext>
                    </a:extLst>
                  </p:cNvPr>
                  <p:cNvSpPr/>
                  <p:nvPr/>
                </p:nvSpPr>
                <p:spPr>
                  <a:xfrm>
                    <a:off x="11860658" y="1269327"/>
                    <a:ext cx="123581" cy="123581"/>
                  </a:xfrm>
                  <a:prstGeom prst="rect">
                    <a:avLst/>
                  </a:prstGeom>
                  <a:solidFill>
                    <a:srgbClr val="BF9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719" name="矩形 718">
                    <a:extLst>
                      <a:ext uri="{FF2B5EF4-FFF2-40B4-BE49-F238E27FC236}">
                        <a16:creationId xmlns:a16="http://schemas.microsoft.com/office/drawing/2014/main" id="{9531A95C-3232-FC23-D9FD-0C6144628DB7}"/>
                      </a:ext>
                    </a:extLst>
                  </p:cNvPr>
                  <p:cNvSpPr/>
                  <p:nvPr/>
                </p:nvSpPr>
                <p:spPr>
                  <a:xfrm>
                    <a:off x="11984239" y="1269326"/>
                    <a:ext cx="123581" cy="123581"/>
                  </a:xfrm>
                  <a:prstGeom prst="rect">
                    <a:avLst/>
                  </a:prstGeom>
                  <a:solidFill>
                    <a:srgbClr val="BF9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720" name="矩形 719">
                    <a:extLst>
                      <a:ext uri="{FF2B5EF4-FFF2-40B4-BE49-F238E27FC236}">
                        <a16:creationId xmlns:a16="http://schemas.microsoft.com/office/drawing/2014/main" id="{8ED05A1F-11FF-3A8C-C363-6B6672B76F1B}"/>
                      </a:ext>
                    </a:extLst>
                  </p:cNvPr>
                  <p:cNvSpPr/>
                  <p:nvPr/>
                </p:nvSpPr>
                <p:spPr>
                  <a:xfrm>
                    <a:off x="11860614" y="1761410"/>
                    <a:ext cx="123581" cy="123581"/>
                  </a:xfrm>
                  <a:prstGeom prst="rect">
                    <a:avLst/>
                  </a:prstGeom>
                  <a:solidFill>
                    <a:srgbClr val="BF9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721" name="矩形 720">
                    <a:extLst>
                      <a:ext uri="{FF2B5EF4-FFF2-40B4-BE49-F238E27FC236}">
                        <a16:creationId xmlns:a16="http://schemas.microsoft.com/office/drawing/2014/main" id="{3000B226-F4E8-BC18-96F8-E5FFACB2BF27}"/>
                      </a:ext>
                    </a:extLst>
                  </p:cNvPr>
                  <p:cNvSpPr/>
                  <p:nvPr/>
                </p:nvSpPr>
                <p:spPr>
                  <a:xfrm>
                    <a:off x="11984194" y="1761409"/>
                    <a:ext cx="123581" cy="123581"/>
                  </a:xfrm>
                  <a:prstGeom prst="rect">
                    <a:avLst/>
                  </a:prstGeom>
                  <a:solidFill>
                    <a:srgbClr val="BF9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722" name="矩形 721">
                    <a:extLst>
                      <a:ext uri="{FF2B5EF4-FFF2-40B4-BE49-F238E27FC236}">
                        <a16:creationId xmlns:a16="http://schemas.microsoft.com/office/drawing/2014/main" id="{1E24C625-2BBC-C02C-19D8-B4A8E4923036}"/>
                      </a:ext>
                    </a:extLst>
                  </p:cNvPr>
                  <p:cNvSpPr/>
                  <p:nvPr/>
                </p:nvSpPr>
                <p:spPr>
                  <a:xfrm>
                    <a:off x="11860658" y="1392906"/>
                    <a:ext cx="123581" cy="123581"/>
                  </a:xfrm>
                  <a:prstGeom prst="rect">
                    <a:avLst/>
                  </a:prstGeom>
                  <a:solidFill>
                    <a:srgbClr val="BF9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723" name="矩形 722">
                    <a:extLst>
                      <a:ext uri="{FF2B5EF4-FFF2-40B4-BE49-F238E27FC236}">
                        <a16:creationId xmlns:a16="http://schemas.microsoft.com/office/drawing/2014/main" id="{7FDF28B6-C1BD-36F3-8C28-B3945860E7B0}"/>
                      </a:ext>
                    </a:extLst>
                  </p:cNvPr>
                  <p:cNvSpPr/>
                  <p:nvPr/>
                </p:nvSpPr>
                <p:spPr>
                  <a:xfrm>
                    <a:off x="11984239" y="1392906"/>
                    <a:ext cx="123581" cy="123581"/>
                  </a:xfrm>
                  <a:prstGeom prst="rect">
                    <a:avLst/>
                  </a:prstGeom>
                  <a:solidFill>
                    <a:srgbClr val="BF9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724" name="矩形 723">
                    <a:extLst>
                      <a:ext uri="{FF2B5EF4-FFF2-40B4-BE49-F238E27FC236}">
                        <a16:creationId xmlns:a16="http://schemas.microsoft.com/office/drawing/2014/main" id="{FA791D0E-88DF-D091-73A7-80BF2B812364}"/>
                      </a:ext>
                    </a:extLst>
                  </p:cNvPr>
                  <p:cNvSpPr/>
                  <p:nvPr/>
                </p:nvSpPr>
                <p:spPr>
                  <a:xfrm>
                    <a:off x="11860614" y="1884990"/>
                    <a:ext cx="123581" cy="123581"/>
                  </a:xfrm>
                  <a:prstGeom prst="rect">
                    <a:avLst/>
                  </a:prstGeom>
                  <a:solidFill>
                    <a:srgbClr val="BF9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725" name="矩形 724">
                    <a:extLst>
                      <a:ext uri="{FF2B5EF4-FFF2-40B4-BE49-F238E27FC236}">
                        <a16:creationId xmlns:a16="http://schemas.microsoft.com/office/drawing/2014/main" id="{7C428831-8778-5CA5-B29A-B14E271E5B4E}"/>
                      </a:ext>
                    </a:extLst>
                  </p:cNvPr>
                  <p:cNvSpPr/>
                  <p:nvPr/>
                </p:nvSpPr>
                <p:spPr>
                  <a:xfrm>
                    <a:off x="11984194" y="1884989"/>
                    <a:ext cx="123581" cy="123581"/>
                  </a:xfrm>
                  <a:prstGeom prst="rect">
                    <a:avLst/>
                  </a:prstGeom>
                  <a:solidFill>
                    <a:srgbClr val="BF9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</p:grpSp>
            <p:grpSp>
              <p:nvGrpSpPr>
                <p:cNvPr id="693" name="组合 692">
                  <a:extLst>
                    <a:ext uri="{FF2B5EF4-FFF2-40B4-BE49-F238E27FC236}">
                      <a16:creationId xmlns:a16="http://schemas.microsoft.com/office/drawing/2014/main" id="{22A743B0-9D97-2F33-DC84-200DF613CDA4}"/>
                    </a:ext>
                  </a:extLst>
                </p:cNvPr>
                <p:cNvGrpSpPr/>
                <p:nvPr/>
              </p:nvGrpSpPr>
              <p:grpSpPr>
                <a:xfrm>
                  <a:off x="11765946" y="1133739"/>
                  <a:ext cx="247175" cy="988643"/>
                  <a:chOff x="11765946" y="1133739"/>
                  <a:chExt cx="247175" cy="988643"/>
                </a:xfrm>
              </p:grpSpPr>
              <p:sp>
                <p:nvSpPr>
                  <p:cNvPr id="694" name="矩形 693">
                    <a:extLst>
                      <a:ext uri="{FF2B5EF4-FFF2-40B4-BE49-F238E27FC236}">
                        <a16:creationId xmlns:a16="http://schemas.microsoft.com/office/drawing/2014/main" id="{F3053D0B-6E59-CAB2-895F-CF3FADF47963}"/>
                      </a:ext>
                    </a:extLst>
                  </p:cNvPr>
                  <p:cNvSpPr/>
                  <p:nvPr/>
                </p:nvSpPr>
                <p:spPr>
                  <a:xfrm>
                    <a:off x="11765959" y="1133739"/>
                    <a:ext cx="123581" cy="123581"/>
                  </a:xfrm>
                  <a:prstGeom prst="rect">
                    <a:avLst/>
                  </a:prstGeom>
                  <a:solidFill>
                    <a:srgbClr val="FFF2CC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695" name="矩形 694">
                    <a:extLst>
                      <a:ext uri="{FF2B5EF4-FFF2-40B4-BE49-F238E27FC236}">
                        <a16:creationId xmlns:a16="http://schemas.microsoft.com/office/drawing/2014/main" id="{4BD881E0-DC95-4662-5ECA-F3375CF58E5A}"/>
                      </a:ext>
                    </a:extLst>
                  </p:cNvPr>
                  <p:cNvSpPr/>
                  <p:nvPr/>
                </p:nvSpPr>
                <p:spPr>
                  <a:xfrm>
                    <a:off x="11889540" y="1133739"/>
                    <a:ext cx="123581" cy="123581"/>
                  </a:xfrm>
                  <a:prstGeom prst="rect">
                    <a:avLst/>
                  </a:prstGeom>
                  <a:solidFill>
                    <a:srgbClr val="FFF2CC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696" name="矩形 695">
                    <a:extLst>
                      <a:ext uri="{FF2B5EF4-FFF2-40B4-BE49-F238E27FC236}">
                        <a16:creationId xmlns:a16="http://schemas.microsoft.com/office/drawing/2014/main" id="{7DC43C68-5878-B7FD-90FB-A48BB3C68C9B}"/>
                      </a:ext>
                    </a:extLst>
                  </p:cNvPr>
                  <p:cNvSpPr/>
                  <p:nvPr/>
                </p:nvSpPr>
                <p:spPr>
                  <a:xfrm>
                    <a:off x="11765959" y="1257320"/>
                    <a:ext cx="123581" cy="123581"/>
                  </a:xfrm>
                  <a:prstGeom prst="rect">
                    <a:avLst/>
                  </a:prstGeom>
                  <a:solidFill>
                    <a:srgbClr val="FFF2CC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697" name="矩形 696">
                    <a:extLst>
                      <a:ext uri="{FF2B5EF4-FFF2-40B4-BE49-F238E27FC236}">
                        <a16:creationId xmlns:a16="http://schemas.microsoft.com/office/drawing/2014/main" id="{673A0A1F-5601-E0E8-3755-22E80B868AC9}"/>
                      </a:ext>
                    </a:extLst>
                  </p:cNvPr>
                  <p:cNvSpPr/>
                  <p:nvPr/>
                </p:nvSpPr>
                <p:spPr>
                  <a:xfrm>
                    <a:off x="11889540" y="1257319"/>
                    <a:ext cx="123581" cy="123581"/>
                  </a:xfrm>
                  <a:prstGeom prst="rect">
                    <a:avLst/>
                  </a:prstGeom>
                  <a:solidFill>
                    <a:srgbClr val="FFF2CC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698" name="矩形 697">
                    <a:extLst>
                      <a:ext uri="{FF2B5EF4-FFF2-40B4-BE49-F238E27FC236}">
                        <a16:creationId xmlns:a16="http://schemas.microsoft.com/office/drawing/2014/main" id="{4AB804C2-4D7A-988F-985F-6D7B43A48BB7}"/>
                      </a:ext>
                    </a:extLst>
                  </p:cNvPr>
                  <p:cNvSpPr/>
                  <p:nvPr/>
                </p:nvSpPr>
                <p:spPr>
                  <a:xfrm>
                    <a:off x="11765959" y="1380901"/>
                    <a:ext cx="123581" cy="123581"/>
                  </a:xfrm>
                  <a:prstGeom prst="rect">
                    <a:avLst/>
                  </a:prstGeom>
                  <a:solidFill>
                    <a:srgbClr val="FFF2CC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699" name="矩形 698">
                    <a:extLst>
                      <a:ext uri="{FF2B5EF4-FFF2-40B4-BE49-F238E27FC236}">
                        <a16:creationId xmlns:a16="http://schemas.microsoft.com/office/drawing/2014/main" id="{B3C5F22F-0CED-23C4-6327-A065D4268750}"/>
                      </a:ext>
                    </a:extLst>
                  </p:cNvPr>
                  <p:cNvSpPr/>
                  <p:nvPr/>
                </p:nvSpPr>
                <p:spPr>
                  <a:xfrm>
                    <a:off x="11889540" y="1380900"/>
                    <a:ext cx="123581" cy="123581"/>
                  </a:xfrm>
                  <a:prstGeom prst="rect">
                    <a:avLst/>
                  </a:prstGeom>
                  <a:solidFill>
                    <a:srgbClr val="FFF2CC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700" name="矩形 699">
                    <a:extLst>
                      <a:ext uri="{FF2B5EF4-FFF2-40B4-BE49-F238E27FC236}">
                        <a16:creationId xmlns:a16="http://schemas.microsoft.com/office/drawing/2014/main" id="{8A6F8D58-790E-A981-4DC1-1EA5C52B9860}"/>
                      </a:ext>
                    </a:extLst>
                  </p:cNvPr>
                  <p:cNvSpPr/>
                  <p:nvPr/>
                </p:nvSpPr>
                <p:spPr>
                  <a:xfrm>
                    <a:off x="11765959" y="1504480"/>
                    <a:ext cx="123581" cy="123581"/>
                  </a:xfrm>
                  <a:prstGeom prst="rect">
                    <a:avLst/>
                  </a:prstGeom>
                  <a:solidFill>
                    <a:srgbClr val="FFF2CC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701" name="矩形 700">
                    <a:extLst>
                      <a:ext uri="{FF2B5EF4-FFF2-40B4-BE49-F238E27FC236}">
                        <a16:creationId xmlns:a16="http://schemas.microsoft.com/office/drawing/2014/main" id="{E9F74E35-1FA2-FFEA-3F69-5ACBCD83496E}"/>
                      </a:ext>
                    </a:extLst>
                  </p:cNvPr>
                  <p:cNvSpPr/>
                  <p:nvPr/>
                </p:nvSpPr>
                <p:spPr>
                  <a:xfrm>
                    <a:off x="11889540" y="1504480"/>
                    <a:ext cx="123581" cy="123581"/>
                  </a:xfrm>
                  <a:prstGeom prst="rect">
                    <a:avLst/>
                  </a:prstGeom>
                  <a:solidFill>
                    <a:srgbClr val="FFF2CC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702" name="矩形 701">
                    <a:extLst>
                      <a:ext uri="{FF2B5EF4-FFF2-40B4-BE49-F238E27FC236}">
                        <a16:creationId xmlns:a16="http://schemas.microsoft.com/office/drawing/2014/main" id="{B7706829-27B6-4438-6AD6-32BB256A3836}"/>
                      </a:ext>
                    </a:extLst>
                  </p:cNvPr>
                  <p:cNvSpPr/>
                  <p:nvPr/>
                </p:nvSpPr>
                <p:spPr>
                  <a:xfrm>
                    <a:off x="11765946" y="1628060"/>
                    <a:ext cx="123581" cy="123581"/>
                  </a:xfrm>
                  <a:prstGeom prst="rect">
                    <a:avLst/>
                  </a:prstGeom>
                  <a:solidFill>
                    <a:srgbClr val="FFF2CC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703" name="矩形 702">
                    <a:extLst>
                      <a:ext uri="{FF2B5EF4-FFF2-40B4-BE49-F238E27FC236}">
                        <a16:creationId xmlns:a16="http://schemas.microsoft.com/office/drawing/2014/main" id="{B3A1946C-D2AB-AF75-33B2-046E9128B7C2}"/>
                      </a:ext>
                    </a:extLst>
                  </p:cNvPr>
                  <p:cNvSpPr/>
                  <p:nvPr/>
                </p:nvSpPr>
                <p:spPr>
                  <a:xfrm>
                    <a:off x="11889526" y="1628059"/>
                    <a:ext cx="123581" cy="123581"/>
                  </a:xfrm>
                  <a:prstGeom prst="rect">
                    <a:avLst/>
                  </a:prstGeom>
                  <a:solidFill>
                    <a:srgbClr val="FFF2CC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704" name="矩形 703">
                    <a:extLst>
                      <a:ext uri="{FF2B5EF4-FFF2-40B4-BE49-F238E27FC236}">
                        <a16:creationId xmlns:a16="http://schemas.microsoft.com/office/drawing/2014/main" id="{03FCC386-D051-9543-5314-A1BB80C47A4D}"/>
                      </a:ext>
                    </a:extLst>
                  </p:cNvPr>
                  <p:cNvSpPr/>
                  <p:nvPr/>
                </p:nvSpPr>
                <p:spPr>
                  <a:xfrm>
                    <a:off x="11765946" y="1751640"/>
                    <a:ext cx="123581" cy="123581"/>
                  </a:xfrm>
                  <a:prstGeom prst="rect">
                    <a:avLst/>
                  </a:prstGeom>
                  <a:solidFill>
                    <a:srgbClr val="FFF2CC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705" name="矩形 704">
                    <a:extLst>
                      <a:ext uri="{FF2B5EF4-FFF2-40B4-BE49-F238E27FC236}">
                        <a16:creationId xmlns:a16="http://schemas.microsoft.com/office/drawing/2014/main" id="{9DE9CB86-D442-B49A-B280-B3CE5F3226F9}"/>
                      </a:ext>
                    </a:extLst>
                  </p:cNvPr>
                  <p:cNvSpPr/>
                  <p:nvPr/>
                </p:nvSpPr>
                <p:spPr>
                  <a:xfrm>
                    <a:off x="11889526" y="1751640"/>
                    <a:ext cx="123581" cy="123581"/>
                  </a:xfrm>
                  <a:prstGeom prst="rect">
                    <a:avLst/>
                  </a:prstGeom>
                  <a:solidFill>
                    <a:srgbClr val="FFF2CC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706" name="矩形 705">
                    <a:extLst>
                      <a:ext uri="{FF2B5EF4-FFF2-40B4-BE49-F238E27FC236}">
                        <a16:creationId xmlns:a16="http://schemas.microsoft.com/office/drawing/2014/main" id="{BE84490C-7416-7ECD-BF7A-B5CDD7845097}"/>
                      </a:ext>
                    </a:extLst>
                  </p:cNvPr>
                  <p:cNvSpPr/>
                  <p:nvPr/>
                </p:nvSpPr>
                <p:spPr>
                  <a:xfrm>
                    <a:off x="11765946" y="1875221"/>
                    <a:ext cx="123581" cy="123581"/>
                  </a:xfrm>
                  <a:prstGeom prst="rect">
                    <a:avLst/>
                  </a:prstGeom>
                  <a:solidFill>
                    <a:srgbClr val="FFF2CC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707" name="矩形 706">
                    <a:extLst>
                      <a:ext uri="{FF2B5EF4-FFF2-40B4-BE49-F238E27FC236}">
                        <a16:creationId xmlns:a16="http://schemas.microsoft.com/office/drawing/2014/main" id="{2C51CB6C-B0F9-2C11-C1A0-5BA7CF5CF475}"/>
                      </a:ext>
                    </a:extLst>
                  </p:cNvPr>
                  <p:cNvSpPr/>
                  <p:nvPr/>
                </p:nvSpPr>
                <p:spPr>
                  <a:xfrm>
                    <a:off x="11889526" y="1875220"/>
                    <a:ext cx="123581" cy="123581"/>
                  </a:xfrm>
                  <a:prstGeom prst="rect">
                    <a:avLst/>
                  </a:prstGeom>
                  <a:solidFill>
                    <a:srgbClr val="FFF2CC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708" name="矩形 707">
                    <a:extLst>
                      <a:ext uri="{FF2B5EF4-FFF2-40B4-BE49-F238E27FC236}">
                        <a16:creationId xmlns:a16="http://schemas.microsoft.com/office/drawing/2014/main" id="{442BA6EE-BA92-AB3B-6CA7-81424F5B3605}"/>
                      </a:ext>
                    </a:extLst>
                  </p:cNvPr>
                  <p:cNvSpPr/>
                  <p:nvPr/>
                </p:nvSpPr>
                <p:spPr>
                  <a:xfrm>
                    <a:off x="11765946" y="1998801"/>
                    <a:ext cx="123581" cy="123581"/>
                  </a:xfrm>
                  <a:prstGeom prst="rect">
                    <a:avLst/>
                  </a:prstGeom>
                  <a:solidFill>
                    <a:srgbClr val="FFF2CC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709" name="矩形 708">
                    <a:extLst>
                      <a:ext uri="{FF2B5EF4-FFF2-40B4-BE49-F238E27FC236}">
                        <a16:creationId xmlns:a16="http://schemas.microsoft.com/office/drawing/2014/main" id="{64C0C060-EA9E-9ECA-342A-5325FEF7C74E}"/>
                      </a:ext>
                    </a:extLst>
                  </p:cNvPr>
                  <p:cNvSpPr/>
                  <p:nvPr/>
                </p:nvSpPr>
                <p:spPr>
                  <a:xfrm>
                    <a:off x="11889526" y="1998800"/>
                    <a:ext cx="123581" cy="123581"/>
                  </a:xfrm>
                  <a:prstGeom prst="rect">
                    <a:avLst/>
                  </a:prstGeom>
                  <a:solidFill>
                    <a:srgbClr val="FFF2CC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</p:grpSp>
          </p:grpSp>
          <p:sp>
            <p:nvSpPr>
              <p:cNvPr id="687" name="文本框 686">
                <a:extLst>
                  <a:ext uri="{FF2B5EF4-FFF2-40B4-BE49-F238E27FC236}">
                    <a16:creationId xmlns:a16="http://schemas.microsoft.com/office/drawing/2014/main" id="{E4041B80-62BF-4E35-B78A-5F1AABADFBCF}"/>
                  </a:ext>
                </a:extLst>
              </p:cNvPr>
              <p:cNvSpPr txBox="1"/>
              <p:nvPr/>
            </p:nvSpPr>
            <p:spPr>
              <a:xfrm>
                <a:off x="2708938" y="2825807"/>
                <a:ext cx="4928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N</a:t>
                </a:r>
                <a:endParaRPr lang="zh-CN" altLang="en-US" dirty="0"/>
              </a:p>
            </p:txBody>
          </p:sp>
          <p:sp>
            <p:nvSpPr>
              <p:cNvPr id="688" name="文本框 687">
                <a:extLst>
                  <a:ext uri="{FF2B5EF4-FFF2-40B4-BE49-F238E27FC236}">
                    <a16:creationId xmlns:a16="http://schemas.microsoft.com/office/drawing/2014/main" id="{BC45D0CF-9232-F8D3-4038-FBCE81A038CC}"/>
                  </a:ext>
                </a:extLst>
              </p:cNvPr>
              <p:cNvSpPr txBox="1"/>
              <p:nvPr/>
            </p:nvSpPr>
            <p:spPr>
              <a:xfrm>
                <a:off x="3003164" y="3482405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>
                    <a:solidFill>
                      <a:schemeClr val="accent4">
                        <a:lumMod val="75000"/>
                      </a:schemeClr>
                    </a:solidFill>
                  </a:rPr>
                  <a:t>d</a:t>
                </a:r>
                <a:endParaRPr lang="zh-CN" altLang="en-US" b="1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  <p:grpSp>
            <p:nvGrpSpPr>
              <p:cNvPr id="689" name="组合 688">
                <a:extLst>
                  <a:ext uri="{FF2B5EF4-FFF2-40B4-BE49-F238E27FC236}">
                    <a16:creationId xmlns:a16="http://schemas.microsoft.com/office/drawing/2014/main" id="{1FEA1212-CCED-CE17-4CBB-50D820C54C44}"/>
                  </a:ext>
                </a:extLst>
              </p:cNvPr>
              <p:cNvGrpSpPr/>
              <p:nvPr/>
            </p:nvGrpSpPr>
            <p:grpSpPr>
              <a:xfrm>
                <a:off x="2766341" y="2127996"/>
                <a:ext cx="330799" cy="388375"/>
                <a:chOff x="2767201" y="2106856"/>
                <a:chExt cx="330799" cy="388375"/>
              </a:xfrm>
            </p:grpSpPr>
            <p:sp>
              <p:nvSpPr>
                <p:cNvPr id="690" name="文本框 689">
                  <a:extLst>
                    <a:ext uri="{FF2B5EF4-FFF2-40B4-BE49-F238E27FC236}">
                      <a16:creationId xmlns:a16="http://schemas.microsoft.com/office/drawing/2014/main" id="{32FF5DE3-9239-75DE-BAA8-445C39F5B70C}"/>
                    </a:ext>
                  </a:extLst>
                </p:cNvPr>
                <p:cNvSpPr txBox="1"/>
                <p:nvPr/>
              </p:nvSpPr>
              <p:spPr>
                <a:xfrm rot="18982472">
                  <a:off x="2767201" y="2106856"/>
                  <a:ext cx="298535" cy="3692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/>
                    <a:t>h</a:t>
                  </a:r>
                  <a:endParaRPr lang="zh-CN" altLang="en-US" dirty="0"/>
                </a:p>
              </p:txBody>
            </p:sp>
            <p:cxnSp>
              <p:nvCxnSpPr>
                <p:cNvPr id="691" name="直接连接符 132">
                  <a:extLst>
                    <a:ext uri="{FF2B5EF4-FFF2-40B4-BE49-F238E27FC236}">
                      <a16:creationId xmlns:a16="http://schemas.microsoft.com/office/drawing/2014/main" id="{5DDF6B7C-7FCD-D9BE-6A89-BDD4475E13C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917774" y="2333720"/>
                  <a:ext cx="180226" cy="161511"/>
                </a:xfrm>
                <a:prstGeom prst="line">
                  <a:avLst/>
                </a:prstGeom>
                <a:ln w="12700">
                  <a:headEnd type="triangle" w="med" len="med"/>
                  <a:tailEnd type="triangl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392" name="直接箭头连接符 19">
              <a:extLst>
                <a:ext uri="{FF2B5EF4-FFF2-40B4-BE49-F238E27FC236}">
                  <a16:creationId xmlns:a16="http://schemas.microsoft.com/office/drawing/2014/main" id="{6AA3A755-F264-A537-FD54-A62FA7F0DAC8}"/>
                </a:ext>
              </a:extLst>
            </p:cNvPr>
            <p:cNvCxnSpPr>
              <a:cxnSpLocks/>
              <a:stCxn id="717" idx="3"/>
              <a:endCxn id="410" idx="0"/>
            </p:cNvCxnSpPr>
            <p:nvPr/>
          </p:nvCxnSpPr>
          <p:spPr>
            <a:xfrm>
              <a:off x="7758686" y="8508224"/>
              <a:ext cx="758752" cy="39398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2" name="文本框 401">
              <a:extLst>
                <a:ext uri="{FF2B5EF4-FFF2-40B4-BE49-F238E27FC236}">
                  <a16:creationId xmlns:a16="http://schemas.microsoft.com/office/drawing/2014/main" id="{717690D7-5828-3EA5-D70F-253F3B124325}"/>
                </a:ext>
              </a:extLst>
            </p:cNvPr>
            <p:cNvSpPr txBox="1"/>
            <p:nvPr/>
          </p:nvSpPr>
          <p:spPr>
            <a:xfrm>
              <a:off x="11362342" y="8769668"/>
              <a:ext cx="3337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chemeClr val="accent2">
                      <a:lumMod val="75000"/>
                    </a:schemeClr>
                  </a:solidFill>
                </a:rPr>
                <a:t>d</a:t>
              </a:r>
              <a:endParaRPr lang="zh-CN" altLang="en-US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403" name="文本框 402">
              <a:extLst>
                <a:ext uri="{FF2B5EF4-FFF2-40B4-BE49-F238E27FC236}">
                  <a16:creationId xmlns:a16="http://schemas.microsoft.com/office/drawing/2014/main" id="{FD668076-ECCF-A16D-B580-A30935CD84F2}"/>
                </a:ext>
              </a:extLst>
            </p:cNvPr>
            <p:cNvSpPr txBox="1"/>
            <p:nvPr/>
          </p:nvSpPr>
          <p:spPr>
            <a:xfrm>
              <a:off x="10789232" y="9848931"/>
              <a:ext cx="18101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accent2">
                      <a:lumMod val="75000"/>
                    </a:schemeClr>
                  </a:solidFill>
                </a:rPr>
                <a:t>Broadcasted Dim</a:t>
              </a:r>
              <a:endParaRPr lang="zh-CN" alt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cxnSp>
          <p:nvCxnSpPr>
            <p:cNvPr id="404" name="连接符: 曲线 14">
              <a:extLst>
                <a:ext uri="{FF2B5EF4-FFF2-40B4-BE49-F238E27FC236}">
                  <a16:creationId xmlns:a16="http://schemas.microsoft.com/office/drawing/2014/main" id="{94766F56-E280-F753-92A0-4910DF7AD67F}"/>
                </a:ext>
              </a:extLst>
            </p:cNvPr>
            <p:cNvCxnSpPr>
              <a:cxnSpLocks/>
              <a:stCxn id="403" idx="0"/>
              <a:endCxn id="402" idx="2"/>
            </p:cNvCxnSpPr>
            <p:nvPr/>
          </p:nvCxnSpPr>
          <p:spPr>
            <a:xfrm rot="16200000" flipV="1">
              <a:off x="11256803" y="9411413"/>
              <a:ext cx="709931" cy="165105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0" name="矩形: 圆角 20">
              <a:extLst>
                <a:ext uri="{FF2B5EF4-FFF2-40B4-BE49-F238E27FC236}">
                  <a16:creationId xmlns:a16="http://schemas.microsoft.com/office/drawing/2014/main" id="{8914FF39-BC01-3639-A63E-486569B61CF8}"/>
                </a:ext>
              </a:extLst>
            </p:cNvPr>
            <p:cNvSpPr/>
            <p:nvPr/>
          </p:nvSpPr>
          <p:spPr>
            <a:xfrm>
              <a:off x="8023969" y="8902206"/>
              <a:ext cx="986938" cy="28800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MatMul</a:t>
              </a:r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0</a:t>
              </a:r>
              <a:endParaRPr lang="zh-CN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1" name="矩形: 圆角 20">
              <a:extLst>
                <a:ext uri="{FF2B5EF4-FFF2-40B4-BE49-F238E27FC236}">
                  <a16:creationId xmlns:a16="http://schemas.microsoft.com/office/drawing/2014/main" id="{B55B0233-D12D-9FE2-EF7A-039179A9FA01}"/>
                </a:ext>
              </a:extLst>
            </p:cNvPr>
            <p:cNvSpPr/>
            <p:nvPr/>
          </p:nvSpPr>
          <p:spPr>
            <a:xfrm>
              <a:off x="8081601" y="9431632"/>
              <a:ext cx="873700" cy="28800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Mul</a:t>
              </a:r>
              <a:endParaRPr lang="zh-CN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12" name="直接箭头连接符 19">
              <a:extLst>
                <a:ext uri="{FF2B5EF4-FFF2-40B4-BE49-F238E27FC236}">
                  <a16:creationId xmlns:a16="http://schemas.microsoft.com/office/drawing/2014/main" id="{29F3AF0E-5121-74F4-9610-244A0AAA038F}"/>
                </a:ext>
              </a:extLst>
            </p:cNvPr>
            <p:cNvCxnSpPr>
              <a:cxnSpLocks/>
              <a:stCxn id="410" idx="2"/>
              <a:endCxn id="411" idx="0"/>
            </p:cNvCxnSpPr>
            <p:nvPr/>
          </p:nvCxnSpPr>
          <p:spPr>
            <a:xfrm>
              <a:off x="8517438" y="9190206"/>
              <a:ext cx="1013" cy="24142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3" name="矩形: 圆角 20">
              <a:extLst>
                <a:ext uri="{FF2B5EF4-FFF2-40B4-BE49-F238E27FC236}">
                  <a16:creationId xmlns:a16="http://schemas.microsoft.com/office/drawing/2014/main" id="{8072C9E1-F297-BB02-3305-DC7B182073BD}"/>
                </a:ext>
              </a:extLst>
            </p:cNvPr>
            <p:cNvSpPr/>
            <p:nvPr/>
          </p:nvSpPr>
          <p:spPr>
            <a:xfrm>
              <a:off x="10407815" y="9429543"/>
              <a:ext cx="986938" cy="28800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MatMul</a:t>
              </a:r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0</a:t>
              </a:r>
              <a:endParaRPr lang="zh-CN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4" name="矩形: 圆角 20">
              <a:extLst>
                <a:ext uri="{FF2B5EF4-FFF2-40B4-BE49-F238E27FC236}">
                  <a16:creationId xmlns:a16="http://schemas.microsoft.com/office/drawing/2014/main" id="{D24A0CFC-991D-70DC-1828-D41A9BBB952C}"/>
                </a:ext>
              </a:extLst>
            </p:cNvPr>
            <p:cNvSpPr/>
            <p:nvPr/>
          </p:nvSpPr>
          <p:spPr>
            <a:xfrm>
              <a:off x="10459263" y="8896256"/>
              <a:ext cx="873700" cy="28800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Mul</a:t>
              </a:r>
              <a:endParaRPr lang="zh-CN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15" name="直接箭头连接符 19">
              <a:extLst>
                <a:ext uri="{FF2B5EF4-FFF2-40B4-BE49-F238E27FC236}">
                  <a16:creationId xmlns:a16="http://schemas.microsoft.com/office/drawing/2014/main" id="{F75E4604-919C-69DD-E2C8-C16A5B20A389}"/>
                </a:ext>
              </a:extLst>
            </p:cNvPr>
            <p:cNvCxnSpPr>
              <a:cxnSpLocks/>
              <a:stCxn id="414" idx="2"/>
              <a:endCxn id="413" idx="0"/>
            </p:cNvCxnSpPr>
            <p:nvPr/>
          </p:nvCxnSpPr>
          <p:spPr>
            <a:xfrm>
              <a:off x="10896113" y="9184256"/>
              <a:ext cx="5171" cy="24528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6" name="右箭头 415">
              <a:extLst>
                <a:ext uri="{FF2B5EF4-FFF2-40B4-BE49-F238E27FC236}">
                  <a16:creationId xmlns:a16="http://schemas.microsoft.com/office/drawing/2014/main" id="{C8DE0500-EB9A-02BC-B5F1-F69BE980D8FF}"/>
                </a:ext>
              </a:extLst>
            </p:cNvPr>
            <p:cNvSpPr/>
            <p:nvPr/>
          </p:nvSpPr>
          <p:spPr>
            <a:xfrm>
              <a:off x="9116057" y="9067048"/>
              <a:ext cx="1141910" cy="292404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17" name="文本框 416">
              <a:extLst>
                <a:ext uri="{FF2B5EF4-FFF2-40B4-BE49-F238E27FC236}">
                  <a16:creationId xmlns:a16="http://schemas.microsoft.com/office/drawing/2014/main" id="{8F74895C-16CF-88F4-8FF5-BA3FE8C05EA8}"/>
                </a:ext>
              </a:extLst>
            </p:cNvPr>
            <p:cNvSpPr txBox="1"/>
            <p:nvPr/>
          </p:nvSpPr>
          <p:spPr>
            <a:xfrm>
              <a:off x="8952132" y="9309564"/>
              <a:ext cx="14470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Valid Reorder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grpSp>
          <p:nvGrpSpPr>
            <p:cNvPr id="774" name="组合 773">
              <a:extLst>
                <a:ext uri="{FF2B5EF4-FFF2-40B4-BE49-F238E27FC236}">
                  <a16:creationId xmlns:a16="http://schemas.microsoft.com/office/drawing/2014/main" id="{70B8854A-7622-7D79-F1BF-14543D73AE73}"/>
                </a:ext>
              </a:extLst>
            </p:cNvPr>
            <p:cNvGrpSpPr/>
            <p:nvPr/>
          </p:nvGrpSpPr>
          <p:grpSpPr>
            <a:xfrm>
              <a:off x="7774973" y="7449298"/>
              <a:ext cx="1360377" cy="1022836"/>
              <a:chOff x="4496546" y="3221185"/>
              <a:chExt cx="1360377" cy="1022836"/>
            </a:xfrm>
          </p:grpSpPr>
          <p:grpSp>
            <p:nvGrpSpPr>
              <p:cNvPr id="775" name="组合 774">
                <a:extLst>
                  <a:ext uri="{FF2B5EF4-FFF2-40B4-BE49-F238E27FC236}">
                    <a16:creationId xmlns:a16="http://schemas.microsoft.com/office/drawing/2014/main" id="{3A1C5814-F935-6041-DEEA-55A2477C1D3A}"/>
                  </a:ext>
                </a:extLst>
              </p:cNvPr>
              <p:cNvGrpSpPr/>
              <p:nvPr/>
            </p:nvGrpSpPr>
            <p:grpSpPr>
              <a:xfrm>
                <a:off x="4774715" y="3570421"/>
                <a:ext cx="1082208" cy="359883"/>
                <a:chOff x="5116209" y="4756403"/>
                <a:chExt cx="1082208" cy="359883"/>
              </a:xfrm>
            </p:grpSpPr>
            <p:grpSp>
              <p:nvGrpSpPr>
                <p:cNvPr id="781" name="组合 780">
                  <a:extLst>
                    <a:ext uri="{FF2B5EF4-FFF2-40B4-BE49-F238E27FC236}">
                      <a16:creationId xmlns:a16="http://schemas.microsoft.com/office/drawing/2014/main" id="{DC3E3643-8E6A-BBD2-3FD4-19F6B8D53A13}"/>
                    </a:ext>
                  </a:extLst>
                </p:cNvPr>
                <p:cNvGrpSpPr/>
                <p:nvPr/>
              </p:nvGrpSpPr>
              <p:grpSpPr>
                <a:xfrm rot="5400000">
                  <a:off x="5581611" y="4386803"/>
                  <a:ext cx="247206" cy="986406"/>
                  <a:chOff x="11860614" y="1022165"/>
                  <a:chExt cx="247206" cy="986406"/>
                </a:xfrm>
                <a:solidFill>
                  <a:schemeClr val="accent6">
                    <a:lumMod val="75000"/>
                  </a:schemeClr>
                </a:solidFill>
              </p:grpSpPr>
              <p:sp>
                <p:nvSpPr>
                  <p:cNvPr id="799" name="矩形 798">
                    <a:extLst>
                      <a:ext uri="{FF2B5EF4-FFF2-40B4-BE49-F238E27FC236}">
                        <a16:creationId xmlns:a16="http://schemas.microsoft.com/office/drawing/2014/main" id="{CE6F8FA6-E52D-FE97-41E1-07FA3C3F7547}"/>
                      </a:ext>
                    </a:extLst>
                  </p:cNvPr>
                  <p:cNvSpPr/>
                  <p:nvPr/>
                </p:nvSpPr>
                <p:spPr>
                  <a:xfrm>
                    <a:off x="11860658" y="1022165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800" name="矩形 799">
                    <a:extLst>
                      <a:ext uri="{FF2B5EF4-FFF2-40B4-BE49-F238E27FC236}">
                        <a16:creationId xmlns:a16="http://schemas.microsoft.com/office/drawing/2014/main" id="{707A3132-1AD7-1FD5-2308-32ECED0ABDDC}"/>
                      </a:ext>
                    </a:extLst>
                  </p:cNvPr>
                  <p:cNvSpPr/>
                  <p:nvPr/>
                </p:nvSpPr>
                <p:spPr>
                  <a:xfrm>
                    <a:off x="11984239" y="1022165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801" name="矩形 800">
                    <a:extLst>
                      <a:ext uri="{FF2B5EF4-FFF2-40B4-BE49-F238E27FC236}">
                        <a16:creationId xmlns:a16="http://schemas.microsoft.com/office/drawing/2014/main" id="{E6005D0A-0E0B-6BF5-5E8F-EB0B0334AD78}"/>
                      </a:ext>
                    </a:extLst>
                  </p:cNvPr>
                  <p:cNvSpPr/>
                  <p:nvPr/>
                </p:nvSpPr>
                <p:spPr>
                  <a:xfrm>
                    <a:off x="11860614" y="1514249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802" name="矩形 801">
                    <a:extLst>
                      <a:ext uri="{FF2B5EF4-FFF2-40B4-BE49-F238E27FC236}">
                        <a16:creationId xmlns:a16="http://schemas.microsoft.com/office/drawing/2014/main" id="{3717053F-9BFB-5FA5-E998-2E3DC7A74403}"/>
                      </a:ext>
                    </a:extLst>
                  </p:cNvPr>
                  <p:cNvSpPr/>
                  <p:nvPr/>
                </p:nvSpPr>
                <p:spPr>
                  <a:xfrm>
                    <a:off x="11984194" y="1514248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803" name="矩形 802">
                    <a:extLst>
                      <a:ext uri="{FF2B5EF4-FFF2-40B4-BE49-F238E27FC236}">
                        <a16:creationId xmlns:a16="http://schemas.microsoft.com/office/drawing/2014/main" id="{DB4F688B-6D0E-FA57-D935-1C5569FD7FF6}"/>
                      </a:ext>
                    </a:extLst>
                  </p:cNvPr>
                  <p:cNvSpPr/>
                  <p:nvPr/>
                </p:nvSpPr>
                <p:spPr>
                  <a:xfrm>
                    <a:off x="11860658" y="1145746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804" name="矩形 803">
                    <a:extLst>
                      <a:ext uri="{FF2B5EF4-FFF2-40B4-BE49-F238E27FC236}">
                        <a16:creationId xmlns:a16="http://schemas.microsoft.com/office/drawing/2014/main" id="{3CE69F21-EA23-6193-15EC-AAEB9A1D5867}"/>
                      </a:ext>
                    </a:extLst>
                  </p:cNvPr>
                  <p:cNvSpPr/>
                  <p:nvPr/>
                </p:nvSpPr>
                <p:spPr>
                  <a:xfrm>
                    <a:off x="11984239" y="1145745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805" name="矩形 804">
                    <a:extLst>
                      <a:ext uri="{FF2B5EF4-FFF2-40B4-BE49-F238E27FC236}">
                        <a16:creationId xmlns:a16="http://schemas.microsoft.com/office/drawing/2014/main" id="{C1629EA2-F8F6-5DBD-B21D-4B42C58CED5B}"/>
                      </a:ext>
                    </a:extLst>
                  </p:cNvPr>
                  <p:cNvSpPr/>
                  <p:nvPr/>
                </p:nvSpPr>
                <p:spPr>
                  <a:xfrm>
                    <a:off x="11860614" y="1637829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806" name="矩形 805">
                    <a:extLst>
                      <a:ext uri="{FF2B5EF4-FFF2-40B4-BE49-F238E27FC236}">
                        <a16:creationId xmlns:a16="http://schemas.microsoft.com/office/drawing/2014/main" id="{069E6A05-9373-E03D-03D4-08B1B02005F4}"/>
                      </a:ext>
                    </a:extLst>
                  </p:cNvPr>
                  <p:cNvSpPr/>
                  <p:nvPr/>
                </p:nvSpPr>
                <p:spPr>
                  <a:xfrm>
                    <a:off x="11984194" y="1637829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807" name="矩形 806">
                    <a:extLst>
                      <a:ext uri="{FF2B5EF4-FFF2-40B4-BE49-F238E27FC236}">
                        <a16:creationId xmlns:a16="http://schemas.microsoft.com/office/drawing/2014/main" id="{6D9538DD-99EF-F672-D9C1-4F8FCD18F22D}"/>
                      </a:ext>
                    </a:extLst>
                  </p:cNvPr>
                  <p:cNvSpPr/>
                  <p:nvPr/>
                </p:nvSpPr>
                <p:spPr>
                  <a:xfrm>
                    <a:off x="11860658" y="1269327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808" name="矩形 807">
                    <a:extLst>
                      <a:ext uri="{FF2B5EF4-FFF2-40B4-BE49-F238E27FC236}">
                        <a16:creationId xmlns:a16="http://schemas.microsoft.com/office/drawing/2014/main" id="{83846887-CFEC-A52A-7FD0-D06BC3916175}"/>
                      </a:ext>
                    </a:extLst>
                  </p:cNvPr>
                  <p:cNvSpPr/>
                  <p:nvPr/>
                </p:nvSpPr>
                <p:spPr>
                  <a:xfrm>
                    <a:off x="11984239" y="1269326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809" name="矩形 808">
                    <a:extLst>
                      <a:ext uri="{FF2B5EF4-FFF2-40B4-BE49-F238E27FC236}">
                        <a16:creationId xmlns:a16="http://schemas.microsoft.com/office/drawing/2014/main" id="{B9B40EC1-51D0-B3C7-237A-D4AF3EB307DC}"/>
                      </a:ext>
                    </a:extLst>
                  </p:cNvPr>
                  <p:cNvSpPr/>
                  <p:nvPr/>
                </p:nvSpPr>
                <p:spPr>
                  <a:xfrm>
                    <a:off x="11860614" y="1761410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810" name="矩形 809">
                    <a:extLst>
                      <a:ext uri="{FF2B5EF4-FFF2-40B4-BE49-F238E27FC236}">
                        <a16:creationId xmlns:a16="http://schemas.microsoft.com/office/drawing/2014/main" id="{12D66FA0-7F0A-2202-DB60-F154B4FA1F71}"/>
                      </a:ext>
                    </a:extLst>
                  </p:cNvPr>
                  <p:cNvSpPr/>
                  <p:nvPr/>
                </p:nvSpPr>
                <p:spPr>
                  <a:xfrm>
                    <a:off x="11984194" y="1761409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811" name="矩形 810">
                    <a:extLst>
                      <a:ext uri="{FF2B5EF4-FFF2-40B4-BE49-F238E27FC236}">
                        <a16:creationId xmlns:a16="http://schemas.microsoft.com/office/drawing/2014/main" id="{828C2DC8-33FC-33E6-4BEE-EAC5B4796B8A}"/>
                      </a:ext>
                    </a:extLst>
                  </p:cNvPr>
                  <p:cNvSpPr/>
                  <p:nvPr/>
                </p:nvSpPr>
                <p:spPr>
                  <a:xfrm>
                    <a:off x="11860658" y="1392906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812" name="矩形 811">
                    <a:extLst>
                      <a:ext uri="{FF2B5EF4-FFF2-40B4-BE49-F238E27FC236}">
                        <a16:creationId xmlns:a16="http://schemas.microsoft.com/office/drawing/2014/main" id="{9C77073E-A554-FB12-77F2-7CCCC98136B8}"/>
                      </a:ext>
                    </a:extLst>
                  </p:cNvPr>
                  <p:cNvSpPr/>
                  <p:nvPr/>
                </p:nvSpPr>
                <p:spPr>
                  <a:xfrm>
                    <a:off x="11984239" y="1392906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813" name="矩形 812">
                    <a:extLst>
                      <a:ext uri="{FF2B5EF4-FFF2-40B4-BE49-F238E27FC236}">
                        <a16:creationId xmlns:a16="http://schemas.microsoft.com/office/drawing/2014/main" id="{541126CB-1ABE-D8BA-AAA7-E113D8E07C27}"/>
                      </a:ext>
                    </a:extLst>
                  </p:cNvPr>
                  <p:cNvSpPr/>
                  <p:nvPr/>
                </p:nvSpPr>
                <p:spPr>
                  <a:xfrm>
                    <a:off x="11860614" y="1884990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814" name="矩形 813">
                    <a:extLst>
                      <a:ext uri="{FF2B5EF4-FFF2-40B4-BE49-F238E27FC236}">
                        <a16:creationId xmlns:a16="http://schemas.microsoft.com/office/drawing/2014/main" id="{B324F8BD-B48D-AE8F-C3F8-029413C3D4FC}"/>
                      </a:ext>
                    </a:extLst>
                  </p:cNvPr>
                  <p:cNvSpPr/>
                  <p:nvPr/>
                </p:nvSpPr>
                <p:spPr>
                  <a:xfrm>
                    <a:off x="11984194" y="1884989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</p:grpSp>
            <p:grpSp>
              <p:nvGrpSpPr>
                <p:cNvPr id="782" name="组合 781">
                  <a:extLst>
                    <a:ext uri="{FF2B5EF4-FFF2-40B4-BE49-F238E27FC236}">
                      <a16:creationId xmlns:a16="http://schemas.microsoft.com/office/drawing/2014/main" id="{C3C47C1D-C972-D9BE-E31E-B091F324ABFF}"/>
                    </a:ext>
                  </a:extLst>
                </p:cNvPr>
                <p:cNvGrpSpPr/>
                <p:nvPr/>
              </p:nvGrpSpPr>
              <p:grpSpPr>
                <a:xfrm rot="5400000">
                  <a:off x="5486943" y="4498377"/>
                  <a:ext cx="247175" cy="988643"/>
                  <a:chOff x="11765946" y="1133739"/>
                  <a:chExt cx="247175" cy="988643"/>
                </a:xfrm>
                <a:solidFill>
                  <a:schemeClr val="accent6">
                    <a:lumMod val="20000"/>
                    <a:lumOff val="80000"/>
                  </a:schemeClr>
                </a:solidFill>
              </p:grpSpPr>
              <p:sp>
                <p:nvSpPr>
                  <p:cNvPr id="783" name="矩形 782">
                    <a:extLst>
                      <a:ext uri="{FF2B5EF4-FFF2-40B4-BE49-F238E27FC236}">
                        <a16:creationId xmlns:a16="http://schemas.microsoft.com/office/drawing/2014/main" id="{FBFCE84A-8803-EC54-3633-2EEEDD629CC0}"/>
                      </a:ext>
                    </a:extLst>
                  </p:cNvPr>
                  <p:cNvSpPr/>
                  <p:nvPr/>
                </p:nvSpPr>
                <p:spPr>
                  <a:xfrm>
                    <a:off x="11765959" y="1133739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784" name="矩形 783">
                    <a:extLst>
                      <a:ext uri="{FF2B5EF4-FFF2-40B4-BE49-F238E27FC236}">
                        <a16:creationId xmlns:a16="http://schemas.microsoft.com/office/drawing/2014/main" id="{B442AA3B-E104-A930-C177-0CE0668F3A0B}"/>
                      </a:ext>
                    </a:extLst>
                  </p:cNvPr>
                  <p:cNvSpPr/>
                  <p:nvPr/>
                </p:nvSpPr>
                <p:spPr>
                  <a:xfrm>
                    <a:off x="11889540" y="1133739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785" name="矩形 784">
                    <a:extLst>
                      <a:ext uri="{FF2B5EF4-FFF2-40B4-BE49-F238E27FC236}">
                        <a16:creationId xmlns:a16="http://schemas.microsoft.com/office/drawing/2014/main" id="{86EF2FAE-20CC-F777-D796-D75359F405D9}"/>
                      </a:ext>
                    </a:extLst>
                  </p:cNvPr>
                  <p:cNvSpPr/>
                  <p:nvPr/>
                </p:nvSpPr>
                <p:spPr>
                  <a:xfrm>
                    <a:off x="11765959" y="1257320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786" name="矩形 785">
                    <a:extLst>
                      <a:ext uri="{FF2B5EF4-FFF2-40B4-BE49-F238E27FC236}">
                        <a16:creationId xmlns:a16="http://schemas.microsoft.com/office/drawing/2014/main" id="{4A3C011C-5A93-957A-E566-C900ABC8FD82}"/>
                      </a:ext>
                    </a:extLst>
                  </p:cNvPr>
                  <p:cNvSpPr/>
                  <p:nvPr/>
                </p:nvSpPr>
                <p:spPr>
                  <a:xfrm>
                    <a:off x="11889540" y="1257319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787" name="矩形 786">
                    <a:extLst>
                      <a:ext uri="{FF2B5EF4-FFF2-40B4-BE49-F238E27FC236}">
                        <a16:creationId xmlns:a16="http://schemas.microsoft.com/office/drawing/2014/main" id="{E0F9D674-64F5-F48E-103F-9139FB0B99D2}"/>
                      </a:ext>
                    </a:extLst>
                  </p:cNvPr>
                  <p:cNvSpPr/>
                  <p:nvPr/>
                </p:nvSpPr>
                <p:spPr>
                  <a:xfrm>
                    <a:off x="11765959" y="1380901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788" name="矩形 787">
                    <a:extLst>
                      <a:ext uri="{FF2B5EF4-FFF2-40B4-BE49-F238E27FC236}">
                        <a16:creationId xmlns:a16="http://schemas.microsoft.com/office/drawing/2014/main" id="{D86DE386-1EE9-90E2-E308-6E3CD7199F03}"/>
                      </a:ext>
                    </a:extLst>
                  </p:cNvPr>
                  <p:cNvSpPr/>
                  <p:nvPr/>
                </p:nvSpPr>
                <p:spPr>
                  <a:xfrm>
                    <a:off x="11889540" y="1380900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789" name="矩形 788">
                    <a:extLst>
                      <a:ext uri="{FF2B5EF4-FFF2-40B4-BE49-F238E27FC236}">
                        <a16:creationId xmlns:a16="http://schemas.microsoft.com/office/drawing/2014/main" id="{89BDF3E3-4CA8-4B9E-983C-3F5DF5A48093}"/>
                      </a:ext>
                    </a:extLst>
                  </p:cNvPr>
                  <p:cNvSpPr/>
                  <p:nvPr/>
                </p:nvSpPr>
                <p:spPr>
                  <a:xfrm>
                    <a:off x="11765959" y="1504480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790" name="矩形 789">
                    <a:extLst>
                      <a:ext uri="{FF2B5EF4-FFF2-40B4-BE49-F238E27FC236}">
                        <a16:creationId xmlns:a16="http://schemas.microsoft.com/office/drawing/2014/main" id="{AD1F5BA7-4181-7237-D7F6-96A7B9B83E2C}"/>
                      </a:ext>
                    </a:extLst>
                  </p:cNvPr>
                  <p:cNvSpPr/>
                  <p:nvPr/>
                </p:nvSpPr>
                <p:spPr>
                  <a:xfrm>
                    <a:off x="11889540" y="1504480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791" name="矩形 790">
                    <a:extLst>
                      <a:ext uri="{FF2B5EF4-FFF2-40B4-BE49-F238E27FC236}">
                        <a16:creationId xmlns:a16="http://schemas.microsoft.com/office/drawing/2014/main" id="{1DF03638-6B92-5F7E-19EB-A36980D22806}"/>
                      </a:ext>
                    </a:extLst>
                  </p:cNvPr>
                  <p:cNvSpPr/>
                  <p:nvPr/>
                </p:nvSpPr>
                <p:spPr>
                  <a:xfrm>
                    <a:off x="11765946" y="1628060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792" name="矩形 791">
                    <a:extLst>
                      <a:ext uri="{FF2B5EF4-FFF2-40B4-BE49-F238E27FC236}">
                        <a16:creationId xmlns:a16="http://schemas.microsoft.com/office/drawing/2014/main" id="{582E6D80-6BEC-D95B-98C0-091A7D6BF3CB}"/>
                      </a:ext>
                    </a:extLst>
                  </p:cNvPr>
                  <p:cNvSpPr/>
                  <p:nvPr/>
                </p:nvSpPr>
                <p:spPr>
                  <a:xfrm>
                    <a:off x="11889526" y="1628059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793" name="矩形 792">
                    <a:extLst>
                      <a:ext uri="{FF2B5EF4-FFF2-40B4-BE49-F238E27FC236}">
                        <a16:creationId xmlns:a16="http://schemas.microsoft.com/office/drawing/2014/main" id="{EFB29185-7C49-25A9-84EA-6049CE987FD3}"/>
                      </a:ext>
                    </a:extLst>
                  </p:cNvPr>
                  <p:cNvSpPr/>
                  <p:nvPr/>
                </p:nvSpPr>
                <p:spPr>
                  <a:xfrm>
                    <a:off x="11765946" y="1751640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794" name="矩形 793">
                    <a:extLst>
                      <a:ext uri="{FF2B5EF4-FFF2-40B4-BE49-F238E27FC236}">
                        <a16:creationId xmlns:a16="http://schemas.microsoft.com/office/drawing/2014/main" id="{1A197D84-1DEA-9E7F-68D3-AF7F21D8911A}"/>
                      </a:ext>
                    </a:extLst>
                  </p:cNvPr>
                  <p:cNvSpPr/>
                  <p:nvPr/>
                </p:nvSpPr>
                <p:spPr>
                  <a:xfrm>
                    <a:off x="11889526" y="1751640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795" name="矩形 794">
                    <a:extLst>
                      <a:ext uri="{FF2B5EF4-FFF2-40B4-BE49-F238E27FC236}">
                        <a16:creationId xmlns:a16="http://schemas.microsoft.com/office/drawing/2014/main" id="{5B0E15A5-ED23-36F2-54D3-34B02449F1C0}"/>
                      </a:ext>
                    </a:extLst>
                  </p:cNvPr>
                  <p:cNvSpPr/>
                  <p:nvPr/>
                </p:nvSpPr>
                <p:spPr>
                  <a:xfrm>
                    <a:off x="11765946" y="1875221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796" name="矩形 795">
                    <a:extLst>
                      <a:ext uri="{FF2B5EF4-FFF2-40B4-BE49-F238E27FC236}">
                        <a16:creationId xmlns:a16="http://schemas.microsoft.com/office/drawing/2014/main" id="{65AD8AB4-FA9A-7907-2EA3-345C33DF9645}"/>
                      </a:ext>
                    </a:extLst>
                  </p:cNvPr>
                  <p:cNvSpPr/>
                  <p:nvPr/>
                </p:nvSpPr>
                <p:spPr>
                  <a:xfrm>
                    <a:off x="11889526" y="1875220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797" name="矩形 796">
                    <a:extLst>
                      <a:ext uri="{FF2B5EF4-FFF2-40B4-BE49-F238E27FC236}">
                        <a16:creationId xmlns:a16="http://schemas.microsoft.com/office/drawing/2014/main" id="{DDADAF44-9F2F-B7A5-59FE-F709D41200A4}"/>
                      </a:ext>
                    </a:extLst>
                  </p:cNvPr>
                  <p:cNvSpPr/>
                  <p:nvPr/>
                </p:nvSpPr>
                <p:spPr>
                  <a:xfrm>
                    <a:off x="11765946" y="1998801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798" name="矩形 797">
                    <a:extLst>
                      <a:ext uri="{FF2B5EF4-FFF2-40B4-BE49-F238E27FC236}">
                        <a16:creationId xmlns:a16="http://schemas.microsoft.com/office/drawing/2014/main" id="{D72B2C93-C82E-0FEC-309D-3F2CED978746}"/>
                      </a:ext>
                    </a:extLst>
                  </p:cNvPr>
                  <p:cNvSpPr/>
                  <p:nvPr/>
                </p:nvSpPr>
                <p:spPr>
                  <a:xfrm>
                    <a:off x="11889526" y="1998800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</p:grpSp>
          </p:grpSp>
          <p:sp>
            <p:nvSpPr>
              <p:cNvPr id="776" name="文本框 775">
                <a:extLst>
                  <a:ext uri="{FF2B5EF4-FFF2-40B4-BE49-F238E27FC236}">
                    <a16:creationId xmlns:a16="http://schemas.microsoft.com/office/drawing/2014/main" id="{D033F398-68BA-C883-8514-1DD47EF81C48}"/>
                  </a:ext>
                </a:extLst>
              </p:cNvPr>
              <p:cNvSpPr txBox="1"/>
              <p:nvPr/>
            </p:nvSpPr>
            <p:spPr>
              <a:xfrm>
                <a:off x="5070619" y="3874689"/>
                <a:ext cx="3337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N’</a:t>
                </a:r>
                <a:endParaRPr lang="zh-CN" altLang="en-US" dirty="0"/>
              </a:p>
            </p:txBody>
          </p:sp>
          <p:sp>
            <p:nvSpPr>
              <p:cNvPr id="777" name="文本框 776">
                <a:extLst>
                  <a:ext uri="{FF2B5EF4-FFF2-40B4-BE49-F238E27FC236}">
                    <a16:creationId xmlns:a16="http://schemas.microsoft.com/office/drawing/2014/main" id="{A749E941-6606-6474-C955-F971EB09500D}"/>
                  </a:ext>
                </a:extLst>
              </p:cNvPr>
              <p:cNvSpPr txBox="1"/>
              <p:nvPr/>
            </p:nvSpPr>
            <p:spPr>
              <a:xfrm>
                <a:off x="4496546" y="3609172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>
                    <a:solidFill>
                      <a:schemeClr val="accent4">
                        <a:lumMod val="75000"/>
                      </a:schemeClr>
                    </a:solidFill>
                  </a:rPr>
                  <a:t>d</a:t>
                </a:r>
                <a:endParaRPr lang="zh-CN" altLang="en-US" b="1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  <p:grpSp>
            <p:nvGrpSpPr>
              <p:cNvPr id="778" name="组合 777">
                <a:extLst>
                  <a:ext uri="{FF2B5EF4-FFF2-40B4-BE49-F238E27FC236}">
                    <a16:creationId xmlns:a16="http://schemas.microsoft.com/office/drawing/2014/main" id="{2261C755-44C0-F9D1-3CDC-E54BBE55F422}"/>
                  </a:ext>
                </a:extLst>
              </p:cNvPr>
              <p:cNvGrpSpPr/>
              <p:nvPr/>
            </p:nvGrpSpPr>
            <p:grpSpPr>
              <a:xfrm>
                <a:off x="4505980" y="3221185"/>
                <a:ext cx="330799" cy="388375"/>
                <a:chOff x="2767201" y="2106856"/>
                <a:chExt cx="330799" cy="388375"/>
              </a:xfrm>
            </p:grpSpPr>
            <p:sp>
              <p:nvSpPr>
                <p:cNvPr id="779" name="文本框 778">
                  <a:extLst>
                    <a:ext uri="{FF2B5EF4-FFF2-40B4-BE49-F238E27FC236}">
                      <a16:creationId xmlns:a16="http://schemas.microsoft.com/office/drawing/2014/main" id="{989D4EC3-D7C5-B785-2ADB-E9B7A7C73E1A}"/>
                    </a:ext>
                  </a:extLst>
                </p:cNvPr>
                <p:cNvSpPr txBox="1"/>
                <p:nvPr/>
              </p:nvSpPr>
              <p:spPr>
                <a:xfrm rot="18982472">
                  <a:off x="2767201" y="2106856"/>
                  <a:ext cx="298535" cy="3692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/>
                    <a:t>h</a:t>
                  </a:r>
                  <a:endParaRPr lang="zh-CN" altLang="en-US" dirty="0"/>
                </a:p>
              </p:txBody>
            </p:sp>
            <p:cxnSp>
              <p:nvCxnSpPr>
                <p:cNvPr id="780" name="直接连接符 132">
                  <a:extLst>
                    <a:ext uri="{FF2B5EF4-FFF2-40B4-BE49-F238E27FC236}">
                      <a16:creationId xmlns:a16="http://schemas.microsoft.com/office/drawing/2014/main" id="{4D182ADF-689E-1406-19F6-5B63CC9CCF0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917774" y="2333720"/>
                  <a:ext cx="180226" cy="161511"/>
                </a:xfrm>
                <a:prstGeom prst="line">
                  <a:avLst/>
                </a:prstGeom>
                <a:ln w="12700">
                  <a:headEnd type="triangle" w="med" len="med"/>
                  <a:tailEnd type="triangl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816" name="直接箭头连接符 19">
              <a:extLst>
                <a:ext uri="{FF2B5EF4-FFF2-40B4-BE49-F238E27FC236}">
                  <a16:creationId xmlns:a16="http://schemas.microsoft.com/office/drawing/2014/main" id="{3AC5ABC5-76BD-5FE3-45AC-75430AB5B6F6}"/>
                </a:ext>
              </a:extLst>
            </p:cNvPr>
            <p:cNvCxnSpPr>
              <a:cxnSpLocks/>
              <a:stCxn id="776" idx="2"/>
              <a:endCxn id="410" idx="0"/>
            </p:cNvCxnSpPr>
            <p:nvPr/>
          </p:nvCxnSpPr>
          <p:spPr>
            <a:xfrm>
              <a:off x="8515919" y="8472134"/>
              <a:ext cx="1519" cy="43007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0" name="文本框 819">
              <a:extLst>
                <a:ext uri="{FF2B5EF4-FFF2-40B4-BE49-F238E27FC236}">
                  <a16:creationId xmlns:a16="http://schemas.microsoft.com/office/drawing/2014/main" id="{DD91440F-FC37-05B1-75E7-CCEB15C4DEB5}"/>
                </a:ext>
              </a:extLst>
            </p:cNvPr>
            <p:cNvSpPr txBox="1"/>
            <p:nvPr/>
          </p:nvSpPr>
          <p:spPr>
            <a:xfrm>
              <a:off x="6886720" y="10037913"/>
              <a:ext cx="15951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accent4">
                      <a:lumMod val="75000"/>
                    </a:schemeClr>
                  </a:solidFill>
                </a:rPr>
                <a:t>Reduction Dim</a:t>
              </a:r>
              <a:endParaRPr lang="zh-CN" altLang="en-US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grpSp>
          <p:nvGrpSpPr>
            <p:cNvPr id="821" name="组合 820">
              <a:extLst>
                <a:ext uri="{FF2B5EF4-FFF2-40B4-BE49-F238E27FC236}">
                  <a16:creationId xmlns:a16="http://schemas.microsoft.com/office/drawing/2014/main" id="{066D9640-CB89-22F7-C0AC-0DFCAE767CC8}"/>
                </a:ext>
              </a:extLst>
            </p:cNvPr>
            <p:cNvGrpSpPr/>
            <p:nvPr/>
          </p:nvGrpSpPr>
          <p:grpSpPr>
            <a:xfrm>
              <a:off x="9723574" y="7438350"/>
              <a:ext cx="675666" cy="1723741"/>
              <a:chOff x="2708938" y="2127996"/>
              <a:chExt cx="675666" cy="1723741"/>
            </a:xfrm>
          </p:grpSpPr>
          <p:grpSp>
            <p:nvGrpSpPr>
              <p:cNvPr id="822" name="组合 821">
                <a:extLst>
                  <a:ext uri="{FF2B5EF4-FFF2-40B4-BE49-F238E27FC236}">
                    <a16:creationId xmlns:a16="http://schemas.microsoft.com/office/drawing/2014/main" id="{E377AB8C-3D5E-420E-8C88-1F9AE7162A13}"/>
                  </a:ext>
                </a:extLst>
              </p:cNvPr>
              <p:cNvGrpSpPr/>
              <p:nvPr/>
            </p:nvGrpSpPr>
            <p:grpSpPr>
              <a:xfrm>
                <a:off x="3042730" y="2425555"/>
                <a:ext cx="341874" cy="1100217"/>
                <a:chOff x="11765946" y="1022165"/>
                <a:chExt cx="341874" cy="1100217"/>
              </a:xfrm>
            </p:grpSpPr>
            <p:grpSp>
              <p:nvGrpSpPr>
                <p:cNvPr id="828" name="组合 827">
                  <a:extLst>
                    <a:ext uri="{FF2B5EF4-FFF2-40B4-BE49-F238E27FC236}">
                      <a16:creationId xmlns:a16="http://schemas.microsoft.com/office/drawing/2014/main" id="{1CA6F0AB-2526-5FBA-9298-ABB1622CE8BE}"/>
                    </a:ext>
                  </a:extLst>
                </p:cNvPr>
                <p:cNvGrpSpPr/>
                <p:nvPr/>
              </p:nvGrpSpPr>
              <p:grpSpPr>
                <a:xfrm>
                  <a:off x="11860614" y="1022165"/>
                  <a:ext cx="247206" cy="986406"/>
                  <a:chOff x="11860614" y="1022165"/>
                  <a:chExt cx="247206" cy="986406"/>
                </a:xfrm>
              </p:grpSpPr>
              <p:sp>
                <p:nvSpPr>
                  <p:cNvPr id="846" name="矩形 845">
                    <a:extLst>
                      <a:ext uri="{FF2B5EF4-FFF2-40B4-BE49-F238E27FC236}">
                        <a16:creationId xmlns:a16="http://schemas.microsoft.com/office/drawing/2014/main" id="{FD1669E6-5AD8-5895-5133-EF729D53342E}"/>
                      </a:ext>
                    </a:extLst>
                  </p:cNvPr>
                  <p:cNvSpPr/>
                  <p:nvPr/>
                </p:nvSpPr>
                <p:spPr>
                  <a:xfrm>
                    <a:off x="11860658" y="1022165"/>
                    <a:ext cx="123581" cy="123581"/>
                  </a:xfrm>
                  <a:prstGeom prst="rect">
                    <a:avLst/>
                  </a:prstGeom>
                  <a:solidFill>
                    <a:srgbClr val="BF9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847" name="矩形 846">
                    <a:extLst>
                      <a:ext uri="{FF2B5EF4-FFF2-40B4-BE49-F238E27FC236}">
                        <a16:creationId xmlns:a16="http://schemas.microsoft.com/office/drawing/2014/main" id="{B20B1468-B7B9-A391-B680-39B5B3C524F3}"/>
                      </a:ext>
                    </a:extLst>
                  </p:cNvPr>
                  <p:cNvSpPr/>
                  <p:nvPr/>
                </p:nvSpPr>
                <p:spPr>
                  <a:xfrm>
                    <a:off x="11984239" y="1022165"/>
                    <a:ext cx="123581" cy="123581"/>
                  </a:xfrm>
                  <a:prstGeom prst="rect">
                    <a:avLst/>
                  </a:prstGeom>
                  <a:solidFill>
                    <a:srgbClr val="BF9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848" name="矩形 847">
                    <a:extLst>
                      <a:ext uri="{FF2B5EF4-FFF2-40B4-BE49-F238E27FC236}">
                        <a16:creationId xmlns:a16="http://schemas.microsoft.com/office/drawing/2014/main" id="{20F82E52-4C27-E600-116A-A5B6DB272C1B}"/>
                      </a:ext>
                    </a:extLst>
                  </p:cNvPr>
                  <p:cNvSpPr/>
                  <p:nvPr/>
                </p:nvSpPr>
                <p:spPr>
                  <a:xfrm>
                    <a:off x="11860614" y="1514249"/>
                    <a:ext cx="123581" cy="123581"/>
                  </a:xfrm>
                  <a:prstGeom prst="rect">
                    <a:avLst/>
                  </a:prstGeom>
                  <a:solidFill>
                    <a:srgbClr val="BF9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849" name="矩形 848">
                    <a:extLst>
                      <a:ext uri="{FF2B5EF4-FFF2-40B4-BE49-F238E27FC236}">
                        <a16:creationId xmlns:a16="http://schemas.microsoft.com/office/drawing/2014/main" id="{95A5315C-D1BC-F19E-AA17-C22C8371ABD2}"/>
                      </a:ext>
                    </a:extLst>
                  </p:cNvPr>
                  <p:cNvSpPr/>
                  <p:nvPr/>
                </p:nvSpPr>
                <p:spPr>
                  <a:xfrm>
                    <a:off x="11984194" y="1514248"/>
                    <a:ext cx="123581" cy="123581"/>
                  </a:xfrm>
                  <a:prstGeom prst="rect">
                    <a:avLst/>
                  </a:prstGeom>
                  <a:solidFill>
                    <a:srgbClr val="BF9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850" name="矩形 849">
                    <a:extLst>
                      <a:ext uri="{FF2B5EF4-FFF2-40B4-BE49-F238E27FC236}">
                        <a16:creationId xmlns:a16="http://schemas.microsoft.com/office/drawing/2014/main" id="{0A01F315-BBF6-3F00-6B7F-B63F166CFF54}"/>
                      </a:ext>
                    </a:extLst>
                  </p:cNvPr>
                  <p:cNvSpPr/>
                  <p:nvPr/>
                </p:nvSpPr>
                <p:spPr>
                  <a:xfrm>
                    <a:off x="11860658" y="1145746"/>
                    <a:ext cx="123581" cy="123581"/>
                  </a:xfrm>
                  <a:prstGeom prst="rect">
                    <a:avLst/>
                  </a:prstGeom>
                  <a:solidFill>
                    <a:srgbClr val="BF9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851" name="矩形 850">
                    <a:extLst>
                      <a:ext uri="{FF2B5EF4-FFF2-40B4-BE49-F238E27FC236}">
                        <a16:creationId xmlns:a16="http://schemas.microsoft.com/office/drawing/2014/main" id="{7E109E13-AF74-27AB-9FD6-D841F2D3413A}"/>
                      </a:ext>
                    </a:extLst>
                  </p:cNvPr>
                  <p:cNvSpPr/>
                  <p:nvPr/>
                </p:nvSpPr>
                <p:spPr>
                  <a:xfrm>
                    <a:off x="11984239" y="1145745"/>
                    <a:ext cx="123581" cy="123581"/>
                  </a:xfrm>
                  <a:prstGeom prst="rect">
                    <a:avLst/>
                  </a:prstGeom>
                  <a:solidFill>
                    <a:srgbClr val="BF9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852" name="矩形 851">
                    <a:extLst>
                      <a:ext uri="{FF2B5EF4-FFF2-40B4-BE49-F238E27FC236}">
                        <a16:creationId xmlns:a16="http://schemas.microsoft.com/office/drawing/2014/main" id="{EBBA128D-A9DC-E611-691E-2F5C2BFAA12E}"/>
                      </a:ext>
                    </a:extLst>
                  </p:cNvPr>
                  <p:cNvSpPr/>
                  <p:nvPr/>
                </p:nvSpPr>
                <p:spPr>
                  <a:xfrm>
                    <a:off x="11860614" y="1637829"/>
                    <a:ext cx="123581" cy="123581"/>
                  </a:xfrm>
                  <a:prstGeom prst="rect">
                    <a:avLst/>
                  </a:prstGeom>
                  <a:solidFill>
                    <a:srgbClr val="BF9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853" name="矩形 852">
                    <a:extLst>
                      <a:ext uri="{FF2B5EF4-FFF2-40B4-BE49-F238E27FC236}">
                        <a16:creationId xmlns:a16="http://schemas.microsoft.com/office/drawing/2014/main" id="{9760B098-9002-D0A1-01C7-FEF8C88A5CBE}"/>
                      </a:ext>
                    </a:extLst>
                  </p:cNvPr>
                  <p:cNvSpPr/>
                  <p:nvPr/>
                </p:nvSpPr>
                <p:spPr>
                  <a:xfrm>
                    <a:off x="11984194" y="1637829"/>
                    <a:ext cx="123581" cy="123581"/>
                  </a:xfrm>
                  <a:prstGeom prst="rect">
                    <a:avLst/>
                  </a:prstGeom>
                  <a:solidFill>
                    <a:srgbClr val="BF9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854" name="矩形 853">
                    <a:extLst>
                      <a:ext uri="{FF2B5EF4-FFF2-40B4-BE49-F238E27FC236}">
                        <a16:creationId xmlns:a16="http://schemas.microsoft.com/office/drawing/2014/main" id="{AFDB948F-B472-E09F-BF1D-07A520B7D072}"/>
                      </a:ext>
                    </a:extLst>
                  </p:cNvPr>
                  <p:cNvSpPr/>
                  <p:nvPr/>
                </p:nvSpPr>
                <p:spPr>
                  <a:xfrm>
                    <a:off x="11860658" y="1269327"/>
                    <a:ext cx="123581" cy="123581"/>
                  </a:xfrm>
                  <a:prstGeom prst="rect">
                    <a:avLst/>
                  </a:prstGeom>
                  <a:solidFill>
                    <a:srgbClr val="BF9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855" name="矩形 854">
                    <a:extLst>
                      <a:ext uri="{FF2B5EF4-FFF2-40B4-BE49-F238E27FC236}">
                        <a16:creationId xmlns:a16="http://schemas.microsoft.com/office/drawing/2014/main" id="{ACB24916-2A2B-EF5D-CB67-57BA723E7C21}"/>
                      </a:ext>
                    </a:extLst>
                  </p:cNvPr>
                  <p:cNvSpPr/>
                  <p:nvPr/>
                </p:nvSpPr>
                <p:spPr>
                  <a:xfrm>
                    <a:off x="11984239" y="1269326"/>
                    <a:ext cx="123581" cy="123581"/>
                  </a:xfrm>
                  <a:prstGeom prst="rect">
                    <a:avLst/>
                  </a:prstGeom>
                  <a:solidFill>
                    <a:srgbClr val="BF9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856" name="矩形 855">
                    <a:extLst>
                      <a:ext uri="{FF2B5EF4-FFF2-40B4-BE49-F238E27FC236}">
                        <a16:creationId xmlns:a16="http://schemas.microsoft.com/office/drawing/2014/main" id="{48EA2B50-B4BD-7B53-3989-D7A14184218D}"/>
                      </a:ext>
                    </a:extLst>
                  </p:cNvPr>
                  <p:cNvSpPr/>
                  <p:nvPr/>
                </p:nvSpPr>
                <p:spPr>
                  <a:xfrm>
                    <a:off x="11860614" y="1761410"/>
                    <a:ext cx="123581" cy="123581"/>
                  </a:xfrm>
                  <a:prstGeom prst="rect">
                    <a:avLst/>
                  </a:prstGeom>
                  <a:solidFill>
                    <a:srgbClr val="BF9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857" name="矩形 856">
                    <a:extLst>
                      <a:ext uri="{FF2B5EF4-FFF2-40B4-BE49-F238E27FC236}">
                        <a16:creationId xmlns:a16="http://schemas.microsoft.com/office/drawing/2014/main" id="{77A8DE7D-6A92-CB91-2E22-D8B1D47646ED}"/>
                      </a:ext>
                    </a:extLst>
                  </p:cNvPr>
                  <p:cNvSpPr/>
                  <p:nvPr/>
                </p:nvSpPr>
                <p:spPr>
                  <a:xfrm>
                    <a:off x="11984194" y="1761409"/>
                    <a:ext cx="123581" cy="123581"/>
                  </a:xfrm>
                  <a:prstGeom prst="rect">
                    <a:avLst/>
                  </a:prstGeom>
                  <a:solidFill>
                    <a:srgbClr val="BF9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858" name="矩形 857">
                    <a:extLst>
                      <a:ext uri="{FF2B5EF4-FFF2-40B4-BE49-F238E27FC236}">
                        <a16:creationId xmlns:a16="http://schemas.microsoft.com/office/drawing/2014/main" id="{EEA7FF4A-EE85-8236-88F2-24A4A2C18E35}"/>
                      </a:ext>
                    </a:extLst>
                  </p:cNvPr>
                  <p:cNvSpPr/>
                  <p:nvPr/>
                </p:nvSpPr>
                <p:spPr>
                  <a:xfrm>
                    <a:off x="11860658" y="1392906"/>
                    <a:ext cx="123581" cy="123581"/>
                  </a:xfrm>
                  <a:prstGeom prst="rect">
                    <a:avLst/>
                  </a:prstGeom>
                  <a:solidFill>
                    <a:srgbClr val="BF9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859" name="矩形 858">
                    <a:extLst>
                      <a:ext uri="{FF2B5EF4-FFF2-40B4-BE49-F238E27FC236}">
                        <a16:creationId xmlns:a16="http://schemas.microsoft.com/office/drawing/2014/main" id="{6B63083D-3AE2-3F6A-9BE3-34A7952CCDCF}"/>
                      </a:ext>
                    </a:extLst>
                  </p:cNvPr>
                  <p:cNvSpPr/>
                  <p:nvPr/>
                </p:nvSpPr>
                <p:spPr>
                  <a:xfrm>
                    <a:off x="11984239" y="1392906"/>
                    <a:ext cx="123581" cy="123581"/>
                  </a:xfrm>
                  <a:prstGeom prst="rect">
                    <a:avLst/>
                  </a:prstGeom>
                  <a:solidFill>
                    <a:srgbClr val="BF9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860" name="矩形 859">
                    <a:extLst>
                      <a:ext uri="{FF2B5EF4-FFF2-40B4-BE49-F238E27FC236}">
                        <a16:creationId xmlns:a16="http://schemas.microsoft.com/office/drawing/2014/main" id="{72AE7C16-7C75-B508-F06C-D659E1947FF9}"/>
                      </a:ext>
                    </a:extLst>
                  </p:cNvPr>
                  <p:cNvSpPr/>
                  <p:nvPr/>
                </p:nvSpPr>
                <p:spPr>
                  <a:xfrm>
                    <a:off x="11860614" y="1884990"/>
                    <a:ext cx="123581" cy="123581"/>
                  </a:xfrm>
                  <a:prstGeom prst="rect">
                    <a:avLst/>
                  </a:prstGeom>
                  <a:solidFill>
                    <a:srgbClr val="BF9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861" name="矩形 860">
                    <a:extLst>
                      <a:ext uri="{FF2B5EF4-FFF2-40B4-BE49-F238E27FC236}">
                        <a16:creationId xmlns:a16="http://schemas.microsoft.com/office/drawing/2014/main" id="{D02CC3C9-C84D-C688-0AB4-3C7E4C8D28A2}"/>
                      </a:ext>
                    </a:extLst>
                  </p:cNvPr>
                  <p:cNvSpPr/>
                  <p:nvPr/>
                </p:nvSpPr>
                <p:spPr>
                  <a:xfrm>
                    <a:off x="11984194" y="1884989"/>
                    <a:ext cx="123581" cy="123581"/>
                  </a:xfrm>
                  <a:prstGeom prst="rect">
                    <a:avLst/>
                  </a:prstGeom>
                  <a:solidFill>
                    <a:srgbClr val="BF9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</p:grpSp>
            <p:grpSp>
              <p:nvGrpSpPr>
                <p:cNvPr id="829" name="组合 828">
                  <a:extLst>
                    <a:ext uri="{FF2B5EF4-FFF2-40B4-BE49-F238E27FC236}">
                      <a16:creationId xmlns:a16="http://schemas.microsoft.com/office/drawing/2014/main" id="{2A558D20-EAAF-1DFB-2E66-500BC11AAD80}"/>
                    </a:ext>
                  </a:extLst>
                </p:cNvPr>
                <p:cNvGrpSpPr/>
                <p:nvPr/>
              </p:nvGrpSpPr>
              <p:grpSpPr>
                <a:xfrm>
                  <a:off x="11765946" y="1133739"/>
                  <a:ext cx="247175" cy="988643"/>
                  <a:chOff x="11765946" y="1133739"/>
                  <a:chExt cx="247175" cy="988643"/>
                </a:xfrm>
              </p:grpSpPr>
              <p:sp>
                <p:nvSpPr>
                  <p:cNvPr id="830" name="矩形 829">
                    <a:extLst>
                      <a:ext uri="{FF2B5EF4-FFF2-40B4-BE49-F238E27FC236}">
                        <a16:creationId xmlns:a16="http://schemas.microsoft.com/office/drawing/2014/main" id="{CFD70230-3AD2-2FAE-7A56-ABCD00A8B425}"/>
                      </a:ext>
                    </a:extLst>
                  </p:cNvPr>
                  <p:cNvSpPr/>
                  <p:nvPr/>
                </p:nvSpPr>
                <p:spPr>
                  <a:xfrm>
                    <a:off x="11765959" y="1133739"/>
                    <a:ext cx="123581" cy="123581"/>
                  </a:xfrm>
                  <a:prstGeom prst="rect">
                    <a:avLst/>
                  </a:prstGeom>
                  <a:solidFill>
                    <a:srgbClr val="FFF2CC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831" name="矩形 830">
                    <a:extLst>
                      <a:ext uri="{FF2B5EF4-FFF2-40B4-BE49-F238E27FC236}">
                        <a16:creationId xmlns:a16="http://schemas.microsoft.com/office/drawing/2014/main" id="{C9E62EEB-E26D-CFC2-078A-67382C4FDF81}"/>
                      </a:ext>
                    </a:extLst>
                  </p:cNvPr>
                  <p:cNvSpPr/>
                  <p:nvPr/>
                </p:nvSpPr>
                <p:spPr>
                  <a:xfrm>
                    <a:off x="11889540" y="1133739"/>
                    <a:ext cx="123581" cy="123581"/>
                  </a:xfrm>
                  <a:prstGeom prst="rect">
                    <a:avLst/>
                  </a:prstGeom>
                  <a:solidFill>
                    <a:srgbClr val="FFF2CC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832" name="矩形 831">
                    <a:extLst>
                      <a:ext uri="{FF2B5EF4-FFF2-40B4-BE49-F238E27FC236}">
                        <a16:creationId xmlns:a16="http://schemas.microsoft.com/office/drawing/2014/main" id="{D803D02D-0E6D-AD5D-2D43-C8C4F6C16952}"/>
                      </a:ext>
                    </a:extLst>
                  </p:cNvPr>
                  <p:cNvSpPr/>
                  <p:nvPr/>
                </p:nvSpPr>
                <p:spPr>
                  <a:xfrm>
                    <a:off x="11765959" y="1257320"/>
                    <a:ext cx="123581" cy="123581"/>
                  </a:xfrm>
                  <a:prstGeom prst="rect">
                    <a:avLst/>
                  </a:prstGeom>
                  <a:solidFill>
                    <a:srgbClr val="FFF2CC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833" name="矩形 832">
                    <a:extLst>
                      <a:ext uri="{FF2B5EF4-FFF2-40B4-BE49-F238E27FC236}">
                        <a16:creationId xmlns:a16="http://schemas.microsoft.com/office/drawing/2014/main" id="{879A319D-2070-15B7-2271-F5161A9D179D}"/>
                      </a:ext>
                    </a:extLst>
                  </p:cNvPr>
                  <p:cNvSpPr/>
                  <p:nvPr/>
                </p:nvSpPr>
                <p:spPr>
                  <a:xfrm>
                    <a:off x="11889540" y="1257319"/>
                    <a:ext cx="123581" cy="123581"/>
                  </a:xfrm>
                  <a:prstGeom prst="rect">
                    <a:avLst/>
                  </a:prstGeom>
                  <a:solidFill>
                    <a:srgbClr val="FFF2CC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834" name="矩形 833">
                    <a:extLst>
                      <a:ext uri="{FF2B5EF4-FFF2-40B4-BE49-F238E27FC236}">
                        <a16:creationId xmlns:a16="http://schemas.microsoft.com/office/drawing/2014/main" id="{B6C9BB92-D212-4B8B-6EED-F8EAF92DD85C}"/>
                      </a:ext>
                    </a:extLst>
                  </p:cNvPr>
                  <p:cNvSpPr/>
                  <p:nvPr/>
                </p:nvSpPr>
                <p:spPr>
                  <a:xfrm>
                    <a:off x="11765959" y="1380901"/>
                    <a:ext cx="123581" cy="123581"/>
                  </a:xfrm>
                  <a:prstGeom prst="rect">
                    <a:avLst/>
                  </a:prstGeom>
                  <a:solidFill>
                    <a:srgbClr val="FFF2CC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835" name="矩形 834">
                    <a:extLst>
                      <a:ext uri="{FF2B5EF4-FFF2-40B4-BE49-F238E27FC236}">
                        <a16:creationId xmlns:a16="http://schemas.microsoft.com/office/drawing/2014/main" id="{650206B1-9A1C-62F4-82A4-98F461F523F8}"/>
                      </a:ext>
                    </a:extLst>
                  </p:cNvPr>
                  <p:cNvSpPr/>
                  <p:nvPr/>
                </p:nvSpPr>
                <p:spPr>
                  <a:xfrm>
                    <a:off x="11889540" y="1380900"/>
                    <a:ext cx="123581" cy="123581"/>
                  </a:xfrm>
                  <a:prstGeom prst="rect">
                    <a:avLst/>
                  </a:prstGeom>
                  <a:solidFill>
                    <a:srgbClr val="FFF2CC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836" name="矩形 835">
                    <a:extLst>
                      <a:ext uri="{FF2B5EF4-FFF2-40B4-BE49-F238E27FC236}">
                        <a16:creationId xmlns:a16="http://schemas.microsoft.com/office/drawing/2014/main" id="{623F5AC2-0F01-AF9E-1B8B-403168B250A6}"/>
                      </a:ext>
                    </a:extLst>
                  </p:cNvPr>
                  <p:cNvSpPr/>
                  <p:nvPr/>
                </p:nvSpPr>
                <p:spPr>
                  <a:xfrm>
                    <a:off x="11765959" y="1504480"/>
                    <a:ext cx="123581" cy="123581"/>
                  </a:xfrm>
                  <a:prstGeom prst="rect">
                    <a:avLst/>
                  </a:prstGeom>
                  <a:solidFill>
                    <a:srgbClr val="FFF2CC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837" name="矩形 836">
                    <a:extLst>
                      <a:ext uri="{FF2B5EF4-FFF2-40B4-BE49-F238E27FC236}">
                        <a16:creationId xmlns:a16="http://schemas.microsoft.com/office/drawing/2014/main" id="{2A0DE8A7-B23E-0EDA-8CD9-A0F2F5794662}"/>
                      </a:ext>
                    </a:extLst>
                  </p:cNvPr>
                  <p:cNvSpPr/>
                  <p:nvPr/>
                </p:nvSpPr>
                <p:spPr>
                  <a:xfrm>
                    <a:off x="11889540" y="1504480"/>
                    <a:ext cx="123581" cy="123581"/>
                  </a:xfrm>
                  <a:prstGeom prst="rect">
                    <a:avLst/>
                  </a:prstGeom>
                  <a:solidFill>
                    <a:srgbClr val="FFF2CC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838" name="矩形 837">
                    <a:extLst>
                      <a:ext uri="{FF2B5EF4-FFF2-40B4-BE49-F238E27FC236}">
                        <a16:creationId xmlns:a16="http://schemas.microsoft.com/office/drawing/2014/main" id="{55879439-9CF8-79EA-B0F9-2FA68152BF91}"/>
                      </a:ext>
                    </a:extLst>
                  </p:cNvPr>
                  <p:cNvSpPr/>
                  <p:nvPr/>
                </p:nvSpPr>
                <p:spPr>
                  <a:xfrm>
                    <a:off x="11765946" y="1628060"/>
                    <a:ext cx="123581" cy="123581"/>
                  </a:xfrm>
                  <a:prstGeom prst="rect">
                    <a:avLst/>
                  </a:prstGeom>
                  <a:solidFill>
                    <a:srgbClr val="FFF2CC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839" name="矩形 838">
                    <a:extLst>
                      <a:ext uri="{FF2B5EF4-FFF2-40B4-BE49-F238E27FC236}">
                        <a16:creationId xmlns:a16="http://schemas.microsoft.com/office/drawing/2014/main" id="{338CCFDC-03FC-E956-6EF4-DB6F64570465}"/>
                      </a:ext>
                    </a:extLst>
                  </p:cNvPr>
                  <p:cNvSpPr/>
                  <p:nvPr/>
                </p:nvSpPr>
                <p:spPr>
                  <a:xfrm>
                    <a:off x="11889526" y="1628059"/>
                    <a:ext cx="123581" cy="123581"/>
                  </a:xfrm>
                  <a:prstGeom prst="rect">
                    <a:avLst/>
                  </a:prstGeom>
                  <a:solidFill>
                    <a:srgbClr val="FFF2CC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840" name="矩形 839">
                    <a:extLst>
                      <a:ext uri="{FF2B5EF4-FFF2-40B4-BE49-F238E27FC236}">
                        <a16:creationId xmlns:a16="http://schemas.microsoft.com/office/drawing/2014/main" id="{F0949220-F564-74E8-658F-2B9F7352FACF}"/>
                      </a:ext>
                    </a:extLst>
                  </p:cNvPr>
                  <p:cNvSpPr/>
                  <p:nvPr/>
                </p:nvSpPr>
                <p:spPr>
                  <a:xfrm>
                    <a:off x="11765946" y="1751640"/>
                    <a:ext cx="123581" cy="123581"/>
                  </a:xfrm>
                  <a:prstGeom prst="rect">
                    <a:avLst/>
                  </a:prstGeom>
                  <a:solidFill>
                    <a:srgbClr val="FFF2CC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841" name="矩形 840">
                    <a:extLst>
                      <a:ext uri="{FF2B5EF4-FFF2-40B4-BE49-F238E27FC236}">
                        <a16:creationId xmlns:a16="http://schemas.microsoft.com/office/drawing/2014/main" id="{53436C8B-A4CF-B006-E4D8-34F3BC2F5E0A}"/>
                      </a:ext>
                    </a:extLst>
                  </p:cNvPr>
                  <p:cNvSpPr/>
                  <p:nvPr/>
                </p:nvSpPr>
                <p:spPr>
                  <a:xfrm>
                    <a:off x="11889526" y="1751640"/>
                    <a:ext cx="123581" cy="123581"/>
                  </a:xfrm>
                  <a:prstGeom prst="rect">
                    <a:avLst/>
                  </a:prstGeom>
                  <a:solidFill>
                    <a:srgbClr val="FFF2CC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842" name="矩形 841">
                    <a:extLst>
                      <a:ext uri="{FF2B5EF4-FFF2-40B4-BE49-F238E27FC236}">
                        <a16:creationId xmlns:a16="http://schemas.microsoft.com/office/drawing/2014/main" id="{FEC6A563-E078-88FB-139E-39E4CB48DF13}"/>
                      </a:ext>
                    </a:extLst>
                  </p:cNvPr>
                  <p:cNvSpPr/>
                  <p:nvPr/>
                </p:nvSpPr>
                <p:spPr>
                  <a:xfrm>
                    <a:off x="11765946" y="1875221"/>
                    <a:ext cx="123581" cy="123581"/>
                  </a:xfrm>
                  <a:prstGeom prst="rect">
                    <a:avLst/>
                  </a:prstGeom>
                  <a:solidFill>
                    <a:srgbClr val="FFF2CC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843" name="矩形 842">
                    <a:extLst>
                      <a:ext uri="{FF2B5EF4-FFF2-40B4-BE49-F238E27FC236}">
                        <a16:creationId xmlns:a16="http://schemas.microsoft.com/office/drawing/2014/main" id="{AD7C56A7-CE2E-5FAB-E41C-9151AEC056FB}"/>
                      </a:ext>
                    </a:extLst>
                  </p:cNvPr>
                  <p:cNvSpPr/>
                  <p:nvPr/>
                </p:nvSpPr>
                <p:spPr>
                  <a:xfrm>
                    <a:off x="11889526" y="1875220"/>
                    <a:ext cx="123581" cy="123581"/>
                  </a:xfrm>
                  <a:prstGeom prst="rect">
                    <a:avLst/>
                  </a:prstGeom>
                  <a:solidFill>
                    <a:srgbClr val="FFF2CC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844" name="矩形 843">
                    <a:extLst>
                      <a:ext uri="{FF2B5EF4-FFF2-40B4-BE49-F238E27FC236}">
                        <a16:creationId xmlns:a16="http://schemas.microsoft.com/office/drawing/2014/main" id="{100CA31F-066B-7371-9BE0-BCA4C4225199}"/>
                      </a:ext>
                    </a:extLst>
                  </p:cNvPr>
                  <p:cNvSpPr/>
                  <p:nvPr/>
                </p:nvSpPr>
                <p:spPr>
                  <a:xfrm>
                    <a:off x="11765946" y="1998801"/>
                    <a:ext cx="123581" cy="123581"/>
                  </a:xfrm>
                  <a:prstGeom prst="rect">
                    <a:avLst/>
                  </a:prstGeom>
                  <a:solidFill>
                    <a:srgbClr val="FFF2CC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845" name="矩形 844">
                    <a:extLst>
                      <a:ext uri="{FF2B5EF4-FFF2-40B4-BE49-F238E27FC236}">
                        <a16:creationId xmlns:a16="http://schemas.microsoft.com/office/drawing/2014/main" id="{ECBA8251-03C6-21A7-A1C8-0095F8FD3344}"/>
                      </a:ext>
                    </a:extLst>
                  </p:cNvPr>
                  <p:cNvSpPr/>
                  <p:nvPr/>
                </p:nvSpPr>
                <p:spPr>
                  <a:xfrm>
                    <a:off x="11889526" y="1998800"/>
                    <a:ext cx="123581" cy="123581"/>
                  </a:xfrm>
                  <a:prstGeom prst="rect">
                    <a:avLst/>
                  </a:prstGeom>
                  <a:solidFill>
                    <a:srgbClr val="FFF2CC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</p:grpSp>
          </p:grpSp>
          <p:sp>
            <p:nvSpPr>
              <p:cNvPr id="823" name="文本框 822">
                <a:extLst>
                  <a:ext uri="{FF2B5EF4-FFF2-40B4-BE49-F238E27FC236}">
                    <a16:creationId xmlns:a16="http://schemas.microsoft.com/office/drawing/2014/main" id="{65AA6F64-6B46-7026-210D-12065DD23BD9}"/>
                  </a:ext>
                </a:extLst>
              </p:cNvPr>
              <p:cNvSpPr txBox="1"/>
              <p:nvPr/>
            </p:nvSpPr>
            <p:spPr>
              <a:xfrm>
                <a:off x="2708938" y="2825807"/>
                <a:ext cx="4928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N</a:t>
                </a:r>
                <a:endParaRPr lang="zh-CN" altLang="en-US" dirty="0"/>
              </a:p>
            </p:txBody>
          </p:sp>
          <p:sp>
            <p:nvSpPr>
              <p:cNvPr id="824" name="文本框 823">
                <a:extLst>
                  <a:ext uri="{FF2B5EF4-FFF2-40B4-BE49-F238E27FC236}">
                    <a16:creationId xmlns:a16="http://schemas.microsoft.com/office/drawing/2014/main" id="{855F2356-204D-499A-73FB-09EF3FD4A6B2}"/>
                  </a:ext>
                </a:extLst>
              </p:cNvPr>
              <p:cNvSpPr txBox="1"/>
              <p:nvPr/>
            </p:nvSpPr>
            <p:spPr>
              <a:xfrm>
                <a:off x="3003164" y="3482405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d</a:t>
                </a:r>
                <a:endParaRPr lang="zh-CN" altLang="en-US" dirty="0"/>
              </a:p>
            </p:txBody>
          </p:sp>
          <p:grpSp>
            <p:nvGrpSpPr>
              <p:cNvPr id="825" name="组合 824">
                <a:extLst>
                  <a:ext uri="{FF2B5EF4-FFF2-40B4-BE49-F238E27FC236}">
                    <a16:creationId xmlns:a16="http://schemas.microsoft.com/office/drawing/2014/main" id="{00832FA8-AE1F-8CF1-D820-799DD9A14DB0}"/>
                  </a:ext>
                </a:extLst>
              </p:cNvPr>
              <p:cNvGrpSpPr/>
              <p:nvPr/>
            </p:nvGrpSpPr>
            <p:grpSpPr>
              <a:xfrm>
                <a:off x="2766341" y="2127996"/>
                <a:ext cx="330799" cy="388375"/>
                <a:chOff x="2767201" y="2106856"/>
                <a:chExt cx="330799" cy="388375"/>
              </a:xfrm>
            </p:grpSpPr>
            <p:sp>
              <p:nvSpPr>
                <p:cNvPr id="826" name="文本框 825">
                  <a:extLst>
                    <a:ext uri="{FF2B5EF4-FFF2-40B4-BE49-F238E27FC236}">
                      <a16:creationId xmlns:a16="http://schemas.microsoft.com/office/drawing/2014/main" id="{31848245-E6DE-A4FC-8268-81C95DFD406A}"/>
                    </a:ext>
                  </a:extLst>
                </p:cNvPr>
                <p:cNvSpPr txBox="1"/>
                <p:nvPr/>
              </p:nvSpPr>
              <p:spPr>
                <a:xfrm rot="18982472">
                  <a:off x="2767201" y="2106856"/>
                  <a:ext cx="298535" cy="3692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/>
                    <a:t>h</a:t>
                  </a:r>
                  <a:endParaRPr lang="zh-CN" altLang="en-US" dirty="0"/>
                </a:p>
              </p:txBody>
            </p:sp>
            <p:cxnSp>
              <p:nvCxnSpPr>
                <p:cNvPr id="827" name="直接连接符 132">
                  <a:extLst>
                    <a:ext uri="{FF2B5EF4-FFF2-40B4-BE49-F238E27FC236}">
                      <a16:creationId xmlns:a16="http://schemas.microsoft.com/office/drawing/2014/main" id="{F850E358-7DDA-5968-DF25-7658FE5F59F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917774" y="2333720"/>
                  <a:ext cx="180226" cy="161511"/>
                </a:xfrm>
                <a:prstGeom prst="line">
                  <a:avLst/>
                </a:prstGeom>
                <a:ln w="12700">
                  <a:headEnd type="triangle" w="med" len="med"/>
                  <a:tailEnd type="triangl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865" name="组合 864">
              <a:extLst>
                <a:ext uri="{FF2B5EF4-FFF2-40B4-BE49-F238E27FC236}">
                  <a16:creationId xmlns:a16="http://schemas.microsoft.com/office/drawing/2014/main" id="{ED85C2F8-1DC8-D2A5-C160-4FFA37146D2C}"/>
                </a:ext>
              </a:extLst>
            </p:cNvPr>
            <p:cNvGrpSpPr/>
            <p:nvPr/>
          </p:nvGrpSpPr>
          <p:grpSpPr>
            <a:xfrm>
              <a:off x="11087061" y="7382374"/>
              <a:ext cx="792995" cy="1457849"/>
              <a:chOff x="8881757" y="11080534"/>
              <a:chExt cx="792995" cy="1457849"/>
            </a:xfrm>
          </p:grpSpPr>
          <p:grpSp>
            <p:nvGrpSpPr>
              <p:cNvPr id="866" name="组合 865">
                <a:extLst>
                  <a:ext uri="{FF2B5EF4-FFF2-40B4-BE49-F238E27FC236}">
                    <a16:creationId xmlns:a16="http://schemas.microsoft.com/office/drawing/2014/main" id="{F764DA15-ED92-F81B-FE92-B905FD53A7FE}"/>
                  </a:ext>
                </a:extLst>
              </p:cNvPr>
              <p:cNvGrpSpPr/>
              <p:nvPr/>
            </p:nvGrpSpPr>
            <p:grpSpPr>
              <a:xfrm>
                <a:off x="8910567" y="11171464"/>
                <a:ext cx="330799" cy="388375"/>
                <a:chOff x="4946889" y="869893"/>
                <a:chExt cx="330799" cy="388375"/>
              </a:xfrm>
            </p:grpSpPr>
            <p:sp>
              <p:nvSpPr>
                <p:cNvPr id="904" name="文本框 903">
                  <a:extLst>
                    <a:ext uri="{FF2B5EF4-FFF2-40B4-BE49-F238E27FC236}">
                      <a16:creationId xmlns:a16="http://schemas.microsoft.com/office/drawing/2014/main" id="{825E91B2-3E9C-7942-04BA-350A4787F028}"/>
                    </a:ext>
                  </a:extLst>
                </p:cNvPr>
                <p:cNvSpPr txBox="1"/>
                <p:nvPr/>
              </p:nvSpPr>
              <p:spPr>
                <a:xfrm rot="18982472">
                  <a:off x="4946889" y="869893"/>
                  <a:ext cx="298535" cy="3692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/>
                    <a:t>h</a:t>
                  </a:r>
                  <a:endParaRPr lang="zh-CN" altLang="en-US" dirty="0"/>
                </a:p>
              </p:txBody>
            </p:sp>
            <p:cxnSp>
              <p:nvCxnSpPr>
                <p:cNvPr id="905" name="直接连接符 132">
                  <a:extLst>
                    <a:ext uri="{FF2B5EF4-FFF2-40B4-BE49-F238E27FC236}">
                      <a16:creationId xmlns:a16="http://schemas.microsoft.com/office/drawing/2014/main" id="{54437C17-B28C-4E72-2B45-D3A990EEFFD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097462" y="1096757"/>
                  <a:ext cx="180226" cy="161511"/>
                </a:xfrm>
                <a:prstGeom prst="line">
                  <a:avLst/>
                </a:prstGeom>
                <a:ln w="12700">
                  <a:headEnd type="triangle" w="med" len="med"/>
                  <a:tailEnd type="triangl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67" name="组合 866">
                <a:extLst>
                  <a:ext uri="{FF2B5EF4-FFF2-40B4-BE49-F238E27FC236}">
                    <a16:creationId xmlns:a16="http://schemas.microsoft.com/office/drawing/2014/main" id="{A03C9F37-3F68-F5E6-652F-16C7486CDB39}"/>
                  </a:ext>
                </a:extLst>
              </p:cNvPr>
              <p:cNvGrpSpPr/>
              <p:nvPr/>
            </p:nvGrpSpPr>
            <p:grpSpPr>
              <a:xfrm>
                <a:off x="9179798" y="11463990"/>
                <a:ext cx="309263" cy="1074393"/>
                <a:chOff x="9179798" y="11463990"/>
                <a:chExt cx="309263" cy="1074393"/>
              </a:xfrm>
            </p:grpSpPr>
            <p:grpSp>
              <p:nvGrpSpPr>
                <p:cNvPr id="870" name="组合 869">
                  <a:extLst>
                    <a:ext uri="{FF2B5EF4-FFF2-40B4-BE49-F238E27FC236}">
                      <a16:creationId xmlns:a16="http://schemas.microsoft.com/office/drawing/2014/main" id="{F2E67C24-E56F-D067-D7F1-23142EED0456}"/>
                    </a:ext>
                  </a:extLst>
                </p:cNvPr>
                <p:cNvGrpSpPr/>
                <p:nvPr/>
              </p:nvGrpSpPr>
              <p:grpSpPr>
                <a:xfrm>
                  <a:off x="9241855" y="11463990"/>
                  <a:ext cx="247206" cy="986406"/>
                  <a:chOff x="9241855" y="11463990"/>
                  <a:chExt cx="247206" cy="986406"/>
                </a:xfrm>
              </p:grpSpPr>
              <p:sp>
                <p:nvSpPr>
                  <p:cNvPr id="888" name="矩形 887">
                    <a:extLst>
                      <a:ext uri="{FF2B5EF4-FFF2-40B4-BE49-F238E27FC236}">
                        <a16:creationId xmlns:a16="http://schemas.microsoft.com/office/drawing/2014/main" id="{8ED3FE66-484D-3FB7-7CC1-BF341B4E3E06}"/>
                      </a:ext>
                    </a:extLst>
                  </p:cNvPr>
                  <p:cNvSpPr/>
                  <p:nvPr/>
                </p:nvSpPr>
                <p:spPr>
                  <a:xfrm>
                    <a:off x="9241899" y="11463990"/>
                    <a:ext cx="123581" cy="123581"/>
                  </a:xfrm>
                  <a:prstGeom prst="rect">
                    <a:avLst/>
                  </a:prstGeom>
                  <a:solidFill>
                    <a:schemeClr val="accent2">
                      <a:lumMod val="75000"/>
                    </a:schemeClr>
                  </a:solidFill>
                  <a:ln>
                    <a:solidFill>
                      <a:srgbClr val="000000"/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889" name="矩形 888">
                    <a:extLst>
                      <a:ext uri="{FF2B5EF4-FFF2-40B4-BE49-F238E27FC236}">
                        <a16:creationId xmlns:a16="http://schemas.microsoft.com/office/drawing/2014/main" id="{BF3DDF1B-8CD3-29A0-83C8-F70F2E1C7889}"/>
                      </a:ext>
                    </a:extLst>
                  </p:cNvPr>
                  <p:cNvSpPr/>
                  <p:nvPr/>
                </p:nvSpPr>
                <p:spPr>
                  <a:xfrm>
                    <a:off x="9365480" y="11463990"/>
                    <a:ext cx="123581" cy="123581"/>
                  </a:xfrm>
                  <a:prstGeom prst="rect">
                    <a:avLst/>
                  </a:prstGeom>
                  <a:solidFill>
                    <a:schemeClr val="accent2">
                      <a:lumMod val="40000"/>
                      <a:lumOff val="60000"/>
                      <a:alpha val="29804"/>
                    </a:schemeClr>
                  </a:solidFill>
                  <a:ln>
                    <a:solidFill>
                      <a:srgbClr val="000000">
                        <a:alpha val="50196"/>
                      </a:srgbClr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890" name="矩形 889">
                    <a:extLst>
                      <a:ext uri="{FF2B5EF4-FFF2-40B4-BE49-F238E27FC236}">
                        <a16:creationId xmlns:a16="http://schemas.microsoft.com/office/drawing/2014/main" id="{3549DCA5-BF9C-945C-6CE7-E519B6691E04}"/>
                      </a:ext>
                    </a:extLst>
                  </p:cNvPr>
                  <p:cNvSpPr/>
                  <p:nvPr/>
                </p:nvSpPr>
                <p:spPr>
                  <a:xfrm>
                    <a:off x="9241855" y="11956074"/>
                    <a:ext cx="123581" cy="123581"/>
                  </a:xfrm>
                  <a:prstGeom prst="rect">
                    <a:avLst/>
                  </a:prstGeom>
                  <a:solidFill>
                    <a:schemeClr val="accent2">
                      <a:lumMod val="40000"/>
                      <a:lumOff val="60000"/>
                      <a:alpha val="29804"/>
                    </a:schemeClr>
                  </a:solidFill>
                  <a:ln>
                    <a:solidFill>
                      <a:srgbClr val="000000">
                        <a:alpha val="50196"/>
                      </a:srgbClr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891" name="矩形 890">
                    <a:extLst>
                      <a:ext uri="{FF2B5EF4-FFF2-40B4-BE49-F238E27FC236}">
                        <a16:creationId xmlns:a16="http://schemas.microsoft.com/office/drawing/2014/main" id="{3A979A37-46E8-9A03-68B0-3E0153AA51D4}"/>
                      </a:ext>
                    </a:extLst>
                  </p:cNvPr>
                  <p:cNvSpPr/>
                  <p:nvPr/>
                </p:nvSpPr>
                <p:spPr>
                  <a:xfrm>
                    <a:off x="9365435" y="11956073"/>
                    <a:ext cx="123581" cy="123581"/>
                  </a:xfrm>
                  <a:prstGeom prst="rect">
                    <a:avLst/>
                  </a:prstGeom>
                  <a:solidFill>
                    <a:schemeClr val="accent2">
                      <a:lumMod val="40000"/>
                      <a:lumOff val="60000"/>
                      <a:alpha val="29804"/>
                    </a:schemeClr>
                  </a:solidFill>
                  <a:ln>
                    <a:solidFill>
                      <a:srgbClr val="000000">
                        <a:alpha val="50196"/>
                      </a:srgbClr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892" name="矩形 891">
                    <a:extLst>
                      <a:ext uri="{FF2B5EF4-FFF2-40B4-BE49-F238E27FC236}">
                        <a16:creationId xmlns:a16="http://schemas.microsoft.com/office/drawing/2014/main" id="{DF194740-4096-4FB8-2E9E-5F98020554EC}"/>
                      </a:ext>
                    </a:extLst>
                  </p:cNvPr>
                  <p:cNvSpPr/>
                  <p:nvPr/>
                </p:nvSpPr>
                <p:spPr>
                  <a:xfrm>
                    <a:off x="9241899" y="11587571"/>
                    <a:ext cx="123581" cy="123581"/>
                  </a:xfrm>
                  <a:prstGeom prst="rect">
                    <a:avLst/>
                  </a:prstGeom>
                  <a:solidFill>
                    <a:schemeClr val="accent2">
                      <a:lumMod val="40000"/>
                      <a:lumOff val="60000"/>
                      <a:alpha val="29804"/>
                    </a:schemeClr>
                  </a:solidFill>
                  <a:ln>
                    <a:solidFill>
                      <a:srgbClr val="000000">
                        <a:alpha val="50196"/>
                      </a:srgbClr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893" name="矩形 892">
                    <a:extLst>
                      <a:ext uri="{FF2B5EF4-FFF2-40B4-BE49-F238E27FC236}">
                        <a16:creationId xmlns:a16="http://schemas.microsoft.com/office/drawing/2014/main" id="{15AD728E-06A9-27FC-22CF-84C411DD124E}"/>
                      </a:ext>
                    </a:extLst>
                  </p:cNvPr>
                  <p:cNvSpPr/>
                  <p:nvPr/>
                </p:nvSpPr>
                <p:spPr>
                  <a:xfrm>
                    <a:off x="9365480" y="11587570"/>
                    <a:ext cx="123581" cy="123581"/>
                  </a:xfrm>
                  <a:prstGeom prst="rect">
                    <a:avLst/>
                  </a:prstGeom>
                  <a:solidFill>
                    <a:schemeClr val="accent2">
                      <a:lumMod val="40000"/>
                      <a:lumOff val="60000"/>
                      <a:alpha val="29804"/>
                    </a:schemeClr>
                  </a:solidFill>
                  <a:ln>
                    <a:solidFill>
                      <a:srgbClr val="000000">
                        <a:alpha val="50196"/>
                      </a:srgbClr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894" name="矩形 893">
                    <a:extLst>
                      <a:ext uri="{FF2B5EF4-FFF2-40B4-BE49-F238E27FC236}">
                        <a16:creationId xmlns:a16="http://schemas.microsoft.com/office/drawing/2014/main" id="{2C726A06-9B6F-A99D-7769-949B081C18C7}"/>
                      </a:ext>
                    </a:extLst>
                  </p:cNvPr>
                  <p:cNvSpPr/>
                  <p:nvPr/>
                </p:nvSpPr>
                <p:spPr>
                  <a:xfrm>
                    <a:off x="9241855" y="12079654"/>
                    <a:ext cx="123581" cy="123581"/>
                  </a:xfrm>
                  <a:prstGeom prst="rect">
                    <a:avLst/>
                  </a:prstGeom>
                  <a:solidFill>
                    <a:schemeClr val="accent2">
                      <a:lumMod val="40000"/>
                      <a:lumOff val="60000"/>
                      <a:alpha val="29804"/>
                    </a:schemeClr>
                  </a:solidFill>
                  <a:ln>
                    <a:solidFill>
                      <a:srgbClr val="000000">
                        <a:alpha val="50196"/>
                      </a:srgbClr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895" name="矩形 894">
                    <a:extLst>
                      <a:ext uri="{FF2B5EF4-FFF2-40B4-BE49-F238E27FC236}">
                        <a16:creationId xmlns:a16="http://schemas.microsoft.com/office/drawing/2014/main" id="{F477FD9E-7E83-9F14-A73E-06085ADCBD87}"/>
                      </a:ext>
                    </a:extLst>
                  </p:cNvPr>
                  <p:cNvSpPr/>
                  <p:nvPr/>
                </p:nvSpPr>
                <p:spPr>
                  <a:xfrm>
                    <a:off x="9365435" y="12079654"/>
                    <a:ext cx="123581" cy="123581"/>
                  </a:xfrm>
                  <a:prstGeom prst="rect">
                    <a:avLst/>
                  </a:prstGeom>
                  <a:solidFill>
                    <a:schemeClr val="accent2">
                      <a:lumMod val="40000"/>
                      <a:lumOff val="60000"/>
                      <a:alpha val="29804"/>
                    </a:schemeClr>
                  </a:solidFill>
                  <a:ln>
                    <a:solidFill>
                      <a:srgbClr val="000000">
                        <a:alpha val="50196"/>
                      </a:srgbClr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896" name="矩形 895">
                    <a:extLst>
                      <a:ext uri="{FF2B5EF4-FFF2-40B4-BE49-F238E27FC236}">
                        <a16:creationId xmlns:a16="http://schemas.microsoft.com/office/drawing/2014/main" id="{B3D8F594-FDB4-40A0-B860-F782A1E27202}"/>
                      </a:ext>
                    </a:extLst>
                  </p:cNvPr>
                  <p:cNvSpPr/>
                  <p:nvPr/>
                </p:nvSpPr>
                <p:spPr>
                  <a:xfrm>
                    <a:off x="9241899" y="11711152"/>
                    <a:ext cx="123581" cy="123581"/>
                  </a:xfrm>
                  <a:prstGeom prst="rect">
                    <a:avLst/>
                  </a:prstGeom>
                  <a:solidFill>
                    <a:schemeClr val="accent2">
                      <a:lumMod val="40000"/>
                      <a:lumOff val="60000"/>
                      <a:alpha val="29804"/>
                    </a:schemeClr>
                  </a:solidFill>
                  <a:ln>
                    <a:solidFill>
                      <a:srgbClr val="000000">
                        <a:alpha val="50196"/>
                      </a:srgbClr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897" name="矩形 896">
                    <a:extLst>
                      <a:ext uri="{FF2B5EF4-FFF2-40B4-BE49-F238E27FC236}">
                        <a16:creationId xmlns:a16="http://schemas.microsoft.com/office/drawing/2014/main" id="{61BF2718-E148-9DAD-49AE-E2F5A77CAB0A}"/>
                      </a:ext>
                    </a:extLst>
                  </p:cNvPr>
                  <p:cNvSpPr/>
                  <p:nvPr/>
                </p:nvSpPr>
                <p:spPr>
                  <a:xfrm>
                    <a:off x="9365480" y="11711151"/>
                    <a:ext cx="123581" cy="123581"/>
                  </a:xfrm>
                  <a:prstGeom prst="rect">
                    <a:avLst/>
                  </a:prstGeom>
                  <a:solidFill>
                    <a:schemeClr val="accent2">
                      <a:lumMod val="40000"/>
                      <a:lumOff val="60000"/>
                      <a:alpha val="29804"/>
                    </a:schemeClr>
                  </a:solidFill>
                  <a:ln>
                    <a:solidFill>
                      <a:srgbClr val="000000">
                        <a:alpha val="50196"/>
                      </a:srgbClr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898" name="矩形 897">
                    <a:extLst>
                      <a:ext uri="{FF2B5EF4-FFF2-40B4-BE49-F238E27FC236}">
                        <a16:creationId xmlns:a16="http://schemas.microsoft.com/office/drawing/2014/main" id="{74C2F378-ED6C-71C4-91A5-3126720EC828}"/>
                      </a:ext>
                    </a:extLst>
                  </p:cNvPr>
                  <p:cNvSpPr/>
                  <p:nvPr/>
                </p:nvSpPr>
                <p:spPr>
                  <a:xfrm>
                    <a:off x="9241855" y="12203235"/>
                    <a:ext cx="123581" cy="123581"/>
                  </a:xfrm>
                  <a:prstGeom prst="rect">
                    <a:avLst/>
                  </a:prstGeom>
                  <a:solidFill>
                    <a:schemeClr val="accent2">
                      <a:lumMod val="40000"/>
                      <a:lumOff val="60000"/>
                      <a:alpha val="29804"/>
                    </a:schemeClr>
                  </a:solidFill>
                  <a:ln>
                    <a:solidFill>
                      <a:srgbClr val="000000">
                        <a:alpha val="50196"/>
                      </a:srgbClr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899" name="矩形 898">
                    <a:extLst>
                      <a:ext uri="{FF2B5EF4-FFF2-40B4-BE49-F238E27FC236}">
                        <a16:creationId xmlns:a16="http://schemas.microsoft.com/office/drawing/2014/main" id="{1C5E2516-A8E8-BD05-9BF2-E0DCD99EC0DD}"/>
                      </a:ext>
                    </a:extLst>
                  </p:cNvPr>
                  <p:cNvSpPr/>
                  <p:nvPr/>
                </p:nvSpPr>
                <p:spPr>
                  <a:xfrm>
                    <a:off x="9365435" y="12203234"/>
                    <a:ext cx="123581" cy="123581"/>
                  </a:xfrm>
                  <a:prstGeom prst="rect">
                    <a:avLst/>
                  </a:prstGeom>
                  <a:solidFill>
                    <a:schemeClr val="accent2">
                      <a:lumMod val="40000"/>
                      <a:lumOff val="60000"/>
                      <a:alpha val="29804"/>
                    </a:schemeClr>
                  </a:solidFill>
                  <a:ln>
                    <a:solidFill>
                      <a:srgbClr val="000000">
                        <a:alpha val="50196"/>
                      </a:srgbClr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900" name="矩形 899">
                    <a:extLst>
                      <a:ext uri="{FF2B5EF4-FFF2-40B4-BE49-F238E27FC236}">
                        <a16:creationId xmlns:a16="http://schemas.microsoft.com/office/drawing/2014/main" id="{82242F15-3E4F-510A-3C11-3EB556012B24}"/>
                      </a:ext>
                    </a:extLst>
                  </p:cNvPr>
                  <p:cNvSpPr/>
                  <p:nvPr/>
                </p:nvSpPr>
                <p:spPr>
                  <a:xfrm>
                    <a:off x="9241899" y="11834731"/>
                    <a:ext cx="123581" cy="123581"/>
                  </a:xfrm>
                  <a:prstGeom prst="rect">
                    <a:avLst/>
                  </a:prstGeom>
                  <a:solidFill>
                    <a:schemeClr val="accent2">
                      <a:lumMod val="40000"/>
                      <a:lumOff val="60000"/>
                      <a:alpha val="29804"/>
                    </a:schemeClr>
                  </a:solidFill>
                  <a:ln>
                    <a:solidFill>
                      <a:srgbClr val="000000">
                        <a:alpha val="50196"/>
                      </a:srgbClr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901" name="矩形 900">
                    <a:extLst>
                      <a:ext uri="{FF2B5EF4-FFF2-40B4-BE49-F238E27FC236}">
                        <a16:creationId xmlns:a16="http://schemas.microsoft.com/office/drawing/2014/main" id="{A5C36F93-A32C-97DA-455C-34E6FB9C2709}"/>
                      </a:ext>
                    </a:extLst>
                  </p:cNvPr>
                  <p:cNvSpPr/>
                  <p:nvPr/>
                </p:nvSpPr>
                <p:spPr>
                  <a:xfrm>
                    <a:off x="9365480" y="11834731"/>
                    <a:ext cx="123581" cy="123581"/>
                  </a:xfrm>
                  <a:prstGeom prst="rect">
                    <a:avLst/>
                  </a:prstGeom>
                  <a:solidFill>
                    <a:schemeClr val="accent2">
                      <a:lumMod val="40000"/>
                      <a:lumOff val="60000"/>
                      <a:alpha val="29804"/>
                    </a:schemeClr>
                  </a:solidFill>
                  <a:ln>
                    <a:solidFill>
                      <a:srgbClr val="000000">
                        <a:alpha val="50196"/>
                      </a:srgbClr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902" name="矩形 901">
                    <a:extLst>
                      <a:ext uri="{FF2B5EF4-FFF2-40B4-BE49-F238E27FC236}">
                        <a16:creationId xmlns:a16="http://schemas.microsoft.com/office/drawing/2014/main" id="{CB7F0B05-3083-63CF-6C23-31800B84BA31}"/>
                      </a:ext>
                    </a:extLst>
                  </p:cNvPr>
                  <p:cNvSpPr/>
                  <p:nvPr/>
                </p:nvSpPr>
                <p:spPr>
                  <a:xfrm>
                    <a:off x="9241855" y="12326815"/>
                    <a:ext cx="123581" cy="123581"/>
                  </a:xfrm>
                  <a:prstGeom prst="rect">
                    <a:avLst/>
                  </a:prstGeom>
                  <a:solidFill>
                    <a:schemeClr val="accent2">
                      <a:lumMod val="40000"/>
                      <a:lumOff val="60000"/>
                      <a:alpha val="29804"/>
                    </a:schemeClr>
                  </a:solidFill>
                  <a:ln>
                    <a:solidFill>
                      <a:srgbClr val="000000">
                        <a:alpha val="50196"/>
                      </a:srgbClr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903" name="矩形 902">
                    <a:extLst>
                      <a:ext uri="{FF2B5EF4-FFF2-40B4-BE49-F238E27FC236}">
                        <a16:creationId xmlns:a16="http://schemas.microsoft.com/office/drawing/2014/main" id="{F10AA63F-E509-22AD-9FAA-7C03C82484B5}"/>
                      </a:ext>
                    </a:extLst>
                  </p:cNvPr>
                  <p:cNvSpPr/>
                  <p:nvPr/>
                </p:nvSpPr>
                <p:spPr>
                  <a:xfrm>
                    <a:off x="9365435" y="12326814"/>
                    <a:ext cx="123581" cy="123581"/>
                  </a:xfrm>
                  <a:prstGeom prst="rect">
                    <a:avLst/>
                  </a:prstGeom>
                  <a:solidFill>
                    <a:schemeClr val="accent2">
                      <a:lumMod val="40000"/>
                      <a:lumOff val="60000"/>
                      <a:alpha val="29804"/>
                    </a:schemeClr>
                  </a:solidFill>
                  <a:ln>
                    <a:solidFill>
                      <a:srgbClr val="000000">
                        <a:alpha val="50196"/>
                      </a:srgbClr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</p:grpSp>
            <p:grpSp>
              <p:nvGrpSpPr>
                <p:cNvPr id="871" name="组合 870">
                  <a:extLst>
                    <a:ext uri="{FF2B5EF4-FFF2-40B4-BE49-F238E27FC236}">
                      <a16:creationId xmlns:a16="http://schemas.microsoft.com/office/drawing/2014/main" id="{A456A08A-E64A-1448-4821-9D4C976CA6CB}"/>
                    </a:ext>
                  </a:extLst>
                </p:cNvPr>
                <p:cNvGrpSpPr/>
                <p:nvPr/>
              </p:nvGrpSpPr>
              <p:grpSpPr>
                <a:xfrm>
                  <a:off x="9179798" y="11551977"/>
                  <a:ext cx="247206" cy="986406"/>
                  <a:chOff x="7205927" y="12203234"/>
                  <a:chExt cx="247206" cy="986406"/>
                </a:xfrm>
              </p:grpSpPr>
              <p:sp>
                <p:nvSpPr>
                  <p:cNvPr id="872" name="矩形 871">
                    <a:extLst>
                      <a:ext uri="{FF2B5EF4-FFF2-40B4-BE49-F238E27FC236}">
                        <a16:creationId xmlns:a16="http://schemas.microsoft.com/office/drawing/2014/main" id="{E1516F20-71AA-B69D-F26E-F9E5A0EEB52A}"/>
                      </a:ext>
                    </a:extLst>
                  </p:cNvPr>
                  <p:cNvSpPr/>
                  <p:nvPr/>
                </p:nvSpPr>
                <p:spPr>
                  <a:xfrm>
                    <a:off x="7205971" y="12203234"/>
                    <a:ext cx="123581" cy="123581"/>
                  </a:xfrm>
                  <a:prstGeom prst="rect">
                    <a:avLst/>
                  </a:prstGeom>
                  <a:solidFill>
                    <a:srgbClr val="FBE5D6"/>
                  </a:solidFill>
                  <a:ln>
                    <a:solidFill>
                      <a:srgbClr val="000000"/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873" name="矩形 872">
                    <a:extLst>
                      <a:ext uri="{FF2B5EF4-FFF2-40B4-BE49-F238E27FC236}">
                        <a16:creationId xmlns:a16="http://schemas.microsoft.com/office/drawing/2014/main" id="{CF0E04D8-11CD-798B-FC62-ED26722E28CD}"/>
                      </a:ext>
                    </a:extLst>
                  </p:cNvPr>
                  <p:cNvSpPr/>
                  <p:nvPr/>
                </p:nvSpPr>
                <p:spPr>
                  <a:xfrm>
                    <a:off x="7329552" y="12203234"/>
                    <a:ext cx="123581" cy="123581"/>
                  </a:xfrm>
                  <a:prstGeom prst="rect">
                    <a:avLst/>
                  </a:prstGeom>
                  <a:solidFill>
                    <a:srgbClr val="FBE5D6">
                      <a:alpha val="29804"/>
                    </a:srgbClr>
                  </a:solidFill>
                  <a:ln>
                    <a:solidFill>
                      <a:srgbClr val="000000">
                        <a:alpha val="50196"/>
                      </a:srgbClr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874" name="矩形 873">
                    <a:extLst>
                      <a:ext uri="{FF2B5EF4-FFF2-40B4-BE49-F238E27FC236}">
                        <a16:creationId xmlns:a16="http://schemas.microsoft.com/office/drawing/2014/main" id="{701F17E3-060E-9F6C-23D3-F66BE8EA38BC}"/>
                      </a:ext>
                    </a:extLst>
                  </p:cNvPr>
                  <p:cNvSpPr/>
                  <p:nvPr/>
                </p:nvSpPr>
                <p:spPr>
                  <a:xfrm>
                    <a:off x="7205927" y="12695318"/>
                    <a:ext cx="123581" cy="123581"/>
                  </a:xfrm>
                  <a:prstGeom prst="rect">
                    <a:avLst/>
                  </a:prstGeom>
                  <a:solidFill>
                    <a:srgbClr val="FBE5D6">
                      <a:alpha val="29804"/>
                    </a:srgbClr>
                  </a:solidFill>
                  <a:ln>
                    <a:solidFill>
                      <a:srgbClr val="000000">
                        <a:alpha val="50196"/>
                      </a:srgbClr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875" name="矩形 874">
                    <a:extLst>
                      <a:ext uri="{FF2B5EF4-FFF2-40B4-BE49-F238E27FC236}">
                        <a16:creationId xmlns:a16="http://schemas.microsoft.com/office/drawing/2014/main" id="{8A8199A9-ADC5-3F55-894F-CC7DA12FE6B2}"/>
                      </a:ext>
                    </a:extLst>
                  </p:cNvPr>
                  <p:cNvSpPr/>
                  <p:nvPr/>
                </p:nvSpPr>
                <p:spPr>
                  <a:xfrm>
                    <a:off x="7329507" y="12695317"/>
                    <a:ext cx="123581" cy="123581"/>
                  </a:xfrm>
                  <a:prstGeom prst="rect">
                    <a:avLst/>
                  </a:prstGeom>
                  <a:solidFill>
                    <a:srgbClr val="FBE5D6">
                      <a:alpha val="29804"/>
                    </a:srgbClr>
                  </a:solidFill>
                  <a:ln>
                    <a:solidFill>
                      <a:srgbClr val="000000">
                        <a:alpha val="50196"/>
                      </a:srgbClr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876" name="矩形 875">
                    <a:extLst>
                      <a:ext uri="{FF2B5EF4-FFF2-40B4-BE49-F238E27FC236}">
                        <a16:creationId xmlns:a16="http://schemas.microsoft.com/office/drawing/2014/main" id="{6FA4D6DF-EF08-1005-82ED-A920DC966D74}"/>
                      </a:ext>
                    </a:extLst>
                  </p:cNvPr>
                  <p:cNvSpPr/>
                  <p:nvPr/>
                </p:nvSpPr>
                <p:spPr>
                  <a:xfrm>
                    <a:off x="7205971" y="12326815"/>
                    <a:ext cx="123581" cy="123581"/>
                  </a:xfrm>
                  <a:prstGeom prst="rect">
                    <a:avLst/>
                  </a:prstGeom>
                  <a:solidFill>
                    <a:srgbClr val="FBE5D6">
                      <a:alpha val="29804"/>
                    </a:srgbClr>
                  </a:solidFill>
                  <a:ln>
                    <a:solidFill>
                      <a:srgbClr val="000000">
                        <a:alpha val="50196"/>
                      </a:srgbClr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877" name="矩形 876">
                    <a:extLst>
                      <a:ext uri="{FF2B5EF4-FFF2-40B4-BE49-F238E27FC236}">
                        <a16:creationId xmlns:a16="http://schemas.microsoft.com/office/drawing/2014/main" id="{4B1B14E5-0CC7-1A30-B92A-CAC0975B44F7}"/>
                      </a:ext>
                    </a:extLst>
                  </p:cNvPr>
                  <p:cNvSpPr/>
                  <p:nvPr/>
                </p:nvSpPr>
                <p:spPr>
                  <a:xfrm>
                    <a:off x="7329552" y="12326814"/>
                    <a:ext cx="123581" cy="123581"/>
                  </a:xfrm>
                  <a:prstGeom prst="rect">
                    <a:avLst/>
                  </a:prstGeom>
                  <a:solidFill>
                    <a:srgbClr val="FBE5D6">
                      <a:alpha val="29804"/>
                    </a:srgbClr>
                  </a:solidFill>
                  <a:ln>
                    <a:solidFill>
                      <a:srgbClr val="000000">
                        <a:alpha val="50196"/>
                      </a:srgbClr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878" name="矩形 877">
                    <a:extLst>
                      <a:ext uri="{FF2B5EF4-FFF2-40B4-BE49-F238E27FC236}">
                        <a16:creationId xmlns:a16="http://schemas.microsoft.com/office/drawing/2014/main" id="{4B0870BE-B9DD-ACBC-8692-E373E065028F}"/>
                      </a:ext>
                    </a:extLst>
                  </p:cNvPr>
                  <p:cNvSpPr/>
                  <p:nvPr/>
                </p:nvSpPr>
                <p:spPr>
                  <a:xfrm>
                    <a:off x="7205927" y="12818898"/>
                    <a:ext cx="123581" cy="123581"/>
                  </a:xfrm>
                  <a:prstGeom prst="rect">
                    <a:avLst/>
                  </a:prstGeom>
                  <a:solidFill>
                    <a:srgbClr val="FBE5D6">
                      <a:alpha val="29804"/>
                    </a:srgbClr>
                  </a:solidFill>
                  <a:ln>
                    <a:solidFill>
                      <a:srgbClr val="000000">
                        <a:alpha val="50196"/>
                      </a:srgbClr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879" name="矩形 878">
                    <a:extLst>
                      <a:ext uri="{FF2B5EF4-FFF2-40B4-BE49-F238E27FC236}">
                        <a16:creationId xmlns:a16="http://schemas.microsoft.com/office/drawing/2014/main" id="{23FFF3B4-AA0A-CF9B-2843-EF9688D4A8CA}"/>
                      </a:ext>
                    </a:extLst>
                  </p:cNvPr>
                  <p:cNvSpPr/>
                  <p:nvPr/>
                </p:nvSpPr>
                <p:spPr>
                  <a:xfrm>
                    <a:off x="7329507" y="12818898"/>
                    <a:ext cx="123581" cy="123581"/>
                  </a:xfrm>
                  <a:prstGeom prst="rect">
                    <a:avLst/>
                  </a:prstGeom>
                  <a:solidFill>
                    <a:srgbClr val="FBE5D6">
                      <a:alpha val="29804"/>
                    </a:srgbClr>
                  </a:solidFill>
                  <a:ln>
                    <a:solidFill>
                      <a:srgbClr val="000000">
                        <a:alpha val="50196"/>
                      </a:srgbClr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880" name="矩形 879">
                    <a:extLst>
                      <a:ext uri="{FF2B5EF4-FFF2-40B4-BE49-F238E27FC236}">
                        <a16:creationId xmlns:a16="http://schemas.microsoft.com/office/drawing/2014/main" id="{70F7AF68-A560-E7C3-5B7B-A54E249D62AB}"/>
                      </a:ext>
                    </a:extLst>
                  </p:cNvPr>
                  <p:cNvSpPr/>
                  <p:nvPr/>
                </p:nvSpPr>
                <p:spPr>
                  <a:xfrm>
                    <a:off x="7205971" y="12450396"/>
                    <a:ext cx="123581" cy="123581"/>
                  </a:xfrm>
                  <a:prstGeom prst="rect">
                    <a:avLst/>
                  </a:prstGeom>
                  <a:solidFill>
                    <a:srgbClr val="FBE5D6">
                      <a:alpha val="29804"/>
                    </a:srgbClr>
                  </a:solidFill>
                  <a:ln>
                    <a:solidFill>
                      <a:srgbClr val="000000">
                        <a:alpha val="50196"/>
                      </a:srgbClr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881" name="矩形 880">
                    <a:extLst>
                      <a:ext uri="{FF2B5EF4-FFF2-40B4-BE49-F238E27FC236}">
                        <a16:creationId xmlns:a16="http://schemas.microsoft.com/office/drawing/2014/main" id="{D0E95516-32FC-E787-E104-BD3B82DFBA42}"/>
                      </a:ext>
                    </a:extLst>
                  </p:cNvPr>
                  <p:cNvSpPr/>
                  <p:nvPr/>
                </p:nvSpPr>
                <p:spPr>
                  <a:xfrm>
                    <a:off x="7329552" y="12450395"/>
                    <a:ext cx="123581" cy="123581"/>
                  </a:xfrm>
                  <a:prstGeom prst="rect">
                    <a:avLst/>
                  </a:prstGeom>
                  <a:solidFill>
                    <a:srgbClr val="FBE5D6">
                      <a:alpha val="29804"/>
                    </a:srgbClr>
                  </a:solidFill>
                  <a:ln>
                    <a:solidFill>
                      <a:srgbClr val="000000">
                        <a:alpha val="50196"/>
                      </a:srgbClr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882" name="矩形 881">
                    <a:extLst>
                      <a:ext uri="{FF2B5EF4-FFF2-40B4-BE49-F238E27FC236}">
                        <a16:creationId xmlns:a16="http://schemas.microsoft.com/office/drawing/2014/main" id="{EA3B5F19-793C-C071-FA21-0F7A6245744D}"/>
                      </a:ext>
                    </a:extLst>
                  </p:cNvPr>
                  <p:cNvSpPr/>
                  <p:nvPr/>
                </p:nvSpPr>
                <p:spPr>
                  <a:xfrm>
                    <a:off x="7205927" y="12942479"/>
                    <a:ext cx="123581" cy="123581"/>
                  </a:xfrm>
                  <a:prstGeom prst="rect">
                    <a:avLst/>
                  </a:prstGeom>
                  <a:solidFill>
                    <a:srgbClr val="FBE5D6">
                      <a:alpha val="29804"/>
                    </a:srgbClr>
                  </a:solidFill>
                  <a:ln>
                    <a:solidFill>
                      <a:srgbClr val="000000">
                        <a:alpha val="50196"/>
                      </a:srgbClr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883" name="矩形 882">
                    <a:extLst>
                      <a:ext uri="{FF2B5EF4-FFF2-40B4-BE49-F238E27FC236}">
                        <a16:creationId xmlns:a16="http://schemas.microsoft.com/office/drawing/2014/main" id="{BF1D02A2-F068-A634-EB67-0CA3749397FA}"/>
                      </a:ext>
                    </a:extLst>
                  </p:cNvPr>
                  <p:cNvSpPr/>
                  <p:nvPr/>
                </p:nvSpPr>
                <p:spPr>
                  <a:xfrm>
                    <a:off x="7329507" y="12942478"/>
                    <a:ext cx="123581" cy="123581"/>
                  </a:xfrm>
                  <a:prstGeom prst="rect">
                    <a:avLst/>
                  </a:prstGeom>
                  <a:solidFill>
                    <a:srgbClr val="FBE5D6">
                      <a:alpha val="29804"/>
                    </a:srgbClr>
                  </a:solidFill>
                  <a:ln>
                    <a:solidFill>
                      <a:srgbClr val="000000">
                        <a:alpha val="50196"/>
                      </a:srgbClr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884" name="矩形 883">
                    <a:extLst>
                      <a:ext uri="{FF2B5EF4-FFF2-40B4-BE49-F238E27FC236}">
                        <a16:creationId xmlns:a16="http://schemas.microsoft.com/office/drawing/2014/main" id="{5A2A2D83-4C18-AE28-0368-D7B87F6ECDE9}"/>
                      </a:ext>
                    </a:extLst>
                  </p:cNvPr>
                  <p:cNvSpPr/>
                  <p:nvPr/>
                </p:nvSpPr>
                <p:spPr>
                  <a:xfrm>
                    <a:off x="7205971" y="12573975"/>
                    <a:ext cx="123581" cy="123581"/>
                  </a:xfrm>
                  <a:prstGeom prst="rect">
                    <a:avLst/>
                  </a:prstGeom>
                  <a:solidFill>
                    <a:srgbClr val="FBE5D6">
                      <a:alpha val="29804"/>
                    </a:srgbClr>
                  </a:solidFill>
                  <a:ln>
                    <a:solidFill>
                      <a:srgbClr val="000000">
                        <a:alpha val="50196"/>
                      </a:srgbClr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885" name="矩形 884">
                    <a:extLst>
                      <a:ext uri="{FF2B5EF4-FFF2-40B4-BE49-F238E27FC236}">
                        <a16:creationId xmlns:a16="http://schemas.microsoft.com/office/drawing/2014/main" id="{DDD1565A-AB13-A616-F46B-11E52E14A71C}"/>
                      </a:ext>
                    </a:extLst>
                  </p:cNvPr>
                  <p:cNvSpPr/>
                  <p:nvPr/>
                </p:nvSpPr>
                <p:spPr>
                  <a:xfrm>
                    <a:off x="7329552" y="12573975"/>
                    <a:ext cx="123581" cy="123581"/>
                  </a:xfrm>
                  <a:prstGeom prst="rect">
                    <a:avLst/>
                  </a:prstGeom>
                  <a:solidFill>
                    <a:srgbClr val="FBE5D6">
                      <a:alpha val="29804"/>
                    </a:srgbClr>
                  </a:solidFill>
                  <a:ln>
                    <a:solidFill>
                      <a:srgbClr val="000000">
                        <a:alpha val="50196"/>
                      </a:srgbClr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886" name="矩形 885">
                    <a:extLst>
                      <a:ext uri="{FF2B5EF4-FFF2-40B4-BE49-F238E27FC236}">
                        <a16:creationId xmlns:a16="http://schemas.microsoft.com/office/drawing/2014/main" id="{75A63690-2672-3A46-95B0-8238DAC2645E}"/>
                      </a:ext>
                    </a:extLst>
                  </p:cNvPr>
                  <p:cNvSpPr/>
                  <p:nvPr/>
                </p:nvSpPr>
                <p:spPr>
                  <a:xfrm>
                    <a:off x="7205927" y="13066059"/>
                    <a:ext cx="123581" cy="123581"/>
                  </a:xfrm>
                  <a:prstGeom prst="rect">
                    <a:avLst/>
                  </a:prstGeom>
                  <a:solidFill>
                    <a:srgbClr val="FBE5D6">
                      <a:alpha val="29804"/>
                    </a:srgbClr>
                  </a:solidFill>
                  <a:ln>
                    <a:solidFill>
                      <a:srgbClr val="000000">
                        <a:alpha val="50196"/>
                      </a:srgbClr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887" name="矩形 886">
                    <a:extLst>
                      <a:ext uri="{FF2B5EF4-FFF2-40B4-BE49-F238E27FC236}">
                        <a16:creationId xmlns:a16="http://schemas.microsoft.com/office/drawing/2014/main" id="{AFED76A4-45BD-C6EF-12FE-5E1E616EBBE9}"/>
                      </a:ext>
                    </a:extLst>
                  </p:cNvPr>
                  <p:cNvSpPr/>
                  <p:nvPr/>
                </p:nvSpPr>
                <p:spPr>
                  <a:xfrm>
                    <a:off x="7329507" y="13066058"/>
                    <a:ext cx="123581" cy="123581"/>
                  </a:xfrm>
                  <a:prstGeom prst="rect">
                    <a:avLst/>
                  </a:prstGeom>
                  <a:solidFill>
                    <a:srgbClr val="FBE5D6">
                      <a:alpha val="29804"/>
                    </a:srgbClr>
                  </a:solidFill>
                  <a:ln>
                    <a:solidFill>
                      <a:srgbClr val="000000">
                        <a:alpha val="50196"/>
                      </a:srgbClr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</p:grpSp>
          </p:grpSp>
          <p:sp>
            <p:nvSpPr>
              <p:cNvPr id="868" name="文本框 867">
                <a:extLst>
                  <a:ext uri="{FF2B5EF4-FFF2-40B4-BE49-F238E27FC236}">
                    <a16:creationId xmlns:a16="http://schemas.microsoft.com/office/drawing/2014/main" id="{6CF487F1-75D3-DF5B-132F-2D202235E132}"/>
                  </a:ext>
                </a:extLst>
              </p:cNvPr>
              <p:cNvSpPr txBox="1"/>
              <p:nvPr/>
            </p:nvSpPr>
            <p:spPr>
              <a:xfrm>
                <a:off x="8881757" y="11485549"/>
                <a:ext cx="2928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c</a:t>
                </a:r>
                <a:endParaRPr lang="zh-CN" altLang="en-US" dirty="0"/>
              </a:p>
            </p:txBody>
          </p:sp>
          <p:sp>
            <p:nvSpPr>
              <p:cNvPr id="869" name="文本框 868">
                <a:extLst>
                  <a:ext uri="{FF2B5EF4-FFF2-40B4-BE49-F238E27FC236}">
                    <a16:creationId xmlns:a16="http://schemas.microsoft.com/office/drawing/2014/main" id="{C83465F4-8A7A-BC8F-8D1E-0B3876BA6B73}"/>
                  </a:ext>
                </a:extLst>
              </p:cNvPr>
              <p:cNvSpPr txBox="1"/>
              <p:nvPr/>
            </p:nvSpPr>
            <p:spPr>
              <a:xfrm>
                <a:off x="9189419" y="11080534"/>
                <a:ext cx="48533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c’</a:t>
                </a:r>
                <a:endParaRPr lang="zh-CN" altLang="en-US" dirty="0"/>
              </a:p>
            </p:txBody>
          </p:sp>
        </p:grpSp>
        <p:cxnSp>
          <p:nvCxnSpPr>
            <p:cNvPr id="907" name="直接箭头连接符 19">
              <a:extLst>
                <a:ext uri="{FF2B5EF4-FFF2-40B4-BE49-F238E27FC236}">
                  <a16:creationId xmlns:a16="http://schemas.microsoft.com/office/drawing/2014/main" id="{2EA55F9F-4283-5BF1-7FC6-F18EA672BAF9}"/>
                </a:ext>
              </a:extLst>
            </p:cNvPr>
            <p:cNvCxnSpPr>
              <a:cxnSpLocks/>
              <a:stCxn id="857" idx="3"/>
              <a:endCxn id="414" idx="0"/>
            </p:cNvCxnSpPr>
            <p:nvPr/>
          </p:nvCxnSpPr>
          <p:spPr>
            <a:xfrm>
              <a:off x="10399195" y="8536944"/>
              <a:ext cx="496918" cy="35931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0" name="直接箭头连接符 19">
              <a:extLst>
                <a:ext uri="{FF2B5EF4-FFF2-40B4-BE49-F238E27FC236}">
                  <a16:creationId xmlns:a16="http://schemas.microsoft.com/office/drawing/2014/main" id="{8D9302AA-E50B-5AE3-AC47-16D5249CF8FE}"/>
                </a:ext>
              </a:extLst>
            </p:cNvPr>
            <p:cNvCxnSpPr>
              <a:cxnSpLocks/>
              <a:stCxn id="878" idx="1"/>
              <a:endCxn id="414" idx="0"/>
            </p:cNvCxnSpPr>
            <p:nvPr/>
          </p:nvCxnSpPr>
          <p:spPr>
            <a:xfrm flipH="1">
              <a:off x="10896113" y="8531272"/>
              <a:ext cx="488989" cy="36498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9" name="连接符: 曲线 14">
              <a:extLst>
                <a:ext uri="{FF2B5EF4-FFF2-40B4-BE49-F238E27FC236}">
                  <a16:creationId xmlns:a16="http://schemas.microsoft.com/office/drawing/2014/main" id="{D3B29F75-8D57-36F4-BC51-5849A3D2DEDA}"/>
                </a:ext>
              </a:extLst>
            </p:cNvPr>
            <p:cNvCxnSpPr>
              <a:cxnSpLocks/>
              <a:stCxn id="820" idx="0"/>
              <a:endCxn id="688" idx="2"/>
            </p:cNvCxnSpPr>
            <p:nvPr/>
          </p:nvCxnSpPr>
          <p:spPr>
            <a:xfrm rot="16200000" flipV="1">
              <a:off x="7216928" y="9570561"/>
              <a:ext cx="780962" cy="153741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4">
                  <a:lumMod val="75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3" name="文本框 922">
              <a:extLst>
                <a:ext uri="{FF2B5EF4-FFF2-40B4-BE49-F238E27FC236}">
                  <a16:creationId xmlns:a16="http://schemas.microsoft.com/office/drawing/2014/main" id="{17F18C72-F26D-7844-BC85-0A8128E2EB7A}"/>
                </a:ext>
              </a:extLst>
            </p:cNvPr>
            <p:cNvSpPr txBox="1"/>
            <p:nvPr/>
          </p:nvSpPr>
          <p:spPr>
            <a:xfrm>
              <a:off x="9194149" y="10036636"/>
              <a:ext cx="9669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Aligned!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304" name="连接符: 曲线 14">
              <a:extLst>
                <a:ext uri="{FF2B5EF4-FFF2-40B4-BE49-F238E27FC236}">
                  <a16:creationId xmlns:a16="http://schemas.microsoft.com/office/drawing/2014/main" id="{21CD0990-0BCB-40E8-2CE6-94CB149AE2DB}"/>
                </a:ext>
              </a:extLst>
            </p:cNvPr>
            <p:cNvCxnSpPr>
              <a:cxnSpLocks/>
              <a:stCxn id="923" idx="1"/>
              <a:endCxn id="820" idx="3"/>
            </p:cNvCxnSpPr>
            <p:nvPr/>
          </p:nvCxnSpPr>
          <p:spPr>
            <a:xfrm rot="10800000" flipV="1">
              <a:off x="8481837" y="10221301"/>
              <a:ext cx="712312" cy="1277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rgbClr val="FF0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7" name="连接符: 曲线 14">
              <a:extLst>
                <a:ext uri="{FF2B5EF4-FFF2-40B4-BE49-F238E27FC236}">
                  <a16:creationId xmlns:a16="http://schemas.microsoft.com/office/drawing/2014/main" id="{BD616425-688F-C70B-A102-BE18B5F1FA39}"/>
                </a:ext>
              </a:extLst>
            </p:cNvPr>
            <p:cNvCxnSpPr>
              <a:cxnSpLocks/>
              <a:stCxn id="923" idx="3"/>
              <a:endCxn id="403" idx="1"/>
            </p:cNvCxnSpPr>
            <p:nvPr/>
          </p:nvCxnSpPr>
          <p:spPr>
            <a:xfrm flipV="1">
              <a:off x="10161080" y="10033597"/>
              <a:ext cx="628152" cy="187705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rgbClr val="FF0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0" name="连接符: 曲线 14">
              <a:extLst>
                <a:ext uri="{FF2B5EF4-FFF2-40B4-BE49-F238E27FC236}">
                  <a16:creationId xmlns:a16="http://schemas.microsoft.com/office/drawing/2014/main" id="{D8C164A6-2A64-0A44-A6E3-1560D12B9928}"/>
                </a:ext>
              </a:extLst>
            </p:cNvPr>
            <p:cNvCxnSpPr>
              <a:cxnSpLocks/>
              <a:stCxn id="417" idx="2"/>
              <a:endCxn id="923" idx="0"/>
            </p:cNvCxnSpPr>
            <p:nvPr/>
          </p:nvCxnSpPr>
          <p:spPr>
            <a:xfrm rot="16200000" flipH="1">
              <a:off x="9497769" y="9856790"/>
              <a:ext cx="357740" cy="1951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rgbClr val="FF0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318" name="表格 1317">
            <a:extLst>
              <a:ext uri="{FF2B5EF4-FFF2-40B4-BE49-F238E27FC236}">
                <a16:creationId xmlns:a16="http://schemas.microsoft.com/office/drawing/2014/main" id="{3348CAC4-2EAA-98EB-1041-6529D5F169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5602115"/>
              </p:ext>
            </p:extLst>
          </p:nvPr>
        </p:nvGraphicFramePr>
        <p:xfrm>
          <a:off x="10647654" y="11962706"/>
          <a:ext cx="2594873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0234">
                  <a:extLst>
                    <a:ext uri="{9D8B030D-6E8A-4147-A177-3AD203B41FA5}">
                      <a16:colId xmlns:a16="http://schemas.microsoft.com/office/drawing/2014/main" val="2005552497"/>
                    </a:ext>
                  </a:extLst>
                </a:gridCol>
                <a:gridCol w="468252">
                  <a:extLst>
                    <a:ext uri="{9D8B030D-6E8A-4147-A177-3AD203B41FA5}">
                      <a16:colId xmlns:a16="http://schemas.microsoft.com/office/drawing/2014/main" val="2145976835"/>
                    </a:ext>
                  </a:extLst>
                </a:gridCol>
                <a:gridCol w="540503">
                  <a:extLst>
                    <a:ext uri="{9D8B030D-6E8A-4147-A177-3AD203B41FA5}">
                      <a16:colId xmlns:a16="http://schemas.microsoft.com/office/drawing/2014/main" val="148455026"/>
                    </a:ext>
                  </a:extLst>
                </a:gridCol>
                <a:gridCol w="555884">
                  <a:extLst>
                    <a:ext uri="{9D8B030D-6E8A-4147-A177-3AD203B41FA5}">
                      <a16:colId xmlns:a16="http://schemas.microsoft.com/office/drawing/2014/main" val="2182379166"/>
                    </a:ext>
                  </a:extLst>
                </a:gridCol>
              </a:tblGrid>
              <a:tr h="208247">
                <a:tc>
                  <a:txBody>
                    <a:bodyPr/>
                    <a:lstStyle/>
                    <a:p>
                      <a:endParaRPr lang="zh-CN" altLang="en-US" sz="16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n-lt"/>
                        </a:rPr>
                        <a:t>h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n-lt"/>
                        </a:rPr>
                        <a:t>c=1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lt"/>
                        </a:rPr>
                        <a:t>c’=1</a:t>
                      </a:r>
                      <a:endParaRPr lang="zh-CN" altLang="en-US" sz="1600" b="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1248250"/>
                  </a:ext>
                </a:extLst>
              </a:tr>
              <a:tr h="208247">
                <a:tc>
                  <a:txBody>
                    <a:bodyPr/>
                    <a:lstStyle/>
                    <a:p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lt"/>
                        </a:rPr>
                        <a:t>Broadcast: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n-lt"/>
                        </a:rPr>
                        <a:t>No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n-lt"/>
                        </a:rPr>
                        <a:t>Yes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>
                          <a:solidFill>
                            <a:schemeClr val="accent2"/>
                          </a:solidFill>
                          <a:latin typeface="+mn-lt"/>
                        </a:rPr>
                        <a:t>Yes</a:t>
                      </a:r>
                      <a:endParaRPr lang="zh-CN" altLang="en-US" sz="1600" b="1" dirty="0">
                        <a:solidFill>
                          <a:schemeClr val="accent2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90620"/>
                  </a:ext>
                </a:extLst>
              </a:tr>
            </a:tbl>
          </a:graphicData>
        </a:graphic>
      </p:graphicFrame>
      <p:graphicFrame>
        <p:nvGraphicFramePr>
          <p:cNvPr id="1319" name="表格 1318">
            <a:extLst>
              <a:ext uri="{FF2B5EF4-FFF2-40B4-BE49-F238E27FC236}">
                <a16:creationId xmlns:a16="http://schemas.microsoft.com/office/drawing/2014/main" id="{8F7CE999-856F-6C33-77AC-27F2863749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6046431"/>
              </p:ext>
            </p:extLst>
          </p:nvPr>
        </p:nvGraphicFramePr>
        <p:xfrm>
          <a:off x="5302006" y="11970591"/>
          <a:ext cx="3647972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2787">
                  <a:extLst>
                    <a:ext uri="{9D8B030D-6E8A-4147-A177-3AD203B41FA5}">
                      <a16:colId xmlns:a16="http://schemas.microsoft.com/office/drawing/2014/main" val="2005552497"/>
                    </a:ext>
                  </a:extLst>
                </a:gridCol>
                <a:gridCol w="698253">
                  <a:extLst>
                    <a:ext uri="{9D8B030D-6E8A-4147-A177-3AD203B41FA5}">
                      <a16:colId xmlns:a16="http://schemas.microsoft.com/office/drawing/2014/main" val="2145976835"/>
                    </a:ext>
                  </a:extLst>
                </a:gridCol>
                <a:gridCol w="741680">
                  <a:extLst>
                    <a:ext uri="{9D8B030D-6E8A-4147-A177-3AD203B41FA5}">
                      <a16:colId xmlns:a16="http://schemas.microsoft.com/office/drawing/2014/main" val="148455026"/>
                    </a:ext>
                  </a:extLst>
                </a:gridCol>
                <a:gridCol w="935252">
                  <a:extLst>
                    <a:ext uri="{9D8B030D-6E8A-4147-A177-3AD203B41FA5}">
                      <a16:colId xmlns:a16="http://schemas.microsoft.com/office/drawing/2014/main" val="2182379166"/>
                    </a:ext>
                  </a:extLst>
                </a:gridCol>
              </a:tblGrid>
              <a:tr h="208247">
                <a:tc>
                  <a:txBody>
                    <a:bodyPr/>
                    <a:lstStyle/>
                    <a:p>
                      <a:endParaRPr lang="zh-CN" altLang="en-US" sz="16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n-lt"/>
                        </a:rPr>
                        <a:t>h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n-lt"/>
                        </a:rPr>
                        <a:t>N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+mn-lt"/>
                        </a:rPr>
                        <a:t>d</a:t>
                      </a:r>
                      <a:endParaRPr lang="zh-CN" altLang="en-US" sz="1600" b="1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1248250"/>
                  </a:ext>
                </a:extLst>
              </a:tr>
              <a:tr h="208247">
                <a:tc>
                  <a:txBody>
                    <a:bodyPr/>
                    <a:lstStyle/>
                    <a:p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lt"/>
                        </a:rPr>
                        <a:t>Dependency: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n-lt"/>
                        </a:rPr>
                        <a:t>Batch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n-lt"/>
                        </a:rPr>
                        <a:t>Reuse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 err="1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+mn-lt"/>
                        </a:rPr>
                        <a:t>NonPara</a:t>
                      </a:r>
                      <a:endParaRPr lang="zh-CN" altLang="en-US" sz="1600" b="1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90620"/>
                  </a:ext>
                </a:extLst>
              </a:tr>
            </a:tbl>
          </a:graphicData>
        </a:graphic>
      </p:graphicFrame>
      <p:sp>
        <p:nvSpPr>
          <p:cNvPr id="2" name="右箭头 1">
            <a:extLst>
              <a:ext uri="{FF2B5EF4-FFF2-40B4-BE49-F238E27FC236}">
                <a16:creationId xmlns:a16="http://schemas.microsoft.com/office/drawing/2014/main" id="{6B90E090-4D3F-A03C-FE7B-0918BD5821EE}"/>
              </a:ext>
            </a:extLst>
          </p:cNvPr>
          <p:cNvSpPr/>
          <p:nvPr/>
        </p:nvSpPr>
        <p:spPr>
          <a:xfrm>
            <a:off x="2694208" y="2767713"/>
            <a:ext cx="199233" cy="223893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74220413-A5B1-E927-F24A-4B00E3F48447}"/>
              </a:ext>
            </a:extLst>
          </p:cNvPr>
          <p:cNvGrpSpPr/>
          <p:nvPr/>
        </p:nvGrpSpPr>
        <p:grpSpPr>
          <a:xfrm>
            <a:off x="602165" y="2436830"/>
            <a:ext cx="1395769" cy="1707082"/>
            <a:chOff x="3970360" y="4854974"/>
            <a:chExt cx="1395769" cy="1707082"/>
          </a:xfrm>
        </p:grpSpPr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5DEC3F23-462A-4C3C-4BFD-9954DA72AB69}"/>
                </a:ext>
              </a:extLst>
            </p:cNvPr>
            <p:cNvGrpSpPr/>
            <p:nvPr/>
          </p:nvGrpSpPr>
          <p:grpSpPr>
            <a:xfrm>
              <a:off x="4377797" y="5162589"/>
              <a:ext cx="988332" cy="986407"/>
              <a:chOff x="6387291" y="3746039"/>
              <a:chExt cx="988332" cy="986407"/>
            </a:xfrm>
            <a:solidFill>
              <a:schemeClr val="accent1">
                <a:lumMod val="75000"/>
              </a:schemeClr>
            </a:solidFill>
          </p:grpSpPr>
          <p:sp>
            <p:nvSpPr>
              <p:cNvPr id="920" name="矩形 919">
                <a:extLst>
                  <a:ext uri="{FF2B5EF4-FFF2-40B4-BE49-F238E27FC236}">
                    <a16:creationId xmlns:a16="http://schemas.microsoft.com/office/drawing/2014/main" id="{706DF774-3BD6-4BCA-1E64-148DA1C2D97A}"/>
                  </a:ext>
                </a:extLst>
              </p:cNvPr>
              <p:cNvSpPr/>
              <p:nvPr/>
            </p:nvSpPr>
            <p:spPr>
              <a:xfrm>
                <a:off x="6387335" y="374604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921" name="矩形 920">
                <a:extLst>
                  <a:ext uri="{FF2B5EF4-FFF2-40B4-BE49-F238E27FC236}">
                    <a16:creationId xmlns:a16="http://schemas.microsoft.com/office/drawing/2014/main" id="{70C7F938-0C51-3152-5EDD-B3C4E6D6D332}"/>
                  </a:ext>
                </a:extLst>
              </p:cNvPr>
              <p:cNvSpPr/>
              <p:nvPr/>
            </p:nvSpPr>
            <p:spPr>
              <a:xfrm>
                <a:off x="6510916" y="374604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922" name="矩形 921">
                <a:extLst>
                  <a:ext uri="{FF2B5EF4-FFF2-40B4-BE49-F238E27FC236}">
                    <a16:creationId xmlns:a16="http://schemas.microsoft.com/office/drawing/2014/main" id="{7A95AD84-4476-09AA-1AE2-095CC3600AA2}"/>
                  </a:ext>
                </a:extLst>
              </p:cNvPr>
              <p:cNvSpPr/>
              <p:nvPr/>
            </p:nvSpPr>
            <p:spPr>
              <a:xfrm>
                <a:off x="6387291" y="423812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924" name="矩形 923">
                <a:extLst>
                  <a:ext uri="{FF2B5EF4-FFF2-40B4-BE49-F238E27FC236}">
                    <a16:creationId xmlns:a16="http://schemas.microsoft.com/office/drawing/2014/main" id="{91B5470F-8705-E2FF-6047-90211873B4BB}"/>
                  </a:ext>
                </a:extLst>
              </p:cNvPr>
              <p:cNvSpPr/>
              <p:nvPr/>
            </p:nvSpPr>
            <p:spPr>
              <a:xfrm>
                <a:off x="6510871" y="423812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925" name="矩形 924">
                <a:extLst>
                  <a:ext uri="{FF2B5EF4-FFF2-40B4-BE49-F238E27FC236}">
                    <a16:creationId xmlns:a16="http://schemas.microsoft.com/office/drawing/2014/main" id="{FAF60825-765F-477C-595A-764C2237C381}"/>
                  </a:ext>
                </a:extLst>
              </p:cNvPr>
              <p:cNvSpPr/>
              <p:nvPr/>
            </p:nvSpPr>
            <p:spPr>
              <a:xfrm>
                <a:off x="6387335" y="386962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926" name="矩形 925">
                <a:extLst>
                  <a:ext uri="{FF2B5EF4-FFF2-40B4-BE49-F238E27FC236}">
                    <a16:creationId xmlns:a16="http://schemas.microsoft.com/office/drawing/2014/main" id="{67185EAF-773A-9CE5-9436-BD025AA044B9}"/>
                  </a:ext>
                </a:extLst>
              </p:cNvPr>
              <p:cNvSpPr/>
              <p:nvPr/>
            </p:nvSpPr>
            <p:spPr>
              <a:xfrm>
                <a:off x="6510916" y="386962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927" name="矩形 926">
                <a:extLst>
                  <a:ext uri="{FF2B5EF4-FFF2-40B4-BE49-F238E27FC236}">
                    <a16:creationId xmlns:a16="http://schemas.microsoft.com/office/drawing/2014/main" id="{0D56864F-C9F8-E737-10F4-5491DA9FF628}"/>
                  </a:ext>
                </a:extLst>
              </p:cNvPr>
              <p:cNvSpPr/>
              <p:nvPr/>
            </p:nvSpPr>
            <p:spPr>
              <a:xfrm>
                <a:off x="6387291" y="436170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928" name="矩形 927">
                <a:extLst>
                  <a:ext uri="{FF2B5EF4-FFF2-40B4-BE49-F238E27FC236}">
                    <a16:creationId xmlns:a16="http://schemas.microsoft.com/office/drawing/2014/main" id="{B902C503-BEBA-268A-9035-78333F833581}"/>
                  </a:ext>
                </a:extLst>
              </p:cNvPr>
              <p:cNvSpPr/>
              <p:nvPr/>
            </p:nvSpPr>
            <p:spPr>
              <a:xfrm>
                <a:off x="6510871" y="436170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929" name="矩形 928">
                <a:extLst>
                  <a:ext uri="{FF2B5EF4-FFF2-40B4-BE49-F238E27FC236}">
                    <a16:creationId xmlns:a16="http://schemas.microsoft.com/office/drawing/2014/main" id="{688010A4-7D8C-61B0-8BE6-984AD9E0F8EB}"/>
                  </a:ext>
                </a:extLst>
              </p:cNvPr>
              <p:cNvSpPr/>
              <p:nvPr/>
            </p:nvSpPr>
            <p:spPr>
              <a:xfrm>
                <a:off x="6387335" y="3993202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930" name="矩形 929">
                <a:extLst>
                  <a:ext uri="{FF2B5EF4-FFF2-40B4-BE49-F238E27FC236}">
                    <a16:creationId xmlns:a16="http://schemas.microsoft.com/office/drawing/2014/main" id="{7BF1BFB8-AEE4-F7EC-9512-12C12055519F}"/>
                  </a:ext>
                </a:extLst>
              </p:cNvPr>
              <p:cNvSpPr/>
              <p:nvPr/>
            </p:nvSpPr>
            <p:spPr>
              <a:xfrm>
                <a:off x="6510916" y="399320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931" name="矩形 930">
                <a:extLst>
                  <a:ext uri="{FF2B5EF4-FFF2-40B4-BE49-F238E27FC236}">
                    <a16:creationId xmlns:a16="http://schemas.microsoft.com/office/drawing/2014/main" id="{6AC4AAD6-2D13-4973-BD9F-21AEB881DF96}"/>
                  </a:ext>
                </a:extLst>
              </p:cNvPr>
              <p:cNvSpPr/>
              <p:nvPr/>
            </p:nvSpPr>
            <p:spPr>
              <a:xfrm>
                <a:off x="6387291" y="4485285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932" name="矩形 931">
                <a:extLst>
                  <a:ext uri="{FF2B5EF4-FFF2-40B4-BE49-F238E27FC236}">
                    <a16:creationId xmlns:a16="http://schemas.microsoft.com/office/drawing/2014/main" id="{2B39F5B5-01FC-A023-723F-C1F272C14B9B}"/>
                  </a:ext>
                </a:extLst>
              </p:cNvPr>
              <p:cNvSpPr/>
              <p:nvPr/>
            </p:nvSpPr>
            <p:spPr>
              <a:xfrm>
                <a:off x="6510871" y="448528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933" name="矩形 932">
                <a:extLst>
                  <a:ext uri="{FF2B5EF4-FFF2-40B4-BE49-F238E27FC236}">
                    <a16:creationId xmlns:a16="http://schemas.microsoft.com/office/drawing/2014/main" id="{45BC9A55-3F29-B34C-C6AB-97D28ABA08FB}"/>
                  </a:ext>
                </a:extLst>
              </p:cNvPr>
              <p:cNvSpPr/>
              <p:nvPr/>
            </p:nvSpPr>
            <p:spPr>
              <a:xfrm>
                <a:off x="6387335" y="411678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934" name="矩形 933">
                <a:extLst>
                  <a:ext uri="{FF2B5EF4-FFF2-40B4-BE49-F238E27FC236}">
                    <a16:creationId xmlns:a16="http://schemas.microsoft.com/office/drawing/2014/main" id="{CB4BB5F2-EBAD-9296-BC2E-B1D64C224F50}"/>
                  </a:ext>
                </a:extLst>
              </p:cNvPr>
              <p:cNvSpPr/>
              <p:nvPr/>
            </p:nvSpPr>
            <p:spPr>
              <a:xfrm>
                <a:off x="6510916" y="411678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935" name="矩形 934">
                <a:extLst>
                  <a:ext uri="{FF2B5EF4-FFF2-40B4-BE49-F238E27FC236}">
                    <a16:creationId xmlns:a16="http://schemas.microsoft.com/office/drawing/2014/main" id="{E89E8255-DCFB-AA1D-0D56-9D8D4C76B21E}"/>
                  </a:ext>
                </a:extLst>
              </p:cNvPr>
              <p:cNvSpPr/>
              <p:nvPr/>
            </p:nvSpPr>
            <p:spPr>
              <a:xfrm>
                <a:off x="6387291" y="4608865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936" name="矩形 935">
                <a:extLst>
                  <a:ext uri="{FF2B5EF4-FFF2-40B4-BE49-F238E27FC236}">
                    <a16:creationId xmlns:a16="http://schemas.microsoft.com/office/drawing/2014/main" id="{347361C5-A009-EA3E-3932-5DDC6F6CEC07}"/>
                  </a:ext>
                </a:extLst>
              </p:cNvPr>
              <p:cNvSpPr/>
              <p:nvPr/>
            </p:nvSpPr>
            <p:spPr>
              <a:xfrm>
                <a:off x="6510871" y="460886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937" name="矩形 936">
                <a:extLst>
                  <a:ext uri="{FF2B5EF4-FFF2-40B4-BE49-F238E27FC236}">
                    <a16:creationId xmlns:a16="http://schemas.microsoft.com/office/drawing/2014/main" id="{88DB2334-B790-D69D-00BF-F2ACC438D674}"/>
                  </a:ext>
                </a:extLst>
              </p:cNvPr>
              <p:cNvSpPr/>
              <p:nvPr/>
            </p:nvSpPr>
            <p:spPr>
              <a:xfrm>
                <a:off x="6634407" y="374603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938" name="矩形 937">
                <a:extLst>
                  <a:ext uri="{FF2B5EF4-FFF2-40B4-BE49-F238E27FC236}">
                    <a16:creationId xmlns:a16="http://schemas.microsoft.com/office/drawing/2014/main" id="{7E5E74E9-D112-37CD-DEEA-1A1CE402452D}"/>
                  </a:ext>
                </a:extLst>
              </p:cNvPr>
              <p:cNvSpPr/>
              <p:nvPr/>
            </p:nvSpPr>
            <p:spPr>
              <a:xfrm>
                <a:off x="6757988" y="374603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939" name="矩形 938">
                <a:extLst>
                  <a:ext uri="{FF2B5EF4-FFF2-40B4-BE49-F238E27FC236}">
                    <a16:creationId xmlns:a16="http://schemas.microsoft.com/office/drawing/2014/main" id="{053115A0-8824-ABCF-8906-FE108A8930AC}"/>
                  </a:ext>
                </a:extLst>
              </p:cNvPr>
              <p:cNvSpPr/>
              <p:nvPr/>
            </p:nvSpPr>
            <p:spPr>
              <a:xfrm>
                <a:off x="6634363" y="423812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940" name="矩形 939">
                <a:extLst>
                  <a:ext uri="{FF2B5EF4-FFF2-40B4-BE49-F238E27FC236}">
                    <a16:creationId xmlns:a16="http://schemas.microsoft.com/office/drawing/2014/main" id="{D9544994-BA9A-A850-0625-FE047D4B7B9B}"/>
                  </a:ext>
                </a:extLst>
              </p:cNvPr>
              <p:cNvSpPr/>
              <p:nvPr/>
            </p:nvSpPr>
            <p:spPr>
              <a:xfrm>
                <a:off x="6757943" y="4238122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941" name="矩形 940">
                <a:extLst>
                  <a:ext uri="{FF2B5EF4-FFF2-40B4-BE49-F238E27FC236}">
                    <a16:creationId xmlns:a16="http://schemas.microsoft.com/office/drawing/2014/main" id="{0626246D-60D1-C224-986E-5F99D25BDD4E}"/>
                  </a:ext>
                </a:extLst>
              </p:cNvPr>
              <p:cNvSpPr/>
              <p:nvPr/>
            </p:nvSpPr>
            <p:spPr>
              <a:xfrm>
                <a:off x="6634407" y="386962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942" name="矩形 941">
                <a:extLst>
                  <a:ext uri="{FF2B5EF4-FFF2-40B4-BE49-F238E27FC236}">
                    <a16:creationId xmlns:a16="http://schemas.microsoft.com/office/drawing/2014/main" id="{C7131427-44E1-3163-4007-B2D700E926EF}"/>
                  </a:ext>
                </a:extLst>
              </p:cNvPr>
              <p:cNvSpPr/>
              <p:nvPr/>
            </p:nvSpPr>
            <p:spPr>
              <a:xfrm>
                <a:off x="6757988" y="386961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943" name="矩形 942">
                <a:extLst>
                  <a:ext uri="{FF2B5EF4-FFF2-40B4-BE49-F238E27FC236}">
                    <a16:creationId xmlns:a16="http://schemas.microsoft.com/office/drawing/2014/main" id="{F3AA10EC-8ADB-F374-3556-6AB6CA9EF7C1}"/>
                  </a:ext>
                </a:extLst>
              </p:cNvPr>
              <p:cNvSpPr/>
              <p:nvPr/>
            </p:nvSpPr>
            <p:spPr>
              <a:xfrm>
                <a:off x="6634363" y="436170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944" name="矩形 943">
                <a:extLst>
                  <a:ext uri="{FF2B5EF4-FFF2-40B4-BE49-F238E27FC236}">
                    <a16:creationId xmlns:a16="http://schemas.microsoft.com/office/drawing/2014/main" id="{C5017FC9-54FE-B83C-D2BE-909C2AA9DA03}"/>
                  </a:ext>
                </a:extLst>
              </p:cNvPr>
              <p:cNvSpPr/>
              <p:nvPr/>
            </p:nvSpPr>
            <p:spPr>
              <a:xfrm>
                <a:off x="6757943" y="436170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945" name="矩形 944">
                <a:extLst>
                  <a:ext uri="{FF2B5EF4-FFF2-40B4-BE49-F238E27FC236}">
                    <a16:creationId xmlns:a16="http://schemas.microsoft.com/office/drawing/2014/main" id="{EFE8979C-4E2A-373F-C35A-67EBEBA23E0B}"/>
                  </a:ext>
                </a:extLst>
              </p:cNvPr>
              <p:cNvSpPr/>
              <p:nvPr/>
            </p:nvSpPr>
            <p:spPr>
              <a:xfrm>
                <a:off x="6634407" y="399320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946" name="矩形 945">
                <a:extLst>
                  <a:ext uri="{FF2B5EF4-FFF2-40B4-BE49-F238E27FC236}">
                    <a16:creationId xmlns:a16="http://schemas.microsoft.com/office/drawing/2014/main" id="{99E499FF-32EF-D5D5-5EDD-6F116DAA10DA}"/>
                  </a:ext>
                </a:extLst>
              </p:cNvPr>
              <p:cNvSpPr/>
              <p:nvPr/>
            </p:nvSpPr>
            <p:spPr>
              <a:xfrm>
                <a:off x="6757988" y="399320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947" name="矩形 946">
                <a:extLst>
                  <a:ext uri="{FF2B5EF4-FFF2-40B4-BE49-F238E27FC236}">
                    <a16:creationId xmlns:a16="http://schemas.microsoft.com/office/drawing/2014/main" id="{DEC075BD-2FF9-7C38-1126-B349E9533867}"/>
                  </a:ext>
                </a:extLst>
              </p:cNvPr>
              <p:cNvSpPr/>
              <p:nvPr/>
            </p:nvSpPr>
            <p:spPr>
              <a:xfrm>
                <a:off x="6634363" y="448528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948" name="矩形 947">
                <a:extLst>
                  <a:ext uri="{FF2B5EF4-FFF2-40B4-BE49-F238E27FC236}">
                    <a16:creationId xmlns:a16="http://schemas.microsoft.com/office/drawing/2014/main" id="{10112B6E-A4C1-0437-5115-E23BD27D9F9C}"/>
                  </a:ext>
                </a:extLst>
              </p:cNvPr>
              <p:cNvSpPr/>
              <p:nvPr/>
            </p:nvSpPr>
            <p:spPr>
              <a:xfrm>
                <a:off x="6757943" y="448528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949" name="矩形 948">
                <a:extLst>
                  <a:ext uri="{FF2B5EF4-FFF2-40B4-BE49-F238E27FC236}">
                    <a16:creationId xmlns:a16="http://schemas.microsoft.com/office/drawing/2014/main" id="{7C59373B-26BB-A16B-6FF0-8503CA729E28}"/>
                  </a:ext>
                </a:extLst>
              </p:cNvPr>
              <p:cNvSpPr/>
              <p:nvPr/>
            </p:nvSpPr>
            <p:spPr>
              <a:xfrm>
                <a:off x="6634407" y="411678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950" name="矩形 949">
                <a:extLst>
                  <a:ext uri="{FF2B5EF4-FFF2-40B4-BE49-F238E27FC236}">
                    <a16:creationId xmlns:a16="http://schemas.microsoft.com/office/drawing/2014/main" id="{D91463D6-EAA9-5664-0D10-545F7D086CDE}"/>
                  </a:ext>
                </a:extLst>
              </p:cNvPr>
              <p:cNvSpPr/>
              <p:nvPr/>
            </p:nvSpPr>
            <p:spPr>
              <a:xfrm>
                <a:off x="6757988" y="411678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951" name="矩形 950">
                <a:extLst>
                  <a:ext uri="{FF2B5EF4-FFF2-40B4-BE49-F238E27FC236}">
                    <a16:creationId xmlns:a16="http://schemas.microsoft.com/office/drawing/2014/main" id="{93DC1BF1-2F35-3150-7A3C-6B7CD64F50A4}"/>
                  </a:ext>
                </a:extLst>
              </p:cNvPr>
              <p:cNvSpPr/>
              <p:nvPr/>
            </p:nvSpPr>
            <p:spPr>
              <a:xfrm>
                <a:off x="6634363" y="460886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952" name="矩形 951">
                <a:extLst>
                  <a:ext uri="{FF2B5EF4-FFF2-40B4-BE49-F238E27FC236}">
                    <a16:creationId xmlns:a16="http://schemas.microsoft.com/office/drawing/2014/main" id="{CDD5B20F-43C6-E167-A66A-06992BD77660}"/>
                  </a:ext>
                </a:extLst>
              </p:cNvPr>
              <p:cNvSpPr/>
              <p:nvPr/>
            </p:nvSpPr>
            <p:spPr>
              <a:xfrm>
                <a:off x="6757943" y="460886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953" name="矩形 952">
                <a:extLst>
                  <a:ext uri="{FF2B5EF4-FFF2-40B4-BE49-F238E27FC236}">
                    <a16:creationId xmlns:a16="http://schemas.microsoft.com/office/drawing/2014/main" id="{C314121D-9BD0-DB9E-5425-2218E908EE02}"/>
                  </a:ext>
                </a:extLst>
              </p:cNvPr>
              <p:cNvSpPr/>
              <p:nvPr/>
            </p:nvSpPr>
            <p:spPr>
              <a:xfrm>
                <a:off x="6881389" y="374604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954" name="矩形 953">
                <a:extLst>
                  <a:ext uri="{FF2B5EF4-FFF2-40B4-BE49-F238E27FC236}">
                    <a16:creationId xmlns:a16="http://schemas.microsoft.com/office/drawing/2014/main" id="{8E27DFF1-6E2B-6947-983B-5AC0C43FD44E}"/>
                  </a:ext>
                </a:extLst>
              </p:cNvPr>
              <p:cNvSpPr/>
              <p:nvPr/>
            </p:nvSpPr>
            <p:spPr>
              <a:xfrm>
                <a:off x="7004970" y="374604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955" name="矩形 954">
                <a:extLst>
                  <a:ext uri="{FF2B5EF4-FFF2-40B4-BE49-F238E27FC236}">
                    <a16:creationId xmlns:a16="http://schemas.microsoft.com/office/drawing/2014/main" id="{8F91E409-6D33-37A5-4599-F0D315A3FFD0}"/>
                  </a:ext>
                </a:extLst>
              </p:cNvPr>
              <p:cNvSpPr/>
              <p:nvPr/>
            </p:nvSpPr>
            <p:spPr>
              <a:xfrm>
                <a:off x="6881345" y="423812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956" name="矩形 955">
                <a:extLst>
                  <a:ext uri="{FF2B5EF4-FFF2-40B4-BE49-F238E27FC236}">
                    <a16:creationId xmlns:a16="http://schemas.microsoft.com/office/drawing/2014/main" id="{0964A4DF-9AB8-4134-292F-E754E813AC30}"/>
                  </a:ext>
                </a:extLst>
              </p:cNvPr>
              <p:cNvSpPr/>
              <p:nvPr/>
            </p:nvSpPr>
            <p:spPr>
              <a:xfrm>
                <a:off x="7004925" y="423812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957" name="矩形 956">
                <a:extLst>
                  <a:ext uri="{FF2B5EF4-FFF2-40B4-BE49-F238E27FC236}">
                    <a16:creationId xmlns:a16="http://schemas.microsoft.com/office/drawing/2014/main" id="{F32B6E90-8036-83D1-F0D1-EB1C1BF530D2}"/>
                  </a:ext>
                </a:extLst>
              </p:cNvPr>
              <p:cNvSpPr/>
              <p:nvPr/>
            </p:nvSpPr>
            <p:spPr>
              <a:xfrm>
                <a:off x="6881389" y="386962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958" name="矩形 957">
                <a:extLst>
                  <a:ext uri="{FF2B5EF4-FFF2-40B4-BE49-F238E27FC236}">
                    <a16:creationId xmlns:a16="http://schemas.microsoft.com/office/drawing/2014/main" id="{C354029A-A778-9A7F-6331-C05CA46A0D36}"/>
                  </a:ext>
                </a:extLst>
              </p:cNvPr>
              <p:cNvSpPr/>
              <p:nvPr/>
            </p:nvSpPr>
            <p:spPr>
              <a:xfrm>
                <a:off x="7004970" y="386962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959" name="矩形 958">
                <a:extLst>
                  <a:ext uri="{FF2B5EF4-FFF2-40B4-BE49-F238E27FC236}">
                    <a16:creationId xmlns:a16="http://schemas.microsoft.com/office/drawing/2014/main" id="{CD935F87-8F6D-45D0-098D-2315F363D665}"/>
                  </a:ext>
                </a:extLst>
              </p:cNvPr>
              <p:cNvSpPr/>
              <p:nvPr/>
            </p:nvSpPr>
            <p:spPr>
              <a:xfrm>
                <a:off x="6881345" y="436170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640" name="矩形 639">
                <a:extLst>
                  <a:ext uri="{FF2B5EF4-FFF2-40B4-BE49-F238E27FC236}">
                    <a16:creationId xmlns:a16="http://schemas.microsoft.com/office/drawing/2014/main" id="{82449B6B-B002-FE51-D0C7-1404A8FDD054}"/>
                  </a:ext>
                </a:extLst>
              </p:cNvPr>
              <p:cNvSpPr/>
              <p:nvPr/>
            </p:nvSpPr>
            <p:spPr>
              <a:xfrm>
                <a:off x="7004925" y="436170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641" name="矩形 640">
                <a:extLst>
                  <a:ext uri="{FF2B5EF4-FFF2-40B4-BE49-F238E27FC236}">
                    <a16:creationId xmlns:a16="http://schemas.microsoft.com/office/drawing/2014/main" id="{71FBBF2B-1213-E00E-5990-E6AD87D8B355}"/>
                  </a:ext>
                </a:extLst>
              </p:cNvPr>
              <p:cNvSpPr/>
              <p:nvPr/>
            </p:nvSpPr>
            <p:spPr>
              <a:xfrm>
                <a:off x="6881389" y="3993202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642" name="矩形 641">
                <a:extLst>
                  <a:ext uri="{FF2B5EF4-FFF2-40B4-BE49-F238E27FC236}">
                    <a16:creationId xmlns:a16="http://schemas.microsoft.com/office/drawing/2014/main" id="{D1471F48-631C-3327-3C6C-C9BF8A2F9765}"/>
                  </a:ext>
                </a:extLst>
              </p:cNvPr>
              <p:cNvSpPr/>
              <p:nvPr/>
            </p:nvSpPr>
            <p:spPr>
              <a:xfrm>
                <a:off x="7004970" y="399320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643" name="矩形 642">
                <a:extLst>
                  <a:ext uri="{FF2B5EF4-FFF2-40B4-BE49-F238E27FC236}">
                    <a16:creationId xmlns:a16="http://schemas.microsoft.com/office/drawing/2014/main" id="{0BA12C0F-6D20-0D03-AE21-D57683664FE3}"/>
                  </a:ext>
                </a:extLst>
              </p:cNvPr>
              <p:cNvSpPr/>
              <p:nvPr/>
            </p:nvSpPr>
            <p:spPr>
              <a:xfrm>
                <a:off x="6881345" y="4485285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644" name="矩形 643">
                <a:extLst>
                  <a:ext uri="{FF2B5EF4-FFF2-40B4-BE49-F238E27FC236}">
                    <a16:creationId xmlns:a16="http://schemas.microsoft.com/office/drawing/2014/main" id="{B79620B0-085F-2852-EE06-7BF401228C72}"/>
                  </a:ext>
                </a:extLst>
              </p:cNvPr>
              <p:cNvSpPr/>
              <p:nvPr/>
            </p:nvSpPr>
            <p:spPr>
              <a:xfrm>
                <a:off x="7004925" y="448528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645" name="矩形 644">
                <a:extLst>
                  <a:ext uri="{FF2B5EF4-FFF2-40B4-BE49-F238E27FC236}">
                    <a16:creationId xmlns:a16="http://schemas.microsoft.com/office/drawing/2014/main" id="{2B557696-2256-62F5-F257-6E20115E3F6A}"/>
                  </a:ext>
                </a:extLst>
              </p:cNvPr>
              <p:cNvSpPr/>
              <p:nvPr/>
            </p:nvSpPr>
            <p:spPr>
              <a:xfrm>
                <a:off x="6881389" y="411678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646" name="矩形 645">
                <a:extLst>
                  <a:ext uri="{FF2B5EF4-FFF2-40B4-BE49-F238E27FC236}">
                    <a16:creationId xmlns:a16="http://schemas.microsoft.com/office/drawing/2014/main" id="{DF48F1B8-1AA9-E8A1-18AB-C06C23795610}"/>
                  </a:ext>
                </a:extLst>
              </p:cNvPr>
              <p:cNvSpPr/>
              <p:nvPr/>
            </p:nvSpPr>
            <p:spPr>
              <a:xfrm>
                <a:off x="7004970" y="411678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647" name="矩形 646">
                <a:extLst>
                  <a:ext uri="{FF2B5EF4-FFF2-40B4-BE49-F238E27FC236}">
                    <a16:creationId xmlns:a16="http://schemas.microsoft.com/office/drawing/2014/main" id="{E214641A-A8D8-F286-441F-0793644BE39D}"/>
                  </a:ext>
                </a:extLst>
              </p:cNvPr>
              <p:cNvSpPr/>
              <p:nvPr/>
            </p:nvSpPr>
            <p:spPr>
              <a:xfrm>
                <a:off x="6881345" y="4608865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648" name="矩形 647">
                <a:extLst>
                  <a:ext uri="{FF2B5EF4-FFF2-40B4-BE49-F238E27FC236}">
                    <a16:creationId xmlns:a16="http://schemas.microsoft.com/office/drawing/2014/main" id="{36D9F137-61B1-80C3-CFDC-551B616A48AD}"/>
                  </a:ext>
                </a:extLst>
              </p:cNvPr>
              <p:cNvSpPr/>
              <p:nvPr/>
            </p:nvSpPr>
            <p:spPr>
              <a:xfrm>
                <a:off x="7004925" y="460886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649" name="矩形 648">
                <a:extLst>
                  <a:ext uri="{FF2B5EF4-FFF2-40B4-BE49-F238E27FC236}">
                    <a16:creationId xmlns:a16="http://schemas.microsoft.com/office/drawing/2014/main" id="{7394367F-5AB1-F411-2C20-228534238ABB}"/>
                  </a:ext>
                </a:extLst>
              </p:cNvPr>
              <p:cNvSpPr/>
              <p:nvPr/>
            </p:nvSpPr>
            <p:spPr>
              <a:xfrm>
                <a:off x="7128461" y="374603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650" name="矩形 649">
                <a:extLst>
                  <a:ext uri="{FF2B5EF4-FFF2-40B4-BE49-F238E27FC236}">
                    <a16:creationId xmlns:a16="http://schemas.microsoft.com/office/drawing/2014/main" id="{D4F1430A-303C-76C6-FCF5-FFB86E35751F}"/>
                  </a:ext>
                </a:extLst>
              </p:cNvPr>
              <p:cNvSpPr/>
              <p:nvPr/>
            </p:nvSpPr>
            <p:spPr>
              <a:xfrm>
                <a:off x="7252042" y="374603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651" name="矩形 650">
                <a:extLst>
                  <a:ext uri="{FF2B5EF4-FFF2-40B4-BE49-F238E27FC236}">
                    <a16:creationId xmlns:a16="http://schemas.microsoft.com/office/drawing/2014/main" id="{E830039E-E500-CCD7-B83E-DA03664A160E}"/>
                  </a:ext>
                </a:extLst>
              </p:cNvPr>
              <p:cNvSpPr/>
              <p:nvPr/>
            </p:nvSpPr>
            <p:spPr>
              <a:xfrm>
                <a:off x="7128417" y="423812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652" name="矩形 651">
                <a:extLst>
                  <a:ext uri="{FF2B5EF4-FFF2-40B4-BE49-F238E27FC236}">
                    <a16:creationId xmlns:a16="http://schemas.microsoft.com/office/drawing/2014/main" id="{BDF6540A-07FD-8581-1C30-6522C17FF228}"/>
                  </a:ext>
                </a:extLst>
              </p:cNvPr>
              <p:cNvSpPr/>
              <p:nvPr/>
            </p:nvSpPr>
            <p:spPr>
              <a:xfrm>
                <a:off x="7251997" y="4238122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653" name="矩形 652">
                <a:extLst>
                  <a:ext uri="{FF2B5EF4-FFF2-40B4-BE49-F238E27FC236}">
                    <a16:creationId xmlns:a16="http://schemas.microsoft.com/office/drawing/2014/main" id="{0D1BEE4F-E69C-542B-C928-AC56DD4B42E3}"/>
                  </a:ext>
                </a:extLst>
              </p:cNvPr>
              <p:cNvSpPr/>
              <p:nvPr/>
            </p:nvSpPr>
            <p:spPr>
              <a:xfrm>
                <a:off x="7128461" y="386962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654" name="矩形 653">
                <a:extLst>
                  <a:ext uri="{FF2B5EF4-FFF2-40B4-BE49-F238E27FC236}">
                    <a16:creationId xmlns:a16="http://schemas.microsoft.com/office/drawing/2014/main" id="{6EC47D9C-B210-2181-B4C0-8C9421D67682}"/>
                  </a:ext>
                </a:extLst>
              </p:cNvPr>
              <p:cNvSpPr/>
              <p:nvPr/>
            </p:nvSpPr>
            <p:spPr>
              <a:xfrm>
                <a:off x="7252042" y="386961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655" name="矩形 654">
                <a:extLst>
                  <a:ext uri="{FF2B5EF4-FFF2-40B4-BE49-F238E27FC236}">
                    <a16:creationId xmlns:a16="http://schemas.microsoft.com/office/drawing/2014/main" id="{F3EA77F2-9818-74E9-31A1-E1755628924F}"/>
                  </a:ext>
                </a:extLst>
              </p:cNvPr>
              <p:cNvSpPr/>
              <p:nvPr/>
            </p:nvSpPr>
            <p:spPr>
              <a:xfrm>
                <a:off x="7128417" y="436170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656" name="矩形 655">
                <a:extLst>
                  <a:ext uri="{FF2B5EF4-FFF2-40B4-BE49-F238E27FC236}">
                    <a16:creationId xmlns:a16="http://schemas.microsoft.com/office/drawing/2014/main" id="{57F189E5-ADB8-04AD-10F7-4EE7DE7D4564}"/>
                  </a:ext>
                </a:extLst>
              </p:cNvPr>
              <p:cNvSpPr/>
              <p:nvPr/>
            </p:nvSpPr>
            <p:spPr>
              <a:xfrm>
                <a:off x="7251997" y="436170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657" name="矩形 656">
                <a:extLst>
                  <a:ext uri="{FF2B5EF4-FFF2-40B4-BE49-F238E27FC236}">
                    <a16:creationId xmlns:a16="http://schemas.microsoft.com/office/drawing/2014/main" id="{0F27FCEF-DF07-B8AF-4B6F-221FFFB5847C}"/>
                  </a:ext>
                </a:extLst>
              </p:cNvPr>
              <p:cNvSpPr/>
              <p:nvPr/>
            </p:nvSpPr>
            <p:spPr>
              <a:xfrm>
                <a:off x="7128461" y="399320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658" name="矩形 657">
                <a:extLst>
                  <a:ext uri="{FF2B5EF4-FFF2-40B4-BE49-F238E27FC236}">
                    <a16:creationId xmlns:a16="http://schemas.microsoft.com/office/drawing/2014/main" id="{97DBF5E2-391C-DDB1-8807-B87474187135}"/>
                  </a:ext>
                </a:extLst>
              </p:cNvPr>
              <p:cNvSpPr/>
              <p:nvPr/>
            </p:nvSpPr>
            <p:spPr>
              <a:xfrm>
                <a:off x="7252042" y="399320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659" name="矩形 658">
                <a:extLst>
                  <a:ext uri="{FF2B5EF4-FFF2-40B4-BE49-F238E27FC236}">
                    <a16:creationId xmlns:a16="http://schemas.microsoft.com/office/drawing/2014/main" id="{F1DA9D5C-3384-3257-5B11-74342122B151}"/>
                  </a:ext>
                </a:extLst>
              </p:cNvPr>
              <p:cNvSpPr/>
              <p:nvPr/>
            </p:nvSpPr>
            <p:spPr>
              <a:xfrm>
                <a:off x="7128417" y="448528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660" name="矩形 659">
                <a:extLst>
                  <a:ext uri="{FF2B5EF4-FFF2-40B4-BE49-F238E27FC236}">
                    <a16:creationId xmlns:a16="http://schemas.microsoft.com/office/drawing/2014/main" id="{B1BFCDA6-72E7-7F64-3FBC-3D87C6494B4E}"/>
                  </a:ext>
                </a:extLst>
              </p:cNvPr>
              <p:cNvSpPr/>
              <p:nvPr/>
            </p:nvSpPr>
            <p:spPr>
              <a:xfrm>
                <a:off x="7251997" y="448528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661" name="矩形 660">
                <a:extLst>
                  <a:ext uri="{FF2B5EF4-FFF2-40B4-BE49-F238E27FC236}">
                    <a16:creationId xmlns:a16="http://schemas.microsoft.com/office/drawing/2014/main" id="{0BEA50DE-8EF7-EBF4-B661-713F9D32A941}"/>
                  </a:ext>
                </a:extLst>
              </p:cNvPr>
              <p:cNvSpPr/>
              <p:nvPr/>
            </p:nvSpPr>
            <p:spPr>
              <a:xfrm>
                <a:off x="7128461" y="411678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662" name="矩形 661">
                <a:extLst>
                  <a:ext uri="{FF2B5EF4-FFF2-40B4-BE49-F238E27FC236}">
                    <a16:creationId xmlns:a16="http://schemas.microsoft.com/office/drawing/2014/main" id="{0D8792EF-0387-0EC2-F837-034E0B11DC0F}"/>
                  </a:ext>
                </a:extLst>
              </p:cNvPr>
              <p:cNvSpPr/>
              <p:nvPr/>
            </p:nvSpPr>
            <p:spPr>
              <a:xfrm>
                <a:off x="7252042" y="411678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663" name="矩形 662">
                <a:extLst>
                  <a:ext uri="{FF2B5EF4-FFF2-40B4-BE49-F238E27FC236}">
                    <a16:creationId xmlns:a16="http://schemas.microsoft.com/office/drawing/2014/main" id="{444378FB-ABC4-75F3-F923-C0D7A1B6778E}"/>
                  </a:ext>
                </a:extLst>
              </p:cNvPr>
              <p:cNvSpPr/>
              <p:nvPr/>
            </p:nvSpPr>
            <p:spPr>
              <a:xfrm>
                <a:off x="7128417" y="460886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664" name="矩形 663">
                <a:extLst>
                  <a:ext uri="{FF2B5EF4-FFF2-40B4-BE49-F238E27FC236}">
                    <a16:creationId xmlns:a16="http://schemas.microsoft.com/office/drawing/2014/main" id="{A20F5792-E8EA-FE9B-3A34-006D0662F47D}"/>
                  </a:ext>
                </a:extLst>
              </p:cNvPr>
              <p:cNvSpPr/>
              <p:nvPr/>
            </p:nvSpPr>
            <p:spPr>
              <a:xfrm>
                <a:off x="7251997" y="460886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</p:grpSp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F3791C5F-233B-9DE1-9497-3C6AA68BF1C3}"/>
                </a:ext>
              </a:extLst>
            </p:cNvPr>
            <p:cNvGrpSpPr/>
            <p:nvPr/>
          </p:nvGrpSpPr>
          <p:grpSpPr>
            <a:xfrm>
              <a:off x="4286859" y="5238248"/>
              <a:ext cx="988332" cy="986407"/>
              <a:chOff x="6539691" y="3898439"/>
              <a:chExt cx="988332" cy="986407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16C333BF-4814-742C-5F47-460A5144DEC7}"/>
                  </a:ext>
                </a:extLst>
              </p:cNvPr>
              <p:cNvSpPr/>
              <p:nvPr/>
            </p:nvSpPr>
            <p:spPr>
              <a:xfrm>
                <a:off x="6539735" y="389844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E6E35CA9-D429-EDCF-759E-9E057A5A3221}"/>
                  </a:ext>
                </a:extLst>
              </p:cNvPr>
              <p:cNvSpPr/>
              <p:nvPr/>
            </p:nvSpPr>
            <p:spPr>
              <a:xfrm>
                <a:off x="6663316" y="389844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773E470B-CC7F-8C82-818B-C117AD615479}"/>
                  </a:ext>
                </a:extLst>
              </p:cNvPr>
              <p:cNvSpPr/>
              <p:nvPr/>
            </p:nvSpPr>
            <p:spPr>
              <a:xfrm>
                <a:off x="6539691" y="439052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AA7924EC-0BDB-258C-6846-977BFBAC1BC1}"/>
                  </a:ext>
                </a:extLst>
              </p:cNvPr>
              <p:cNvSpPr/>
              <p:nvPr/>
            </p:nvSpPr>
            <p:spPr>
              <a:xfrm>
                <a:off x="6663271" y="439052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F066066D-5AD6-F70B-256A-3730C68B135F}"/>
                  </a:ext>
                </a:extLst>
              </p:cNvPr>
              <p:cNvSpPr/>
              <p:nvPr/>
            </p:nvSpPr>
            <p:spPr>
              <a:xfrm>
                <a:off x="6539735" y="402202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212EC4FB-F33A-B1D2-0C38-C00DB3E100CC}"/>
                  </a:ext>
                </a:extLst>
              </p:cNvPr>
              <p:cNvSpPr/>
              <p:nvPr/>
            </p:nvSpPr>
            <p:spPr>
              <a:xfrm>
                <a:off x="6663316" y="402202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B6A0A376-2187-1CCB-62BD-01C0C3BEC020}"/>
                  </a:ext>
                </a:extLst>
              </p:cNvPr>
              <p:cNvSpPr/>
              <p:nvPr/>
            </p:nvSpPr>
            <p:spPr>
              <a:xfrm>
                <a:off x="6539691" y="451410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83A7294F-4DB2-F821-8F30-24D682ADE121}"/>
                  </a:ext>
                </a:extLst>
              </p:cNvPr>
              <p:cNvSpPr/>
              <p:nvPr/>
            </p:nvSpPr>
            <p:spPr>
              <a:xfrm>
                <a:off x="6663271" y="451410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6780BA45-89EE-4D93-7255-1F3ABD06C53C}"/>
                  </a:ext>
                </a:extLst>
              </p:cNvPr>
              <p:cNvSpPr/>
              <p:nvPr/>
            </p:nvSpPr>
            <p:spPr>
              <a:xfrm>
                <a:off x="6539735" y="4145602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73DDE593-9DB0-22CC-D0BF-308F707688C2}"/>
                  </a:ext>
                </a:extLst>
              </p:cNvPr>
              <p:cNvSpPr/>
              <p:nvPr/>
            </p:nvSpPr>
            <p:spPr>
              <a:xfrm>
                <a:off x="6663316" y="414560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431C46E8-426F-45D9-17E3-7E3E536D8CE3}"/>
                  </a:ext>
                </a:extLst>
              </p:cNvPr>
              <p:cNvSpPr/>
              <p:nvPr/>
            </p:nvSpPr>
            <p:spPr>
              <a:xfrm>
                <a:off x="6539691" y="4637685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1ED5C0AF-4567-730F-A730-1356F2167449}"/>
                  </a:ext>
                </a:extLst>
              </p:cNvPr>
              <p:cNvSpPr/>
              <p:nvPr/>
            </p:nvSpPr>
            <p:spPr>
              <a:xfrm>
                <a:off x="6663271" y="463768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B9084A2D-60AE-2497-0663-FE648DFCEE62}"/>
                  </a:ext>
                </a:extLst>
              </p:cNvPr>
              <p:cNvSpPr/>
              <p:nvPr/>
            </p:nvSpPr>
            <p:spPr>
              <a:xfrm>
                <a:off x="6539735" y="426918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E1A38B08-0AD8-9651-5B42-BC150C70992C}"/>
                  </a:ext>
                </a:extLst>
              </p:cNvPr>
              <p:cNvSpPr/>
              <p:nvPr/>
            </p:nvSpPr>
            <p:spPr>
              <a:xfrm>
                <a:off x="6663316" y="426918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5A0EB5AF-F6AA-D29B-7C39-8DCFFC59775D}"/>
                  </a:ext>
                </a:extLst>
              </p:cNvPr>
              <p:cNvSpPr/>
              <p:nvPr/>
            </p:nvSpPr>
            <p:spPr>
              <a:xfrm>
                <a:off x="6539691" y="4761265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5368AAAB-149C-CEBC-31D8-96C24D500122}"/>
                  </a:ext>
                </a:extLst>
              </p:cNvPr>
              <p:cNvSpPr/>
              <p:nvPr/>
            </p:nvSpPr>
            <p:spPr>
              <a:xfrm>
                <a:off x="6663271" y="476126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60AF414E-0CCC-7F20-C93B-F26B29D4E5E0}"/>
                  </a:ext>
                </a:extLst>
              </p:cNvPr>
              <p:cNvSpPr/>
              <p:nvPr/>
            </p:nvSpPr>
            <p:spPr>
              <a:xfrm>
                <a:off x="6786807" y="389843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94E499F4-8C86-0973-FD7C-45F05926DC2F}"/>
                  </a:ext>
                </a:extLst>
              </p:cNvPr>
              <p:cNvSpPr/>
              <p:nvPr/>
            </p:nvSpPr>
            <p:spPr>
              <a:xfrm>
                <a:off x="6910388" y="389843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C7362002-3DA8-527E-1945-4B0EC4B453EE}"/>
                  </a:ext>
                </a:extLst>
              </p:cNvPr>
              <p:cNvSpPr/>
              <p:nvPr/>
            </p:nvSpPr>
            <p:spPr>
              <a:xfrm>
                <a:off x="6786763" y="439052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AF499F84-50DF-A03F-0EED-17A6253EB29C}"/>
                  </a:ext>
                </a:extLst>
              </p:cNvPr>
              <p:cNvSpPr/>
              <p:nvPr/>
            </p:nvSpPr>
            <p:spPr>
              <a:xfrm>
                <a:off x="6910343" y="4390522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FE4A35C0-2A54-99CD-5F5D-D341ADF2853A}"/>
                  </a:ext>
                </a:extLst>
              </p:cNvPr>
              <p:cNvSpPr/>
              <p:nvPr/>
            </p:nvSpPr>
            <p:spPr>
              <a:xfrm>
                <a:off x="6786807" y="402202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05BA4F5E-46F4-ACA1-0E5D-3A18303AEB3C}"/>
                  </a:ext>
                </a:extLst>
              </p:cNvPr>
              <p:cNvSpPr/>
              <p:nvPr/>
            </p:nvSpPr>
            <p:spPr>
              <a:xfrm>
                <a:off x="6910388" y="402201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1D1EDC51-7C00-C3D1-ACB2-E48E90BC10D7}"/>
                  </a:ext>
                </a:extLst>
              </p:cNvPr>
              <p:cNvSpPr/>
              <p:nvPr/>
            </p:nvSpPr>
            <p:spPr>
              <a:xfrm>
                <a:off x="6786763" y="451410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4DE18193-8AFF-1A72-EFCF-8A0EDFADE1F4}"/>
                  </a:ext>
                </a:extLst>
              </p:cNvPr>
              <p:cNvSpPr/>
              <p:nvPr/>
            </p:nvSpPr>
            <p:spPr>
              <a:xfrm>
                <a:off x="6910343" y="451410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4BF58D0D-91B9-9E77-D562-432498FB3F23}"/>
                  </a:ext>
                </a:extLst>
              </p:cNvPr>
              <p:cNvSpPr/>
              <p:nvPr/>
            </p:nvSpPr>
            <p:spPr>
              <a:xfrm>
                <a:off x="6786807" y="414560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5BB238B5-5266-6AEA-ACB4-882D021D6433}"/>
                  </a:ext>
                </a:extLst>
              </p:cNvPr>
              <p:cNvSpPr/>
              <p:nvPr/>
            </p:nvSpPr>
            <p:spPr>
              <a:xfrm>
                <a:off x="6910388" y="414560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53490E34-7D71-676E-79EA-CEED157CB408}"/>
                  </a:ext>
                </a:extLst>
              </p:cNvPr>
              <p:cNvSpPr/>
              <p:nvPr/>
            </p:nvSpPr>
            <p:spPr>
              <a:xfrm>
                <a:off x="6786763" y="463768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1B240661-98DB-CF79-018C-1D2711ECC753}"/>
                  </a:ext>
                </a:extLst>
              </p:cNvPr>
              <p:cNvSpPr/>
              <p:nvPr/>
            </p:nvSpPr>
            <p:spPr>
              <a:xfrm>
                <a:off x="6910343" y="463768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A827E3E1-E4B4-DB27-9166-D0221DDFF6E5}"/>
                  </a:ext>
                </a:extLst>
              </p:cNvPr>
              <p:cNvSpPr/>
              <p:nvPr/>
            </p:nvSpPr>
            <p:spPr>
              <a:xfrm>
                <a:off x="6786807" y="426918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EDC2B8A8-7249-6AEE-418D-D1C0F7FA697F}"/>
                  </a:ext>
                </a:extLst>
              </p:cNvPr>
              <p:cNvSpPr/>
              <p:nvPr/>
            </p:nvSpPr>
            <p:spPr>
              <a:xfrm>
                <a:off x="6910388" y="426918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8AADF2F1-FCCB-3764-9F35-A0A2D662C1CD}"/>
                  </a:ext>
                </a:extLst>
              </p:cNvPr>
              <p:cNvSpPr/>
              <p:nvPr/>
            </p:nvSpPr>
            <p:spPr>
              <a:xfrm>
                <a:off x="6786763" y="476126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1AF81F16-07D1-53B5-0F92-459012BEEEA6}"/>
                  </a:ext>
                </a:extLst>
              </p:cNvPr>
              <p:cNvSpPr/>
              <p:nvPr/>
            </p:nvSpPr>
            <p:spPr>
              <a:xfrm>
                <a:off x="6910343" y="476126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5CD39042-2ECF-7935-254B-C5227BF68F6D}"/>
                  </a:ext>
                </a:extLst>
              </p:cNvPr>
              <p:cNvSpPr/>
              <p:nvPr/>
            </p:nvSpPr>
            <p:spPr>
              <a:xfrm>
                <a:off x="7033789" y="389844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3BA368E9-DA58-9BEC-5668-357080D7B286}"/>
                  </a:ext>
                </a:extLst>
              </p:cNvPr>
              <p:cNvSpPr/>
              <p:nvPr/>
            </p:nvSpPr>
            <p:spPr>
              <a:xfrm>
                <a:off x="7157370" y="389844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50F83796-16E4-C3FD-DA19-BC4700ABF0BB}"/>
                  </a:ext>
                </a:extLst>
              </p:cNvPr>
              <p:cNvSpPr/>
              <p:nvPr/>
            </p:nvSpPr>
            <p:spPr>
              <a:xfrm>
                <a:off x="7033745" y="439052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9A2C5E25-19C2-27C7-59A1-0254E4881456}"/>
                  </a:ext>
                </a:extLst>
              </p:cNvPr>
              <p:cNvSpPr/>
              <p:nvPr/>
            </p:nvSpPr>
            <p:spPr>
              <a:xfrm>
                <a:off x="7157325" y="439052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7" name="矩形 46">
                <a:extLst>
                  <a:ext uri="{FF2B5EF4-FFF2-40B4-BE49-F238E27FC236}">
                    <a16:creationId xmlns:a16="http://schemas.microsoft.com/office/drawing/2014/main" id="{A5F38955-CCD4-FA57-2F8A-0C4CF56EB894}"/>
                  </a:ext>
                </a:extLst>
              </p:cNvPr>
              <p:cNvSpPr/>
              <p:nvPr/>
            </p:nvSpPr>
            <p:spPr>
              <a:xfrm>
                <a:off x="7033789" y="402202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7BF5C1F2-A1FF-F2F0-1B1E-308345834D31}"/>
                  </a:ext>
                </a:extLst>
              </p:cNvPr>
              <p:cNvSpPr/>
              <p:nvPr/>
            </p:nvSpPr>
            <p:spPr>
              <a:xfrm>
                <a:off x="7157370" y="402202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8D3BB79F-9308-4E5C-E182-2DFA6DB84E82}"/>
                  </a:ext>
                </a:extLst>
              </p:cNvPr>
              <p:cNvSpPr/>
              <p:nvPr/>
            </p:nvSpPr>
            <p:spPr>
              <a:xfrm>
                <a:off x="7033745" y="451410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14858221-B280-3852-B737-BCC02D6B5202}"/>
                  </a:ext>
                </a:extLst>
              </p:cNvPr>
              <p:cNvSpPr/>
              <p:nvPr/>
            </p:nvSpPr>
            <p:spPr>
              <a:xfrm>
                <a:off x="7157325" y="451410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5EE90407-AB6E-F00E-31B6-F05709425613}"/>
                  </a:ext>
                </a:extLst>
              </p:cNvPr>
              <p:cNvSpPr/>
              <p:nvPr/>
            </p:nvSpPr>
            <p:spPr>
              <a:xfrm>
                <a:off x="7033789" y="4145602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2" name="矩形 51">
                <a:extLst>
                  <a:ext uri="{FF2B5EF4-FFF2-40B4-BE49-F238E27FC236}">
                    <a16:creationId xmlns:a16="http://schemas.microsoft.com/office/drawing/2014/main" id="{B6C5FE4A-FDF1-055E-09CA-88E81D07E356}"/>
                  </a:ext>
                </a:extLst>
              </p:cNvPr>
              <p:cNvSpPr/>
              <p:nvPr/>
            </p:nvSpPr>
            <p:spPr>
              <a:xfrm>
                <a:off x="7157370" y="414560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851F457D-4661-627B-B36A-FF0B8A4AA497}"/>
                  </a:ext>
                </a:extLst>
              </p:cNvPr>
              <p:cNvSpPr/>
              <p:nvPr/>
            </p:nvSpPr>
            <p:spPr>
              <a:xfrm>
                <a:off x="7033745" y="4637685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73A1361B-3CE0-29C0-8ACF-E2CAD3B5A693}"/>
                  </a:ext>
                </a:extLst>
              </p:cNvPr>
              <p:cNvSpPr/>
              <p:nvPr/>
            </p:nvSpPr>
            <p:spPr>
              <a:xfrm>
                <a:off x="7157325" y="463768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5" name="矩形 54">
                <a:extLst>
                  <a:ext uri="{FF2B5EF4-FFF2-40B4-BE49-F238E27FC236}">
                    <a16:creationId xmlns:a16="http://schemas.microsoft.com/office/drawing/2014/main" id="{E88A69AF-24B2-9E55-48E2-D8CD80F5D94F}"/>
                  </a:ext>
                </a:extLst>
              </p:cNvPr>
              <p:cNvSpPr/>
              <p:nvPr/>
            </p:nvSpPr>
            <p:spPr>
              <a:xfrm>
                <a:off x="7033789" y="426918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6" name="矩形 55">
                <a:extLst>
                  <a:ext uri="{FF2B5EF4-FFF2-40B4-BE49-F238E27FC236}">
                    <a16:creationId xmlns:a16="http://schemas.microsoft.com/office/drawing/2014/main" id="{194205E1-CB44-FE58-3923-BE5798793AC1}"/>
                  </a:ext>
                </a:extLst>
              </p:cNvPr>
              <p:cNvSpPr/>
              <p:nvPr/>
            </p:nvSpPr>
            <p:spPr>
              <a:xfrm>
                <a:off x="7157370" y="426918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7" name="矩形 56">
                <a:extLst>
                  <a:ext uri="{FF2B5EF4-FFF2-40B4-BE49-F238E27FC236}">
                    <a16:creationId xmlns:a16="http://schemas.microsoft.com/office/drawing/2014/main" id="{20C07282-6DA8-9D2D-740E-E77AE3AD2201}"/>
                  </a:ext>
                </a:extLst>
              </p:cNvPr>
              <p:cNvSpPr/>
              <p:nvPr/>
            </p:nvSpPr>
            <p:spPr>
              <a:xfrm>
                <a:off x="7033745" y="4761265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8" name="矩形 57">
                <a:extLst>
                  <a:ext uri="{FF2B5EF4-FFF2-40B4-BE49-F238E27FC236}">
                    <a16:creationId xmlns:a16="http://schemas.microsoft.com/office/drawing/2014/main" id="{5DEF18A1-CC84-2CE3-ED15-D1910FDEF5E4}"/>
                  </a:ext>
                </a:extLst>
              </p:cNvPr>
              <p:cNvSpPr/>
              <p:nvPr/>
            </p:nvSpPr>
            <p:spPr>
              <a:xfrm>
                <a:off x="7157325" y="476126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9" name="矩形 58">
                <a:extLst>
                  <a:ext uri="{FF2B5EF4-FFF2-40B4-BE49-F238E27FC236}">
                    <a16:creationId xmlns:a16="http://schemas.microsoft.com/office/drawing/2014/main" id="{BB0AB4C9-00EB-CE2E-6F2D-BB3285C7FEE1}"/>
                  </a:ext>
                </a:extLst>
              </p:cNvPr>
              <p:cNvSpPr/>
              <p:nvPr/>
            </p:nvSpPr>
            <p:spPr>
              <a:xfrm>
                <a:off x="7280861" y="389843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60" name="矩形 59">
                <a:extLst>
                  <a:ext uri="{FF2B5EF4-FFF2-40B4-BE49-F238E27FC236}">
                    <a16:creationId xmlns:a16="http://schemas.microsoft.com/office/drawing/2014/main" id="{9365B53B-50DE-FCC5-184B-8A307BE70D3A}"/>
                  </a:ext>
                </a:extLst>
              </p:cNvPr>
              <p:cNvSpPr/>
              <p:nvPr/>
            </p:nvSpPr>
            <p:spPr>
              <a:xfrm>
                <a:off x="7404442" y="389843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61" name="矩形 60">
                <a:extLst>
                  <a:ext uri="{FF2B5EF4-FFF2-40B4-BE49-F238E27FC236}">
                    <a16:creationId xmlns:a16="http://schemas.microsoft.com/office/drawing/2014/main" id="{F0510142-5D55-8CBC-D999-C15BE83D095E}"/>
                  </a:ext>
                </a:extLst>
              </p:cNvPr>
              <p:cNvSpPr/>
              <p:nvPr/>
            </p:nvSpPr>
            <p:spPr>
              <a:xfrm>
                <a:off x="7280817" y="439052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id="{1BB21F5C-00C0-157F-0D54-789629ED4D9B}"/>
                  </a:ext>
                </a:extLst>
              </p:cNvPr>
              <p:cNvSpPr/>
              <p:nvPr/>
            </p:nvSpPr>
            <p:spPr>
              <a:xfrm>
                <a:off x="7404397" y="4390522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63" name="矩形 62">
                <a:extLst>
                  <a:ext uri="{FF2B5EF4-FFF2-40B4-BE49-F238E27FC236}">
                    <a16:creationId xmlns:a16="http://schemas.microsoft.com/office/drawing/2014/main" id="{BD8E99D0-517B-996D-D873-C59BA4F26037}"/>
                  </a:ext>
                </a:extLst>
              </p:cNvPr>
              <p:cNvSpPr/>
              <p:nvPr/>
            </p:nvSpPr>
            <p:spPr>
              <a:xfrm>
                <a:off x="7280861" y="402202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906" name="矩形 905">
                <a:extLst>
                  <a:ext uri="{FF2B5EF4-FFF2-40B4-BE49-F238E27FC236}">
                    <a16:creationId xmlns:a16="http://schemas.microsoft.com/office/drawing/2014/main" id="{E427D7F2-3145-8893-617A-CCA04BA51AB2}"/>
                  </a:ext>
                </a:extLst>
              </p:cNvPr>
              <p:cNvSpPr/>
              <p:nvPr/>
            </p:nvSpPr>
            <p:spPr>
              <a:xfrm>
                <a:off x="7404442" y="402201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908" name="矩形 907">
                <a:extLst>
                  <a:ext uri="{FF2B5EF4-FFF2-40B4-BE49-F238E27FC236}">
                    <a16:creationId xmlns:a16="http://schemas.microsoft.com/office/drawing/2014/main" id="{0CE1842B-F4E8-5E2F-809E-A69B1B39F2F6}"/>
                  </a:ext>
                </a:extLst>
              </p:cNvPr>
              <p:cNvSpPr/>
              <p:nvPr/>
            </p:nvSpPr>
            <p:spPr>
              <a:xfrm>
                <a:off x="7280817" y="451410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909" name="矩形 908">
                <a:extLst>
                  <a:ext uri="{FF2B5EF4-FFF2-40B4-BE49-F238E27FC236}">
                    <a16:creationId xmlns:a16="http://schemas.microsoft.com/office/drawing/2014/main" id="{8541BC37-F6E2-8619-D901-EB69A03BD59B}"/>
                  </a:ext>
                </a:extLst>
              </p:cNvPr>
              <p:cNvSpPr/>
              <p:nvPr/>
            </p:nvSpPr>
            <p:spPr>
              <a:xfrm>
                <a:off x="7404397" y="451410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911" name="矩形 910">
                <a:extLst>
                  <a:ext uri="{FF2B5EF4-FFF2-40B4-BE49-F238E27FC236}">
                    <a16:creationId xmlns:a16="http://schemas.microsoft.com/office/drawing/2014/main" id="{F7B732F3-70FE-7131-1148-C65BBED3567E}"/>
                  </a:ext>
                </a:extLst>
              </p:cNvPr>
              <p:cNvSpPr/>
              <p:nvPr/>
            </p:nvSpPr>
            <p:spPr>
              <a:xfrm>
                <a:off x="7280861" y="414560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912" name="矩形 911">
                <a:extLst>
                  <a:ext uri="{FF2B5EF4-FFF2-40B4-BE49-F238E27FC236}">
                    <a16:creationId xmlns:a16="http://schemas.microsoft.com/office/drawing/2014/main" id="{5DE2264E-59D5-5549-D798-6A4D22E4D01B}"/>
                  </a:ext>
                </a:extLst>
              </p:cNvPr>
              <p:cNvSpPr/>
              <p:nvPr/>
            </p:nvSpPr>
            <p:spPr>
              <a:xfrm>
                <a:off x="7404442" y="414560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913" name="矩形 912">
                <a:extLst>
                  <a:ext uri="{FF2B5EF4-FFF2-40B4-BE49-F238E27FC236}">
                    <a16:creationId xmlns:a16="http://schemas.microsoft.com/office/drawing/2014/main" id="{5D7EBC20-FE8E-0C07-7BD7-3F6FA7178ED7}"/>
                  </a:ext>
                </a:extLst>
              </p:cNvPr>
              <p:cNvSpPr/>
              <p:nvPr/>
            </p:nvSpPr>
            <p:spPr>
              <a:xfrm>
                <a:off x="7280817" y="463768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914" name="矩形 913">
                <a:extLst>
                  <a:ext uri="{FF2B5EF4-FFF2-40B4-BE49-F238E27FC236}">
                    <a16:creationId xmlns:a16="http://schemas.microsoft.com/office/drawing/2014/main" id="{67A13EBE-9A2D-8034-5642-F3BC2E264F2A}"/>
                  </a:ext>
                </a:extLst>
              </p:cNvPr>
              <p:cNvSpPr/>
              <p:nvPr/>
            </p:nvSpPr>
            <p:spPr>
              <a:xfrm>
                <a:off x="7404397" y="463768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915" name="矩形 914">
                <a:extLst>
                  <a:ext uri="{FF2B5EF4-FFF2-40B4-BE49-F238E27FC236}">
                    <a16:creationId xmlns:a16="http://schemas.microsoft.com/office/drawing/2014/main" id="{831AF666-3597-15EF-CFE0-3C0DAA6DBA6A}"/>
                  </a:ext>
                </a:extLst>
              </p:cNvPr>
              <p:cNvSpPr/>
              <p:nvPr/>
            </p:nvSpPr>
            <p:spPr>
              <a:xfrm>
                <a:off x="7280861" y="426918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916" name="矩形 915">
                <a:extLst>
                  <a:ext uri="{FF2B5EF4-FFF2-40B4-BE49-F238E27FC236}">
                    <a16:creationId xmlns:a16="http://schemas.microsoft.com/office/drawing/2014/main" id="{35339BBD-0E06-0FBB-CA38-614291236059}"/>
                  </a:ext>
                </a:extLst>
              </p:cNvPr>
              <p:cNvSpPr/>
              <p:nvPr/>
            </p:nvSpPr>
            <p:spPr>
              <a:xfrm>
                <a:off x="7404442" y="426918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917" name="矩形 916">
                <a:extLst>
                  <a:ext uri="{FF2B5EF4-FFF2-40B4-BE49-F238E27FC236}">
                    <a16:creationId xmlns:a16="http://schemas.microsoft.com/office/drawing/2014/main" id="{6F8A91A5-B36C-FAEE-0873-F6F0B31F3915}"/>
                  </a:ext>
                </a:extLst>
              </p:cNvPr>
              <p:cNvSpPr/>
              <p:nvPr/>
            </p:nvSpPr>
            <p:spPr>
              <a:xfrm>
                <a:off x="7280817" y="476126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918" name="矩形 917">
                <a:extLst>
                  <a:ext uri="{FF2B5EF4-FFF2-40B4-BE49-F238E27FC236}">
                    <a16:creationId xmlns:a16="http://schemas.microsoft.com/office/drawing/2014/main" id="{824A1EA1-B636-DFF5-91E7-68EA933C9EBB}"/>
                  </a:ext>
                </a:extLst>
              </p:cNvPr>
              <p:cNvSpPr/>
              <p:nvPr/>
            </p:nvSpPr>
            <p:spPr>
              <a:xfrm>
                <a:off x="7404397" y="476126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</p:grp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284CE4FA-0A17-1701-CDFA-27F6D4050A39}"/>
                </a:ext>
              </a:extLst>
            </p:cNvPr>
            <p:cNvSpPr txBox="1"/>
            <p:nvPr/>
          </p:nvSpPr>
          <p:spPr>
            <a:xfrm>
              <a:off x="3970360" y="5454013"/>
              <a:ext cx="3337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N</a:t>
              </a:r>
              <a:endParaRPr lang="zh-CN" altLang="en-US" dirty="0"/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CD3A44AF-5D55-4DD8-DF64-C8878C5F940E}"/>
                </a:ext>
              </a:extLst>
            </p:cNvPr>
            <p:cNvSpPr txBox="1"/>
            <p:nvPr/>
          </p:nvSpPr>
          <p:spPr>
            <a:xfrm>
              <a:off x="4592354" y="6192724"/>
              <a:ext cx="3337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N’</a:t>
              </a:r>
              <a:endParaRPr lang="zh-CN" altLang="en-US" dirty="0"/>
            </a:p>
          </p:txBody>
        </p: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E7F920FA-088F-2A85-2EC3-316955221452}"/>
                </a:ext>
              </a:extLst>
            </p:cNvPr>
            <p:cNvGrpSpPr/>
            <p:nvPr/>
          </p:nvGrpSpPr>
          <p:grpSpPr>
            <a:xfrm>
              <a:off x="4045799" y="4854974"/>
              <a:ext cx="330799" cy="388375"/>
              <a:chOff x="4946889" y="869893"/>
              <a:chExt cx="330799" cy="388375"/>
            </a:xfrm>
          </p:grpSpPr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24D4CE8B-0F18-5A9F-3F84-9E0D654732DD}"/>
                  </a:ext>
                </a:extLst>
              </p:cNvPr>
              <p:cNvSpPr txBox="1"/>
              <p:nvPr/>
            </p:nvSpPr>
            <p:spPr>
              <a:xfrm rot="18982472">
                <a:off x="4946889" y="869893"/>
                <a:ext cx="298535" cy="3692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h</a:t>
                </a:r>
                <a:endParaRPr lang="zh-CN" altLang="en-US" dirty="0"/>
              </a:p>
            </p:txBody>
          </p:sp>
          <p:cxnSp>
            <p:nvCxnSpPr>
              <p:cNvPr id="10" name="直接连接符 132">
                <a:extLst>
                  <a:ext uri="{FF2B5EF4-FFF2-40B4-BE49-F238E27FC236}">
                    <a16:creationId xmlns:a16="http://schemas.microsoft.com/office/drawing/2014/main" id="{E9364B43-847A-4E32-5DF3-7AEEADF42BB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097462" y="1096757"/>
                <a:ext cx="180226" cy="161511"/>
              </a:xfrm>
              <a:prstGeom prst="line">
                <a:avLst/>
              </a:prstGeom>
              <a:ln w="12700">
                <a:headEnd type="triangl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665" name="矩形: 圆角 20">
            <a:extLst>
              <a:ext uri="{FF2B5EF4-FFF2-40B4-BE49-F238E27FC236}">
                <a16:creationId xmlns:a16="http://schemas.microsoft.com/office/drawing/2014/main" id="{ED514E7A-C191-AFCD-C495-4AFC69AED105}"/>
              </a:ext>
            </a:extLst>
          </p:cNvPr>
          <p:cNvSpPr/>
          <p:nvPr/>
        </p:nvSpPr>
        <p:spPr>
          <a:xfrm>
            <a:off x="1458149" y="4135638"/>
            <a:ext cx="873700" cy="288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66" name="组合 665">
            <a:extLst>
              <a:ext uri="{FF2B5EF4-FFF2-40B4-BE49-F238E27FC236}">
                <a16:creationId xmlns:a16="http://schemas.microsoft.com/office/drawing/2014/main" id="{66B8A62D-BC2E-D879-88CF-E5323C99EC7E}"/>
              </a:ext>
            </a:extLst>
          </p:cNvPr>
          <p:cNvGrpSpPr/>
          <p:nvPr/>
        </p:nvGrpSpPr>
        <p:grpSpPr>
          <a:xfrm>
            <a:off x="3127963" y="2761073"/>
            <a:ext cx="1075111" cy="1070765"/>
            <a:chOff x="5598045" y="5098896"/>
            <a:chExt cx="1075111" cy="1070765"/>
          </a:xfrm>
        </p:grpSpPr>
        <p:grpSp>
          <p:nvGrpSpPr>
            <p:cNvPr id="667" name="组合 666">
              <a:extLst>
                <a:ext uri="{FF2B5EF4-FFF2-40B4-BE49-F238E27FC236}">
                  <a16:creationId xmlns:a16="http://schemas.microsoft.com/office/drawing/2014/main" id="{5AE24261-A63D-DAD4-27B3-7A635B2D4490}"/>
                </a:ext>
              </a:extLst>
            </p:cNvPr>
            <p:cNvGrpSpPr/>
            <p:nvPr/>
          </p:nvGrpSpPr>
          <p:grpSpPr>
            <a:xfrm>
              <a:off x="5684824" y="5098896"/>
              <a:ext cx="988332" cy="986407"/>
              <a:chOff x="6539691" y="3898439"/>
              <a:chExt cx="988332" cy="986407"/>
            </a:xfrm>
            <a:solidFill>
              <a:schemeClr val="accent2">
                <a:lumMod val="40000"/>
                <a:lumOff val="60000"/>
                <a:alpha val="29804"/>
              </a:schemeClr>
            </a:solidFill>
          </p:grpSpPr>
          <p:sp>
            <p:nvSpPr>
              <p:cNvPr id="773" name="矩形 772">
                <a:extLst>
                  <a:ext uri="{FF2B5EF4-FFF2-40B4-BE49-F238E27FC236}">
                    <a16:creationId xmlns:a16="http://schemas.microsoft.com/office/drawing/2014/main" id="{5DD51963-EC38-D1CE-E0FA-9F643BA1B869}"/>
                  </a:ext>
                </a:extLst>
              </p:cNvPr>
              <p:cNvSpPr/>
              <p:nvPr/>
            </p:nvSpPr>
            <p:spPr>
              <a:xfrm>
                <a:off x="6539735" y="3898440"/>
                <a:ext cx="123581" cy="123581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rgbClr val="00000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815" name="矩形 814">
                <a:extLst>
                  <a:ext uri="{FF2B5EF4-FFF2-40B4-BE49-F238E27FC236}">
                    <a16:creationId xmlns:a16="http://schemas.microsoft.com/office/drawing/2014/main" id="{961528A4-A511-20E2-5D2E-908D518C6960}"/>
                  </a:ext>
                </a:extLst>
              </p:cNvPr>
              <p:cNvSpPr/>
              <p:nvPr/>
            </p:nvSpPr>
            <p:spPr>
              <a:xfrm>
                <a:off x="6663316" y="3898440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817" name="矩形 816">
                <a:extLst>
                  <a:ext uri="{FF2B5EF4-FFF2-40B4-BE49-F238E27FC236}">
                    <a16:creationId xmlns:a16="http://schemas.microsoft.com/office/drawing/2014/main" id="{73EA2161-B199-108B-78FF-2A95F8BA3F20}"/>
                  </a:ext>
                </a:extLst>
              </p:cNvPr>
              <p:cNvSpPr/>
              <p:nvPr/>
            </p:nvSpPr>
            <p:spPr>
              <a:xfrm>
                <a:off x="6539691" y="4390524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818" name="矩形 817">
                <a:extLst>
                  <a:ext uri="{FF2B5EF4-FFF2-40B4-BE49-F238E27FC236}">
                    <a16:creationId xmlns:a16="http://schemas.microsoft.com/office/drawing/2014/main" id="{F1A3D952-3E04-7D99-B004-87C688B4E43B}"/>
                  </a:ext>
                </a:extLst>
              </p:cNvPr>
              <p:cNvSpPr/>
              <p:nvPr/>
            </p:nvSpPr>
            <p:spPr>
              <a:xfrm>
                <a:off x="6663271" y="4390523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819" name="矩形 818">
                <a:extLst>
                  <a:ext uri="{FF2B5EF4-FFF2-40B4-BE49-F238E27FC236}">
                    <a16:creationId xmlns:a16="http://schemas.microsoft.com/office/drawing/2014/main" id="{D7312443-A013-662E-CEAF-0EA81399F7D5}"/>
                  </a:ext>
                </a:extLst>
              </p:cNvPr>
              <p:cNvSpPr/>
              <p:nvPr/>
            </p:nvSpPr>
            <p:spPr>
              <a:xfrm>
                <a:off x="6539735" y="4022021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280" name="矩形 1279">
                <a:extLst>
                  <a:ext uri="{FF2B5EF4-FFF2-40B4-BE49-F238E27FC236}">
                    <a16:creationId xmlns:a16="http://schemas.microsoft.com/office/drawing/2014/main" id="{F33321CE-325C-632A-6131-4D469875D1B5}"/>
                  </a:ext>
                </a:extLst>
              </p:cNvPr>
              <p:cNvSpPr/>
              <p:nvPr/>
            </p:nvSpPr>
            <p:spPr>
              <a:xfrm>
                <a:off x="6663316" y="4022020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281" name="矩形 1280">
                <a:extLst>
                  <a:ext uri="{FF2B5EF4-FFF2-40B4-BE49-F238E27FC236}">
                    <a16:creationId xmlns:a16="http://schemas.microsoft.com/office/drawing/2014/main" id="{2069358A-25AF-82D3-2AEB-44FD438CFA70}"/>
                  </a:ext>
                </a:extLst>
              </p:cNvPr>
              <p:cNvSpPr/>
              <p:nvPr/>
            </p:nvSpPr>
            <p:spPr>
              <a:xfrm>
                <a:off x="6539691" y="4514104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282" name="矩形 1281">
                <a:extLst>
                  <a:ext uri="{FF2B5EF4-FFF2-40B4-BE49-F238E27FC236}">
                    <a16:creationId xmlns:a16="http://schemas.microsoft.com/office/drawing/2014/main" id="{52B5377A-6796-F360-52B2-14878D6C6905}"/>
                  </a:ext>
                </a:extLst>
              </p:cNvPr>
              <p:cNvSpPr/>
              <p:nvPr/>
            </p:nvSpPr>
            <p:spPr>
              <a:xfrm>
                <a:off x="6663271" y="4514104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283" name="矩形 1282">
                <a:extLst>
                  <a:ext uri="{FF2B5EF4-FFF2-40B4-BE49-F238E27FC236}">
                    <a16:creationId xmlns:a16="http://schemas.microsoft.com/office/drawing/2014/main" id="{6FCBE563-0DD0-F136-0024-0D0BDA612489}"/>
                  </a:ext>
                </a:extLst>
              </p:cNvPr>
              <p:cNvSpPr/>
              <p:nvPr/>
            </p:nvSpPr>
            <p:spPr>
              <a:xfrm>
                <a:off x="6539735" y="4145602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284" name="矩形 1283">
                <a:extLst>
                  <a:ext uri="{FF2B5EF4-FFF2-40B4-BE49-F238E27FC236}">
                    <a16:creationId xmlns:a16="http://schemas.microsoft.com/office/drawing/2014/main" id="{2A08FC98-7747-2641-9B66-9D846E8FCBBC}"/>
                  </a:ext>
                </a:extLst>
              </p:cNvPr>
              <p:cNvSpPr/>
              <p:nvPr/>
            </p:nvSpPr>
            <p:spPr>
              <a:xfrm>
                <a:off x="6663316" y="4145601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285" name="矩形 1284">
                <a:extLst>
                  <a:ext uri="{FF2B5EF4-FFF2-40B4-BE49-F238E27FC236}">
                    <a16:creationId xmlns:a16="http://schemas.microsoft.com/office/drawing/2014/main" id="{DA2E35EF-8363-DF0F-D085-B19B09B9AB9E}"/>
                  </a:ext>
                </a:extLst>
              </p:cNvPr>
              <p:cNvSpPr/>
              <p:nvPr/>
            </p:nvSpPr>
            <p:spPr>
              <a:xfrm>
                <a:off x="6539691" y="4637685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286" name="矩形 1285">
                <a:extLst>
                  <a:ext uri="{FF2B5EF4-FFF2-40B4-BE49-F238E27FC236}">
                    <a16:creationId xmlns:a16="http://schemas.microsoft.com/office/drawing/2014/main" id="{C1777B03-C6D6-FDD4-DA5E-B5491D9DFA3C}"/>
                  </a:ext>
                </a:extLst>
              </p:cNvPr>
              <p:cNvSpPr/>
              <p:nvPr/>
            </p:nvSpPr>
            <p:spPr>
              <a:xfrm>
                <a:off x="6663271" y="4637684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287" name="矩形 1286">
                <a:extLst>
                  <a:ext uri="{FF2B5EF4-FFF2-40B4-BE49-F238E27FC236}">
                    <a16:creationId xmlns:a16="http://schemas.microsoft.com/office/drawing/2014/main" id="{461CDECD-5074-D438-1A32-416318B1E567}"/>
                  </a:ext>
                </a:extLst>
              </p:cNvPr>
              <p:cNvSpPr/>
              <p:nvPr/>
            </p:nvSpPr>
            <p:spPr>
              <a:xfrm>
                <a:off x="6539735" y="4269181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288" name="矩形 1287">
                <a:extLst>
                  <a:ext uri="{FF2B5EF4-FFF2-40B4-BE49-F238E27FC236}">
                    <a16:creationId xmlns:a16="http://schemas.microsoft.com/office/drawing/2014/main" id="{46FB58FF-78A1-0999-3B09-0E335DC9214A}"/>
                  </a:ext>
                </a:extLst>
              </p:cNvPr>
              <p:cNvSpPr/>
              <p:nvPr/>
            </p:nvSpPr>
            <p:spPr>
              <a:xfrm>
                <a:off x="6663316" y="4269181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289" name="矩形 1288">
                <a:extLst>
                  <a:ext uri="{FF2B5EF4-FFF2-40B4-BE49-F238E27FC236}">
                    <a16:creationId xmlns:a16="http://schemas.microsoft.com/office/drawing/2014/main" id="{5D7853DD-964D-5E32-28A5-678C16A267C2}"/>
                  </a:ext>
                </a:extLst>
              </p:cNvPr>
              <p:cNvSpPr/>
              <p:nvPr/>
            </p:nvSpPr>
            <p:spPr>
              <a:xfrm>
                <a:off x="6539691" y="4761265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290" name="矩形 1289">
                <a:extLst>
                  <a:ext uri="{FF2B5EF4-FFF2-40B4-BE49-F238E27FC236}">
                    <a16:creationId xmlns:a16="http://schemas.microsoft.com/office/drawing/2014/main" id="{3DD7F7BD-71F3-9E53-9DAE-46D0EFFE1E64}"/>
                  </a:ext>
                </a:extLst>
              </p:cNvPr>
              <p:cNvSpPr/>
              <p:nvPr/>
            </p:nvSpPr>
            <p:spPr>
              <a:xfrm>
                <a:off x="6663271" y="4761264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291" name="矩形 1290">
                <a:extLst>
                  <a:ext uri="{FF2B5EF4-FFF2-40B4-BE49-F238E27FC236}">
                    <a16:creationId xmlns:a16="http://schemas.microsoft.com/office/drawing/2014/main" id="{193C8287-10CF-071A-2506-5123C57658AC}"/>
                  </a:ext>
                </a:extLst>
              </p:cNvPr>
              <p:cNvSpPr/>
              <p:nvPr/>
            </p:nvSpPr>
            <p:spPr>
              <a:xfrm>
                <a:off x="6786807" y="3898439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292" name="矩形 1291">
                <a:extLst>
                  <a:ext uri="{FF2B5EF4-FFF2-40B4-BE49-F238E27FC236}">
                    <a16:creationId xmlns:a16="http://schemas.microsoft.com/office/drawing/2014/main" id="{7188170D-A031-EDD4-D021-BBD707736BA7}"/>
                  </a:ext>
                </a:extLst>
              </p:cNvPr>
              <p:cNvSpPr/>
              <p:nvPr/>
            </p:nvSpPr>
            <p:spPr>
              <a:xfrm>
                <a:off x="6910388" y="3898439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293" name="矩形 1292">
                <a:extLst>
                  <a:ext uri="{FF2B5EF4-FFF2-40B4-BE49-F238E27FC236}">
                    <a16:creationId xmlns:a16="http://schemas.microsoft.com/office/drawing/2014/main" id="{2581B60E-9D22-F862-1D06-E6A19143E93D}"/>
                  </a:ext>
                </a:extLst>
              </p:cNvPr>
              <p:cNvSpPr/>
              <p:nvPr/>
            </p:nvSpPr>
            <p:spPr>
              <a:xfrm>
                <a:off x="6786763" y="4390523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294" name="矩形 1293">
                <a:extLst>
                  <a:ext uri="{FF2B5EF4-FFF2-40B4-BE49-F238E27FC236}">
                    <a16:creationId xmlns:a16="http://schemas.microsoft.com/office/drawing/2014/main" id="{F789B496-93EB-FC84-8FF5-B26890E68F4B}"/>
                  </a:ext>
                </a:extLst>
              </p:cNvPr>
              <p:cNvSpPr/>
              <p:nvPr/>
            </p:nvSpPr>
            <p:spPr>
              <a:xfrm>
                <a:off x="6910343" y="4390522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295" name="矩形 1294">
                <a:extLst>
                  <a:ext uri="{FF2B5EF4-FFF2-40B4-BE49-F238E27FC236}">
                    <a16:creationId xmlns:a16="http://schemas.microsoft.com/office/drawing/2014/main" id="{BBCA5F3C-88BC-C5A6-B3C6-3288A2E7D131}"/>
                  </a:ext>
                </a:extLst>
              </p:cNvPr>
              <p:cNvSpPr/>
              <p:nvPr/>
            </p:nvSpPr>
            <p:spPr>
              <a:xfrm>
                <a:off x="6786807" y="4022020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296" name="矩形 1295">
                <a:extLst>
                  <a:ext uri="{FF2B5EF4-FFF2-40B4-BE49-F238E27FC236}">
                    <a16:creationId xmlns:a16="http://schemas.microsoft.com/office/drawing/2014/main" id="{F74CFBD6-7693-3F4A-00A4-853AD53DAD37}"/>
                  </a:ext>
                </a:extLst>
              </p:cNvPr>
              <p:cNvSpPr/>
              <p:nvPr/>
            </p:nvSpPr>
            <p:spPr>
              <a:xfrm>
                <a:off x="6910388" y="4022019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297" name="矩形 1296">
                <a:extLst>
                  <a:ext uri="{FF2B5EF4-FFF2-40B4-BE49-F238E27FC236}">
                    <a16:creationId xmlns:a16="http://schemas.microsoft.com/office/drawing/2014/main" id="{BC0F8568-4159-FCC7-A7E0-2B0695ADC76D}"/>
                  </a:ext>
                </a:extLst>
              </p:cNvPr>
              <p:cNvSpPr/>
              <p:nvPr/>
            </p:nvSpPr>
            <p:spPr>
              <a:xfrm>
                <a:off x="6786763" y="4514103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298" name="矩形 1297">
                <a:extLst>
                  <a:ext uri="{FF2B5EF4-FFF2-40B4-BE49-F238E27FC236}">
                    <a16:creationId xmlns:a16="http://schemas.microsoft.com/office/drawing/2014/main" id="{41C0244E-FC90-3CFD-C307-91D2134545A9}"/>
                  </a:ext>
                </a:extLst>
              </p:cNvPr>
              <p:cNvSpPr/>
              <p:nvPr/>
            </p:nvSpPr>
            <p:spPr>
              <a:xfrm>
                <a:off x="6910343" y="4514103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299" name="矩形 1298">
                <a:extLst>
                  <a:ext uri="{FF2B5EF4-FFF2-40B4-BE49-F238E27FC236}">
                    <a16:creationId xmlns:a16="http://schemas.microsoft.com/office/drawing/2014/main" id="{7D769EF9-C7A5-9EC3-880C-BD602DAEDDDE}"/>
                  </a:ext>
                </a:extLst>
              </p:cNvPr>
              <p:cNvSpPr/>
              <p:nvPr/>
            </p:nvSpPr>
            <p:spPr>
              <a:xfrm>
                <a:off x="6786807" y="4145601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300" name="矩形 1299">
                <a:extLst>
                  <a:ext uri="{FF2B5EF4-FFF2-40B4-BE49-F238E27FC236}">
                    <a16:creationId xmlns:a16="http://schemas.microsoft.com/office/drawing/2014/main" id="{9F459610-00AB-093E-8F5F-403227D0E5F1}"/>
                  </a:ext>
                </a:extLst>
              </p:cNvPr>
              <p:cNvSpPr/>
              <p:nvPr/>
            </p:nvSpPr>
            <p:spPr>
              <a:xfrm>
                <a:off x="6910388" y="4145600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301" name="矩形 1300">
                <a:extLst>
                  <a:ext uri="{FF2B5EF4-FFF2-40B4-BE49-F238E27FC236}">
                    <a16:creationId xmlns:a16="http://schemas.microsoft.com/office/drawing/2014/main" id="{9F2AA3D8-C861-308B-BAAE-0E2B73A81DAD}"/>
                  </a:ext>
                </a:extLst>
              </p:cNvPr>
              <p:cNvSpPr/>
              <p:nvPr/>
            </p:nvSpPr>
            <p:spPr>
              <a:xfrm>
                <a:off x="6786763" y="4637684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302" name="矩形 1301">
                <a:extLst>
                  <a:ext uri="{FF2B5EF4-FFF2-40B4-BE49-F238E27FC236}">
                    <a16:creationId xmlns:a16="http://schemas.microsoft.com/office/drawing/2014/main" id="{A151383E-78A7-CE64-C3EB-435AB73988D7}"/>
                  </a:ext>
                </a:extLst>
              </p:cNvPr>
              <p:cNvSpPr/>
              <p:nvPr/>
            </p:nvSpPr>
            <p:spPr>
              <a:xfrm>
                <a:off x="6910343" y="4637683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303" name="矩形 1302">
                <a:extLst>
                  <a:ext uri="{FF2B5EF4-FFF2-40B4-BE49-F238E27FC236}">
                    <a16:creationId xmlns:a16="http://schemas.microsoft.com/office/drawing/2014/main" id="{1BA7F9C1-17BA-ABCA-9780-4FE3EFE229FD}"/>
                  </a:ext>
                </a:extLst>
              </p:cNvPr>
              <p:cNvSpPr/>
              <p:nvPr/>
            </p:nvSpPr>
            <p:spPr>
              <a:xfrm>
                <a:off x="6786807" y="4269180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305" name="矩形 1304">
                <a:extLst>
                  <a:ext uri="{FF2B5EF4-FFF2-40B4-BE49-F238E27FC236}">
                    <a16:creationId xmlns:a16="http://schemas.microsoft.com/office/drawing/2014/main" id="{58EB7D07-D02F-F76B-DBE6-9865A67D58E3}"/>
                  </a:ext>
                </a:extLst>
              </p:cNvPr>
              <p:cNvSpPr/>
              <p:nvPr/>
            </p:nvSpPr>
            <p:spPr>
              <a:xfrm>
                <a:off x="6910388" y="4269180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306" name="矩形 1305">
                <a:extLst>
                  <a:ext uri="{FF2B5EF4-FFF2-40B4-BE49-F238E27FC236}">
                    <a16:creationId xmlns:a16="http://schemas.microsoft.com/office/drawing/2014/main" id="{E1E54A7C-0BA1-185C-44B2-DC44E2950AA5}"/>
                  </a:ext>
                </a:extLst>
              </p:cNvPr>
              <p:cNvSpPr/>
              <p:nvPr/>
            </p:nvSpPr>
            <p:spPr>
              <a:xfrm>
                <a:off x="6786763" y="4761264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308" name="矩形 1307">
                <a:extLst>
                  <a:ext uri="{FF2B5EF4-FFF2-40B4-BE49-F238E27FC236}">
                    <a16:creationId xmlns:a16="http://schemas.microsoft.com/office/drawing/2014/main" id="{FE075611-5D22-2B9F-1FD9-6006DECA6C5B}"/>
                  </a:ext>
                </a:extLst>
              </p:cNvPr>
              <p:cNvSpPr/>
              <p:nvPr/>
            </p:nvSpPr>
            <p:spPr>
              <a:xfrm>
                <a:off x="6910343" y="4761263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309" name="矩形 1308">
                <a:extLst>
                  <a:ext uri="{FF2B5EF4-FFF2-40B4-BE49-F238E27FC236}">
                    <a16:creationId xmlns:a16="http://schemas.microsoft.com/office/drawing/2014/main" id="{3377AB86-741F-D2AC-2999-2B1234CEA8AB}"/>
                  </a:ext>
                </a:extLst>
              </p:cNvPr>
              <p:cNvSpPr/>
              <p:nvPr/>
            </p:nvSpPr>
            <p:spPr>
              <a:xfrm>
                <a:off x="7033789" y="3898440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311" name="矩形 1310">
                <a:extLst>
                  <a:ext uri="{FF2B5EF4-FFF2-40B4-BE49-F238E27FC236}">
                    <a16:creationId xmlns:a16="http://schemas.microsoft.com/office/drawing/2014/main" id="{D4102C74-6ABD-9446-8789-942011E98FA6}"/>
                  </a:ext>
                </a:extLst>
              </p:cNvPr>
              <p:cNvSpPr/>
              <p:nvPr/>
            </p:nvSpPr>
            <p:spPr>
              <a:xfrm>
                <a:off x="7157370" y="3898440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312" name="矩形 1311">
                <a:extLst>
                  <a:ext uri="{FF2B5EF4-FFF2-40B4-BE49-F238E27FC236}">
                    <a16:creationId xmlns:a16="http://schemas.microsoft.com/office/drawing/2014/main" id="{36501C61-514D-BCFC-6C25-76449787CB6D}"/>
                  </a:ext>
                </a:extLst>
              </p:cNvPr>
              <p:cNvSpPr/>
              <p:nvPr/>
            </p:nvSpPr>
            <p:spPr>
              <a:xfrm>
                <a:off x="7033745" y="4390524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313" name="矩形 1312">
                <a:extLst>
                  <a:ext uri="{FF2B5EF4-FFF2-40B4-BE49-F238E27FC236}">
                    <a16:creationId xmlns:a16="http://schemas.microsoft.com/office/drawing/2014/main" id="{5E15DBA5-B4A1-6AFB-44A9-872F46CD3D1A}"/>
                  </a:ext>
                </a:extLst>
              </p:cNvPr>
              <p:cNvSpPr/>
              <p:nvPr/>
            </p:nvSpPr>
            <p:spPr>
              <a:xfrm>
                <a:off x="7157325" y="4390523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314" name="矩形 1313">
                <a:extLst>
                  <a:ext uri="{FF2B5EF4-FFF2-40B4-BE49-F238E27FC236}">
                    <a16:creationId xmlns:a16="http://schemas.microsoft.com/office/drawing/2014/main" id="{B2354D00-027F-478B-F459-37A25AD6DE3E}"/>
                  </a:ext>
                </a:extLst>
              </p:cNvPr>
              <p:cNvSpPr/>
              <p:nvPr/>
            </p:nvSpPr>
            <p:spPr>
              <a:xfrm>
                <a:off x="7033789" y="4022021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315" name="矩形 1314">
                <a:extLst>
                  <a:ext uri="{FF2B5EF4-FFF2-40B4-BE49-F238E27FC236}">
                    <a16:creationId xmlns:a16="http://schemas.microsoft.com/office/drawing/2014/main" id="{2C6660E9-4C39-3192-72A6-116105C01A0B}"/>
                  </a:ext>
                </a:extLst>
              </p:cNvPr>
              <p:cNvSpPr/>
              <p:nvPr/>
            </p:nvSpPr>
            <p:spPr>
              <a:xfrm>
                <a:off x="7157370" y="4022020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316" name="矩形 1315">
                <a:extLst>
                  <a:ext uri="{FF2B5EF4-FFF2-40B4-BE49-F238E27FC236}">
                    <a16:creationId xmlns:a16="http://schemas.microsoft.com/office/drawing/2014/main" id="{A56A1B6A-990D-4E62-54E7-0C02C0EE5DE5}"/>
                  </a:ext>
                </a:extLst>
              </p:cNvPr>
              <p:cNvSpPr/>
              <p:nvPr/>
            </p:nvSpPr>
            <p:spPr>
              <a:xfrm>
                <a:off x="7033745" y="4514104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320" name="矩形 1319">
                <a:extLst>
                  <a:ext uri="{FF2B5EF4-FFF2-40B4-BE49-F238E27FC236}">
                    <a16:creationId xmlns:a16="http://schemas.microsoft.com/office/drawing/2014/main" id="{AFE4CDB2-A508-B0A2-64FF-9E9CF1C28021}"/>
                  </a:ext>
                </a:extLst>
              </p:cNvPr>
              <p:cNvSpPr/>
              <p:nvPr/>
            </p:nvSpPr>
            <p:spPr>
              <a:xfrm>
                <a:off x="7157325" y="4514104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321" name="矩形 1320">
                <a:extLst>
                  <a:ext uri="{FF2B5EF4-FFF2-40B4-BE49-F238E27FC236}">
                    <a16:creationId xmlns:a16="http://schemas.microsoft.com/office/drawing/2014/main" id="{BB17F85A-D6EC-3049-DCC2-1507D80C7836}"/>
                  </a:ext>
                </a:extLst>
              </p:cNvPr>
              <p:cNvSpPr/>
              <p:nvPr/>
            </p:nvSpPr>
            <p:spPr>
              <a:xfrm>
                <a:off x="7033789" y="4145602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322" name="矩形 1321">
                <a:extLst>
                  <a:ext uri="{FF2B5EF4-FFF2-40B4-BE49-F238E27FC236}">
                    <a16:creationId xmlns:a16="http://schemas.microsoft.com/office/drawing/2014/main" id="{0A70C7C4-1C38-BF4F-E19D-0517D07E0720}"/>
                  </a:ext>
                </a:extLst>
              </p:cNvPr>
              <p:cNvSpPr/>
              <p:nvPr/>
            </p:nvSpPr>
            <p:spPr>
              <a:xfrm>
                <a:off x="7157370" y="4145601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323" name="矩形 1322">
                <a:extLst>
                  <a:ext uri="{FF2B5EF4-FFF2-40B4-BE49-F238E27FC236}">
                    <a16:creationId xmlns:a16="http://schemas.microsoft.com/office/drawing/2014/main" id="{2D323C9D-57C3-3011-4119-931199A2C8BF}"/>
                  </a:ext>
                </a:extLst>
              </p:cNvPr>
              <p:cNvSpPr/>
              <p:nvPr/>
            </p:nvSpPr>
            <p:spPr>
              <a:xfrm>
                <a:off x="7033745" y="4637685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324" name="矩形 1323">
                <a:extLst>
                  <a:ext uri="{FF2B5EF4-FFF2-40B4-BE49-F238E27FC236}">
                    <a16:creationId xmlns:a16="http://schemas.microsoft.com/office/drawing/2014/main" id="{0A3ED294-7835-E579-9330-1C1C388B25B9}"/>
                  </a:ext>
                </a:extLst>
              </p:cNvPr>
              <p:cNvSpPr/>
              <p:nvPr/>
            </p:nvSpPr>
            <p:spPr>
              <a:xfrm>
                <a:off x="7157325" y="4637684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325" name="矩形 1324">
                <a:extLst>
                  <a:ext uri="{FF2B5EF4-FFF2-40B4-BE49-F238E27FC236}">
                    <a16:creationId xmlns:a16="http://schemas.microsoft.com/office/drawing/2014/main" id="{E333D6DB-9891-42CA-D8AC-D36A6F629A1B}"/>
                  </a:ext>
                </a:extLst>
              </p:cNvPr>
              <p:cNvSpPr/>
              <p:nvPr/>
            </p:nvSpPr>
            <p:spPr>
              <a:xfrm>
                <a:off x="7033789" y="4269181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326" name="矩形 1325">
                <a:extLst>
                  <a:ext uri="{FF2B5EF4-FFF2-40B4-BE49-F238E27FC236}">
                    <a16:creationId xmlns:a16="http://schemas.microsoft.com/office/drawing/2014/main" id="{2A3F1E95-FC9F-9CA9-6C44-9898DCEC93FF}"/>
                  </a:ext>
                </a:extLst>
              </p:cNvPr>
              <p:cNvSpPr/>
              <p:nvPr/>
            </p:nvSpPr>
            <p:spPr>
              <a:xfrm>
                <a:off x="7157370" y="4269181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327" name="矩形 1326">
                <a:extLst>
                  <a:ext uri="{FF2B5EF4-FFF2-40B4-BE49-F238E27FC236}">
                    <a16:creationId xmlns:a16="http://schemas.microsoft.com/office/drawing/2014/main" id="{BCE02C67-7BC3-204F-2A2D-DC84AACD6EB1}"/>
                  </a:ext>
                </a:extLst>
              </p:cNvPr>
              <p:cNvSpPr/>
              <p:nvPr/>
            </p:nvSpPr>
            <p:spPr>
              <a:xfrm>
                <a:off x="7033745" y="4761265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328" name="矩形 1327">
                <a:extLst>
                  <a:ext uri="{FF2B5EF4-FFF2-40B4-BE49-F238E27FC236}">
                    <a16:creationId xmlns:a16="http://schemas.microsoft.com/office/drawing/2014/main" id="{61060FD2-02C1-A81F-F3BC-C7408D9A7072}"/>
                  </a:ext>
                </a:extLst>
              </p:cNvPr>
              <p:cNvSpPr/>
              <p:nvPr/>
            </p:nvSpPr>
            <p:spPr>
              <a:xfrm>
                <a:off x="7157325" y="4761264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329" name="矩形 1328">
                <a:extLst>
                  <a:ext uri="{FF2B5EF4-FFF2-40B4-BE49-F238E27FC236}">
                    <a16:creationId xmlns:a16="http://schemas.microsoft.com/office/drawing/2014/main" id="{0870531F-B314-59CE-9A3D-474709200C6E}"/>
                  </a:ext>
                </a:extLst>
              </p:cNvPr>
              <p:cNvSpPr/>
              <p:nvPr/>
            </p:nvSpPr>
            <p:spPr>
              <a:xfrm>
                <a:off x="7280861" y="3898439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330" name="矩形 1329">
                <a:extLst>
                  <a:ext uri="{FF2B5EF4-FFF2-40B4-BE49-F238E27FC236}">
                    <a16:creationId xmlns:a16="http://schemas.microsoft.com/office/drawing/2014/main" id="{7819EEFA-4697-D5B4-91FA-81A23252008C}"/>
                  </a:ext>
                </a:extLst>
              </p:cNvPr>
              <p:cNvSpPr/>
              <p:nvPr/>
            </p:nvSpPr>
            <p:spPr>
              <a:xfrm>
                <a:off x="7404442" y="3898439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331" name="矩形 1330">
                <a:extLst>
                  <a:ext uri="{FF2B5EF4-FFF2-40B4-BE49-F238E27FC236}">
                    <a16:creationId xmlns:a16="http://schemas.microsoft.com/office/drawing/2014/main" id="{AFDA635D-0466-BE68-8D33-7F6BDC6CF8B0}"/>
                  </a:ext>
                </a:extLst>
              </p:cNvPr>
              <p:cNvSpPr/>
              <p:nvPr/>
            </p:nvSpPr>
            <p:spPr>
              <a:xfrm>
                <a:off x="7280817" y="4390523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332" name="矩形 1331">
                <a:extLst>
                  <a:ext uri="{FF2B5EF4-FFF2-40B4-BE49-F238E27FC236}">
                    <a16:creationId xmlns:a16="http://schemas.microsoft.com/office/drawing/2014/main" id="{6CE79A07-CF23-9C22-CC6B-B6EDD62729A9}"/>
                  </a:ext>
                </a:extLst>
              </p:cNvPr>
              <p:cNvSpPr/>
              <p:nvPr/>
            </p:nvSpPr>
            <p:spPr>
              <a:xfrm>
                <a:off x="7404397" y="4390522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333" name="矩形 1332">
                <a:extLst>
                  <a:ext uri="{FF2B5EF4-FFF2-40B4-BE49-F238E27FC236}">
                    <a16:creationId xmlns:a16="http://schemas.microsoft.com/office/drawing/2014/main" id="{B68DA992-9BBF-7DAB-7993-3E9155C53561}"/>
                  </a:ext>
                </a:extLst>
              </p:cNvPr>
              <p:cNvSpPr/>
              <p:nvPr/>
            </p:nvSpPr>
            <p:spPr>
              <a:xfrm>
                <a:off x="7280861" y="4022020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334" name="矩形 1333">
                <a:extLst>
                  <a:ext uri="{FF2B5EF4-FFF2-40B4-BE49-F238E27FC236}">
                    <a16:creationId xmlns:a16="http://schemas.microsoft.com/office/drawing/2014/main" id="{FC440B5D-15CE-316B-6184-0EC1997D92EF}"/>
                  </a:ext>
                </a:extLst>
              </p:cNvPr>
              <p:cNvSpPr/>
              <p:nvPr/>
            </p:nvSpPr>
            <p:spPr>
              <a:xfrm>
                <a:off x="7404442" y="4022019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335" name="矩形 1334">
                <a:extLst>
                  <a:ext uri="{FF2B5EF4-FFF2-40B4-BE49-F238E27FC236}">
                    <a16:creationId xmlns:a16="http://schemas.microsoft.com/office/drawing/2014/main" id="{9699CCA9-85B5-F947-8AB2-3AE034DBE8B7}"/>
                  </a:ext>
                </a:extLst>
              </p:cNvPr>
              <p:cNvSpPr/>
              <p:nvPr/>
            </p:nvSpPr>
            <p:spPr>
              <a:xfrm>
                <a:off x="7280817" y="4514103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336" name="矩形 1335">
                <a:extLst>
                  <a:ext uri="{FF2B5EF4-FFF2-40B4-BE49-F238E27FC236}">
                    <a16:creationId xmlns:a16="http://schemas.microsoft.com/office/drawing/2014/main" id="{CFF60820-AFB2-BC12-E57C-112E95EA3F23}"/>
                  </a:ext>
                </a:extLst>
              </p:cNvPr>
              <p:cNvSpPr/>
              <p:nvPr/>
            </p:nvSpPr>
            <p:spPr>
              <a:xfrm>
                <a:off x="7404397" y="4514103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337" name="矩形 1336">
                <a:extLst>
                  <a:ext uri="{FF2B5EF4-FFF2-40B4-BE49-F238E27FC236}">
                    <a16:creationId xmlns:a16="http://schemas.microsoft.com/office/drawing/2014/main" id="{54F6D586-7C79-E49A-CB22-D7693E145D3C}"/>
                  </a:ext>
                </a:extLst>
              </p:cNvPr>
              <p:cNvSpPr/>
              <p:nvPr/>
            </p:nvSpPr>
            <p:spPr>
              <a:xfrm>
                <a:off x="7280861" y="4145601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338" name="矩形 1337">
                <a:extLst>
                  <a:ext uri="{FF2B5EF4-FFF2-40B4-BE49-F238E27FC236}">
                    <a16:creationId xmlns:a16="http://schemas.microsoft.com/office/drawing/2014/main" id="{3CA64A9B-7AF1-F999-D7C8-6D1C83EEA7FC}"/>
                  </a:ext>
                </a:extLst>
              </p:cNvPr>
              <p:cNvSpPr/>
              <p:nvPr/>
            </p:nvSpPr>
            <p:spPr>
              <a:xfrm>
                <a:off x="7404442" y="4145600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339" name="矩形 1338">
                <a:extLst>
                  <a:ext uri="{FF2B5EF4-FFF2-40B4-BE49-F238E27FC236}">
                    <a16:creationId xmlns:a16="http://schemas.microsoft.com/office/drawing/2014/main" id="{8CC5EA09-C095-6EFA-9605-81ACED128729}"/>
                  </a:ext>
                </a:extLst>
              </p:cNvPr>
              <p:cNvSpPr/>
              <p:nvPr/>
            </p:nvSpPr>
            <p:spPr>
              <a:xfrm>
                <a:off x="7280817" y="4637684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340" name="矩形 1339">
                <a:extLst>
                  <a:ext uri="{FF2B5EF4-FFF2-40B4-BE49-F238E27FC236}">
                    <a16:creationId xmlns:a16="http://schemas.microsoft.com/office/drawing/2014/main" id="{38856BD5-3720-2CD0-C423-BFC6059D92EE}"/>
                  </a:ext>
                </a:extLst>
              </p:cNvPr>
              <p:cNvSpPr/>
              <p:nvPr/>
            </p:nvSpPr>
            <p:spPr>
              <a:xfrm>
                <a:off x="7404397" y="4637683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341" name="矩形 1340">
                <a:extLst>
                  <a:ext uri="{FF2B5EF4-FFF2-40B4-BE49-F238E27FC236}">
                    <a16:creationId xmlns:a16="http://schemas.microsoft.com/office/drawing/2014/main" id="{FFA1ECC6-828E-27BD-48DE-6635105CF4CF}"/>
                  </a:ext>
                </a:extLst>
              </p:cNvPr>
              <p:cNvSpPr/>
              <p:nvPr/>
            </p:nvSpPr>
            <p:spPr>
              <a:xfrm>
                <a:off x="7280861" y="4269180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342" name="矩形 1341">
                <a:extLst>
                  <a:ext uri="{FF2B5EF4-FFF2-40B4-BE49-F238E27FC236}">
                    <a16:creationId xmlns:a16="http://schemas.microsoft.com/office/drawing/2014/main" id="{D948A221-6BF9-4DE8-56B2-16C26462DEBE}"/>
                  </a:ext>
                </a:extLst>
              </p:cNvPr>
              <p:cNvSpPr/>
              <p:nvPr/>
            </p:nvSpPr>
            <p:spPr>
              <a:xfrm>
                <a:off x="7404442" y="4269180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343" name="矩形 1342">
                <a:extLst>
                  <a:ext uri="{FF2B5EF4-FFF2-40B4-BE49-F238E27FC236}">
                    <a16:creationId xmlns:a16="http://schemas.microsoft.com/office/drawing/2014/main" id="{2FBCC395-E5AF-59D8-5309-6D3AA95A0A39}"/>
                  </a:ext>
                </a:extLst>
              </p:cNvPr>
              <p:cNvSpPr/>
              <p:nvPr/>
            </p:nvSpPr>
            <p:spPr>
              <a:xfrm>
                <a:off x="7280817" y="4761264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862" name="矩形 861">
                <a:extLst>
                  <a:ext uri="{FF2B5EF4-FFF2-40B4-BE49-F238E27FC236}">
                    <a16:creationId xmlns:a16="http://schemas.microsoft.com/office/drawing/2014/main" id="{66175150-C5D1-6815-19BB-C2A2D9E07E3E}"/>
                  </a:ext>
                </a:extLst>
              </p:cNvPr>
              <p:cNvSpPr/>
              <p:nvPr/>
            </p:nvSpPr>
            <p:spPr>
              <a:xfrm>
                <a:off x="7404397" y="4761263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</p:grpSp>
        <p:grpSp>
          <p:nvGrpSpPr>
            <p:cNvPr id="668" name="组合 667">
              <a:extLst>
                <a:ext uri="{FF2B5EF4-FFF2-40B4-BE49-F238E27FC236}">
                  <a16:creationId xmlns:a16="http://schemas.microsoft.com/office/drawing/2014/main" id="{CEFE7141-0777-B779-EAD6-D2EA6B8E24E9}"/>
                </a:ext>
              </a:extLst>
            </p:cNvPr>
            <p:cNvGrpSpPr/>
            <p:nvPr/>
          </p:nvGrpSpPr>
          <p:grpSpPr>
            <a:xfrm>
              <a:off x="5598045" y="5183254"/>
              <a:ext cx="988332" cy="986407"/>
              <a:chOff x="6539691" y="3898439"/>
              <a:chExt cx="988332" cy="986407"/>
            </a:xfrm>
            <a:solidFill>
              <a:srgbClr val="FBE5D6">
                <a:alpha val="29804"/>
              </a:srgbClr>
            </a:solidFill>
          </p:grpSpPr>
          <p:sp>
            <p:nvSpPr>
              <p:cNvPr id="669" name="矩形 668">
                <a:extLst>
                  <a:ext uri="{FF2B5EF4-FFF2-40B4-BE49-F238E27FC236}">
                    <a16:creationId xmlns:a16="http://schemas.microsoft.com/office/drawing/2014/main" id="{7BCD8EC0-5763-075F-7052-764D01FEBD37}"/>
                  </a:ext>
                </a:extLst>
              </p:cNvPr>
              <p:cNvSpPr/>
              <p:nvPr/>
            </p:nvSpPr>
            <p:spPr>
              <a:xfrm>
                <a:off x="6539735" y="3898440"/>
                <a:ext cx="123581" cy="123581"/>
              </a:xfrm>
              <a:prstGeom prst="rect">
                <a:avLst/>
              </a:prstGeom>
              <a:solidFill>
                <a:srgbClr val="FBE5D6"/>
              </a:solidFill>
              <a:ln>
                <a:solidFill>
                  <a:srgbClr val="00000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670" name="矩形 669">
                <a:extLst>
                  <a:ext uri="{FF2B5EF4-FFF2-40B4-BE49-F238E27FC236}">
                    <a16:creationId xmlns:a16="http://schemas.microsoft.com/office/drawing/2014/main" id="{AD47733A-9B68-3C6F-AD65-98851F66E90D}"/>
                  </a:ext>
                </a:extLst>
              </p:cNvPr>
              <p:cNvSpPr/>
              <p:nvPr/>
            </p:nvSpPr>
            <p:spPr>
              <a:xfrm>
                <a:off x="6663316" y="3898440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671" name="矩形 670">
                <a:extLst>
                  <a:ext uri="{FF2B5EF4-FFF2-40B4-BE49-F238E27FC236}">
                    <a16:creationId xmlns:a16="http://schemas.microsoft.com/office/drawing/2014/main" id="{373C980C-0278-E360-6C13-6A25D0C03927}"/>
                  </a:ext>
                </a:extLst>
              </p:cNvPr>
              <p:cNvSpPr/>
              <p:nvPr/>
            </p:nvSpPr>
            <p:spPr>
              <a:xfrm>
                <a:off x="6539691" y="4390524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672" name="矩形 671">
                <a:extLst>
                  <a:ext uri="{FF2B5EF4-FFF2-40B4-BE49-F238E27FC236}">
                    <a16:creationId xmlns:a16="http://schemas.microsoft.com/office/drawing/2014/main" id="{036FA117-42FB-B748-8843-C581F0E9C126}"/>
                  </a:ext>
                </a:extLst>
              </p:cNvPr>
              <p:cNvSpPr/>
              <p:nvPr/>
            </p:nvSpPr>
            <p:spPr>
              <a:xfrm>
                <a:off x="6663271" y="4390523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673" name="矩形 672">
                <a:extLst>
                  <a:ext uri="{FF2B5EF4-FFF2-40B4-BE49-F238E27FC236}">
                    <a16:creationId xmlns:a16="http://schemas.microsoft.com/office/drawing/2014/main" id="{A13F12EE-6349-ED78-63AB-82FD679B2590}"/>
                  </a:ext>
                </a:extLst>
              </p:cNvPr>
              <p:cNvSpPr/>
              <p:nvPr/>
            </p:nvSpPr>
            <p:spPr>
              <a:xfrm>
                <a:off x="6539735" y="4022021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674" name="矩形 673">
                <a:extLst>
                  <a:ext uri="{FF2B5EF4-FFF2-40B4-BE49-F238E27FC236}">
                    <a16:creationId xmlns:a16="http://schemas.microsoft.com/office/drawing/2014/main" id="{EE953CCA-DB5E-4AA2-394E-ADCC9B55BED7}"/>
                  </a:ext>
                </a:extLst>
              </p:cNvPr>
              <p:cNvSpPr/>
              <p:nvPr/>
            </p:nvSpPr>
            <p:spPr>
              <a:xfrm>
                <a:off x="6663316" y="4022020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675" name="矩形 674">
                <a:extLst>
                  <a:ext uri="{FF2B5EF4-FFF2-40B4-BE49-F238E27FC236}">
                    <a16:creationId xmlns:a16="http://schemas.microsoft.com/office/drawing/2014/main" id="{B3450406-A899-B798-8B09-40D25EE9C11B}"/>
                  </a:ext>
                </a:extLst>
              </p:cNvPr>
              <p:cNvSpPr/>
              <p:nvPr/>
            </p:nvSpPr>
            <p:spPr>
              <a:xfrm>
                <a:off x="6539691" y="4514104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676" name="矩形 675">
                <a:extLst>
                  <a:ext uri="{FF2B5EF4-FFF2-40B4-BE49-F238E27FC236}">
                    <a16:creationId xmlns:a16="http://schemas.microsoft.com/office/drawing/2014/main" id="{C269B0F8-00FC-F737-12FD-3C81A62091DD}"/>
                  </a:ext>
                </a:extLst>
              </p:cNvPr>
              <p:cNvSpPr/>
              <p:nvPr/>
            </p:nvSpPr>
            <p:spPr>
              <a:xfrm>
                <a:off x="6663271" y="4514104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677" name="矩形 676">
                <a:extLst>
                  <a:ext uri="{FF2B5EF4-FFF2-40B4-BE49-F238E27FC236}">
                    <a16:creationId xmlns:a16="http://schemas.microsoft.com/office/drawing/2014/main" id="{E0C975C0-F17D-AD3C-A993-BD9239805CA2}"/>
                  </a:ext>
                </a:extLst>
              </p:cNvPr>
              <p:cNvSpPr/>
              <p:nvPr/>
            </p:nvSpPr>
            <p:spPr>
              <a:xfrm>
                <a:off x="6539735" y="4145602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678" name="矩形 677">
                <a:extLst>
                  <a:ext uri="{FF2B5EF4-FFF2-40B4-BE49-F238E27FC236}">
                    <a16:creationId xmlns:a16="http://schemas.microsoft.com/office/drawing/2014/main" id="{AA6F3122-8B33-9DA1-B8C9-F207C975F4E0}"/>
                  </a:ext>
                </a:extLst>
              </p:cNvPr>
              <p:cNvSpPr/>
              <p:nvPr/>
            </p:nvSpPr>
            <p:spPr>
              <a:xfrm>
                <a:off x="6663316" y="4145601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679" name="矩形 678">
                <a:extLst>
                  <a:ext uri="{FF2B5EF4-FFF2-40B4-BE49-F238E27FC236}">
                    <a16:creationId xmlns:a16="http://schemas.microsoft.com/office/drawing/2014/main" id="{B7C8AB03-14F4-3661-2D64-067226B1115D}"/>
                  </a:ext>
                </a:extLst>
              </p:cNvPr>
              <p:cNvSpPr/>
              <p:nvPr/>
            </p:nvSpPr>
            <p:spPr>
              <a:xfrm>
                <a:off x="6539691" y="4637685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680" name="矩形 679">
                <a:extLst>
                  <a:ext uri="{FF2B5EF4-FFF2-40B4-BE49-F238E27FC236}">
                    <a16:creationId xmlns:a16="http://schemas.microsoft.com/office/drawing/2014/main" id="{AB0F9C05-8FFA-E4DB-C9E7-8DB8CC44CD6C}"/>
                  </a:ext>
                </a:extLst>
              </p:cNvPr>
              <p:cNvSpPr/>
              <p:nvPr/>
            </p:nvSpPr>
            <p:spPr>
              <a:xfrm>
                <a:off x="6663271" y="4637684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681" name="矩形 680">
                <a:extLst>
                  <a:ext uri="{FF2B5EF4-FFF2-40B4-BE49-F238E27FC236}">
                    <a16:creationId xmlns:a16="http://schemas.microsoft.com/office/drawing/2014/main" id="{E7622032-85AD-4DD2-A346-30945DDA5B0E}"/>
                  </a:ext>
                </a:extLst>
              </p:cNvPr>
              <p:cNvSpPr/>
              <p:nvPr/>
            </p:nvSpPr>
            <p:spPr>
              <a:xfrm>
                <a:off x="6539735" y="4269181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682" name="矩形 681">
                <a:extLst>
                  <a:ext uri="{FF2B5EF4-FFF2-40B4-BE49-F238E27FC236}">
                    <a16:creationId xmlns:a16="http://schemas.microsoft.com/office/drawing/2014/main" id="{24ECFC46-7284-69F5-879D-4F5AE0C6464D}"/>
                  </a:ext>
                </a:extLst>
              </p:cNvPr>
              <p:cNvSpPr/>
              <p:nvPr/>
            </p:nvSpPr>
            <p:spPr>
              <a:xfrm>
                <a:off x="6663316" y="4269181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683" name="矩形 682">
                <a:extLst>
                  <a:ext uri="{FF2B5EF4-FFF2-40B4-BE49-F238E27FC236}">
                    <a16:creationId xmlns:a16="http://schemas.microsoft.com/office/drawing/2014/main" id="{3A2749A7-42F9-77BD-A222-5F8CE9A4476D}"/>
                  </a:ext>
                </a:extLst>
              </p:cNvPr>
              <p:cNvSpPr/>
              <p:nvPr/>
            </p:nvSpPr>
            <p:spPr>
              <a:xfrm>
                <a:off x="6539691" y="4761265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684" name="矩形 683">
                <a:extLst>
                  <a:ext uri="{FF2B5EF4-FFF2-40B4-BE49-F238E27FC236}">
                    <a16:creationId xmlns:a16="http://schemas.microsoft.com/office/drawing/2014/main" id="{E87810BB-7DE3-774E-52F4-42D7F2BDF347}"/>
                  </a:ext>
                </a:extLst>
              </p:cNvPr>
              <p:cNvSpPr/>
              <p:nvPr/>
            </p:nvSpPr>
            <p:spPr>
              <a:xfrm>
                <a:off x="6663271" y="4761264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685" name="矩形 684">
                <a:extLst>
                  <a:ext uri="{FF2B5EF4-FFF2-40B4-BE49-F238E27FC236}">
                    <a16:creationId xmlns:a16="http://schemas.microsoft.com/office/drawing/2014/main" id="{6E1F8E1F-4AB0-49A4-B726-B3470D9013B7}"/>
                  </a:ext>
                </a:extLst>
              </p:cNvPr>
              <p:cNvSpPr/>
              <p:nvPr/>
            </p:nvSpPr>
            <p:spPr>
              <a:xfrm>
                <a:off x="6786807" y="3898439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726" name="矩形 725">
                <a:extLst>
                  <a:ext uri="{FF2B5EF4-FFF2-40B4-BE49-F238E27FC236}">
                    <a16:creationId xmlns:a16="http://schemas.microsoft.com/office/drawing/2014/main" id="{1F03367A-DAAA-3BDB-4667-69155DEB4DD5}"/>
                  </a:ext>
                </a:extLst>
              </p:cNvPr>
              <p:cNvSpPr/>
              <p:nvPr/>
            </p:nvSpPr>
            <p:spPr>
              <a:xfrm>
                <a:off x="6910388" y="3898439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727" name="矩形 726">
                <a:extLst>
                  <a:ext uri="{FF2B5EF4-FFF2-40B4-BE49-F238E27FC236}">
                    <a16:creationId xmlns:a16="http://schemas.microsoft.com/office/drawing/2014/main" id="{894EC93B-C82C-7160-1DBD-915ED1C2E03F}"/>
                  </a:ext>
                </a:extLst>
              </p:cNvPr>
              <p:cNvSpPr/>
              <p:nvPr/>
            </p:nvSpPr>
            <p:spPr>
              <a:xfrm>
                <a:off x="6786763" y="4390523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728" name="矩形 727">
                <a:extLst>
                  <a:ext uri="{FF2B5EF4-FFF2-40B4-BE49-F238E27FC236}">
                    <a16:creationId xmlns:a16="http://schemas.microsoft.com/office/drawing/2014/main" id="{91C2C59B-2F71-379B-D741-FBBF554CBC14}"/>
                  </a:ext>
                </a:extLst>
              </p:cNvPr>
              <p:cNvSpPr/>
              <p:nvPr/>
            </p:nvSpPr>
            <p:spPr>
              <a:xfrm>
                <a:off x="6910343" y="4390522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729" name="矩形 728">
                <a:extLst>
                  <a:ext uri="{FF2B5EF4-FFF2-40B4-BE49-F238E27FC236}">
                    <a16:creationId xmlns:a16="http://schemas.microsoft.com/office/drawing/2014/main" id="{B908D88A-32D1-FD17-99A2-E883B6EFBD14}"/>
                  </a:ext>
                </a:extLst>
              </p:cNvPr>
              <p:cNvSpPr/>
              <p:nvPr/>
            </p:nvSpPr>
            <p:spPr>
              <a:xfrm>
                <a:off x="6786807" y="4022020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730" name="矩形 729">
                <a:extLst>
                  <a:ext uri="{FF2B5EF4-FFF2-40B4-BE49-F238E27FC236}">
                    <a16:creationId xmlns:a16="http://schemas.microsoft.com/office/drawing/2014/main" id="{ED5A57F3-DA4E-504A-65B7-B9BE39E2F8D5}"/>
                  </a:ext>
                </a:extLst>
              </p:cNvPr>
              <p:cNvSpPr/>
              <p:nvPr/>
            </p:nvSpPr>
            <p:spPr>
              <a:xfrm>
                <a:off x="6910388" y="4022019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731" name="矩形 730">
                <a:extLst>
                  <a:ext uri="{FF2B5EF4-FFF2-40B4-BE49-F238E27FC236}">
                    <a16:creationId xmlns:a16="http://schemas.microsoft.com/office/drawing/2014/main" id="{1DEFFF53-D5C9-8F4B-BBDF-C3D5E0633F27}"/>
                  </a:ext>
                </a:extLst>
              </p:cNvPr>
              <p:cNvSpPr/>
              <p:nvPr/>
            </p:nvSpPr>
            <p:spPr>
              <a:xfrm>
                <a:off x="6786763" y="4514103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732" name="矩形 731">
                <a:extLst>
                  <a:ext uri="{FF2B5EF4-FFF2-40B4-BE49-F238E27FC236}">
                    <a16:creationId xmlns:a16="http://schemas.microsoft.com/office/drawing/2014/main" id="{805ECD9E-9A6B-1610-DD44-9E57B0AC851D}"/>
                  </a:ext>
                </a:extLst>
              </p:cNvPr>
              <p:cNvSpPr/>
              <p:nvPr/>
            </p:nvSpPr>
            <p:spPr>
              <a:xfrm>
                <a:off x="6910343" y="4514103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733" name="矩形 732">
                <a:extLst>
                  <a:ext uri="{FF2B5EF4-FFF2-40B4-BE49-F238E27FC236}">
                    <a16:creationId xmlns:a16="http://schemas.microsoft.com/office/drawing/2014/main" id="{EB577F16-EB63-7350-1845-7E1C958326CA}"/>
                  </a:ext>
                </a:extLst>
              </p:cNvPr>
              <p:cNvSpPr/>
              <p:nvPr/>
            </p:nvSpPr>
            <p:spPr>
              <a:xfrm>
                <a:off x="6786807" y="4145601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734" name="矩形 733">
                <a:extLst>
                  <a:ext uri="{FF2B5EF4-FFF2-40B4-BE49-F238E27FC236}">
                    <a16:creationId xmlns:a16="http://schemas.microsoft.com/office/drawing/2014/main" id="{D64A24EE-54E2-1D97-FC99-83968A96542A}"/>
                  </a:ext>
                </a:extLst>
              </p:cNvPr>
              <p:cNvSpPr/>
              <p:nvPr/>
            </p:nvSpPr>
            <p:spPr>
              <a:xfrm>
                <a:off x="6910388" y="4145600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735" name="矩形 734">
                <a:extLst>
                  <a:ext uri="{FF2B5EF4-FFF2-40B4-BE49-F238E27FC236}">
                    <a16:creationId xmlns:a16="http://schemas.microsoft.com/office/drawing/2014/main" id="{A79D1031-B857-0A48-E44F-E05D44BBDD93}"/>
                  </a:ext>
                </a:extLst>
              </p:cNvPr>
              <p:cNvSpPr/>
              <p:nvPr/>
            </p:nvSpPr>
            <p:spPr>
              <a:xfrm>
                <a:off x="6786763" y="4637684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736" name="矩形 735">
                <a:extLst>
                  <a:ext uri="{FF2B5EF4-FFF2-40B4-BE49-F238E27FC236}">
                    <a16:creationId xmlns:a16="http://schemas.microsoft.com/office/drawing/2014/main" id="{2588BF3C-D835-BDFA-13D2-23E1996E99AF}"/>
                  </a:ext>
                </a:extLst>
              </p:cNvPr>
              <p:cNvSpPr/>
              <p:nvPr/>
            </p:nvSpPr>
            <p:spPr>
              <a:xfrm>
                <a:off x="6910343" y="4637683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737" name="矩形 736">
                <a:extLst>
                  <a:ext uri="{FF2B5EF4-FFF2-40B4-BE49-F238E27FC236}">
                    <a16:creationId xmlns:a16="http://schemas.microsoft.com/office/drawing/2014/main" id="{80AFC3EB-CF0B-0BED-7281-3A09220C197E}"/>
                  </a:ext>
                </a:extLst>
              </p:cNvPr>
              <p:cNvSpPr/>
              <p:nvPr/>
            </p:nvSpPr>
            <p:spPr>
              <a:xfrm>
                <a:off x="6786807" y="4269180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738" name="矩形 737">
                <a:extLst>
                  <a:ext uri="{FF2B5EF4-FFF2-40B4-BE49-F238E27FC236}">
                    <a16:creationId xmlns:a16="http://schemas.microsoft.com/office/drawing/2014/main" id="{0B775D12-1D9C-5882-118D-DCC4C98B8A0E}"/>
                  </a:ext>
                </a:extLst>
              </p:cNvPr>
              <p:cNvSpPr/>
              <p:nvPr/>
            </p:nvSpPr>
            <p:spPr>
              <a:xfrm>
                <a:off x="6910388" y="4269180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739" name="矩形 738">
                <a:extLst>
                  <a:ext uri="{FF2B5EF4-FFF2-40B4-BE49-F238E27FC236}">
                    <a16:creationId xmlns:a16="http://schemas.microsoft.com/office/drawing/2014/main" id="{348A71FF-4D18-4EFD-C00F-B894D92C1DE0}"/>
                  </a:ext>
                </a:extLst>
              </p:cNvPr>
              <p:cNvSpPr/>
              <p:nvPr/>
            </p:nvSpPr>
            <p:spPr>
              <a:xfrm>
                <a:off x="6786763" y="4761264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740" name="矩形 739">
                <a:extLst>
                  <a:ext uri="{FF2B5EF4-FFF2-40B4-BE49-F238E27FC236}">
                    <a16:creationId xmlns:a16="http://schemas.microsoft.com/office/drawing/2014/main" id="{67445776-EC9C-3C77-F373-84F153766E4B}"/>
                  </a:ext>
                </a:extLst>
              </p:cNvPr>
              <p:cNvSpPr/>
              <p:nvPr/>
            </p:nvSpPr>
            <p:spPr>
              <a:xfrm>
                <a:off x="6910343" y="4761263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741" name="矩形 740">
                <a:extLst>
                  <a:ext uri="{FF2B5EF4-FFF2-40B4-BE49-F238E27FC236}">
                    <a16:creationId xmlns:a16="http://schemas.microsoft.com/office/drawing/2014/main" id="{8388E191-38F4-0129-D230-22F68C2B6CBC}"/>
                  </a:ext>
                </a:extLst>
              </p:cNvPr>
              <p:cNvSpPr/>
              <p:nvPr/>
            </p:nvSpPr>
            <p:spPr>
              <a:xfrm>
                <a:off x="7033789" y="3898440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742" name="矩形 741">
                <a:extLst>
                  <a:ext uri="{FF2B5EF4-FFF2-40B4-BE49-F238E27FC236}">
                    <a16:creationId xmlns:a16="http://schemas.microsoft.com/office/drawing/2014/main" id="{FF6664CA-121D-FD63-8530-727ACA8867EE}"/>
                  </a:ext>
                </a:extLst>
              </p:cNvPr>
              <p:cNvSpPr/>
              <p:nvPr/>
            </p:nvSpPr>
            <p:spPr>
              <a:xfrm>
                <a:off x="7157370" y="3898440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743" name="矩形 742">
                <a:extLst>
                  <a:ext uri="{FF2B5EF4-FFF2-40B4-BE49-F238E27FC236}">
                    <a16:creationId xmlns:a16="http://schemas.microsoft.com/office/drawing/2014/main" id="{80823BCF-697C-7301-21E8-CE56206257F8}"/>
                  </a:ext>
                </a:extLst>
              </p:cNvPr>
              <p:cNvSpPr/>
              <p:nvPr/>
            </p:nvSpPr>
            <p:spPr>
              <a:xfrm>
                <a:off x="7033745" y="4390524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744" name="矩形 743">
                <a:extLst>
                  <a:ext uri="{FF2B5EF4-FFF2-40B4-BE49-F238E27FC236}">
                    <a16:creationId xmlns:a16="http://schemas.microsoft.com/office/drawing/2014/main" id="{53DE9E45-B367-90E7-4765-FDDD93D92737}"/>
                  </a:ext>
                </a:extLst>
              </p:cNvPr>
              <p:cNvSpPr/>
              <p:nvPr/>
            </p:nvSpPr>
            <p:spPr>
              <a:xfrm>
                <a:off x="7157325" y="4390523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745" name="矩形 744">
                <a:extLst>
                  <a:ext uri="{FF2B5EF4-FFF2-40B4-BE49-F238E27FC236}">
                    <a16:creationId xmlns:a16="http://schemas.microsoft.com/office/drawing/2014/main" id="{222F94F4-6888-C5F8-1157-57B615155E76}"/>
                  </a:ext>
                </a:extLst>
              </p:cNvPr>
              <p:cNvSpPr/>
              <p:nvPr/>
            </p:nvSpPr>
            <p:spPr>
              <a:xfrm>
                <a:off x="7033789" y="4022021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746" name="矩形 745">
                <a:extLst>
                  <a:ext uri="{FF2B5EF4-FFF2-40B4-BE49-F238E27FC236}">
                    <a16:creationId xmlns:a16="http://schemas.microsoft.com/office/drawing/2014/main" id="{60B2B376-C06F-B11D-3E19-DB32693B0309}"/>
                  </a:ext>
                </a:extLst>
              </p:cNvPr>
              <p:cNvSpPr/>
              <p:nvPr/>
            </p:nvSpPr>
            <p:spPr>
              <a:xfrm>
                <a:off x="7157370" y="4022020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747" name="矩形 746">
                <a:extLst>
                  <a:ext uri="{FF2B5EF4-FFF2-40B4-BE49-F238E27FC236}">
                    <a16:creationId xmlns:a16="http://schemas.microsoft.com/office/drawing/2014/main" id="{EF9122F1-FE7F-7756-0BB4-6998411D1CD8}"/>
                  </a:ext>
                </a:extLst>
              </p:cNvPr>
              <p:cNvSpPr/>
              <p:nvPr/>
            </p:nvSpPr>
            <p:spPr>
              <a:xfrm>
                <a:off x="7033745" y="4514104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748" name="矩形 747">
                <a:extLst>
                  <a:ext uri="{FF2B5EF4-FFF2-40B4-BE49-F238E27FC236}">
                    <a16:creationId xmlns:a16="http://schemas.microsoft.com/office/drawing/2014/main" id="{C0CD8D6B-A001-4A3F-89CA-F3F48D064761}"/>
                  </a:ext>
                </a:extLst>
              </p:cNvPr>
              <p:cNvSpPr/>
              <p:nvPr/>
            </p:nvSpPr>
            <p:spPr>
              <a:xfrm>
                <a:off x="7157325" y="4514104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749" name="矩形 748">
                <a:extLst>
                  <a:ext uri="{FF2B5EF4-FFF2-40B4-BE49-F238E27FC236}">
                    <a16:creationId xmlns:a16="http://schemas.microsoft.com/office/drawing/2014/main" id="{FD7F564F-590C-E764-754C-1D1CAFAD6F11}"/>
                  </a:ext>
                </a:extLst>
              </p:cNvPr>
              <p:cNvSpPr/>
              <p:nvPr/>
            </p:nvSpPr>
            <p:spPr>
              <a:xfrm>
                <a:off x="7033789" y="4145602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750" name="矩形 749">
                <a:extLst>
                  <a:ext uri="{FF2B5EF4-FFF2-40B4-BE49-F238E27FC236}">
                    <a16:creationId xmlns:a16="http://schemas.microsoft.com/office/drawing/2014/main" id="{9F00A458-EF7F-95AA-0585-F206B4028D92}"/>
                  </a:ext>
                </a:extLst>
              </p:cNvPr>
              <p:cNvSpPr/>
              <p:nvPr/>
            </p:nvSpPr>
            <p:spPr>
              <a:xfrm>
                <a:off x="7157370" y="4145601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751" name="矩形 750">
                <a:extLst>
                  <a:ext uri="{FF2B5EF4-FFF2-40B4-BE49-F238E27FC236}">
                    <a16:creationId xmlns:a16="http://schemas.microsoft.com/office/drawing/2014/main" id="{91492573-7153-B598-E60D-CE1DDF1CD510}"/>
                  </a:ext>
                </a:extLst>
              </p:cNvPr>
              <p:cNvSpPr/>
              <p:nvPr/>
            </p:nvSpPr>
            <p:spPr>
              <a:xfrm>
                <a:off x="7033745" y="4637685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752" name="矩形 751">
                <a:extLst>
                  <a:ext uri="{FF2B5EF4-FFF2-40B4-BE49-F238E27FC236}">
                    <a16:creationId xmlns:a16="http://schemas.microsoft.com/office/drawing/2014/main" id="{62251A35-C085-90EE-D3BD-07EAD532A2F1}"/>
                  </a:ext>
                </a:extLst>
              </p:cNvPr>
              <p:cNvSpPr/>
              <p:nvPr/>
            </p:nvSpPr>
            <p:spPr>
              <a:xfrm>
                <a:off x="7157325" y="4637684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753" name="矩形 752">
                <a:extLst>
                  <a:ext uri="{FF2B5EF4-FFF2-40B4-BE49-F238E27FC236}">
                    <a16:creationId xmlns:a16="http://schemas.microsoft.com/office/drawing/2014/main" id="{BEFB1866-9C90-F114-5D71-4238828FF657}"/>
                  </a:ext>
                </a:extLst>
              </p:cNvPr>
              <p:cNvSpPr/>
              <p:nvPr/>
            </p:nvSpPr>
            <p:spPr>
              <a:xfrm>
                <a:off x="7033789" y="4269181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754" name="矩形 753">
                <a:extLst>
                  <a:ext uri="{FF2B5EF4-FFF2-40B4-BE49-F238E27FC236}">
                    <a16:creationId xmlns:a16="http://schemas.microsoft.com/office/drawing/2014/main" id="{A7B1F90F-5C4D-9D0E-CA04-8251036C9DCB}"/>
                  </a:ext>
                </a:extLst>
              </p:cNvPr>
              <p:cNvSpPr/>
              <p:nvPr/>
            </p:nvSpPr>
            <p:spPr>
              <a:xfrm>
                <a:off x="7157370" y="4269181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755" name="矩形 754">
                <a:extLst>
                  <a:ext uri="{FF2B5EF4-FFF2-40B4-BE49-F238E27FC236}">
                    <a16:creationId xmlns:a16="http://schemas.microsoft.com/office/drawing/2014/main" id="{AC7C41A1-73AD-7AEA-B3BB-C94A875A1795}"/>
                  </a:ext>
                </a:extLst>
              </p:cNvPr>
              <p:cNvSpPr/>
              <p:nvPr/>
            </p:nvSpPr>
            <p:spPr>
              <a:xfrm>
                <a:off x="7033745" y="4761265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756" name="矩形 755">
                <a:extLst>
                  <a:ext uri="{FF2B5EF4-FFF2-40B4-BE49-F238E27FC236}">
                    <a16:creationId xmlns:a16="http://schemas.microsoft.com/office/drawing/2014/main" id="{C50941FF-C604-29F3-6AB0-EA8D5F9AFC4E}"/>
                  </a:ext>
                </a:extLst>
              </p:cNvPr>
              <p:cNvSpPr/>
              <p:nvPr/>
            </p:nvSpPr>
            <p:spPr>
              <a:xfrm>
                <a:off x="7157325" y="4761264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757" name="矩形 756">
                <a:extLst>
                  <a:ext uri="{FF2B5EF4-FFF2-40B4-BE49-F238E27FC236}">
                    <a16:creationId xmlns:a16="http://schemas.microsoft.com/office/drawing/2014/main" id="{14E4590D-8FE2-EA36-6D92-987F3E0E0C1A}"/>
                  </a:ext>
                </a:extLst>
              </p:cNvPr>
              <p:cNvSpPr/>
              <p:nvPr/>
            </p:nvSpPr>
            <p:spPr>
              <a:xfrm>
                <a:off x="7280861" y="3898439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758" name="矩形 757">
                <a:extLst>
                  <a:ext uri="{FF2B5EF4-FFF2-40B4-BE49-F238E27FC236}">
                    <a16:creationId xmlns:a16="http://schemas.microsoft.com/office/drawing/2014/main" id="{2E774F78-C350-C258-5820-D3F3DDEFC7A8}"/>
                  </a:ext>
                </a:extLst>
              </p:cNvPr>
              <p:cNvSpPr/>
              <p:nvPr/>
            </p:nvSpPr>
            <p:spPr>
              <a:xfrm>
                <a:off x="7404442" y="3898439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759" name="矩形 758">
                <a:extLst>
                  <a:ext uri="{FF2B5EF4-FFF2-40B4-BE49-F238E27FC236}">
                    <a16:creationId xmlns:a16="http://schemas.microsoft.com/office/drawing/2014/main" id="{B70DFA0E-46BD-1432-6A63-DB630534A145}"/>
                  </a:ext>
                </a:extLst>
              </p:cNvPr>
              <p:cNvSpPr/>
              <p:nvPr/>
            </p:nvSpPr>
            <p:spPr>
              <a:xfrm>
                <a:off x="7280817" y="4390523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760" name="矩形 759">
                <a:extLst>
                  <a:ext uri="{FF2B5EF4-FFF2-40B4-BE49-F238E27FC236}">
                    <a16:creationId xmlns:a16="http://schemas.microsoft.com/office/drawing/2014/main" id="{519C82E2-6A1A-EC03-65FF-B69310AF6EF7}"/>
                  </a:ext>
                </a:extLst>
              </p:cNvPr>
              <p:cNvSpPr/>
              <p:nvPr/>
            </p:nvSpPr>
            <p:spPr>
              <a:xfrm>
                <a:off x="7404397" y="4390522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761" name="矩形 760">
                <a:extLst>
                  <a:ext uri="{FF2B5EF4-FFF2-40B4-BE49-F238E27FC236}">
                    <a16:creationId xmlns:a16="http://schemas.microsoft.com/office/drawing/2014/main" id="{90EB4ADB-99C7-C0DE-93F3-EA48147521D5}"/>
                  </a:ext>
                </a:extLst>
              </p:cNvPr>
              <p:cNvSpPr/>
              <p:nvPr/>
            </p:nvSpPr>
            <p:spPr>
              <a:xfrm>
                <a:off x="7280861" y="4022020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762" name="矩形 761">
                <a:extLst>
                  <a:ext uri="{FF2B5EF4-FFF2-40B4-BE49-F238E27FC236}">
                    <a16:creationId xmlns:a16="http://schemas.microsoft.com/office/drawing/2014/main" id="{8F9C6B55-0DB5-FC6F-24BD-9B0397A896E3}"/>
                  </a:ext>
                </a:extLst>
              </p:cNvPr>
              <p:cNvSpPr/>
              <p:nvPr/>
            </p:nvSpPr>
            <p:spPr>
              <a:xfrm>
                <a:off x="7404442" y="4022019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763" name="矩形 762">
                <a:extLst>
                  <a:ext uri="{FF2B5EF4-FFF2-40B4-BE49-F238E27FC236}">
                    <a16:creationId xmlns:a16="http://schemas.microsoft.com/office/drawing/2014/main" id="{54C3B50F-19BA-0AF0-D2F8-1605A7E6E6F2}"/>
                  </a:ext>
                </a:extLst>
              </p:cNvPr>
              <p:cNvSpPr/>
              <p:nvPr/>
            </p:nvSpPr>
            <p:spPr>
              <a:xfrm>
                <a:off x="7280817" y="4514103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764" name="矩形 763">
                <a:extLst>
                  <a:ext uri="{FF2B5EF4-FFF2-40B4-BE49-F238E27FC236}">
                    <a16:creationId xmlns:a16="http://schemas.microsoft.com/office/drawing/2014/main" id="{DCDDE277-D322-242B-8C22-4BCD87A462F7}"/>
                  </a:ext>
                </a:extLst>
              </p:cNvPr>
              <p:cNvSpPr/>
              <p:nvPr/>
            </p:nvSpPr>
            <p:spPr>
              <a:xfrm>
                <a:off x="7404397" y="4514103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765" name="矩形 764">
                <a:extLst>
                  <a:ext uri="{FF2B5EF4-FFF2-40B4-BE49-F238E27FC236}">
                    <a16:creationId xmlns:a16="http://schemas.microsoft.com/office/drawing/2014/main" id="{C9E77800-6BB7-1507-D670-80A48BDA2C28}"/>
                  </a:ext>
                </a:extLst>
              </p:cNvPr>
              <p:cNvSpPr/>
              <p:nvPr/>
            </p:nvSpPr>
            <p:spPr>
              <a:xfrm>
                <a:off x="7280861" y="4145601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766" name="矩形 765">
                <a:extLst>
                  <a:ext uri="{FF2B5EF4-FFF2-40B4-BE49-F238E27FC236}">
                    <a16:creationId xmlns:a16="http://schemas.microsoft.com/office/drawing/2014/main" id="{2E8BDCDB-67FE-EBBA-9E5A-ED5E0096E206}"/>
                  </a:ext>
                </a:extLst>
              </p:cNvPr>
              <p:cNvSpPr/>
              <p:nvPr/>
            </p:nvSpPr>
            <p:spPr>
              <a:xfrm>
                <a:off x="7404442" y="4145600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767" name="矩形 766">
                <a:extLst>
                  <a:ext uri="{FF2B5EF4-FFF2-40B4-BE49-F238E27FC236}">
                    <a16:creationId xmlns:a16="http://schemas.microsoft.com/office/drawing/2014/main" id="{CA4C07EC-9561-39D4-3832-43BA74A621B1}"/>
                  </a:ext>
                </a:extLst>
              </p:cNvPr>
              <p:cNvSpPr/>
              <p:nvPr/>
            </p:nvSpPr>
            <p:spPr>
              <a:xfrm>
                <a:off x="7280817" y="4637684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768" name="矩形 767">
                <a:extLst>
                  <a:ext uri="{FF2B5EF4-FFF2-40B4-BE49-F238E27FC236}">
                    <a16:creationId xmlns:a16="http://schemas.microsoft.com/office/drawing/2014/main" id="{365D949F-B454-6330-97FE-E5BDFC3924E0}"/>
                  </a:ext>
                </a:extLst>
              </p:cNvPr>
              <p:cNvSpPr/>
              <p:nvPr/>
            </p:nvSpPr>
            <p:spPr>
              <a:xfrm>
                <a:off x="7404397" y="4637683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769" name="矩形 768">
                <a:extLst>
                  <a:ext uri="{FF2B5EF4-FFF2-40B4-BE49-F238E27FC236}">
                    <a16:creationId xmlns:a16="http://schemas.microsoft.com/office/drawing/2014/main" id="{E0BE4299-50F3-78BE-E50D-6A32D507A3DA}"/>
                  </a:ext>
                </a:extLst>
              </p:cNvPr>
              <p:cNvSpPr/>
              <p:nvPr/>
            </p:nvSpPr>
            <p:spPr>
              <a:xfrm>
                <a:off x="7280861" y="4269180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770" name="矩形 769">
                <a:extLst>
                  <a:ext uri="{FF2B5EF4-FFF2-40B4-BE49-F238E27FC236}">
                    <a16:creationId xmlns:a16="http://schemas.microsoft.com/office/drawing/2014/main" id="{94ED1AB0-3D39-6121-6245-2102169D3C48}"/>
                  </a:ext>
                </a:extLst>
              </p:cNvPr>
              <p:cNvSpPr/>
              <p:nvPr/>
            </p:nvSpPr>
            <p:spPr>
              <a:xfrm>
                <a:off x="7404442" y="4269180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771" name="矩形 770">
                <a:extLst>
                  <a:ext uri="{FF2B5EF4-FFF2-40B4-BE49-F238E27FC236}">
                    <a16:creationId xmlns:a16="http://schemas.microsoft.com/office/drawing/2014/main" id="{7EC3C941-AB3F-4FAD-D471-44C4254B3C7B}"/>
                  </a:ext>
                </a:extLst>
              </p:cNvPr>
              <p:cNvSpPr/>
              <p:nvPr/>
            </p:nvSpPr>
            <p:spPr>
              <a:xfrm>
                <a:off x="7280817" y="4761264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772" name="矩形 771">
                <a:extLst>
                  <a:ext uri="{FF2B5EF4-FFF2-40B4-BE49-F238E27FC236}">
                    <a16:creationId xmlns:a16="http://schemas.microsoft.com/office/drawing/2014/main" id="{E81E56CD-FEC0-DBA0-F32F-DD4FF0DB98DC}"/>
                  </a:ext>
                </a:extLst>
              </p:cNvPr>
              <p:cNvSpPr/>
              <p:nvPr/>
            </p:nvSpPr>
            <p:spPr>
              <a:xfrm>
                <a:off x="7404397" y="4761263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</p:grpSp>
      </p:grpSp>
      <p:grpSp>
        <p:nvGrpSpPr>
          <p:cNvPr id="863" name="组合 862">
            <a:extLst>
              <a:ext uri="{FF2B5EF4-FFF2-40B4-BE49-F238E27FC236}">
                <a16:creationId xmlns:a16="http://schemas.microsoft.com/office/drawing/2014/main" id="{D9ACA28E-401B-4AA3-A0D5-D0C81A698DBB}"/>
              </a:ext>
            </a:extLst>
          </p:cNvPr>
          <p:cNvGrpSpPr/>
          <p:nvPr/>
        </p:nvGrpSpPr>
        <p:grpSpPr>
          <a:xfrm>
            <a:off x="2155963" y="2411670"/>
            <a:ext cx="525144" cy="858450"/>
            <a:chOff x="3619947" y="6126097"/>
            <a:chExt cx="525144" cy="858450"/>
          </a:xfrm>
        </p:grpSpPr>
        <p:sp>
          <p:nvSpPr>
            <p:cNvPr id="864" name="矩形 863">
              <a:extLst>
                <a:ext uri="{FF2B5EF4-FFF2-40B4-BE49-F238E27FC236}">
                  <a16:creationId xmlns:a16="http://schemas.microsoft.com/office/drawing/2014/main" id="{84B71DD1-2B31-5670-4D7C-2FC0BBC059EC}"/>
                </a:ext>
              </a:extLst>
            </p:cNvPr>
            <p:cNvSpPr/>
            <p:nvPr/>
          </p:nvSpPr>
          <p:spPr>
            <a:xfrm>
              <a:off x="3980963" y="6482853"/>
              <a:ext cx="123581" cy="123581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rgbClr val="0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384" name="矩形 383">
              <a:extLst>
                <a:ext uri="{FF2B5EF4-FFF2-40B4-BE49-F238E27FC236}">
                  <a16:creationId xmlns:a16="http://schemas.microsoft.com/office/drawing/2014/main" id="{8E848DC1-4F60-ACF3-AD86-3E3A0359DC23}"/>
                </a:ext>
              </a:extLst>
            </p:cNvPr>
            <p:cNvSpPr/>
            <p:nvPr/>
          </p:nvSpPr>
          <p:spPr>
            <a:xfrm>
              <a:off x="3894184" y="6567211"/>
              <a:ext cx="123581" cy="123581"/>
            </a:xfrm>
            <a:prstGeom prst="rect">
              <a:avLst/>
            </a:prstGeom>
            <a:solidFill>
              <a:srgbClr val="FBE5D6"/>
            </a:solidFill>
            <a:ln>
              <a:solidFill>
                <a:srgbClr val="0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grpSp>
          <p:nvGrpSpPr>
            <p:cNvPr id="385" name="组合 384">
              <a:extLst>
                <a:ext uri="{FF2B5EF4-FFF2-40B4-BE49-F238E27FC236}">
                  <a16:creationId xmlns:a16="http://schemas.microsoft.com/office/drawing/2014/main" id="{B2CE4B1F-BE4A-47FB-A14D-8362A8ADDD96}"/>
                </a:ext>
              </a:extLst>
            </p:cNvPr>
            <p:cNvGrpSpPr/>
            <p:nvPr/>
          </p:nvGrpSpPr>
          <p:grpSpPr>
            <a:xfrm>
              <a:off x="3619947" y="6126097"/>
              <a:ext cx="330799" cy="388375"/>
              <a:chOff x="3574405" y="6211195"/>
              <a:chExt cx="330799" cy="388375"/>
            </a:xfrm>
          </p:grpSpPr>
          <p:sp>
            <p:nvSpPr>
              <p:cNvPr id="389" name="文本框 388">
                <a:extLst>
                  <a:ext uri="{FF2B5EF4-FFF2-40B4-BE49-F238E27FC236}">
                    <a16:creationId xmlns:a16="http://schemas.microsoft.com/office/drawing/2014/main" id="{A4F55ED3-1BFC-6C4A-C4A2-0C79CE347E0C}"/>
                  </a:ext>
                </a:extLst>
              </p:cNvPr>
              <p:cNvSpPr txBox="1"/>
              <p:nvPr/>
            </p:nvSpPr>
            <p:spPr>
              <a:xfrm rot="18982472">
                <a:off x="3574405" y="6211195"/>
                <a:ext cx="298535" cy="3692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h</a:t>
                </a:r>
                <a:endParaRPr lang="zh-CN" altLang="en-US" dirty="0"/>
              </a:p>
            </p:txBody>
          </p:sp>
          <p:cxnSp>
            <p:nvCxnSpPr>
              <p:cNvPr id="390" name="直接连接符 132">
                <a:extLst>
                  <a:ext uri="{FF2B5EF4-FFF2-40B4-BE49-F238E27FC236}">
                    <a16:creationId xmlns:a16="http://schemas.microsoft.com/office/drawing/2014/main" id="{BD481D06-D844-4A4F-9933-833EAE859D9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724978" y="6438059"/>
                <a:ext cx="180226" cy="161511"/>
              </a:xfrm>
              <a:prstGeom prst="line">
                <a:avLst/>
              </a:prstGeom>
              <a:ln w="12700">
                <a:headEnd type="triangl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86" name="文本框 385">
              <a:extLst>
                <a:ext uri="{FF2B5EF4-FFF2-40B4-BE49-F238E27FC236}">
                  <a16:creationId xmlns:a16="http://schemas.microsoft.com/office/drawing/2014/main" id="{3B467194-F026-4AFC-0145-6CDD682EEC66}"/>
                </a:ext>
              </a:extLst>
            </p:cNvPr>
            <p:cNvSpPr txBox="1"/>
            <p:nvPr/>
          </p:nvSpPr>
          <p:spPr>
            <a:xfrm>
              <a:off x="3635363" y="6430418"/>
              <a:ext cx="3337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c</a:t>
              </a:r>
              <a:endParaRPr lang="zh-CN" altLang="en-US" dirty="0"/>
            </a:p>
          </p:txBody>
        </p:sp>
        <p:sp>
          <p:nvSpPr>
            <p:cNvPr id="387" name="文本框 386">
              <a:extLst>
                <a:ext uri="{FF2B5EF4-FFF2-40B4-BE49-F238E27FC236}">
                  <a16:creationId xmlns:a16="http://schemas.microsoft.com/office/drawing/2014/main" id="{B3F9BC15-F1A4-FC89-01D1-F50AF9405231}"/>
                </a:ext>
              </a:extLst>
            </p:cNvPr>
            <p:cNvSpPr txBox="1"/>
            <p:nvPr/>
          </p:nvSpPr>
          <p:spPr>
            <a:xfrm>
              <a:off x="3811345" y="6615215"/>
              <a:ext cx="3337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c’</a:t>
              </a:r>
              <a:endParaRPr lang="zh-CN" altLang="en-US" dirty="0"/>
            </a:p>
          </p:txBody>
        </p:sp>
      </p:grpSp>
      <p:graphicFrame>
        <p:nvGraphicFramePr>
          <p:cNvPr id="391" name="表格 390">
            <a:extLst>
              <a:ext uri="{FF2B5EF4-FFF2-40B4-BE49-F238E27FC236}">
                <a16:creationId xmlns:a16="http://schemas.microsoft.com/office/drawing/2014/main" id="{8837E34C-407C-A244-1FE4-F36DB1F155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4673222"/>
              </p:ext>
            </p:extLst>
          </p:nvPr>
        </p:nvGraphicFramePr>
        <p:xfrm>
          <a:off x="2481576" y="4111425"/>
          <a:ext cx="2538772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3571">
                  <a:extLst>
                    <a:ext uri="{9D8B030D-6E8A-4147-A177-3AD203B41FA5}">
                      <a16:colId xmlns:a16="http://schemas.microsoft.com/office/drawing/2014/main" val="2005552497"/>
                    </a:ext>
                  </a:extLst>
                </a:gridCol>
                <a:gridCol w="454361">
                  <a:extLst>
                    <a:ext uri="{9D8B030D-6E8A-4147-A177-3AD203B41FA5}">
                      <a16:colId xmlns:a16="http://schemas.microsoft.com/office/drawing/2014/main" val="2145976835"/>
                    </a:ext>
                  </a:extLst>
                </a:gridCol>
                <a:gridCol w="494116">
                  <a:extLst>
                    <a:ext uri="{9D8B030D-6E8A-4147-A177-3AD203B41FA5}">
                      <a16:colId xmlns:a16="http://schemas.microsoft.com/office/drawing/2014/main" val="148455026"/>
                    </a:ext>
                  </a:extLst>
                </a:gridCol>
                <a:gridCol w="566724">
                  <a:extLst>
                    <a:ext uri="{9D8B030D-6E8A-4147-A177-3AD203B41FA5}">
                      <a16:colId xmlns:a16="http://schemas.microsoft.com/office/drawing/2014/main" val="2182379166"/>
                    </a:ext>
                  </a:extLst>
                </a:gridCol>
              </a:tblGrid>
              <a:tr h="208247">
                <a:tc>
                  <a:txBody>
                    <a:bodyPr/>
                    <a:lstStyle/>
                    <a:p>
                      <a:endParaRPr lang="zh-CN" altLang="en-US" sz="16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n-lt"/>
                        </a:rPr>
                        <a:t>h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n-lt"/>
                        </a:rPr>
                        <a:t>c=1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n-lt"/>
                        </a:rPr>
                        <a:t>c’=1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1248250"/>
                  </a:ext>
                </a:extLst>
              </a:tr>
              <a:tr h="208247">
                <a:tc>
                  <a:txBody>
                    <a:bodyPr/>
                    <a:lstStyle/>
                    <a:p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lt"/>
                        </a:rPr>
                        <a:t>Broadcast: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n-lt"/>
                        </a:rPr>
                        <a:t>No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>
                          <a:solidFill>
                            <a:schemeClr val="accent2"/>
                          </a:solidFill>
                          <a:latin typeface="+mn-lt"/>
                        </a:rPr>
                        <a:t>Yes</a:t>
                      </a:r>
                      <a:endParaRPr lang="zh-CN" altLang="en-US" sz="1600" b="1" dirty="0">
                        <a:solidFill>
                          <a:schemeClr val="accent2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>
                          <a:solidFill>
                            <a:schemeClr val="accent2"/>
                          </a:solidFill>
                          <a:latin typeface="+mn-lt"/>
                        </a:rPr>
                        <a:t>Yes</a:t>
                      </a:r>
                      <a:endParaRPr lang="zh-CN" altLang="en-US" sz="1600" b="1" dirty="0">
                        <a:solidFill>
                          <a:schemeClr val="accent2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90620"/>
                  </a:ext>
                </a:extLst>
              </a:tr>
            </a:tbl>
          </a:graphicData>
        </a:graphic>
      </p:graphicFrame>
      <p:cxnSp>
        <p:nvCxnSpPr>
          <p:cNvPr id="393" name="直接箭头连接符 19">
            <a:extLst>
              <a:ext uri="{FF2B5EF4-FFF2-40B4-BE49-F238E27FC236}">
                <a16:creationId xmlns:a16="http://schemas.microsoft.com/office/drawing/2014/main" id="{3BF383AF-B0A3-2799-FD51-28CB1DA6B444}"/>
              </a:ext>
            </a:extLst>
          </p:cNvPr>
          <p:cNvCxnSpPr>
            <a:cxnSpLocks/>
            <a:endCxn id="665" idx="0"/>
          </p:cNvCxnSpPr>
          <p:nvPr/>
        </p:nvCxnSpPr>
        <p:spPr>
          <a:xfrm>
            <a:off x="1656445" y="3903274"/>
            <a:ext cx="238554" cy="2323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" name="直接箭头连接符 19">
            <a:extLst>
              <a:ext uri="{FF2B5EF4-FFF2-40B4-BE49-F238E27FC236}">
                <a16:creationId xmlns:a16="http://schemas.microsoft.com/office/drawing/2014/main" id="{F48A5CED-9892-5A82-93C4-700B617ABF08}"/>
              </a:ext>
            </a:extLst>
          </p:cNvPr>
          <p:cNvCxnSpPr>
            <a:cxnSpLocks/>
            <a:stCxn id="387" idx="1"/>
            <a:endCxn id="665" idx="0"/>
          </p:cNvCxnSpPr>
          <p:nvPr/>
        </p:nvCxnSpPr>
        <p:spPr>
          <a:xfrm flipH="1">
            <a:off x="1894999" y="3085454"/>
            <a:ext cx="452362" cy="105018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5" name="文本框 394">
            <a:extLst>
              <a:ext uri="{FF2B5EF4-FFF2-40B4-BE49-F238E27FC236}">
                <a16:creationId xmlns:a16="http://schemas.microsoft.com/office/drawing/2014/main" id="{8162EE96-7BDD-C1C3-96B7-78C7662D3189}"/>
              </a:ext>
            </a:extLst>
          </p:cNvPr>
          <p:cNvSpPr txBox="1"/>
          <p:nvPr/>
        </p:nvSpPr>
        <p:spPr>
          <a:xfrm rot="16200000">
            <a:off x="2434492" y="3172746"/>
            <a:ext cx="10901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chemeClr val="accent2"/>
                </a:solidFill>
              </a:rPr>
              <a:t>Broadcasted</a:t>
            </a:r>
            <a:endParaRPr lang="zh-CN" altLang="en-US" sz="1400" dirty="0">
              <a:solidFill>
                <a:schemeClr val="accent2"/>
              </a:solidFill>
            </a:endParaRPr>
          </a:p>
        </p:txBody>
      </p:sp>
      <p:sp>
        <p:nvSpPr>
          <p:cNvPr id="396" name="文本框 395">
            <a:extLst>
              <a:ext uri="{FF2B5EF4-FFF2-40B4-BE49-F238E27FC236}">
                <a16:creationId xmlns:a16="http://schemas.microsoft.com/office/drawing/2014/main" id="{72F61AB6-C9E6-B402-3EAD-FFC4CB7AD060}"/>
              </a:ext>
            </a:extLst>
          </p:cNvPr>
          <p:cNvSpPr txBox="1"/>
          <p:nvPr/>
        </p:nvSpPr>
        <p:spPr>
          <a:xfrm>
            <a:off x="3139113" y="2473804"/>
            <a:ext cx="10901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chemeClr val="accent2"/>
                </a:solidFill>
              </a:rPr>
              <a:t>Broadcasted</a:t>
            </a:r>
            <a:endParaRPr lang="zh-CN" altLang="en-US" sz="1400" dirty="0">
              <a:solidFill>
                <a:schemeClr val="accent2"/>
              </a:solidFill>
            </a:endParaRPr>
          </a:p>
        </p:txBody>
      </p:sp>
      <p:cxnSp>
        <p:nvCxnSpPr>
          <p:cNvPr id="397" name="连接符: 曲线 14">
            <a:extLst>
              <a:ext uri="{FF2B5EF4-FFF2-40B4-BE49-F238E27FC236}">
                <a16:creationId xmlns:a16="http://schemas.microsoft.com/office/drawing/2014/main" id="{8BB14BCB-9873-51D3-2674-380E8451A261}"/>
              </a:ext>
            </a:extLst>
          </p:cNvPr>
          <p:cNvCxnSpPr>
            <a:cxnSpLocks/>
            <a:endCxn id="395" idx="1"/>
          </p:cNvCxnSpPr>
          <p:nvPr/>
        </p:nvCxnSpPr>
        <p:spPr>
          <a:xfrm rot="10800000">
            <a:off x="2979547" y="3871688"/>
            <a:ext cx="1075217" cy="284352"/>
          </a:xfrm>
          <a:prstGeom prst="curvedConnector2">
            <a:avLst/>
          </a:prstGeom>
          <a:ln w="38100">
            <a:solidFill>
              <a:schemeClr val="accent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直接箭头连接符 19">
            <a:extLst>
              <a:ext uri="{FF2B5EF4-FFF2-40B4-BE49-F238E27FC236}">
                <a16:creationId xmlns:a16="http://schemas.microsoft.com/office/drawing/2014/main" id="{C504A6DD-0454-94AA-03C6-2B53016A2FA0}"/>
              </a:ext>
            </a:extLst>
          </p:cNvPr>
          <p:cNvCxnSpPr>
            <a:cxnSpLocks/>
            <a:stCxn id="665" idx="2"/>
          </p:cNvCxnSpPr>
          <p:nvPr/>
        </p:nvCxnSpPr>
        <p:spPr>
          <a:xfrm>
            <a:off x="1894999" y="4423638"/>
            <a:ext cx="0" cy="36394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连接符: 曲线 14">
            <a:extLst>
              <a:ext uri="{FF2B5EF4-FFF2-40B4-BE49-F238E27FC236}">
                <a16:creationId xmlns:a16="http://schemas.microsoft.com/office/drawing/2014/main" id="{2EE0E18B-AEFC-FE35-2098-AD6513375E8A}"/>
              </a:ext>
            </a:extLst>
          </p:cNvPr>
          <p:cNvCxnSpPr>
            <a:cxnSpLocks/>
            <a:endCxn id="396" idx="3"/>
          </p:cNvCxnSpPr>
          <p:nvPr/>
        </p:nvCxnSpPr>
        <p:spPr>
          <a:xfrm rot="16200000" flipV="1">
            <a:off x="3768846" y="3088067"/>
            <a:ext cx="1528348" cy="607600"/>
          </a:xfrm>
          <a:prstGeom prst="curvedConnector2">
            <a:avLst/>
          </a:prstGeom>
          <a:ln w="38100">
            <a:solidFill>
              <a:schemeClr val="accent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0" name="组合 399">
            <a:extLst>
              <a:ext uri="{FF2B5EF4-FFF2-40B4-BE49-F238E27FC236}">
                <a16:creationId xmlns:a16="http://schemas.microsoft.com/office/drawing/2014/main" id="{61C97A7B-9033-E730-2509-9FDC9BEE56AE}"/>
              </a:ext>
            </a:extLst>
          </p:cNvPr>
          <p:cNvGrpSpPr/>
          <p:nvPr/>
        </p:nvGrpSpPr>
        <p:grpSpPr>
          <a:xfrm>
            <a:off x="5157036" y="2436830"/>
            <a:ext cx="1395769" cy="1707082"/>
            <a:chOff x="3970360" y="4854974"/>
            <a:chExt cx="1395769" cy="1707082"/>
          </a:xfrm>
        </p:grpSpPr>
        <p:grpSp>
          <p:nvGrpSpPr>
            <p:cNvPr id="401" name="组合 400">
              <a:extLst>
                <a:ext uri="{FF2B5EF4-FFF2-40B4-BE49-F238E27FC236}">
                  <a16:creationId xmlns:a16="http://schemas.microsoft.com/office/drawing/2014/main" id="{D5B4461A-FAF5-2769-F9F9-2E7F6C172D67}"/>
                </a:ext>
              </a:extLst>
            </p:cNvPr>
            <p:cNvGrpSpPr/>
            <p:nvPr/>
          </p:nvGrpSpPr>
          <p:grpSpPr>
            <a:xfrm>
              <a:off x="4377797" y="5162589"/>
              <a:ext cx="988332" cy="986407"/>
              <a:chOff x="6387291" y="3746039"/>
              <a:chExt cx="988332" cy="986407"/>
            </a:xfrm>
            <a:solidFill>
              <a:schemeClr val="accent1">
                <a:lumMod val="75000"/>
              </a:schemeClr>
            </a:solidFill>
          </p:grpSpPr>
          <p:sp>
            <p:nvSpPr>
              <p:cNvPr id="1379" name="矩形 1378">
                <a:extLst>
                  <a:ext uri="{FF2B5EF4-FFF2-40B4-BE49-F238E27FC236}">
                    <a16:creationId xmlns:a16="http://schemas.microsoft.com/office/drawing/2014/main" id="{C8097D63-4803-FDFF-66F4-75841452EEE1}"/>
                  </a:ext>
                </a:extLst>
              </p:cNvPr>
              <p:cNvSpPr/>
              <p:nvPr/>
            </p:nvSpPr>
            <p:spPr>
              <a:xfrm>
                <a:off x="6387335" y="374604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380" name="矩形 1379">
                <a:extLst>
                  <a:ext uri="{FF2B5EF4-FFF2-40B4-BE49-F238E27FC236}">
                    <a16:creationId xmlns:a16="http://schemas.microsoft.com/office/drawing/2014/main" id="{7C6ABFF6-9CED-0E8A-1E8A-8F63DA68ED98}"/>
                  </a:ext>
                </a:extLst>
              </p:cNvPr>
              <p:cNvSpPr/>
              <p:nvPr/>
            </p:nvSpPr>
            <p:spPr>
              <a:xfrm>
                <a:off x="6510916" y="374604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381" name="矩形 1380">
                <a:extLst>
                  <a:ext uri="{FF2B5EF4-FFF2-40B4-BE49-F238E27FC236}">
                    <a16:creationId xmlns:a16="http://schemas.microsoft.com/office/drawing/2014/main" id="{C3C48F10-777A-A5FE-7E92-B3FF9F5F1F69}"/>
                  </a:ext>
                </a:extLst>
              </p:cNvPr>
              <p:cNvSpPr/>
              <p:nvPr/>
            </p:nvSpPr>
            <p:spPr>
              <a:xfrm>
                <a:off x="6387291" y="423812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382" name="矩形 1381">
                <a:extLst>
                  <a:ext uri="{FF2B5EF4-FFF2-40B4-BE49-F238E27FC236}">
                    <a16:creationId xmlns:a16="http://schemas.microsoft.com/office/drawing/2014/main" id="{43490350-73B3-212B-EE7F-D1B8BA3F202C}"/>
                  </a:ext>
                </a:extLst>
              </p:cNvPr>
              <p:cNvSpPr/>
              <p:nvPr/>
            </p:nvSpPr>
            <p:spPr>
              <a:xfrm>
                <a:off x="6510871" y="423812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383" name="矩形 1382">
                <a:extLst>
                  <a:ext uri="{FF2B5EF4-FFF2-40B4-BE49-F238E27FC236}">
                    <a16:creationId xmlns:a16="http://schemas.microsoft.com/office/drawing/2014/main" id="{F6BD42F7-0BC4-2928-558B-ECAFD92DEE0F}"/>
                  </a:ext>
                </a:extLst>
              </p:cNvPr>
              <p:cNvSpPr/>
              <p:nvPr/>
            </p:nvSpPr>
            <p:spPr>
              <a:xfrm>
                <a:off x="6387335" y="386962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384" name="矩形 1383">
                <a:extLst>
                  <a:ext uri="{FF2B5EF4-FFF2-40B4-BE49-F238E27FC236}">
                    <a16:creationId xmlns:a16="http://schemas.microsoft.com/office/drawing/2014/main" id="{2DED6883-39F7-109D-266F-D40FE6156FDC}"/>
                  </a:ext>
                </a:extLst>
              </p:cNvPr>
              <p:cNvSpPr/>
              <p:nvPr/>
            </p:nvSpPr>
            <p:spPr>
              <a:xfrm>
                <a:off x="6510916" y="386962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385" name="矩形 1384">
                <a:extLst>
                  <a:ext uri="{FF2B5EF4-FFF2-40B4-BE49-F238E27FC236}">
                    <a16:creationId xmlns:a16="http://schemas.microsoft.com/office/drawing/2014/main" id="{2066CF4D-5CE6-B6C3-690C-FAB794A76F44}"/>
                  </a:ext>
                </a:extLst>
              </p:cNvPr>
              <p:cNvSpPr/>
              <p:nvPr/>
            </p:nvSpPr>
            <p:spPr>
              <a:xfrm>
                <a:off x="6387291" y="436170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386" name="矩形 1385">
                <a:extLst>
                  <a:ext uri="{FF2B5EF4-FFF2-40B4-BE49-F238E27FC236}">
                    <a16:creationId xmlns:a16="http://schemas.microsoft.com/office/drawing/2014/main" id="{1947E89E-3007-F2DA-908E-7FCE6AC14ED0}"/>
                  </a:ext>
                </a:extLst>
              </p:cNvPr>
              <p:cNvSpPr/>
              <p:nvPr/>
            </p:nvSpPr>
            <p:spPr>
              <a:xfrm>
                <a:off x="6510871" y="436170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387" name="矩形 1386">
                <a:extLst>
                  <a:ext uri="{FF2B5EF4-FFF2-40B4-BE49-F238E27FC236}">
                    <a16:creationId xmlns:a16="http://schemas.microsoft.com/office/drawing/2014/main" id="{3AC9805D-07D2-3BFB-6B42-13BDB197DA97}"/>
                  </a:ext>
                </a:extLst>
              </p:cNvPr>
              <p:cNvSpPr/>
              <p:nvPr/>
            </p:nvSpPr>
            <p:spPr>
              <a:xfrm>
                <a:off x="6387335" y="3993202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388" name="矩形 1387">
                <a:extLst>
                  <a:ext uri="{FF2B5EF4-FFF2-40B4-BE49-F238E27FC236}">
                    <a16:creationId xmlns:a16="http://schemas.microsoft.com/office/drawing/2014/main" id="{63A6E239-C86E-C93A-0F76-638BA07EA9A4}"/>
                  </a:ext>
                </a:extLst>
              </p:cNvPr>
              <p:cNvSpPr/>
              <p:nvPr/>
            </p:nvSpPr>
            <p:spPr>
              <a:xfrm>
                <a:off x="6510916" y="399320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389" name="矩形 1388">
                <a:extLst>
                  <a:ext uri="{FF2B5EF4-FFF2-40B4-BE49-F238E27FC236}">
                    <a16:creationId xmlns:a16="http://schemas.microsoft.com/office/drawing/2014/main" id="{470A4934-367E-7A38-B50B-50159DF00876}"/>
                  </a:ext>
                </a:extLst>
              </p:cNvPr>
              <p:cNvSpPr/>
              <p:nvPr/>
            </p:nvSpPr>
            <p:spPr>
              <a:xfrm>
                <a:off x="6387291" y="4485285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390" name="矩形 1389">
                <a:extLst>
                  <a:ext uri="{FF2B5EF4-FFF2-40B4-BE49-F238E27FC236}">
                    <a16:creationId xmlns:a16="http://schemas.microsoft.com/office/drawing/2014/main" id="{2BA08DBB-01A9-BB23-5E6C-51F79E9A39E6}"/>
                  </a:ext>
                </a:extLst>
              </p:cNvPr>
              <p:cNvSpPr/>
              <p:nvPr/>
            </p:nvSpPr>
            <p:spPr>
              <a:xfrm>
                <a:off x="6510871" y="448528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391" name="矩形 1390">
                <a:extLst>
                  <a:ext uri="{FF2B5EF4-FFF2-40B4-BE49-F238E27FC236}">
                    <a16:creationId xmlns:a16="http://schemas.microsoft.com/office/drawing/2014/main" id="{9F64506E-C6BE-F2DE-C337-03A5DC6C7B4E}"/>
                  </a:ext>
                </a:extLst>
              </p:cNvPr>
              <p:cNvSpPr/>
              <p:nvPr/>
            </p:nvSpPr>
            <p:spPr>
              <a:xfrm>
                <a:off x="6387335" y="411678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392" name="矩形 1391">
                <a:extLst>
                  <a:ext uri="{FF2B5EF4-FFF2-40B4-BE49-F238E27FC236}">
                    <a16:creationId xmlns:a16="http://schemas.microsoft.com/office/drawing/2014/main" id="{35F65F54-AB2D-B338-ACBE-C85D0BD2F467}"/>
                  </a:ext>
                </a:extLst>
              </p:cNvPr>
              <p:cNvSpPr/>
              <p:nvPr/>
            </p:nvSpPr>
            <p:spPr>
              <a:xfrm>
                <a:off x="6510916" y="411678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393" name="矩形 1392">
                <a:extLst>
                  <a:ext uri="{FF2B5EF4-FFF2-40B4-BE49-F238E27FC236}">
                    <a16:creationId xmlns:a16="http://schemas.microsoft.com/office/drawing/2014/main" id="{CAFDCAB5-AD81-FA06-96E9-68FE5F301C03}"/>
                  </a:ext>
                </a:extLst>
              </p:cNvPr>
              <p:cNvSpPr/>
              <p:nvPr/>
            </p:nvSpPr>
            <p:spPr>
              <a:xfrm>
                <a:off x="6387291" y="4608865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394" name="矩形 1393">
                <a:extLst>
                  <a:ext uri="{FF2B5EF4-FFF2-40B4-BE49-F238E27FC236}">
                    <a16:creationId xmlns:a16="http://schemas.microsoft.com/office/drawing/2014/main" id="{B7B61C72-8DC5-AC4E-2642-55C9F5E54A96}"/>
                  </a:ext>
                </a:extLst>
              </p:cNvPr>
              <p:cNvSpPr/>
              <p:nvPr/>
            </p:nvSpPr>
            <p:spPr>
              <a:xfrm>
                <a:off x="6510871" y="460886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395" name="矩形 1394">
                <a:extLst>
                  <a:ext uri="{FF2B5EF4-FFF2-40B4-BE49-F238E27FC236}">
                    <a16:creationId xmlns:a16="http://schemas.microsoft.com/office/drawing/2014/main" id="{40C34060-D737-F064-B820-21B20DA9E991}"/>
                  </a:ext>
                </a:extLst>
              </p:cNvPr>
              <p:cNvSpPr/>
              <p:nvPr/>
            </p:nvSpPr>
            <p:spPr>
              <a:xfrm>
                <a:off x="6634407" y="374603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396" name="矩形 1395">
                <a:extLst>
                  <a:ext uri="{FF2B5EF4-FFF2-40B4-BE49-F238E27FC236}">
                    <a16:creationId xmlns:a16="http://schemas.microsoft.com/office/drawing/2014/main" id="{4AF5F9FD-0A02-32D5-950A-476B3E707162}"/>
                  </a:ext>
                </a:extLst>
              </p:cNvPr>
              <p:cNvSpPr/>
              <p:nvPr/>
            </p:nvSpPr>
            <p:spPr>
              <a:xfrm>
                <a:off x="6757988" y="374603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397" name="矩形 1396">
                <a:extLst>
                  <a:ext uri="{FF2B5EF4-FFF2-40B4-BE49-F238E27FC236}">
                    <a16:creationId xmlns:a16="http://schemas.microsoft.com/office/drawing/2014/main" id="{9B957C03-1F92-86FE-D2C7-59F4346D4374}"/>
                  </a:ext>
                </a:extLst>
              </p:cNvPr>
              <p:cNvSpPr/>
              <p:nvPr/>
            </p:nvSpPr>
            <p:spPr>
              <a:xfrm>
                <a:off x="6634363" y="423812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398" name="矩形 1397">
                <a:extLst>
                  <a:ext uri="{FF2B5EF4-FFF2-40B4-BE49-F238E27FC236}">
                    <a16:creationId xmlns:a16="http://schemas.microsoft.com/office/drawing/2014/main" id="{C0947F65-AB61-016A-D7FC-2C0B1B0DEB5E}"/>
                  </a:ext>
                </a:extLst>
              </p:cNvPr>
              <p:cNvSpPr/>
              <p:nvPr/>
            </p:nvSpPr>
            <p:spPr>
              <a:xfrm>
                <a:off x="6757943" y="4238122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399" name="矩形 1398">
                <a:extLst>
                  <a:ext uri="{FF2B5EF4-FFF2-40B4-BE49-F238E27FC236}">
                    <a16:creationId xmlns:a16="http://schemas.microsoft.com/office/drawing/2014/main" id="{C482D89B-721B-ACA4-66B9-62CC5080865F}"/>
                  </a:ext>
                </a:extLst>
              </p:cNvPr>
              <p:cNvSpPr/>
              <p:nvPr/>
            </p:nvSpPr>
            <p:spPr>
              <a:xfrm>
                <a:off x="6634407" y="386962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400" name="矩形 1399">
                <a:extLst>
                  <a:ext uri="{FF2B5EF4-FFF2-40B4-BE49-F238E27FC236}">
                    <a16:creationId xmlns:a16="http://schemas.microsoft.com/office/drawing/2014/main" id="{3DBC7347-95EA-4220-FEB3-E365AB6676A8}"/>
                  </a:ext>
                </a:extLst>
              </p:cNvPr>
              <p:cNvSpPr/>
              <p:nvPr/>
            </p:nvSpPr>
            <p:spPr>
              <a:xfrm>
                <a:off x="6757988" y="386961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401" name="矩形 1400">
                <a:extLst>
                  <a:ext uri="{FF2B5EF4-FFF2-40B4-BE49-F238E27FC236}">
                    <a16:creationId xmlns:a16="http://schemas.microsoft.com/office/drawing/2014/main" id="{A7D251A8-0B3D-F8C4-1B8A-3B6F958CBB82}"/>
                  </a:ext>
                </a:extLst>
              </p:cNvPr>
              <p:cNvSpPr/>
              <p:nvPr/>
            </p:nvSpPr>
            <p:spPr>
              <a:xfrm>
                <a:off x="6634363" y="436170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402" name="矩形 1401">
                <a:extLst>
                  <a:ext uri="{FF2B5EF4-FFF2-40B4-BE49-F238E27FC236}">
                    <a16:creationId xmlns:a16="http://schemas.microsoft.com/office/drawing/2014/main" id="{F1604A56-F061-DB6D-CFD6-4CFAF621718C}"/>
                  </a:ext>
                </a:extLst>
              </p:cNvPr>
              <p:cNvSpPr/>
              <p:nvPr/>
            </p:nvSpPr>
            <p:spPr>
              <a:xfrm>
                <a:off x="6757943" y="436170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403" name="矩形 1402">
                <a:extLst>
                  <a:ext uri="{FF2B5EF4-FFF2-40B4-BE49-F238E27FC236}">
                    <a16:creationId xmlns:a16="http://schemas.microsoft.com/office/drawing/2014/main" id="{CC02C41E-A324-001F-50D4-63BAEA49760D}"/>
                  </a:ext>
                </a:extLst>
              </p:cNvPr>
              <p:cNvSpPr/>
              <p:nvPr/>
            </p:nvSpPr>
            <p:spPr>
              <a:xfrm>
                <a:off x="6634407" y="399320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404" name="矩形 1403">
                <a:extLst>
                  <a:ext uri="{FF2B5EF4-FFF2-40B4-BE49-F238E27FC236}">
                    <a16:creationId xmlns:a16="http://schemas.microsoft.com/office/drawing/2014/main" id="{2A06D06C-F685-D753-8F54-6DB349B46930}"/>
                  </a:ext>
                </a:extLst>
              </p:cNvPr>
              <p:cNvSpPr/>
              <p:nvPr/>
            </p:nvSpPr>
            <p:spPr>
              <a:xfrm>
                <a:off x="6757988" y="399320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405" name="矩形 1404">
                <a:extLst>
                  <a:ext uri="{FF2B5EF4-FFF2-40B4-BE49-F238E27FC236}">
                    <a16:creationId xmlns:a16="http://schemas.microsoft.com/office/drawing/2014/main" id="{60CA4589-8BA3-E55B-5FA1-1870E6A20CBC}"/>
                  </a:ext>
                </a:extLst>
              </p:cNvPr>
              <p:cNvSpPr/>
              <p:nvPr/>
            </p:nvSpPr>
            <p:spPr>
              <a:xfrm>
                <a:off x="6634363" y="448528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406" name="矩形 1405">
                <a:extLst>
                  <a:ext uri="{FF2B5EF4-FFF2-40B4-BE49-F238E27FC236}">
                    <a16:creationId xmlns:a16="http://schemas.microsoft.com/office/drawing/2014/main" id="{CB24EC14-5E98-D803-638B-4B9AAE164861}"/>
                  </a:ext>
                </a:extLst>
              </p:cNvPr>
              <p:cNvSpPr/>
              <p:nvPr/>
            </p:nvSpPr>
            <p:spPr>
              <a:xfrm>
                <a:off x="6757943" y="448528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407" name="矩形 1406">
                <a:extLst>
                  <a:ext uri="{FF2B5EF4-FFF2-40B4-BE49-F238E27FC236}">
                    <a16:creationId xmlns:a16="http://schemas.microsoft.com/office/drawing/2014/main" id="{B298C1F5-D42A-207E-84CC-EAF919F8724E}"/>
                  </a:ext>
                </a:extLst>
              </p:cNvPr>
              <p:cNvSpPr/>
              <p:nvPr/>
            </p:nvSpPr>
            <p:spPr>
              <a:xfrm>
                <a:off x="6634407" y="411678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408" name="矩形 1407">
                <a:extLst>
                  <a:ext uri="{FF2B5EF4-FFF2-40B4-BE49-F238E27FC236}">
                    <a16:creationId xmlns:a16="http://schemas.microsoft.com/office/drawing/2014/main" id="{1A3754F8-992A-79A0-AB3A-99DDB6DA506E}"/>
                  </a:ext>
                </a:extLst>
              </p:cNvPr>
              <p:cNvSpPr/>
              <p:nvPr/>
            </p:nvSpPr>
            <p:spPr>
              <a:xfrm>
                <a:off x="6757988" y="411678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409" name="矩形 1408">
                <a:extLst>
                  <a:ext uri="{FF2B5EF4-FFF2-40B4-BE49-F238E27FC236}">
                    <a16:creationId xmlns:a16="http://schemas.microsoft.com/office/drawing/2014/main" id="{B2E43C9E-62FD-4CB0-5327-30B42CF9FC1A}"/>
                  </a:ext>
                </a:extLst>
              </p:cNvPr>
              <p:cNvSpPr/>
              <p:nvPr/>
            </p:nvSpPr>
            <p:spPr>
              <a:xfrm>
                <a:off x="6634363" y="460886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410" name="矩形 1409">
                <a:extLst>
                  <a:ext uri="{FF2B5EF4-FFF2-40B4-BE49-F238E27FC236}">
                    <a16:creationId xmlns:a16="http://schemas.microsoft.com/office/drawing/2014/main" id="{638F8A83-2A18-EC23-1284-574368B40FE0}"/>
                  </a:ext>
                </a:extLst>
              </p:cNvPr>
              <p:cNvSpPr/>
              <p:nvPr/>
            </p:nvSpPr>
            <p:spPr>
              <a:xfrm>
                <a:off x="6757943" y="460886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411" name="矩形 1410">
                <a:extLst>
                  <a:ext uri="{FF2B5EF4-FFF2-40B4-BE49-F238E27FC236}">
                    <a16:creationId xmlns:a16="http://schemas.microsoft.com/office/drawing/2014/main" id="{DBE533A3-A175-B43D-7916-76E3F82B618F}"/>
                  </a:ext>
                </a:extLst>
              </p:cNvPr>
              <p:cNvSpPr/>
              <p:nvPr/>
            </p:nvSpPr>
            <p:spPr>
              <a:xfrm>
                <a:off x="6881389" y="374604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412" name="矩形 1411">
                <a:extLst>
                  <a:ext uri="{FF2B5EF4-FFF2-40B4-BE49-F238E27FC236}">
                    <a16:creationId xmlns:a16="http://schemas.microsoft.com/office/drawing/2014/main" id="{026B0197-282A-8D8B-B64E-469C66BE97D1}"/>
                  </a:ext>
                </a:extLst>
              </p:cNvPr>
              <p:cNvSpPr/>
              <p:nvPr/>
            </p:nvSpPr>
            <p:spPr>
              <a:xfrm>
                <a:off x="7004970" y="374604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413" name="矩形 1412">
                <a:extLst>
                  <a:ext uri="{FF2B5EF4-FFF2-40B4-BE49-F238E27FC236}">
                    <a16:creationId xmlns:a16="http://schemas.microsoft.com/office/drawing/2014/main" id="{A8D6E159-C222-0D31-501D-53D5F97A2C73}"/>
                  </a:ext>
                </a:extLst>
              </p:cNvPr>
              <p:cNvSpPr/>
              <p:nvPr/>
            </p:nvSpPr>
            <p:spPr>
              <a:xfrm>
                <a:off x="6881345" y="423812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414" name="矩形 1413">
                <a:extLst>
                  <a:ext uri="{FF2B5EF4-FFF2-40B4-BE49-F238E27FC236}">
                    <a16:creationId xmlns:a16="http://schemas.microsoft.com/office/drawing/2014/main" id="{1129264A-20E3-7CD8-E358-E6846CC93555}"/>
                  </a:ext>
                </a:extLst>
              </p:cNvPr>
              <p:cNvSpPr/>
              <p:nvPr/>
            </p:nvSpPr>
            <p:spPr>
              <a:xfrm>
                <a:off x="7004925" y="423812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415" name="矩形 1414">
                <a:extLst>
                  <a:ext uri="{FF2B5EF4-FFF2-40B4-BE49-F238E27FC236}">
                    <a16:creationId xmlns:a16="http://schemas.microsoft.com/office/drawing/2014/main" id="{DF6F272E-2574-8841-8BE7-4DF7DB0C9D59}"/>
                  </a:ext>
                </a:extLst>
              </p:cNvPr>
              <p:cNvSpPr/>
              <p:nvPr/>
            </p:nvSpPr>
            <p:spPr>
              <a:xfrm>
                <a:off x="6881389" y="386962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416" name="矩形 1415">
                <a:extLst>
                  <a:ext uri="{FF2B5EF4-FFF2-40B4-BE49-F238E27FC236}">
                    <a16:creationId xmlns:a16="http://schemas.microsoft.com/office/drawing/2014/main" id="{5CA83560-3975-3AEC-4E39-F3192BE9BD59}"/>
                  </a:ext>
                </a:extLst>
              </p:cNvPr>
              <p:cNvSpPr/>
              <p:nvPr/>
            </p:nvSpPr>
            <p:spPr>
              <a:xfrm>
                <a:off x="7004970" y="386962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417" name="矩形 1416">
                <a:extLst>
                  <a:ext uri="{FF2B5EF4-FFF2-40B4-BE49-F238E27FC236}">
                    <a16:creationId xmlns:a16="http://schemas.microsoft.com/office/drawing/2014/main" id="{2CD9BCA8-C21E-A4DE-2D67-4117FD519FDF}"/>
                  </a:ext>
                </a:extLst>
              </p:cNvPr>
              <p:cNvSpPr/>
              <p:nvPr/>
            </p:nvSpPr>
            <p:spPr>
              <a:xfrm>
                <a:off x="6881345" y="436170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418" name="矩形 1417">
                <a:extLst>
                  <a:ext uri="{FF2B5EF4-FFF2-40B4-BE49-F238E27FC236}">
                    <a16:creationId xmlns:a16="http://schemas.microsoft.com/office/drawing/2014/main" id="{C57772E2-0F60-2AB8-0060-490257196CA4}"/>
                  </a:ext>
                </a:extLst>
              </p:cNvPr>
              <p:cNvSpPr/>
              <p:nvPr/>
            </p:nvSpPr>
            <p:spPr>
              <a:xfrm>
                <a:off x="7004925" y="436170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419" name="矩形 1418">
                <a:extLst>
                  <a:ext uri="{FF2B5EF4-FFF2-40B4-BE49-F238E27FC236}">
                    <a16:creationId xmlns:a16="http://schemas.microsoft.com/office/drawing/2014/main" id="{9E8FC279-C734-3E38-76A6-1EC63B36AEA9}"/>
                  </a:ext>
                </a:extLst>
              </p:cNvPr>
              <p:cNvSpPr/>
              <p:nvPr/>
            </p:nvSpPr>
            <p:spPr>
              <a:xfrm>
                <a:off x="6881389" y="3993202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420" name="矩形 1419">
                <a:extLst>
                  <a:ext uri="{FF2B5EF4-FFF2-40B4-BE49-F238E27FC236}">
                    <a16:creationId xmlns:a16="http://schemas.microsoft.com/office/drawing/2014/main" id="{10F7CCBE-E279-745F-DD6E-FB4AE3F54ECA}"/>
                  </a:ext>
                </a:extLst>
              </p:cNvPr>
              <p:cNvSpPr/>
              <p:nvPr/>
            </p:nvSpPr>
            <p:spPr>
              <a:xfrm>
                <a:off x="7004970" y="399320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421" name="矩形 1420">
                <a:extLst>
                  <a:ext uri="{FF2B5EF4-FFF2-40B4-BE49-F238E27FC236}">
                    <a16:creationId xmlns:a16="http://schemas.microsoft.com/office/drawing/2014/main" id="{8D4DC637-4A51-BDAD-5F5B-4671CAF7E30F}"/>
                  </a:ext>
                </a:extLst>
              </p:cNvPr>
              <p:cNvSpPr/>
              <p:nvPr/>
            </p:nvSpPr>
            <p:spPr>
              <a:xfrm>
                <a:off x="6881345" y="4485285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422" name="矩形 1421">
                <a:extLst>
                  <a:ext uri="{FF2B5EF4-FFF2-40B4-BE49-F238E27FC236}">
                    <a16:creationId xmlns:a16="http://schemas.microsoft.com/office/drawing/2014/main" id="{D1112135-D6B8-7E8A-3F89-899BD9F1C33E}"/>
                  </a:ext>
                </a:extLst>
              </p:cNvPr>
              <p:cNvSpPr/>
              <p:nvPr/>
            </p:nvSpPr>
            <p:spPr>
              <a:xfrm>
                <a:off x="7004925" y="448528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423" name="矩形 1422">
                <a:extLst>
                  <a:ext uri="{FF2B5EF4-FFF2-40B4-BE49-F238E27FC236}">
                    <a16:creationId xmlns:a16="http://schemas.microsoft.com/office/drawing/2014/main" id="{DF726A9B-2C31-6D23-79CF-E088716FFA5B}"/>
                  </a:ext>
                </a:extLst>
              </p:cNvPr>
              <p:cNvSpPr/>
              <p:nvPr/>
            </p:nvSpPr>
            <p:spPr>
              <a:xfrm>
                <a:off x="6881389" y="411678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424" name="矩形 1423">
                <a:extLst>
                  <a:ext uri="{FF2B5EF4-FFF2-40B4-BE49-F238E27FC236}">
                    <a16:creationId xmlns:a16="http://schemas.microsoft.com/office/drawing/2014/main" id="{2FD1B69F-C389-3372-B65A-439E5A3380D2}"/>
                  </a:ext>
                </a:extLst>
              </p:cNvPr>
              <p:cNvSpPr/>
              <p:nvPr/>
            </p:nvSpPr>
            <p:spPr>
              <a:xfrm>
                <a:off x="7004970" y="411678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425" name="矩形 1424">
                <a:extLst>
                  <a:ext uri="{FF2B5EF4-FFF2-40B4-BE49-F238E27FC236}">
                    <a16:creationId xmlns:a16="http://schemas.microsoft.com/office/drawing/2014/main" id="{56D52158-1D51-CFB7-6030-04626E27C1C2}"/>
                  </a:ext>
                </a:extLst>
              </p:cNvPr>
              <p:cNvSpPr/>
              <p:nvPr/>
            </p:nvSpPr>
            <p:spPr>
              <a:xfrm>
                <a:off x="6881345" y="4608865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426" name="矩形 1425">
                <a:extLst>
                  <a:ext uri="{FF2B5EF4-FFF2-40B4-BE49-F238E27FC236}">
                    <a16:creationId xmlns:a16="http://schemas.microsoft.com/office/drawing/2014/main" id="{FEC3D5E6-B743-237E-E957-89562C8E6878}"/>
                  </a:ext>
                </a:extLst>
              </p:cNvPr>
              <p:cNvSpPr/>
              <p:nvPr/>
            </p:nvSpPr>
            <p:spPr>
              <a:xfrm>
                <a:off x="7004925" y="460886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427" name="矩形 1426">
                <a:extLst>
                  <a:ext uri="{FF2B5EF4-FFF2-40B4-BE49-F238E27FC236}">
                    <a16:creationId xmlns:a16="http://schemas.microsoft.com/office/drawing/2014/main" id="{5F973018-95EE-C83E-37D4-34774B7C172D}"/>
                  </a:ext>
                </a:extLst>
              </p:cNvPr>
              <p:cNvSpPr/>
              <p:nvPr/>
            </p:nvSpPr>
            <p:spPr>
              <a:xfrm>
                <a:off x="7128461" y="374603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428" name="矩形 1427">
                <a:extLst>
                  <a:ext uri="{FF2B5EF4-FFF2-40B4-BE49-F238E27FC236}">
                    <a16:creationId xmlns:a16="http://schemas.microsoft.com/office/drawing/2014/main" id="{967D4A1A-366F-75C5-4A1B-DCE7B7F28880}"/>
                  </a:ext>
                </a:extLst>
              </p:cNvPr>
              <p:cNvSpPr/>
              <p:nvPr/>
            </p:nvSpPr>
            <p:spPr>
              <a:xfrm>
                <a:off x="7252042" y="374603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429" name="矩形 1428">
                <a:extLst>
                  <a:ext uri="{FF2B5EF4-FFF2-40B4-BE49-F238E27FC236}">
                    <a16:creationId xmlns:a16="http://schemas.microsoft.com/office/drawing/2014/main" id="{AE6A278E-F2C9-EDDC-868F-224EC92AA44A}"/>
                  </a:ext>
                </a:extLst>
              </p:cNvPr>
              <p:cNvSpPr/>
              <p:nvPr/>
            </p:nvSpPr>
            <p:spPr>
              <a:xfrm>
                <a:off x="7128417" y="423812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430" name="矩形 1429">
                <a:extLst>
                  <a:ext uri="{FF2B5EF4-FFF2-40B4-BE49-F238E27FC236}">
                    <a16:creationId xmlns:a16="http://schemas.microsoft.com/office/drawing/2014/main" id="{FA698D8A-9C5E-756E-0A3A-CC14C51BCA29}"/>
                  </a:ext>
                </a:extLst>
              </p:cNvPr>
              <p:cNvSpPr/>
              <p:nvPr/>
            </p:nvSpPr>
            <p:spPr>
              <a:xfrm>
                <a:off x="7251997" y="4238122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431" name="矩形 1430">
                <a:extLst>
                  <a:ext uri="{FF2B5EF4-FFF2-40B4-BE49-F238E27FC236}">
                    <a16:creationId xmlns:a16="http://schemas.microsoft.com/office/drawing/2014/main" id="{A7EBDEB1-04D3-9F42-1909-12AFC55E0712}"/>
                  </a:ext>
                </a:extLst>
              </p:cNvPr>
              <p:cNvSpPr/>
              <p:nvPr/>
            </p:nvSpPr>
            <p:spPr>
              <a:xfrm>
                <a:off x="7128461" y="386962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432" name="矩形 1431">
                <a:extLst>
                  <a:ext uri="{FF2B5EF4-FFF2-40B4-BE49-F238E27FC236}">
                    <a16:creationId xmlns:a16="http://schemas.microsoft.com/office/drawing/2014/main" id="{148DC8CF-CEB5-E892-F33F-1186CBFEF4C7}"/>
                  </a:ext>
                </a:extLst>
              </p:cNvPr>
              <p:cNvSpPr/>
              <p:nvPr/>
            </p:nvSpPr>
            <p:spPr>
              <a:xfrm>
                <a:off x="7252042" y="386961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433" name="矩形 1432">
                <a:extLst>
                  <a:ext uri="{FF2B5EF4-FFF2-40B4-BE49-F238E27FC236}">
                    <a16:creationId xmlns:a16="http://schemas.microsoft.com/office/drawing/2014/main" id="{78E7D6DF-3700-4D44-8054-22D8E3800EE9}"/>
                  </a:ext>
                </a:extLst>
              </p:cNvPr>
              <p:cNvSpPr/>
              <p:nvPr/>
            </p:nvSpPr>
            <p:spPr>
              <a:xfrm>
                <a:off x="7128417" y="436170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434" name="矩形 1433">
                <a:extLst>
                  <a:ext uri="{FF2B5EF4-FFF2-40B4-BE49-F238E27FC236}">
                    <a16:creationId xmlns:a16="http://schemas.microsoft.com/office/drawing/2014/main" id="{8F4618AC-5182-8D77-F868-939998A4C248}"/>
                  </a:ext>
                </a:extLst>
              </p:cNvPr>
              <p:cNvSpPr/>
              <p:nvPr/>
            </p:nvSpPr>
            <p:spPr>
              <a:xfrm>
                <a:off x="7251997" y="436170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435" name="矩形 1434">
                <a:extLst>
                  <a:ext uri="{FF2B5EF4-FFF2-40B4-BE49-F238E27FC236}">
                    <a16:creationId xmlns:a16="http://schemas.microsoft.com/office/drawing/2014/main" id="{19156D20-8083-18D9-9924-86814D7DDF7B}"/>
                  </a:ext>
                </a:extLst>
              </p:cNvPr>
              <p:cNvSpPr/>
              <p:nvPr/>
            </p:nvSpPr>
            <p:spPr>
              <a:xfrm>
                <a:off x="7128461" y="399320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436" name="矩形 1435">
                <a:extLst>
                  <a:ext uri="{FF2B5EF4-FFF2-40B4-BE49-F238E27FC236}">
                    <a16:creationId xmlns:a16="http://schemas.microsoft.com/office/drawing/2014/main" id="{1E8DD4BA-E13B-B8E8-5B1B-448221C4A0D5}"/>
                  </a:ext>
                </a:extLst>
              </p:cNvPr>
              <p:cNvSpPr/>
              <p:nvPr/>
            </p:nvSpPr>
            <p:spPr>
              <a:xfrm>
                <a:off x="7252042" y="399320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437" name="矩形 1436">
                <a:extLst>
                  <a:ext uri="{FF2B5EF4-FFF2-40B4-BE49-F238E27FC236}">
                    <a16:creationId xmlns:a16="http://schemas.microsoft.com/office/drawing/2014/main" id="{3E90FDF7-2121-3799-8D61-57D1C5FCE844}"/>
                  </a:ext>
                </a:extLst>
              </p:cNvPr>
              <p:cNvSpPr/>
              <p:nvPr/>
            </p:nvSpPr>
            <p:spPr>
              <a:xfrm>
                <a:off x="7128417" y="448528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438" name="矩形 1437">
                <a:extLst>
                  <a:ext uri="{FF2B5EF4-FFF2-40B4-BE49-F238E27FC236}">
                    <a16:creationId xmlns:a16="http://schemas.microsoft.com/office/drawing/2014/main" id="{0BB32ED9-E0AC-D5BA-9954-BE5EAF409F1D}"/>
                  </a:ext>
                </a:extLst>
              </p:cNvPr>
              <p:cNvSpPr/>
              <p:nvPr/>
            </p:nvSpPr>
            <p:spPr>
              <a:xfrm>
                <a:off x="7251997" y="448528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439" name="矩形 1438">
                <a:extLst>
                  <a:ext uri="{FF2B5EF4-FFF2-40B4-BE49-F238E27FC236}">
                    <a16:creationId xmlns:a16="http://schemas.microsoft.com/office/drawing/2014/main" id="{9DBCD773-4AAA-6914-CD28-7D7786AE9D06}"/>
                  </a:ext>
                </a:extLst>
              </p:cNvPr>
              <p:cNvSpPr/>
              <p:nvPr/>
            </p:nvSpPr>
            <p:spPr>
              <a:xfrm>
                <a:off x="7128461" y="411678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440" name="矩形 1439">
                <a:extLst>
                  <a:ext uri="{FF2B5EF4-FFF2-40B4-BE49-F238E27FC236}">
                    <a16:creationId xmlns:a16="http://schemas.microsoft.com/office/drawing/2014/main" id="{FC2CD190-5F25-F5A5-3227-339412F12062}"/>
                  </a:ext>
                </a:extLst>
              </p:cNvPr>
              <p:cNvSpPr/>
              <p:nvPr/>
            </p:nvSpPr>
            <p:spPr>
              <a:xfrm>
                <a:off x="7252042" y="411678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441" name="矩形 1440">
                <a:extLst>
                  <a:ext uri="{FF2B5EF4-FFF2-40B4-BE49-F238E27FC236}">
                    <a16:creationId xmlns:a16="http://schemas.microsoft.com/office/drawing/2014/main" id="{17F9B19A-7287-12F5-A72A-D3D4DD0A3C7F}"/>
                  </a:ext>
                </a:extLst>
              </p:cNvPr>
              <p:cNvSpPr/>
              <p:nvPr/>
            </p:nvSpPr>
            <p:spPr>
              <a:xfrm>
                <a:off x="7128417" y="460886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442" name="矩形 1441">
                <a:extLst>
                  <a:ext uri="{FF2B5EF4-FFF2-40B4-BE49-F238E27FC236}">
                    <a16:creationId xmlns:a16="http://schemas.microsoft.com/office/drawing/2014/main" id="{5A674336-FED8-F7C6-65CA-B58BA27DDE63}"/>
                  </a:ext>
                </a:extLst>
              </p:cNvPr>
              <p:cNvSpPr/>
              <p:nvPr/>
            </p:nvSpPr>
            <p:spPr>
              <a:xfrm>
                <a:off x="7251997" y="460886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</p:grpSp>
        <p:grpSp>
          <p:nvGrpSpPr>
            <p:cNvPr id="405" name="组合 404">
              <a:extLst>
                <a:ext uri="{FF2B5EF4-FFF2-40B4-BE49-F238E27FC236}">
                  <a16:creationId xmlns:a16="http://schemas.microsoft.com/office/drawing/2014/main" id="{0D3D7E53-CEAE-1F6A-B6FA-ED059E0AF4F4}"/>
                </a:ext>
              </a:extLst>
            </p:cNvPr>
            <p:cNvGrpSpPr/>
            <p:nvPr/>
          </p:nvGrpSpPr>
          <p:grpSpPr>
            <a:xfrm>
              <a:off x="4286859" y="5238248"/>
              <a:ext cx="988332" cy="986407"/>
              <a:chOff x="6539691" y="3898439"/>
              <a:chExt cx="988332" cy="986407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419" name="矩形 418">
                <a:extLst>
                  <a:ext uri="{FF2B5EF4-FFF2-40B4-BE49-F238E27FC236}">
                    <a16:creationId xmlns:a16="http://schemas.microsoft.com/office/drawing/2014/main" id="{1437449F-AA66-8A5E-3528-C1BCF0CBF8E7}"/>
                  </a:ext>
                </a:extLst>
              </p:cNvPr>
              <p:cNvSpPr/>
              <p:nvPr/>
            </p:nvSpPr>
            <p:spPr>
              <a:xfrm>
                <a:off x="6539735" y="389844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20" name="矩形 419">
                <a:extLst>
                  <a:ext uri="{FF2B5EF4-FFF2-40B4-BE49-F238E27FC236}">
                    <a16:creationId xmlns:a16="http://schemas.microsoft.com/office/drawing/2014/main" id="{0C246D72-13B7-C699-DE35-D98DE874B072}"/>
                  </a:ext>
                </a:extLst>
              </p:cNvPr>
              <p:cNvSpPr/>
              <p:nvPr/>
            </p:nvSpPr>
            <p:spPr>
              <a:xfrm>
                <a:off x="6663316" y="389844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21" name="矩形 420">
                <a:extLst>
                  <a:ext uri="{FF2B5EF4-FFF2-40B4-BE49-F238E27FC236}">
                    <a16:creationId xmlns:a16="http://schemas.microsoft.com/office/drawing/2014/main" id="{AEA9BBFB-4C4F-9378-CA75-DB330E49F8D1}"/>
                  </a:ext>
                </a:extLst>
              </p:cNvPr>
              <p:cNvSpPr/>
              <p:nvPr/>
            </p:nvSpPr>
            <p:spPr>
              <a:xfrm>
                <a:off x="6539691" y="439052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22" name="矩形 421">
                <a:extLst>
                  <a:ext uri="{FF2B5EF4-FFF2-40B4-BE49-F238E27FC236}">
                    <a16:creationId xmlns:a16="http://schemas.microsoft.com/office/drawing/2014/main" id="{233A52BD-618A-80A0-B9FA-EACBD12B2759}"/>
                  </a:ext>
                </a:extLst>
              </p:cNvPr>
              <p:cNvSpPr/>
              <p:nvPr/>
            </p:nvSpPr>
            <p:spPr>
              <a:xfrm>
                <a:off x="6663271" y="439052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23" name="矩形 422">
                <a:extLst>
                  <a:ext uri="{FF2B5EF4-FFF2-40B4-BE49-F238E27FC236}">
                    <a16:creationId xmlns:a16="http://schemas.microsoft.com/office/drawing/2014/main" id="{E208D952-ADE2-AA2D-1269-4CE622B5A454}"/>
                  </a:ext>
                </a:extLst>
              </p:cNvPr>
              <p:cNvSpPr/>
              <p:nvPr/>
            </p:nvSpPr>
            <p:spPr>
              <a:xfrm>
                <a:off x="6539735" y="402202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24" name="矩形 423">
                <a:extLst>
                  <a:ext uri="{FF2B5EF4-FFF2-40B4-BE49-F238E27FC236}">
                    <a16:creationId xmlns:a16="http://schemas.microsoft.com/office/drawing/2014/main" id="{FA087255-0646-248A-E8F1-96C4B4564911}"/>
                  </a:ext>
                </a:extLst>
              </p:cNvPr>
              <p:cNvSpPr/>
              <p:nvPr/>
            </p:nvSpPr>
            <p:spPr>
              <a:xfrm>
                <a:off x="6663316" y="402202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25" name="矩形 424">
                <a:extLst>
                  <a:ext uri="{FF2B5EF4-FFF2-40B4-BE49-F238E27FC236}">
                    <a16:creationId xmlns:a16="http://schemas.microsoft.com/office/drawing/2014/main" id="{24283242-801E-2B60-9367-F8E1879E9F65}"/>
                  </a:ext>
                </a:extLst>
              </p:cNvPr>
              <p:cNvSpPr/>
              <p:nvPr/>
            </p:nvSpPr>
            <p:spPr>
              <a:xfrm>
                <a:off x="6539691" y="451410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26" name="矩形 425">
                <a:extLst>
                  <a:ext uri="{FF2B5EF4-FFF2-40B4-BE49-F238E27FC236}">
                    <a16:creationId xmlns:a16="http://schemas.microsoft.com/office/drawing/2014/main" id="{BF750005-4A5B-1274-1FA1-CEB8FD9BF9AD}"/>
                  </a:ext>
                </a:extLst>
              </p:cNvPr>
              <p:cNvSpPr/>
              <p:nvPr/>
            </p:nvSpPr>
            <p:spPr>
              <a:xfrm>
                <a:off x="6663271" y="451410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27" name="矩形 426">
                <a:extLst>
                  <a:ext uri="{FF2B5EF4-FFF2-40B4-BE49-F238E27FC236}">
                    <a16:creationId xmlns:a16="http://schemas.microsoft.com/office/drawing/2014/main" id="{2E896133-41E5-D4EB-3063-2AD8E2CAEF05}"/>
                  </a:ext>
                </a:extLst>
              </p:cNvPr>
              <p:cNvSpPr/>
              <p:nvPr/>
            </p:nvSpPr>
            <p:spPr>
              <a:xfrm>
                <a:off x="6539735" y="4145602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28" name="矩形 427">
                <a:extLst>
                  <a:ext uri="{FF2B5EF4-FFF2-40B4-BE49-F238E27FC236}">
                    <a16:creationId xmlns:a16="http://schemas.microsoft.com/office/drawing/2014/main" id="{7ABD3AA1-583E-8AA9-1184-F3D39E0C0CB4}"/>
                  </a:ext>
                </a:extLst>
              </p:cNvPr>
              <p:cNvSpPr/>
              <p:nvPr/>
            </p:nvSpPr>
            <p:spPr>
              <a:xfrm>
                <a:off x="6663316" y="414560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29" name="矩形 428">
                <a:extLst>
                  <a:ext uri="{FF2B5EF4-FFF2-40B4-BE49-F238E27FC236}">
                    <a16:creationId xmlns:a16="http://schemas.microsoft.com/office/drawing/2014/main" id="{4BEEACBE-A8A9-FAF3-15BE-EB155E24EB20}"/>
                  </a:ext>
                </a:extLst>
              </p:cNvPr>
              <p:cNvSpPr/>
              <p:nvPr/>
            </p:nvSpPr>
            <p:spPr>
              <a:xfrm>
                <a:off x="6539691" y="4637685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30" name="矩形 429">
                <a:extLst>
                  <a:ext uri="{FF2B5EF4-FFF2-40B4-BE49-F238E27FC236}">
                    <a16:creationId xmlns:a16="http://schemas.microsoft.com/office/drawing/2014/main" id="{5C2F0A37-9AA0-1B67-DB76-01AFAD9A84D5}"/>
                  </a:ext>
                </a:extLst>
              </p:cNvPr>
              <p:cNvSpPr/>
              <p:nvPr/>
            </p:nvSpPr>
            <p:spPr>
              <a:xfrm>
                <a:off x="6663271" y="463768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31" name="矩形 430">
                <a:extLst>
                  <a:ext uri="{FF2B5EF4-FFF2-40B4-BE49-F238E27FC236}">
                    <a16:creationId xmlns:a16="http://schemas.microsoft.com/office/drawing/2014/main" id="{73CE0EC1-2440-C85E-F61D-D939300D045A}"/>
                  </a:ext>
                </a:extLst>
              </p:cNvPr>
              <p:cNvSpPr/>
              <p:nvPr/>
            </p:nvSpPr>
            <p:spPr>
              <a:xfrm>
                <a:off x="6539735" y="426918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32" name="矩形 431">
                <a:extLst>
                  <a:ext uri="{FF2B5EF4-FFF2-40B4-BE49-F238E27FC236}">
                    <a16:creationId xmlns:a16="http://schemas.microsoft.com/office/drawing/2014/main" id="{DA9A0663-A319-3951-924C-2E0FDEF2D15D}"/>
                  </a:ext>
                </a:extLst>
              </p:cNvPr>
              <p:cNvSpPr/>
              <p:nvPr/>
            </p:nvSpPr>
            <p:spPr>
              <a:xfrm>
                <a:off x="6663316" y="426918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33" name="矩形 432">
                <a:extLst>
                  <a:ext uri="{FF2B5EF4-FFF2-40B4-BE49-F238E27FC236}">
                    <a16:creationId xmlns:a16="http://schemas.microsoft.com/office/drawing/2014/main" id="{BD19EE50-AC57-6AFC-7E40-7127F5CC322B}"/>
                  </a:ext>
                </a:extLst>
              </p:cNvPr>
              <p:cNvSpPr/>
              <p:nvPr/>
            </p:nvSpPr>
            <p:spPr>
              <a:xfrm>
                <a:off x="6539691" y="4761265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34" name="矩形 433">
                <a:extLst>
                  <a:ext uri="{FF2B5EF4-FFF2-40B4-BE49-F238E27FC236}">
                    <a16:creationId xmlns:a16="http://schemas.microsoft.com/office/drawing/2014/main" id="{DEE6BF1F-8F18-4BE1-2FFC-9C31B2953F58}"/>
                  </a:ext>
                </a:extLst>
              </p:cNvPr>
              <p:cNvSpPr/>
              <p:nvPr/>
            </p:nvSpPr>
            <p:spPr>
              <a:xfrm>
                <a:off x="6663271" y="476126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35" name="矩形 434">
                <a:extLst>
                  <a:ext uri="{FF2B5EF4-FFF2-40B4-BE49-F238E27FC236}">
                    <a16:creationId xmlns:a16="http://schemas.microsoft.com/office/drawing/2014/main" id="{3ACDA63E-C2D0-2B9F-8113-CC8B33981B78}"/>
                  </a:ext>
                </a:extLst>
              </p:cNvPr>
              <p:cNvSpPr/>
              <p:nvPr/>
            </p:nvSpPr>
            <p:spPr>
              <a:xfrm>
                <a:off x="6786807" y="389843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36" name="矩形 435">
                <a:extLst>
                  <a:ext uri="{FF2B5EF4-FFF2-40B4-BE49-F238E27FC236}">
                    <a16:creationId xmlns:a16="http://schemas.microsoft.com/office/drawing/2014/main" id="{D6740436-AD8A-02AE-ADAD-E08650E47CBE}"/>
                  </a:ext>
                </a:extLst>
              </p:cNvPr>
              <p:cNvSpPr/>
              <p:nvPr/>
            </p:nvSpPr>
            <p:spPr>
              <a:xfrm>
                <a:off x="6910388" y="389843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37" name="矩形 436">
                <a:extLst>
                  <a:ext uri="{FF2B5EF4-FFF2-40B4-BE49-F238E27FC236}">
                    <a16:creationId xmlns:a16="http://schemas.microsoft.com/office/drawing/2014/main" id="{7907D9AE-E03D-5DC5-9CA4-CC0E44F74A9C}"/>
                  </a:ext>
                </a:extLst>
              </p:cNvPr>
              <p:cNvSpPr/>
              <p:nvPr/>
            </p:nvSpPr>
            <p:spPr>
              <a:xfrm>
                <a:off x="6786763" y="439052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38" name="矩形 437">
                <a:extLst>
                  <a:ext uri="{FF2B5EF4-FFF2-40B4-BE49-F238E27FC236}">
                    <a16:creationId xmlns:a16="http://schemas.microsoft.com/office/drawing/2014/main" id="{4541E439-5527-2A14-64F5-42CC8AD65734}"/>
                  </a:ext>
                </a:extLst>
              </p:cNvPr>
              <p:cNvSpPr/>
              <p:nvPr/>
            </p:nvSpPr>
            <p:spPr>
              <a:xfrm>
                <a:off x="6910343" y="4390522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39" name="矩形 438">
                <a:extLst>
                  <a:ext uri="{FF2B5EF4-FFF2-40B4-BE49-F238E27FC236}">
                    <a16:creationId xmlns:a16="http://schemas.microsoft.com/office/drawing/2014/main" id="{9ED4ACA8-6AB7-05B8-B624-9FF33817238C}"/>
                  </a:ext>
                </a:extLst>
              </p:cNvPr>
              <p:cNvSpPr/>
              <p:nvPr/>
            </p:nvSpPr>
            <p:spPr>
              <a:xfrm>
                <a:off x="6786807" y="402202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40" name="矩形 439">
                <a:extLst>
                  <a:ext uri="{FF2B5EF4-FFF2-40B4-BE49-F238E27FC236}">
                    <a16:creationId xmlns:a16="http://schemas.microsoft.com/office/drawing/2014/main" id="{539A4EEF-7BE6-4F3E-6324-BE78B3142825}"/>
                  </a:ext>
                </a:extLst>
              </p:cNvPr>
              <p:cNvSpPr/>
              <p:nvPr/>
            </p:nvSpPr>
            <p:spPr>
              <a:xfrm>
                <a:off x="6910388" y="402201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41" name="矩形 440">
                <a:extLst>
                  <a:ext uri="{FF2B5EF4-FFF2-40B4-BE49-F238E27FC236}">
                    <a16:creationId xmlns:a16="http://schemas.microsoft.com/office/drawing/2014/main" id="{ABBE1246-F17C-585E-A561-00215D2464D5}"/>
                  </a:ext>
                </a:extLst>
              </p:cNvPr>
              <p:cNvSpPr/>
              <p:nvPr/>
            </p:nvSpPr>
            <p:spPr>
              <a:xfrm>
                <a:off x="6786763" y="451410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42" name="矩形 441">
                <a:extLst>
                  <a:ext uri="{FF2B5EF4-FFF2-40B4-BE49-F238E27FC236}">
                    <a16:creationId xmlns:a16="http://schemas.microsoft.com/office/drawing/2014/main" id="{3EAAA036-501C-ACB0-EC8A-44A6D6168666}"/>
                  </a:ext>
                </a:extLst>
              </p:cNvPr>
              <p:cNvSpPr/>
              <p:nvPr/>
            </p:nvSpPr>
            <p:spPr>
              <a:xfrm>
                <a:off x="6910343" y="451410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43" name="矩形 442">
                <a:extLst>
                  <a:ext uri="{FF2B5EF4-FFF2-40B4-BE49-F238E27FC236}">
                    <a16:creationId xmlns:a16="http://schemas.microsoft.com/office/drawing/2014/main" id="{CFCCF9DA-E2C0-5152-7D64-C045D434B952}"/>
                  </a:ext>
                </a:extLst>
              </p:cNvPr>
              <p:cNvSpPr/>
              <p:nvPr/>
            </p:nvSpPr>
            <p:spPr>
              <a:xfrm>
                <a:off x="6786807" y="414560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44" name="矩形 443">
                <a:extLst>
                  <a:ext uri="{FF2B5EF4-FFF2-40B4-BE49-F238E27FC236}">
                    <a16:creationId xmlns:a16="http://schemas.microsoft.com/office/drawing/2014/main" id="{D7309AF8-B16A-C88B-257F-1EBD7E8988BE}"/>
                  </a:ext>
                </a:extLst>
              </p:cNvPr>
              <p:cNvSpPr/>
              <p:nvPr/>
            </p:nvSpPr>
            <p:spPr>
              <a:xfrm>
                <a:off x="6910388" y="414560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45" name="矩形 444">
                <a:extLst>
                  <a:ext uri="{FF2B5EF4-FFF2-40B4-BE49-F238E27FC236}">
                    <a16:creationId xmlns:a16="http://schemas.microsoft.com/office/drawing/2014/main" id="{438F20BB-565C-3740-BCC3-12657BB29A6F}"/>
                  </a:ext>
                </a:extLst>
              </p:cNvPr>
              <p:cNvSpPr/>
              <p:nvPr/>
            </p:nvSpPr>
            <p:spPr>
              <a:xfrm>
                <a:off x="6786763" y="463768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46" name="矩形 445">
                <a:extLst>
                  <a:ext uri="{FF2B5EF4-FFF2-40B4-BE49-F238E27FC236}">
                    <a16:creationId xmlns:a16="http://schemas.microsoft.com/office/drawing/2014/main" id="{5841ABF2-5988-B200-7DB9-526B0AACE5AC}"/>
                  </a:ext>
                </a:extLst>
              </p:cNvPr>
              <p:cNvSpPr/>
              <p:nvPr/>
            </p:nvSpPr>
            <p:spPr>
              <a:xfrm>
                <a:off x="6910343" y="463768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47" name="矩形 446">
                <a:extLst>
                  <a:ext uri="{FF2B5EF4-FFF2-40B4-BE49-F238E27FC236}">
                    <a16:creationId xmlns:a16="http://schemas.microsoft.com/office/drawing/2014/main" id="{A79B8E1F-55A6-CBEE-F07F-6C4BE42A786F}"/>
                  </a:ext>
                </a:extLst>
              </p:cNvPr>
              <p:cNvSpPr/>
              <p:nvPr/>
            </p:nvSpPr>
            <p:spPr>
              <a:xfrm>
                <a:off x="6786807" y="426918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344" name="矩形 1343">
                <a:extLst>
                  <a:ext uri="{FF2B5EF4-FFF2-40B4-BE49-F238E27FC236}">
                    <a16:creationId xmlns:a16="http://schemas.microsoft.com/office/drawing/2014/main" id="{4659032B-3595-1E16-FBF4-EACBE4F21C96}"/>
                  </a:ext>
                </a:extLst>
              </p:cNvPr>
              <p:cNvSpPr/>
              <p:nvPr/>
            </p:nvSpPr>
            <p:spPr>
              <a:xfrm>
                <a:off x="6910388" y="426918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345" name="矩形 1344">
                <a:extLst>
                  <a:ext uri="{FF2B5EF4-FFF2-40B4-BE49-F238E27FC236}">
                    <a16:creationId xmlns:a16="http://schemas.microsoft.com/office/drawing/2014/main" id="{4D35DFC4-9AA6-75B0-4D3B-A009215F798D}"/>
                  </a:ext>
                </a:extLst>
              </p:cNvPr>
              <p:cNvSpPr/>
              <p:nvPr/>
            </p:nvSpPr>
            <p:spPr>
              <a:xfrm>
                <a:off x="6786763" y="476126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346" name="矩形 1345">
                <a:extLst>
                  <a:ext uri="{FF2B5EF4-FFF2-40B4-BE49-F238E27FC236}">
                    <a16:creationId xmlns:a16="http://schemas.microsoft.com/office/drawing/2014/main" id="{8433B281-63E4-5CD1-9F84-AD38AB509075}"/>
                  </a:ext>
                </a:extLst>
              </p:cNvPr>
              <p:cNvSpPr/>
              <p:nvPr/>
            </p:nvSpPr>
            <p:spPr>
              <a:xfrm>
                <a:off x="6910343" y="476126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347" name="矩形 1346">
                <a:extLst>
                  <a:ext uri="{FF2B5EF4-FFF2-40B4-BE49-F238E27FC236}">
                    <a16:creationId xmlns:a16="http://schemas.microsoft.com/office/drawing/2014/main" id="{26AC7035-04D9-FEDB-AE0B-6AC40528F0DB}"/>
                  </a:ext>
                </a:extLst>
              </p:cNvPr>
              <p:cNvSpPr/>
              <p:nvPr/>
            </p:nvSpPr>
            <p:spPr>
              <a:xfrm>
                <a:off x="7033789" y="389844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348" name="矩形 1347">
                <a:extLst>
                  <a:ext uri="{FF2B5EF4-FFF2-40B4-BE49-F238E27FC236}">
                    <a16:creationId xmlns:a16="http://schemas.microsoft.com/office/drawing/2014/main" id="{EE63395B-4C2F-0D1D-4FFF-4736486EEC95}"/>
                  </a:ext>
                </a:extLst>
              </p:cNvPr>
              <p:cNvSpPr/>
              <p:nvPr/>
            </p:nvSpPr>
            <p:spPr>
              <a:xfrm>
                <a:off x="7157370" y="389844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349" name="矩形 1348">
                <a:extLst>
                  <a:ext uri="{FF2B5EF4-FFF2-40B4-BE49-F238E27FC236}">
                    <a16:creationId xmlns:a16="http://schemas.microsoft.com/office/drawing/2014/main" id="{92E174F8-FDDF-D37B-91D0-D998B9D6F5F0}"/>
                  </a:ext>
                </a:extLst>
              </p:cNvPr>
              <p:cNvSpPr/>
              <p:nvPr/>
            </p:nvSpPr>
            <p:spPr>
              <a:xfrm>
                <a:off x="7033745" y="439052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350" name="矩形 1349">
                <a:extLst>
                  <a:ext uri="{FF2B5EF4-FFF2-40B4-BE49-F238E27FC236}">
                    <a16:creationId xmlns:a16="http://schemas.microsoft.com/office/drawing/2014/main" id="{C1FB32D8-CE2B-54A8-672E-37BEE3705F50}"/>
                  </a:ext>
                </a:extLst>
              </p:cNvPr>
              <p:cNvSpPr/>
              <p:nvPr/>
            </p:nvSpPr>
            <p:spPr>
              <a:xfrm>
                <a:off x="7157325" y="439052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351" name="矩形 1350">
                <a:extLst>
                  <a:ext uri="{FF2B5EF4-FFF2-40B4-BE49-F238E27FC236}">
                    <a16:creationId xmlns:a16="http://schemas.microsoft.com/office/drawing/2014/main" id="{704CB2D3-0AC9-ACCF-7C4A-F8EBF753D2AC}"/>
                  </a:ext>
                </a:extLst>
              </p:cNvPr>
              <p:cNvSpPr/>
              <p:nvPr/>
            </p:nvSpPr>
            <p:spPr>
              <a:xfrm>
                <a:off x="7033789" y="402202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352" name="矩形 1351">
                <a:extLst>
                  <a:ext uri="{FF2B5EF4-FFF2-40B4-BE49-F238E27FC236}">
                    <a16:creationId xmlns:a16="http://schemas.microsoft.com/office/drawing/2014/main" id="{A62DD4C5-8037-DB8B-AD48-3C4CEA60D215}"/>
                  </a:ext>
                </a:extLst>
              </p:cNvPr>
              <p:cNvSpPr/>
              <p:nvPr/>
            </p:nvSpPr>
            <p:spPr>
              <a:xfrm>
                <a:off x="7157370" y="402202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353" name="矩形 1352">
                <a:extLst>
                  <a:ext uri="{FF2B5EF4-FFF2-40B4-BE49-F238E27FC236}">
                    <a16:creationId xmlns:a16="http://schemas.microsoft.com/office/drawing/2014/main" id="{0FFA1211-4050-5F2A-B63D-AA1E1BD48F57}"/>
                  </a:ext>
                </a:extLst>
              </p:cNvPr>
              <p:cNvSpPr/>
              <p:nvPr/>
            </p:nvSpPr>
            <p:spPr>
              <a:xfrm>
                <a:off x="7033745" y="451410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354" name="矩形 1353">
                <a:extLst>
                  <a:ext uri="{FF2B5EF4-FFF2-40B4-BE49-F238E27FC236}">
                    <a16:creationId xmlns:a16="http://schemas.microsoft.com/office/drawing/2014/main" id="{CABA24C2-2039-4ACD-7799-B74F056D439B}"/>
                  </a:ext>
                </a:extLst>
              </p:cNvPr>
              <p:cNvSpPr/>
              <p:nvPr/>
            </p:nvSpPr>
            <p:spPr>
              <a:xfrm>
                <a:off x="7157325" y="451410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355" name="矩形 1354">
                <a:extLst>
                  <a:ext uri="{FF2B5EF4-FFF2-40B4-BE49-F238E27FC236}">
                    <a16:creationId xmlns:a16="http://schemas.microsoft.com/office/drawing/2014/main" id="{1FD28CB2-51C6-5125-FEE9-40ECE233D65D}"/>
                  </a:ext>
                </a:extLst>
              </p:cNvPr>
              <p:cNvSpPr/>
              <p:nvPr/>
            </p:nvSpPr>
            <p:spPr>
              <a:xfrm>
                <a:off x="7033789" y="4145602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356" name="矩形 1355">
                <a:extLst>
                  <a:ext uri="{FF2B5EF4-FFF2-40B4-BE49-F238E27FC236}">
                    <a16:creationId xmlns:a16="http://schemas.microsoft.com/office/drawing/2014/main" id="{29E56260-6F13-EB2A-D62B-A4BF4DEF2B00}"/>
                  </a:ext>
                </a:extLst>
              </p:cNvPr>
              <p:cNvSpPr/>
              <p:nvPr/>
            </p:nvSpPr>
            <p:spPr>
              <a:xfrm>
                <a:off x="7157370" y="414560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357" name="矩形 1356">
                <a:extLst>
                  <a:ext uri="{FF2B5EF4-FFF2-40B4-BE49-F238E27FC236}">
                    <a16:creationId xmlns:a16="http://schemas.microsoft.com/office/drawing/2014/main" id="{FF50108A-AC82-FFBA-6BC0-F8A88E970F65}"/>
                  </a:ext>
                </a:extLst>
              </p:cNvPr>
              <p:cNvSpPr/>
              <p:nvPr/>
            </p:nvSpPr>
            <p:spPr>
              <a:xfrm>
                <a:off x="7033745" y="4637685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358" name="矩形 1357">
                <a:extLst>
                  <a:ext uri="{FF2B5EF4-FFF2-40B4-BE49-F238E27FC236}">
                    <a16:creationId xmlns:a16="http://schemas.microsoft.com/office/drawing/2014/main" id="{448418C8-2374-EF5A-82E5-018AB2F5CB95}"/>
                  </a:ext>
                </a:extLst>
              </p:cNvPr>
              <p:cNvSpPr/>
              <p:nvPr/>
            </p:nvSpPr>
            <p:spPr>
              <a:xfrm>
                <a:off x="7157325" y="463768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359" name="矩形 1358">
                <a:extLst>
                  <a:ext uri="{FF2B5EF4-FFF2-40B4-BE49-F238E27FC236}">
                    <a16:creationId xmlns:a16="http://schemas.microsoft.com/office/drawing/2014/main" id="{08955039-2D0F-3699-D6DB-D5332ADB5538}"/>
                  </a:ext>
                </a:extLst>
              </p:cNvPr>
              <p:cNvSpPr/>
              <p:nvPr/>
            </p:nvSpPr>
            <p:spPr>
              <a:xfrm>
                <a:off x="7033789" y="426918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360" name="矩形 1359">
                <a:extLst>
                  <a:ext uri="{FF2B5EF4-FFF2-40B4-BE49-F238E27FC236}">
                    <a16:creationId xmlns:a16="http://schemas.microsoft.com/office/drawing/2014/main" id="{6B78DB4B-BCAF-F963-0D53-5E525BA0CBFB}"/>
                  </a:ext>
                </a:extLst>
              </p:cNvPr>
              <p:cNvSpPr/>
              <p:nvPr/>
            </p:nvSpPr>
            <p:spPr>
              <a:xfrm>
                <a:off x="7157370" y="426918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361" name="矩形 1360">
                <a:extLst>
                  <a:ext uri="{FF2B5EF4-FFF2-40B4-BE49-F238E27FC236}">
                    <a16:creationId xmlns:a16="http://schemas.microsoft.com/office/drawing/2014/main" id="{ED65374F-A5FE-0C2B-5442-9A9AE95D4AEF}"/>
                  </a:ext>
                </a:extLst>
              </p:cNvPr>
              <p:cNvSpPr/>
              <p:nvPr/>
            </p:nvSpPr>
            <p:spPr>
              <a:xfrm>
                <a:off x="7033745" y="4761265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362" name="矩形 1361">
                <a:extLst>
                  <a:ext uri="{FF2B5EF4-FFF2-40B4-BE49-F238E27FC236}">
                    <a16:creationId xmlns:a16="http://schemas.microsoft.com/office/drawing/2014/main" id="{B9DD03D5-3C7A-5D74-615C-B23CB60ABDA8}"/>
                  </a:ext>
                </a:extLst>
              </p:cNvPr>
              <p:cNvSpPr/>
              <p:nvPr/>
            </p:nvSpPr>
            <p:spPr>
              <a:xfrm>
                <a:off x="7157325" y="476126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363" name="矩形 1362">
                <a:extLst>
                  <a:ext uri="{FF2B5EF4-FFF2-40B4-BE49-F238E27FC236}">
                    <a16:creationId xmlns:a16="http://schemas.microsoft.com/office/drawing/2014/main" id="{2E7E04CF-F959-BF52-31A2-BB8BFF4D2F0B}"/>
                  </a:ext>
                </a:extLst>
              </p:cNvPr>
              <p:cNvSpPr/>
              <p:nvPr/>
            </p:nvSpPr>
            <p:spPr>
              <a:xfrm>
                <a:off x="7280861" y="389843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364" name="矩形 1363">
                <a:extLst>
                  <a:ext uri="{FF2B5EF4-FFF2-40B4-BE49-F238E27FC236}">
                    <a16:creationId xmlns:a16="http://schemas.microsoft.com/office/drawing/2014/main" id="{B7A0EB64-C69E-998D-4ACD-D413875613DE}"/>
                  </a:ext>
                </a:extLst>
              </p:cNvPr>
              <p:cNvSpPr/>
              <p:nvPr/>
            </p:nvSpPr>
            <p:spPr>
              <a:xfrm>
                <a:off x="7404442" y="389843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365" name="矩形 1364">
                <a:extLst>
                  <a:ext uri="{FF2B5EF4-FFF2-40B4-BE49-F238E27FC236}">
                    <a16:creationId xmlns:a16="http://schemas.microsoft.com/office/drawing/2014/main" id="{6DB87884-8A40-D53E-CA5F-97BE956D6C7A}"/>
                  </a:ext>
                </a:extLst>
              </p:cNvPr>
              <p:cNvSpPr/>
              <p:nvPr/>
            </p:nvSpPr>
            <p:spPr>
              <a:xfrm>
                <a:off x="7280817" y="439052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366" name="矩形 1365">
                <a:extLst>
                  <a:ext uri="{FF2B5EF4-FFF2-40B4-BE49-F238E27FC236}">
                    <a16:creationId xmlns:a16="http://schemas.microsoft.com/office/drawing/2014/main" id="{8BE6F96E-BE9F-E220-A9FA-970E8164F770}"/>
                  </a:ext>
                </a:extLst>
              </p:cNvPr>
              <p:cNvSpPr/>
              <p:nvPr/>
            </p:nvSpPr>
            <p:spPr>
              <a:xfrm>
                <a:off x="7404397" y="4390522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367" name="矩形 1366">
                <a:extLst>
                  <a:ext uri="{FF2B5EF4-FFF2-40B4-BE49-F238E27FC236}">
                    <a16:creationId xmlns:a16="http://schemas.microsoft.com/office/drawing/2014/main" id="{E0FD53A0-0753-65F8-17CA-52D6AB2B50CE}"/>
                  </a:ext>
                </a:extLst>
              </p:cNvPr>
              <p:cNvSpPr/>
              <p:nvPr/>
            </p:nvSpPr>
            <p:spPr>
              <a:xfrm>
                <a:off x="7280861" y="402202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368" name="矩形 1367">
                <a:extLst>
                  <a:ext uri="{FF2B5EF4-FFF2-40B4-BE49-F238E27FC236}">
                    <a16:creationId xmlns:a16="http://schemas.microsoft.com/office/drawing/2014/main" id="{A1E0B605-D370-1450-9212-BE2CEF025246}"/>
                  </a:ext>
                </a:extLst>
              </p:cNvPr>
              <p:cNvSpPr/>
              <p:nvPr/>
            </p:nvSpPr>
            <p:spPr>
              <a:xfrm>
                <a:off x="7404442" y="402201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369" name="矩形 1368">
                <a:extLst>
                  <a:ext uri="{FF2B5EF4-FFF2-40B4-BE49-F238E27FC236}">
                    <a16:creationId xmlns:a16="http://schemas.microsoft.com/office/drawing/2014/main" id="{3727C028-1748-B76D-60BE-9DDA3FCED1F6}"/>
                  </a:ext>
                </a:extLst>
              </p:cNvPr>
              <p:cNvSpPr/>
              <p:nvPr/>
            </p:nvSpPr>
            <p:spPr>
              <a:xfrm>
                <a:off x="7280817" y="451410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370" name="矩形 1369">
                <a:extLst>
                  <a:ext uri="{FF2B5EF4-FFF2-40B4-BE49-F238E27FC236}">
                    <a16:creationId xmlns:a16="http://schemas.microsoft.com/office/drawing/2014/main" id="{728E2E5C-C759-A8B8-1C6D-293F6C279AFC}"/>
                  </a:ext>
                </a:extLst>
              </p:cNvPr>
              <p:cNvSpPr/>
              <p:nvPr/>
            </p:nvSpPr>
            <p:spPr>
              <a:xfrm>
                <a:off x="7404397" y="451410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371" name="矩形 1370">
                <a:extLst>
                  <a:ext uri="{FF2B5EF4-FFF2-40B4-BE49-F238E27FC236}">
                    <a16:creationId xmlns:a16="http://schemas.microsoft.com/office/drawing/2014/main" id="{C6F9FB3B-CC24-7D20-A4A2-8FAC2BC403E1}"/>
                  </a:ext>
                </a:extLst>
              </p:cNvPr>
              <p:cNvSpPr/>
              <p:nvPr/>
            </p:nvSpPr>
            <p:spPr>
              <a:xfrm>
                <a:off x="7280861" y="414560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372" name="矩形 1371">
                <a:extLst>
                  <a:ext uri="{FF2B5EF4-FFF2-40B4-BE49-F238E27FC236}">
                    <a16:creationId xmlns:a16="http://schemas.microsoft.com/office/drawing/2014/main" id="{C9CBB35A-BFE7-8B4D-848C-1E3963C1699D}"/>
                  </a:ext>
                </a:extLst>
              </p:cNvPr>
              <p:cNvSpPr/>
              <p:nvPr/>
            </p:nvSpPr>
            <p:spPr>
              <a:xfrm>
                <a:off x="7404442" y="414560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373" name="矩形 1372">
                <a:extLst>
                  <a:ext uri="{FF2B5EF4-FFF2-40B4-BE49-F238E27FC236}">
                    <a16:creationId xmlns:a16="http://schemas.microsoft.com/office/drawing/2014/main" id="{9E3A69F0-BE90-3C2D-7709-4E32835F59D9}"/>
                  </a:ext>
                </a:extLst>
              </p:cNvPr>
              <p:cNvSpPr/>
              <p:nvPr/>
            </p:nvSpPr>
            <p:spPr>
              <a:xfrm>
                <a:off x="7280817" y="463768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374" name="矩形 1373">
                <a:extLst>
                  <a:ext uri="{FF2B5EF4-FFF2-40B4-BE49-F238E27FC236}">
                    <a16:creationId xmlns:a16="http://schemas.microsoft.com/office/drawing/2014/main" id="{25E7CB92-5628-0536-B85F-DBD8EB99B91D}"/>
                  </a:ext>
                </a:extLst>
              </p:cNvPr>
              <p:cNvSpPr/>
              <p:nvPr/>
            </p:nvSpPr>
            <p:spPr>
              <a:xfrm>
                <a:off x="7404397" y="463768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375" name="矩形 1374">
                <a:extLst>
                  <a:ext uri="{FF2B5EF4-FFF2-40B4-BE49-F238E27FC236}">
                    <a16:creationId xmlns:a16="http://schemas.microsoft.com/office/drawing/2014/main" id="{E0A4407F-192C-6781-A302-B300BB6D8861}"/>
                  </a:ext>
                </a:extLst>
              </p:cNvPr>
              <p:cNvSpPr/>
              <p:nvPr/>
            </p:nvSpPr>
            <p:spPr>
              <a:xfrm>
                <a:off x="7280861" y="426918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376" name="矩形 1375">
                <a:extLst>
                  <a:ext uri="{FF2B5EF4-FFF2-40B4-BE49-F238E27FC236}">
                    <a16:creationId xmlns:a16="http://schemas.microsoft.com/office/drawing/2014/main" id="{45EF3DDC-4108-85F7-CA04-6EF06D8DC0D1}"/>
                  </a:ext>
                </a:extLst>
              </p:cNvPr>
              <p:cNvSpPr/>
              <p:nvPr/>
            </p:nvSpPr>
            <p:spPr>
              <a:xfrm>
                <a:off x="7404442" y="426918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377" name="矩形 1376">
                <a:extLst>
                  <a:ext uri="{FF2B5EF4-FFF2-40B4-BE49-F238E27FC236}">
                    <a16:creationId xmlns:a16="http://schemas.microsoft.com/office/drawing/2014/main" id="{08D98A9F-7AF9-9F83-5C90-341344186E3B}"/>
                  </a:ext>
                </a:extLst>
              </p:cNvPr>
              <p:cNvSpPr/>
              <p:nvPr/>
            </p:nvSpPr>
            <p:spPr>
              <a:xfrm>
                <a:off x="7280817" y="476126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378" name="矩形 1377">
                <a:extLst>
                  <a:ext uri="{FF2B5EF4-FFF2-40B4-BE49-F238E27FC236}">
                    <a16:creationId xmlns:a16="http://schemas.microsoft.com/office/drawing/2014/main" id="{534DEFC0-B823-C297-3F3B-DE6D8DF1BC34}"/>
                  </a:ext>
                </a:extLst>
              </p:cNvPr>
              <p:cNvSpPr/>
              <p:nvPr/>
            </p:nvSpPr>
            <p:spPr>
              <a:xfrm>
                <a:off x="7404397" y="476126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</p:grpSp>
        <p:sp>
          <p:nvSpPr>
            <p:cNvPr id="406" name="文本框 405">
              <a:extLst>
                <a:ext uri="{FF2B5EF4-FFF2-40B4-BE49-F238E27FC236}">
                  <a16:creationId xmlns:a16="http://schemas.microsoft.com/office/drawing/2014/main" id="{08AE1640-1CAD-BC40-BC5D-81A3E86F8A48}"/>
                </a:ext>
              </a:extLst>
            </p:cNvPr>
            <p:cNvSpPr txBox="1"/>
            <p:nvPr/>
          </p:nvSpPr>
          <p:spPr>
            <a:xfrm>
              <a:off x="3970360" y="5454013"/>
              <a:ext cx="3337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N</a:t>
              </a:r>
              <a:endParaRPr lang="zh-CN" altLang="en-US" dirty="0"/>
            </a:p>
          </p:txBody>
        </p:sp>
        <p:sp>
          <p:nvSpPr>
            <p:cNvPr id="407" name="文本框 406">
              <a:extLst>
                <a:ext uri="{FF2B5EF4-FFF2-40B4-BE49-F238E27FC236}">
                  <a16:creationId xmlns:a16="http://schemas.microsoft.com/office/drawing/2014/main" id="{68EDB039-4AB6-65C1-6F93-0DFD2F9E9D01}"/>
                </a:ext>
              </a:extLst>
            </p:cNvPr>
            <p:cNvSpPr txBox="1"/>
            <p:nvPr/>
          </p:nvSpPr>
          <p:spPr>
            <a:xfrm>
              <a:off x="4592354" y="6192724"/>
              <a:ext cx="3337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N’</a:t>
              </a:r>
              <a:endParaRPr lang="zh-CN" altLang="en-US" dirty="0"/>
            </a:p>
          </p:txBody>
        </p:sp>
        <p:grpSp>
          <p:nvGrpSpPr>
            <p:cNvPr id="408" name="组合 407">
              <a:extLst>
                <a:ext uri="{FF2B5EF4-FFF2-40B4-BE49-F238E27FC236}">
                  <a16:creationId xmlns:a16="http://schemas.microsoft.com/office/drawing/2014/main" id="{EBF0AC7B-36C1-50AB-0A55-EA5F611630A8}"/>
                </a:ext>
              </a:extLst>
            </p:cNvPr>
            <p:cNvGrpSpPr/>
            <p:nvPr/>
          </p:nvGrpSpPr>
          <p:grpSpPr>
            <a:xfrm>
              <a:off x="4045799" y="4854974"/>
              <a:ext cx="330799" cy="388375"/>
              <a:chOff x="4946889" y="869893"/>
              <a:chExt cx="330799" cy="388375"/>
            </a:xfrm>
          </p:grpSpPr>
          <p:sp>
            <p:nvSpPr>
              <p:cNvPr id="409" name="文本框 408">
                <a:extLst>
                  <a:ext uri="{FF2B5EF4-FFF2-40B4-BE49-F238E27FC236}">
                    <a16:creationId xmlns:a16="http://schemas.microsoft.com/office/drawing/2014/main" id="{DF128E5F-293D-5460-24C8-0B0A79636EB1}"/>
                  </a:ext>
                </a:extLst>
              </p:cNvPr>
              <p:cNvSpPr txBox="1"/>
              <p:nvPr/>
            </p:nvSpPr>
            <p:spPr>
              <a:xfrm rot="18982472">
                <a:off x="4946889" y="869893"/>
                <a:ext cx="298535" cy="3692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h</a:t>
                </a:r>
                <a:endParaRPr lang="zh-CN" altLang="en-US" dirty="0"/>
              </a:p>
            </p:txBody>
          </p:sp>
          <p:cxnSp>
            <p:nvCxnSpPr>
              <p:cNvPr id="418" name="直接连接符 132">
                <a:extLst>
                  <a:ext uri="{FF2B5EF4-FFF2-40B4-BE49-F238E27FC236}">
                    <a16:creationId xmlns:a16="http://schemas.microsoft.com/office/drawing/2014/main" id="{F259697B-9890-E093-22EA-67DF6D0BDD2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097462" y="1096757"/>
                <a:ext cx="180226" cy="161511"/>
              </a:xfrm>
              <a:prstGeom prst="line">
                <a:avLst/>
              </a:prstGeom>
              <a:ln w="12700">
                <a:headEnd type="triangl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1443" name="矩形: 圆角 20">
            <a:extLst>
              <a:ext uri="{FF2B5EF4-FFF2-40B4-BE49-F238E27FC236}">
                <a16:creationId xmlns:a16="http://schemas.microsoft.com/office/drawing/2014/main" id="{88DE795B-790C-3038-D464-77197254F605}"/>
              </a:ext>
            </a:extLst>
          </p:cNvPr>
          <p:cNvSpPr/>
          <p:nvPr/>
        </p:nvSpPr>
        <p:spPr>
          <a:xfrm>
            <a:off x="6013020" y="4135638"/>
            <a:ext cx="873700" cy="288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444" name="组合 1443">
            <a:extLst>
              <a:ext uri="{FF2B5EF4-FFF2-40B4-BE49-F238E27FC236}">
                <a16:creationId xmlns:a16="http://schemas.microsoft.com/office/drawing/2014/main" id="{1553B06C-19C9-050F-3CE0-8C73E5A885D5}"/>
              </a:ext>
            </a:extLst>
          </p:cNvPr>
          <p:cNvGrpSpPr/>
          <p:nvPr/>
        </p:nvGrpSpPr>
        <p:grpSpPr>
          <a:xfrm>
            <a:off x="6710834" y="2411670"/>
            <a:ext cx="330799" cy="388375"/>
            <a:chOff x="3574405" y="6211195"/>
            <a:chExt cx="330799" cy="388375"/>
          </a:xfrm>
        </p:grpSpPr>
        <p:sp>
          <p:nvSpPr>
            <p:cNvPr id="1445" name="文本框 1444">
              <a:extLst>
                <a:ext uri="{FF2B5EF4-FFF2-40B4-BE49-F238E27FC236}">
                  <a16:creationId xmlns:a16="http://schemas.microsoft.com/office/drawing/2014/main" id="{A214F321-A2CA-4252-6E9E-B97D1B858E94}"/>
                </a:ext>
              </a:extLst>
            </p:cNvPr>
            <p:cNvSpPr txBox="1"/>
            <p:nvPr/>
          </p:nvSpPr>
          <p:spPr>
            <a:xfrm rot="18982472">
              <a:off x="3574405" y="6211195"/>
              <a:ext cx="298535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h</a:t>
              </a:r>
              <a:endParaRPr lang="zh-CN" altLang="en-US" dirty="0"/>
            </a:p>
          </p:txBody>
        </p:sp>
        <p:cxnSp>
          <p:nvCxnSpPr>
            <p:cNvPr id="1446" name="直接连接符 132">
              <a:extLst>
                <a:ext uri="{FF2B5EF4-FFF2-40B4-BE49-F238E27FC236}">
                  <a16:creationId xmlns:a16="http://schemas.microsoft.com/office/drawing/2014/main" id="{FD31A0EE-35EE-BE71-6E49-2F1141335A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24978" y="6438059"/>
              <a:ext cx="180226" cy="161511"/>
            </a:xfrm>
            <a:prstGeom prst="line">
              <a:avLst/>
            </a:prstGeom>
            <a:ln w="12700"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447" name="文本框 1446">
            <a:extLst>
              <a:ext uri="{FF2B5EF4-FFF2-40B4-BE49-F238E27FC236}">
                <a16:creationId xmlns:a16="http://schemas.microsoft.com/office/drawing/2014/main" id="{440075F7-5152-FBEE-1706-D2992D7D53AF}"/>
              </a:ext>
            </a:extLst>
          </p:cNvPr>
          <p:cNvSpPr txBox="1"/>
          <p:nvPr/>
        </p:nvSpPr>
        <p:spPr>
          <a:xfrm>
            <a:off x="6854772" y="3753462"/>
            <a:ext cx="333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c’</a:t>
            </a:r>
            <a:endParaRPr lang="zh-CN" altLang="en-US" dirty="0"/>
          </a:p>
        </p:txBody>
      </p:sp>
      <p:graphicFrame>
        <p:nvGraphicFramePr>
          <p:cNvPr id="1448" name="表格 1447">
            <a:extLst>
              <a:ext uri="{FF2B5EF4-FFF2-40B4-BE49-F238E27FC236}">
                <a16:creationId xmlns:a16="http://schemas.microsoft.com/office/drawing/2014/main" id="{160FDEF9-7844-05A4-2FD5-042C900CC1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3322598"/>
              </p:ext>
            </p:extLst>
          </p:nvPr>
        </p:nvGraphicFramePr>
        <p:xfrm>
          <a:off x="6990734" y="4108031"/>
          <a:ext cx="2452577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3571">
                  <a:extLst>
                    <a:ext uri="{9D8B030D-6E8A-4147-A177-3AD203B41FA5}">
                      <a16:colId xmlns:a16="http://schemas.microsoft.com/office/drawing/2014/main" val="2005552497"/>
                    </a:ext>
                  </a:extLst>
                </a:gridCol>
                <a:gridCol w="454361">
                  <a:extLst>
                    <a:ext uri="{9D8B030D-6E8A-4147-A177-3AD203B41FA5}">
                      <a16:colId xmlns:a16="http://schemas.microsoft.com/office/drawing/2014/main" val="2145976835"/>
                    </a:ext>
                  </a:extLst>
                </a:gridCol>
                <a:gridCol w="449244">
                  <a:extLst>
                    <a:ext uri="{9D8B030D-6E8A-4147-A177-3AD203B41FA5}">
                      <a16:colId xmlns:a16="http://schemas.microsoft.com/office/drawing/2014/main" val="148455026"/>
                    </a:ext>
                  </a:extLst>
                </a:gridCol>
                <a:gridCol w="525401">
                  <a:extLst>
                    <a:ext uri="{9D8B030D-6E8A-4147-A177-3AD203B41FA5}">
                      <a16:colId xmlns:a16="http://schemas.microsoft.com/office/drawing/2014/main" val="2182379166"/>
                    </a:ext>
                  </a:extLst>
                </a:gridCol>
              </a:tblGrid>
              <a:tr h="208247">
                <a:tc>
                  <a:txBody>
                    <a:bodyPr/>
                    <a:lstStyle/>
                    <a:p>
                      <a:endParaRPr lang="zh-CN" altLang="en-US" sz="16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n-lt"/>
                        </a:rPr>
                        <a:t>h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n-lt"/>
                        </a:rPr>
                        <a:t>N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n-lt"/>
                        </a:rPr>
                        <a:t>c’=1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1248250"/>
                  </a:ext>
                </a:extLst>
              </a:tr>
              <a:tr h="208247">
                <a:tc>
                  <a:txBody>
                    <a:bodyPr/>
                    <a:lstStyle/>
                    <a:p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lt"/>
                        </a:rPr>
                        <a:t>Broadcast: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n-lt"/>
                        </a:rPr>
                        <a:t>No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n-lt"/>
                        </a:rPr>
                        <a:t>No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>
                          <a:solidFill>
                            <a:schemeClr val="accent2"/>
                          </a:solidFill>
                          <a:latin typeface="+mn-lt"/>
                        </a:rPr>
                        <a:t>Yes</a:t>
                      </a:r>
                      <a:endParaRPr lang="zh-CN" altLang="en-US" sz="1600" b="1" dirty="0">
                        <a:solidFill>
                          <a:schemeClr val="accent2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90620"/>
                  </a:ext>
                </a:extLst>
              </a:tr>
            </a:tbl>
          </a:graphicData>
        </a:graphic>
      </p:graphicFrame>
      <p:cxnSp>
        <p:nvCxnSpPr>
          <p:cNvPr id="1449" name="直接箭头连接符 19">
            <a:extLst>
              <a:ext uri="{FF2B5EF4-FFF2-40B4-BE49-F238E27FC236}">
                <a16:creationId xmlns:a16="http://schemas.microsoft.com/office/drawing/2014/main" id="{15AA9AC8-8741-E41F-EDEC-5727DAC9FB09}"/>
              </a:ext>
            </a:extLst>
          </p:cNvPr>
          <p:cNvCxnSpPr>
            <a:cxnSpLocks/>
            <a:endCxn id="1443" idx="0"/>
          </p:cNvCxnSpPr>
          <p:nvPr/>
        </p:nvCxnSpPr>
        <p:spPr>
          <a:xfrm>
            <a:off x="6211316" y="3903274"/>
            <a:ext cx="238554" cy="2323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0" name="直接箭头连接符 19">
            <a:extLst>
              <a:ext uri="{FF2B5EF4-FFF2-40B4-BE49-F238E27FC236}">
                <a16:creationId xmlns:a16="http://schemas.microsoft.com/office/drawing/2014/main" id="{8DAD0114-D097-41DC-962F-C5DD7E40AE8C}"/>
              </a:ext>
            </a:extLst>
          </p:cNvPr>
          <p:cNvCxnSpPr>
            <a:cxnSpLocks/>
            <a:stCxn id="1447" idx="1"/>
            <a:endCxn id="1443" idx="0"/>
          </p:cNvCxnSpPr>
          <p:nvPr/>
        </p:nvCxnSpPr>
        <p:spPr>
          <a:xfrm flipH="1">
            <a:off x="6449870" y="3938128"/>
            <a:ext cx="404902" cy="1975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1" name="文本框 1450">
            <a:extLst>
              <a:ext uri="{FF2B5EF4-FFF2-40B4-BE49-F238E27FC236}">
                <a16:creationId xmlns:a16="http://schemas.microsoft.com/office/drawing/2014/main" id="{5B1D785F-14DB-A2D7-4C45-72596BD5E47B}"/>
              </a:ext>
            </a:extLst>
          </p:cNvPr>
          <p:cNvSpPr txBox="1"/>
          <p:nvPr/>
        </p:nvSpPr>
        <p:spPr>
          <a:xfrm>
            <a:off x="7560352" y="2473804"/>
            <a:ext cx="10901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chemeClr val="accent2"/>
                </a:solidFill>
              </a:rPr>
              <a:t>Broadcasted</a:t>
            </a:r>
            <a:endParaRPr lang="zh-CN" altLang="en-US" sz="1400" dirty="0">
              <a:solidFill>
                <a:schemeClr val="accent2"/>
              </a:solidFill>
            </a:endParaRPr>
          </a:p>
        </p:txBody>
      </p:sp>
      <p:cxnSp>
        <p:nvCxnSpPr>
          <p:cNvPr id="1452" name="直接箭头连接符 19">
            <a:extLst>
              <a:ext uri="{FF2B5EF4-FFF2-40B4-BE49-F238E27FC236}">
                <a16:creationId xmlns:a16="http://schemas.microsoft.com/office/drawing/2014/main" id="{E29B5D5C-59B7-D729-3A42-DEC7E8FDB502}"/>
              </a:ext>
            </a:extLst>
          </p:cNvPr>
          <p:cNvCxnSpPr>
            <a:cxnSpLocks/>
            <a:stCxn id="1443" idx="2"/>
          </p:cNvCxnSpPr>
          <p:nvPr/>
        </p:nvCxnSpPr>
        <p:spPr>
          <a:xfrm>
            <a:off x="6449870" y="4423638"/>
            <a:ext cx="0" cy="36394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3" name="连接符: 曲线 14">
            <a:extLst>
              <a:ext uri="{FF2B5EF4-FFF2-40B4-BE49-F238E27FC236}">
                <a16:creationId xmlns:a16="http://schemas.microsoft.com/office/drawing/2014/main" id="{5C7DDDED-6589-8EE7-6A45-A1F0E89AE512}"/>
              </a:ext>
            </a:extLst>
          </p:cNvPr>
          <p:cNvCxnSpPr>
            <a:cxnSpLocks/>
            <a:endCxn id="1451" idx="3"/>
          </p:cNvCxnSpPr>
          <p:nvPr/>
        </p:nvCxnSpPr>
        <p:spPr>
          <a:xfrm rot="16200000" flipV="1">
            <a:off x="8190085" y="3088067"/>
            <a:ext cx="1528348" cy="607600"/>
          </a:xfrm>
          <a:prstGeom prst="curvedConnector2">
            <a:avLst/>
          </a:prstGeom>
          <a:ln w="38100">
            <a:solidFill>
              <a:schemeClr val="accent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4" name="文本框 1453">
            <a:extLst>
              <a:ext uri="{FF2B5EF4-FFF2-40B4-BE49-F238E27FC236}">
                <a16:creationId xmlns:a16="http://schemas.microsoft.com/office/drawing/2014/main" id="{101C2EF6-4682-8D05-6DAD-B5D83BECBAF2}"/>
              </a:ext>
            </a:extLst>
          </p:cNvPr>
          <p:cNvSpPr txBox="1"/>
          <p:nvPr/>
        </p:nvSpPr>
        <p:spPr>
          <a:xfrm>
            <a:off x="974347" y="5016003"/>
            <a:ext cx="39430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 Two Broadcasted Dimensions</a:t>
            </a:r>
          </a:p>
        </p:txBody>
      </p:sp>
      <p:sp>
        <p:nvSpPr>
          <p:cNvPr id="1455" name="文本框 1454">
            <a:extLst>
              <a:ext uri="{FF2B5EF4-FFF2-40B4-BE49-F238E27FC236}">
                <a16:creationId xmlns:a16="http://schemas.microsoft.com/office/drawing/2014/main" id="{1967665A-C42C-18B1-F31F-F9314E8A35CB}"/>
              </a:ext>
            </a:extLst>
          </p:cNvPr>
          <p:cNvSpPr txBox="1"/>
          <p:nvPr/>
        </p:nvSpPr>
        <p:spPr>
          <a:xfrm>
            <a:off x="5293846" y="5011998"/>
            <a:ext cx="382668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 One Broadcasted Dimension</a:t>
            </a:r>
          </a:p>
        </p:txBody>
      </p:sp>
      <p:grpSp>
        <p:nvGrpSpPr>
          <p:cNvPr id="1456" name="组合 1455">
            <a:extLst>
              <a:ext uri="{FF2B5EF4-FFF2-40B4-BE49-F238E27FC236}">
                <a16:creationId xmlns:a16="http://schemas.microsoft.com/office/drawing/2014/main" id="{09059C93-5FDB-53C9-2A55-575B9F6F1389}"/>
              </a:ext>
            </a:extLst>
          </p:cNvPr>
          <p:cNvGrpSpPr/>
          <p:nvPr/>
        </p:nvGrpSpPr>
        <p:grpSpPr>
          <a:xfrm>
            <a:off x="7556069" y="2767713"/>
            <a:ext cx="1075130" cy="1068265"/>
            <a:chOff x="7342395" y="5893118"/>
            <a:chExt cx="1075130" cy="1068265"/>
          </a:xfrm>
        </p:grpSpPr>
        <p:grpSp>
          <p:nvGrpSpPr>
            <p:cNvPr id="1457" name="组合 1456">
              <a:extLst>
                <a:ext uri="{FF2B5EF4-FFF2-40B4-BE49-F238E27FC236}">
                  <a16:creationId xmlns:a16="http://schemas.microsoft.com/office/drawing/2014/main" id="{4C87C005-E692-BC7D-DB38-75A94E732277}"/>
                </a:ext>
              </a:extLst>
            </p:cNvPr>
            <p:cNvGrpSpPr/>
            <p:nvPr/>
          </p:nvGrpSpPr>
          <p:grpSpPr>
            <a:xfrm>
              <a:off x="7429193" y="5893118"/>
              <a:ext cx="988332" cy="986407"/>
              <a:chOff x="9355734" y="5492908"/>
              <a:chExt cx="988332" cy="986407"/>
            </a:xfrm>
          </p:grpSpPr>
          <p:sp>
            <p:nvSpPr>
              <p:cNvPr id="1523" name="矩形 1522">
                <a:extLst>
                  <a:ext uri="{FF2B5EF4-FFF2-40B4-BE49-F238E27FC236}">
                    <a16:creationId xmlns:a16="http://schemas.microsoft.com/office/drawing/2014/main" id="{6DD9DA2C-9678-31DD-7CBB-E279744B28EE}"/>
                  </a:ext>
                </a:extLst>
              </p:cNvPr>
              <p:cNvSpPr/>
              <p:nvPr/>
            </p:nvSpPr>
            <p:spPr>
              <a:xfrm>
                <a:off x="9355778" y="5492909"/>
                <a:ext cx="123581" cy="123581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524" name="矩形 1523">
                <a:extLst>
                  <a:ext uri="{FF2B5EF4-FFF2-40B4-BE49-F238E27FC236}">
                    <a16:creationId xmlns:a16="http://schemas.microsoft.com/office/drawing/2014/main" id="{8FF46CB1-55E5-8FD0-CDF9-4FD8CD73D8C1}"/>
                  </a:ext>
                </a:extLst>
              </p:cNvPr>
              <p:cNvSpPr/>
              <p:nvPr/>
            </p:nvSpPr>
            <p:spPr>
              <a:xfrm>
                <a:off x="9479359" y="5492909"/>
                <a:ext cx="123581" cy="12358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  <a:alpha val="29804"/>
                </a:schemeClr>
              </a:solidFill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525" name="矩形 1524">
                <a:extLst>
                  <a:ext uri="{FF2B5EF4-FFF2-40B4-BE49-F238E27FC236}">
                    <a16:creationId xmlns:a16="http://schemas.microsoft.com/office/drawing/2014/main" id="{E00B3E0E-5506-AEBA-34BA-E6D375C4FD46}"/>
                  </a:ext>
                </a:extLst>
              </p:cNvPr>
              <p:cNvSpPr/>
              <p:nvPr/>
            </p:nvSpPr>
            <p:spPr>
              <a:xfrm>
                <a:off x="9355734" y="5984993"/>
                <a:ext cx="123581" cy="123581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526" name="矩形 1525">
                <a:extLst>
                  <a:ext uri="{FF2B5EF4-FFF2-40B4-BE49-F238E27FC236}">
                    <a16:creationId xmlns:a16="http://schemas.microsoft.com/office/drawing/2014/main" id="{548261B5-F3D1-1D0E-359B-3119B8B16AD6}"/>
                  </a:ext>
                </a:extLst>
              </p:cNvPr>
              <p:cNvSpPr/>
              <p:nvPr/>
            </p:nvSpPr>
            <p:spPr>
              <a:xfrm>
                <a:off x="9479314" y="5984992"/>
                <a:ext cx="123581" cy="12358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  <a:alpha val="29804"/>
                </a:schemeClr>
              </a:solidFill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527" name="矩形 1526">
                <a:extLst>
                  <a:ext uri="{FF2B5EF4-FFF2-40B4-BE49-F238E27FC236}">
                    <a16:creationId xmlns:a16="http://schemas.microsoft.com/office/drawing/2014/main" id="{CDAF9082-C70E-D082-0F04-EE3A13325174}"/>
                  </a:ext>
                </a:extLst>
              </p:cNvPr>
              <p:cNvSpPr/>
              <p:nvPr/>
            </p:nvSpPr>
            <p:spPr>
              <a:xfrm>
                <a:off x="9355778" y="5616490"/>
                <a:ext cx="123581" cy="123581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528" name="矩形 1527">
                <a:extLst>
                  <a:ext uri="{FF2B5EF4-FFF2-40B4-BE49-F238E27FC236}">
                    <a16:creationId xmlns:a16="http://schemas.microsoft.com/office/drawing/2014/main" id="{956FB80F-3501-1DDB-111B-CFECFEA5D34B}"/>
                  </a:ext>
                </a:extLst>
              </p:cNvPr>
              <p:cNvSpPr/>
              <p:nvPr/>
            </p:nvSpPr>
            <p:spPr>
              <a:xfrm>
                <a:off x="9479359" y="5616489"/>
                <a:ext cx="123581" cy="12358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  <a:alpha val="29804"/>
                </a:schemeClr>
              </a:solidFill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529" name="矩形 1528">
                <a:extLst>
                  <a:ext uri="{FF2B5EF4-FFF2-40B4-BE49-F238E27FC236}">
                    <a16:creationId xmlns:a16="http://schemas.microsoft.com/office/drawing/2014/main" id="{562D7A31-92D9-FBF5-EDE8-472EC53E7646}"/>
                  </a:ext>
                </a:extLst>
              </p:cNvPr>
              <p:cNvSpPr/>
              <p:nvPr/>
            </p:nvSpPr>
            <p:spPr>
              <a:xfrm>
                <a:off x="9355734" y="6108573"/>
                <a:ext cx="123581" cy="123581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530" name="矩形 1529">
                <a:extLst>
                  <a:ext uri="{FF2B5EF4-FFF2-40B4-BE49-F238E27FC236}">
                    <a16:creationId xmlns:a16="http://schemas.microsoft.com/office/drawing/2014/main" id="{D3670529-4D66-0775-F394-D176AB7DA61D}"/>
                  </a:ext>
                </a:extLst>
              </p:cNvPr>
              <p:cNvSpPr/>
              <p:nvPr/>
            </p:nvSpPr>
            <p:spPr>
              <a:xfrm>
                <a:off x="9479314" y="6108573"/>
                <a:ext cx="123581" cy="12358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  <a:alpha val="29804"/>
                </a:schemeClr>
              </a:solidFill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531" name="矩形 1530">
                <a:extLst>
                  <a:ext uri="{FF2B5EF4-FFF2-40B4-BE49-F238E27FC236}">
                    <a16:creationId xmlns:a16="http://schemas.microsoft.com/office/drawing/2014/main" id="{064FA5E7-DF02-2B3C-3B82-02A5DA22B6B7}"/>
                  </a:ext>
                </a:extLst>
              </p:cNvPr>
              <p:cNvSpPr/>
              <p:nvPr/>
            </p:nvSpPr>
            <p:spPr>
              <a:xfrm>
                <a:off x="9355778" y="5740071"/>
                <a:ext cx="123581" cy="123581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532" name="矩形 1531">
                <a:extLst>
                  <a:ext uri="{FF2B5EF4-FFF2-40B4-BE49-F238E27FC236}">
                    <a16:creationId xmlns:a16="http://schemas.microsoft.com/office/drawing/2014/main" id="{C100232C-BA8F-E0E1-9D40-ECD5C9DD7E36}"/>
                  </a:ext>
                </a:extLst>
              </p:cNvPr>
              <p:cNvSpPr/>
              <p:nvPr/>
            </p:nvSpPr>
            <p:spPr>
              <a:xfrm>
                <a:off x="9479359" y="5740070"/>
                <a:ext cx="123581" cy="12358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  <a:alpha val="29804"/>
                </a:schemeClr>
              </a:solidFill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533" name="矩形 1532">
                <a:extLst>
                  <a:ext uri="{FF2B5EF4-FFF2-40B4-BE49-F238E27FC236}">
                    <a16:creationId xmlns:a16="http://schemas.microsoft.com/office/drawing/2014/main" id="{4871C097-8882-3F32-DF34-547D1DEE37F3}"/>
                  </a:ext>
                </a:extLst>
              </p:cNvPr>
              <p:cNvSpPr/>
              <p:nvPr/>
            </p:nvSpPr>
            <p:spPr>
              <a:xfrm>
                <a:off x="9355734" y="6232154"/>
                <a:ext cx="123581" cy="123581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534" name="矩形 1533">
                <a:extLst>
                  <a:ext uri="{FF2B5EF4-FFF2-40B4-BE49-F238E27FC236}">
                    <a16:creationId xmlns:a16="http://schemas.microsoft.com/office/drawing/2014/main" id="{F6A7736C-372F-A7EA-465A-8DCBDC232B7B}"/>
                  </a:ext>
                </a:extLst>
              </p:cNvPr>
              <p:cNvSpPr/>
              <p:nvPr/>
            </p:nvSpPr>
            <p:spPr>
              <a:xfrm>
                <a:off x="9479314" y="6232153"/>
                <a:ext cx="123581" cy="12358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  <a:alpha val="29804"/>
                </a:schemeClr>
              </a:solidFill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535" name="矩形 1534">
                <a:extLst>
                  <a:ext uri="{FF2B5EF4-FFF2-40B4-BE49-F238E27FC236}">
                    <a16:creationId xmlns:a16="http://schemas.microsoft.com/office/drawing/2014/main" id="{1EDD5E6B-AB1A-B831-0835-DE7B7DB99E9A}"/>
                  </a:ext>
                </a:extLst>
              </p:cNvPr>
              <p:cNvSpPr/>
              <p:nvPr/>
            </p:nvSpPr>
            <p:spPr>
              <a:xfrm>
                <a:off x="9355778" y="5863650"/>
                <a:ext cx="123581" cy="123581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536" name="矩形 1535">
                <a:extLst>
                  <a:ext uri="{FF2B5EF4-FFF2-40B4-BE49-F238E27FC236}">
                    <a16:creationId xmlns:a16="http://schemas.microsoft.com/office/drawing/2014/main" id="{7B4884CE-F435-54F2-B211-DA1040BC1EBB}"/>
                  </a:ext>
                </a:extLst>
              </p:cNvPr>
              <p:cNvSpPr/>
              <p:nvPr/>
            </p:nvSpPr>
            <p:spPr>
              <a:xfrm>
                <a:off x="9479359" y="5863650"/>
                <a:ext cx="123581" cy="12358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  <a:alpha val="29804"/>
                </a:schemeClr>
              </a:solidFill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537" name="矩形 1536">
                <a:extLst>
                  <a:ext uri="{FF2B5EF4-FFF2-40B4-BE49-F238E27FC236}">
                    <a16:creationId xmlns:a16="http://schemas.microsoft.com/office/drawing/2014/main" id="{648609FD-96EC-CEFD-D29D-47FB14F0B481}"/>
                  </a:ext>
                </a:extLst>
              </p:cNvPr>
              <p:cNvSpPr/>
              <p:nvPr/>
            </p:nvSpPr>
            <p:spPr>
              <a:xfrm>
                <a:off x="9355734" y="6355734"/>
                <a:ext cx="123581" cy="123581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538" name="矩形 1537">
                <a:extLst>
                  <a:ext uri="{FF2B5EF4-FFF2-40B4-BE49-F238E27FC236}">
                    <a16:creationId xmlns:a16="http://schemas.microsoft.com/office/drawing/2014/main" id="{EBB55A58-4994-5E3D-9CBE-86172FB7DE06}"/>
                  </a:ext>
                </a:extLst>
              </p:cNvPr>
              <p:cNvSpPr/>
              <p:nvPr/>
            </p:nvSpPr>
            <p:spPr>
              <a:xfrm>
                <a:off x="9479314" y="6355733"/>
                <a:ext cx="123581" cy="12358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  <a:alpha val="29804"/>
                </a:schemeClr>
              </a:solidFill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539" name="矩形 1538">
                <a:extLst>
                  <a:ext uri="{FF2B5EF4-FFF2-40B4-BE49-F238E27FC236}">
                    <a16:creationId xmlns:a16="http://schemas.microsoft.com/office/drawing/2014/main" id="{8591B77D-F05E-6B8E-81B0-7BE10F5B2B65}"/>
                  </a:ext>
                </a:extLst>
              </p:cNvPr>
              <p:cNvSpPr/>
              <p:nvPr/>
            </p:nvSpPr>
            <p:spPr>
              <a:xfrm>
                <a:off x="9602850" y="5492908"/>
                <a:ext cx="123581" cy="12358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  <a:alpha val="29804"/>
                </a:schemeClr>
              </a:solidFill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540" name="矩形 1539">
                <a:extLst>
                  <a:ext uri="{FF2B5EF4-FFF2-40B4-BE49-F238E27FC236}">
                    <a16:creationId xmlns:a16="http://schemas.microsoft.com/office/drawing/2014/main" id="{394D42B0-E3D1-E35B-09FF-0F8E8AA97411}"/>
                  </a:ext>
                </a:extLst>
              </p:cNvPr>
              <p:cNvSpPr/>
              <p:nvPr/>
            </p:nvSpPr>
            <p:spPr>
              <a:xfrm>
                <a:off x="9726431" y="5492908"/>
                <a:ext cx="123581" cy="12358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  <a:alpha val="29804"/>
                </a:schemeClr>
              </a:solidFill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541" name="矩形 1540">
                <a:extLst>
                  <a:ext uri="{FF2B5EF4-FFF2-40B4-BE49-F238E27FC236}">
                    <a16:creationId xmlns:a16="http://schemas.microsoft.com/office/drawing/2014/main" id="{E9EE59D2-3930-2BCB-E114-343D2010228B}"/>
                  </a:ext>
                </a:extLst>
              </p:cNvPr>
              <p:cNvSpPr/>
              <p:nvPr/>
            </p:nvSpPr>
            <p:spPr>
              <a:xfrm>
                <a:off x="9602806" y="5984992"/>
                <a:ext cx="123581" cy="12358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  <a:alpha val="29804"/>
                </a:schemeClr>
              </a:solidFill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542" name="矩形 1541">
                <a:extLst>
                  <a:ext uri="{FF2B5EF4-FFF2-40B4-BE49-F238E27FC236}">
                    <a16:creationId xmlns:a16="http://schemas.microsoft.com/office/drawing/2014/main" id="{D44FDED1-F648-50F5-7579-E3B9613E867B}"/>
                  </a:ext>
                </a:extLst>
              </p:cNvPr>
              <p:cNvSpPr/>
              <p:nvPr/>
            </p:nvSpPr>
            <p:spPr>
              <a:xfrm>
                <a:off x="9726386" y="5984991"/>
                <a:ext cx="123581" cy="12358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  <a:alpha val="29804"/>
                </a:schemeClr>
              </a:solidFill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543" name="矩形 1542">
                <a:extLst>
                  <a:ext uri="{FF2B5EF4-FFF2-40B4-BE49-F238E27FC236}">
                    <a16:creationId xmlns:a16="http://schemas.microsoft.com/office/drawing/2014/main" id="{6D3A5A70-4D3C-7FBC-45B0-D51012ECC111}"/>
                  </a:ext>
                </a:extLst>
              </p:cNvPr>
              <p:cNvSpPr/>
              <p:nvPr/>
            </p:nvSpPr>
            <p:spPr>
              <a:xfrm>
                <a:off x="9602850" y="5616489"/>
                <a:ext cx="123581" cy="12358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  <a:alpha val="29804"/>
                </a:schemeClr>
              </a:solidFill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544" name="矩形 1543">
                <a:extLst>
                  <a:ext uri="{FF2B5EF4-FFF2-40B4-BE49-F238E27FC236}">
                    <a16:creationId xmlns:a16="http://schemas.microsoft.com/office/drawing/2014/main" id="{9A1C96D8-5DBD-229D-FC98-45BAED70B7F0}"/>
                  </a:ext>
                </a:extLst>
              </p:cNvPr>
              <p:cNvSpPr/>
              <p:nvPr/>
            </p:nvSpPr>
            <p:spPr>
              <a:xfrm>
                <a:off x="9726431" y="5616488"/>
                <a:ext cx="123581" cy="12358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  <a:alpha val="29804"/>
                </a:schemeClr>
              </a:solidFill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545" name="矩形 1544">
                <a:extLst>
                  <a:ext uri="{FF2B5EF4-FFF2-40B4-BE49-F238E27FC236}">
                    <a16:creationId xmlns:a16="http://schemas.microsoft.com/office/drawing/2014/main" id="{C1A1DEDE-A463-6BB0-E702-7826AEE3388B}"/>
                  </a:ext>
                </a:extLst>
              </p:cNvPr>
              <p:cNvSpPr/>
              <p:nvPr/>
            </p:nvSpPr>
            <p:spPr>
              <a:xfrm>
                <a:off x="9602806" y="6108572"/>
                <a:ext cx="123581" cy="12358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  <a:alpha val="29804"/>
                </a:schemeClr>
              </a:solidFill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546" name="矩形 1545">
                <a:extLst>
                  <a:ext uri="{FF2B5EF4-FFF2-40B4-BE49-F238E27FC236}">
                    <a16:creationId xmlns:a16="http://schemas.microsoft.com/office/drawing/2014/main" id="{566CF2F3-FEE4-4600-0D7B-68CA914A5909}"/>
                  </a:ext>
                </a:extLst>
              </p:cNvPr>
              <p:cNvSpPr/>
              <p:nvPr/>
            </p:nvSpPr>
            <p:spPr>
              <a:xfrm>
                <a:off x="9726386" y="6108572"/>
                <a:ext cx="123581" cy="12358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  <a:alpha val="29804"/>
                </a:schemeClr>
              </a:solidFill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547" name="矩形 1546">
                <a:extLst>
                  <a:ext uri="{FF2B5EF4-FFF2-40B4-BE49-F238E27FC236}">
                    <a16:creationId xmlns:a16="http://schemas.microsoft.com/office/drawing/2014/main" id="{E4B7EBF9-56E9-39A6-CFD3-6DAD6D79F540}"/>
                  </a:ext>
                </a:extLst>
              </p:cNvPr>
              <p:cNvSpPr/>
              <p:nvPr/>
            </p:nvSpPr>
            <p:spPr>
              <a:xfrm>
                <a:off x="9602850" y="5740070"/>
                <a:ext cx="123581" cy="12358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  <a:alpha val="29804"/>
                </a:schemeClr>
              </a:solidFill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548" name="矩形 1547">
                <a:extLst>
                  <a:ext uri="{FF2B5EF4-FFF2-40B4-BE49-F238E27FC236}">
                    <a16:creationId xmlns:a16="http://schemas.microsoft.com/office/drawing/2014/main" id="{9C4809AD-04FF-5A6B-5130-32A713800D25}"/>
                  </a:ext>
                </a:extLst>
              </p:cNvPr>
              <p:cNvSpPr/>
              <p:nvPr/>
            </p:nvSpPr>
            <p:spPr>
              <a:xfrm>
                <a:off x="9726431" y="5740069"/>
                <a:ext cx="123581" cy="12358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  <a:alpha val="29804"/>
                </a:schemeClr>
              </a:solidFill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549" name="矩形 1548">
                <a:extLst>
                  <a:ext uri="{FF2B5EF4-FFF2-40B4-BE49-F238E27FC236}">
                    <a16:creationId xmlns:a16="http://schemas.microsoft.com/office/drawing/2014/main" id="{7BFBA284-2C43-9312-939C-8C594377F70A}"/>
                  </a:ext>
                </a:extLst>
              </p:cNvPr>
              <p:cNvSpPr/>
              <p:nvPr/>
            </p:nvSpPr>
            <p:spPr>
              <a:xfrm>
                <a:off x="9602806" y="6232153"/>
                <a:ext cx="123581" cy="12358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  <a:alpha val="29804"/>
                </a:schemeClr>
              </a:solidFill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550" name="矩形 1549">
                <a:extLst>
                  <a:ext uri="{FF2B5EF4-FFF2-40B4-BE49-F238E27FC236}">
                    <a16:creationId xmlns:a16="http://schemas.microsoft.com/office/drawing/2014/main" id="{F272F010-A9FA-4409-7306-E099738E28DC}"/>
                  </a:ext>
                </a:extLst>
              </p:cNvPr>
              <p:cNvSpPr/>
              <p:nvPr/>
            </p:nvSpPr>
            <p:spPr>
              <a:xfrm>
                <a:off x="9726386" y="6232152"/>
                <a:ext cx="123581" cy="12358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  <a:alpha val="29804"/>
                </a:schemeClr>
              </a:solidFill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551" name="矩形 1550">
                <a:extLst>
                  <a:ext uri="{FF2B5EF4-FFF2-40B4-BE49-F238E27FC236}">
                    <a16:creationId xmlns:a16="http://schemas.microsoft.com/office/drawing/2014/main" id="{17D746E7-11E2-0F61-9679-7775C7631DEC}"/>
                  </a:ext>
                </a:extLst>
              </p:cNvPr>
              <p:cNvSpPr/>
              <p:nvPr/>
            </p:nvSpPr>
            <p:spPr>
              <a:xfrm>
                <a:off x="9602850" y="5863649"/>
                <a:ext cx="123581" cy="12358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  <a:alpha val="29804"/>
                </a:schemeClr>
              </a:solidFill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552" name="矩形 1551">
                <a:extLst>
                  <a:ext uri="{FF2B5EF4-FFF2-40B4-BE49-F238E27FC236}">
                    <a16:creationId xmlns:a16="http://schemas.microsoft.com/office/drawing/2014/main" id="{23382088-B7F2-AF43-5A69-227A93590D72}"/>
                  </a:ext>
                </a:extLst>
              </p:cNvPr>
              <p:cNvSpPr/>
              <p:nvPr/>
            </p:nvSpPr>
            <p:spPr>
              <a:xfrm>
                <a:off x="9726431" y="5863649"/>
                <a:ext cx="123581" cy="12358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  <a:alpha val="29804"/>
                </a:schemeClr>
              </a:solidFill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553" name="矩形 1552">
                <a:extLst>
                  <a:ext uri="{FF2B5EF4-FFF2-40B4-BE49-F238E27FC236}">
                    <a16:creationId xmlns:a16="http://schemas.microsoft.com/office/drawing/2014/main" id="{4591F473-12C8-8466-49AA-7DC5F818BAEC}"/>
                  </a:ext>
                </a:extLst>
              </p:cNvPr>
              <p:cNvSpPr/>
              <p:nvPr/>
            </p:nvSpPr>
            <p:spPr>
              <a:xfrm>
                <a:off x="9602806" y="6355733"/>
                <a:ext cx="123581" cy="12358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  <a:alpha val="29804"/>
                </a:schemeClr>
              </a:solidFill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554" name="矩形 1553">
                <a:extLst>
                  <a:ext uri="{FF2B5EF4-FFF2-40B4-BE49-F238E27FC236}">
                    <a16:creationId xmlns:a16="http://schemas.microsoft.com/office/drawing/2014/main" id="{DF1D983F-A2B1-EF1D-460B-71873A64A069}"/>
                  </a:ext>
                </a:extLst>
              </p:cNvPr>
              <p:cNvSpPr/>
              <p:nvPr/>
            </p:nvSpPr>
            <p:spPr>
              <a:xfrm>
                <a:off x="9726386" y="6355732"/>
                <a:ext cx="123581" cy="12358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  <a:alpha val="29804"/>
                </a:schemeClr>
              </a:solidFill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555" name="矩形 1554">
                <a:extLst>
                  <a:ext uri="{FF2B5EF4-FFF2-40B4-BE49-F238E27FC236}">
                    <a16:creationId xmlns:a16="http://schemas.microsoft.com/office/drawing/2014/main" id="{C153D533-9C49-15FA-7EED-8BA6C3CB5D31}"/>
                  </a:ext>
                </a:extLst>
              </p:cNvPr>
              <p:cNvSpPr/>
              <p:nvPr/>
            </p:nvSpPr>
            <p:spPr>
              <a:xfrm>
                <a:off x="9849832" y="5492909"/>
                <a:ext cx="123581" cy="12358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  <a:alpha val="29804"/>
                </a:schemeClr>
              </a:solidFill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556" name="矩形 1555">
                <a:extLst>
                  <a:ext uri="{FF2B5EF4-FFF2-40B4-BE49-F238E27FC236}">
                    <a16:creationId xmlns:a16="http://schemas.microsoft.com/office/drawing/2014/main" id="{37152155-66C1-0178-581B-FA00AFBD0259}"/>
                  </a:ext>
                </a:extLst>
              </p:cNvPr>
              <p:cNvSpPr/>
              <p:nvPr/>
            </p:nvSpPr>
            <p:spPr>
              <a:xfrm>
                <a:off x="9973413" y="5492909"/>
                <a:ext cx="123581" cy="12358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  <a:alpha val="29804"/>
                </a:schemeClr>
              </a:solidFill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557" name="矩形 1556">
                <a:extLst>
                  <a:ext uri="{FF2B5EF4-FFF2-40B4-BE49-F238E27FC236}">
                    <a16:creationId xmlns:a16="http://schemas.microsoft.com/office/drawing/2014/main" id="{A597A558-07BA-6C42-F6AA-8B716C218143}"/>
                  </a:ext>
                </a:extLst>
              </p:cNvPr>
              <p:cNvSpPr/>
              <p:nvPr/>
            </p:nvSpPr>
            <p:spPr>
              <a:xfrm>
                <a:off x="9849788" y="5984993"/>
                <a:ext cx="123581" cy="12358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  <a:alpha val="29804"/>
                </a:schemeClr>
              </a:solidFill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558" name="矩形 1557">
                <a:extLst>
                  <a:ext uri="{FF2B5EF4-FFF2-40B4-BE49-F238E27FC236}">
                    <a16:creationId xmlns:a16="http://schemas.microsoft.com/office/drawing/2014/main" id="{2FDCD6F7-2469-7C93-2F3A-CD4C2AEE1274}"/>
                  </a:ext>
                </a:extLst>
              </p:cNvPr>
              <p:cNvSpPr/>
              <p:nvPr/>
            </p:nvSpPr>
            <p:spPr>
              <a:xfrm>
                <a:off x="9973368" y="5984992"/>
                <a:ext cx="123581" cy="12358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  <a:alpha val="29804"/>
                </a:schemeClr>
              </a:solidFill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559" name="矩形 1558">
                <a:extLst>
                  <a:ext uri="{FF2B5EF4-FFF2-40B4-BE49-F238E27FC236}">
                    <a16:creationId xmlns:a16="http://schemas.microsoft.com/office/drawing/2014/main" id="{E1A0AE9E-9B28-C506-F927-751DA5D022DF}"/>
                  </a:ext>
                </a:extLst>
              </p:cNvPr>
              <p:cNvSpPr/>
              <p:nvPr/>
            </p:nvSpPr>
            <p:spPr>
              <a:xfrm>
                <a:off x="9849832" y="5616490"/>
                <a:ext cx="123581" cy="12358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  <a:alpha val="29804"/>
                </a:schemeClr>
              </a:solidFill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560" name="矩形 1559">
                <a:extLst>
                  <a:ext uri="{FF2B5EF4-FFF2-40B4-BE49-F238E27FC236}">
                    <a16:creationId xmlns:a16="http://schemas.microsoft.com/office/drawing/2014/main" id="{1C67FBD6-8021-74EA-B7DC-B7F9E9F17302}"/>
                  </a:ext>
                </a:extLst>
              </p:cNvPr>
              <p:cNvSpPr/>
              <p:nvPr/>
            </p:nvSpPr>
            <p:spPr>
              <a:xfrm>
                <a:off x="9973413" y="5616489"/>
                <a:ext cx="123581" cy="12358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  <a:alpha val="29804"/>
                </a:schemeClr>
              </a:solidFill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561" name="矩形 1560">
                <a:extLst>
                  <a:ext uri="{FF2B5EF4-FFF2-40B4-BE49-F238E27FC236}">
                    <a16:creationId xmlns:a16="http://schemas.microsoft.com/office/drawing/2014/main" id="{C2C1CF88-EDDC-08C9-6F16-941C634F97A2}"/>
                  </a:ext>
                </a:extLst>
              </p:cNvPr>
              <p:cNvSpPr/>
              <p:nvPr/>
            </p:nvSpPr>
            <p:spPr>
              <a:xfrm>
                <a:off x="9849788" y="6108573"/>
                <a:ext cx="123581" cy="12358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  <a:alpha val="29804"/>
                </a:schemeClr>
              </a:solidFill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562" name="矩形 1561">
                <a:extLst>
                  <a:ext uri="{FF2B5EF4-FFF2-40B4-BE49-F238E27FC236}">
                    <a16:creationId xmlns:a16="http://schemas.microsoft.com/office/drawing/2014/main" id="{C57B05E9-8799-E7AE-3CB1-5D12B9FCB877}"/>
                  </a:ext>
                </a:extLst>
              </p:cNvPr>
              <p:cNvSpPr/>
              <p:nvPr/>
            </p:nvSpPr>
            <p:spPr>
              <a:xfrm>
                <a:off x="9973368" y="6108573"/>
                <a:ext cx="123581" cy="12358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  <a:alpha val="29804"/>
                </a:schemeClr>
              </a:solidFill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563" name="矩形 1562">
                <a:extLst>
                  <a:ext uri="{FF2B5EF4-FFF2-40B4-BE49-F238E27FC236}">
                    <a16:creationId xmlns:a16="http://schemas.microsoft.com/office/drawing/2014/main" id="{9EF88DC3-6500-138B-2780-1963A2B4B9B8}"/>
                  </a:ext>
                </a:extLst>
              </p:cNvPr>
              <p:cNvSpPr/>
              <p:nvPr/>
            </p:nvSpPr>
            <p:spPr>
              <a:xfrm>
                <a:off x="9849832" y="5740071"/>
                <a:ext cx="123581" cy="12358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  <a:alpha val="29804"/>
                </a:schemeClr>
              </a:solidFill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564" name="矩形 1563">
                <a:extLst>
                  <a:ext uri="{FF2B5EF4-FFF2-40B4-BE49-F238E27FC236}">
                    <a16:creationId xmlns:a16="http://schemas.microsoft.com/office/drawing/2014/main" id="{F6D88300-7E84-6310-F69B-E33B01FFF2E8}"/>
                  </a:ext>
                </a:extLst>
              </p:cNvPr>
              <p:cNvSpPr/>
              <p:nvPr/>
            </p:nvSpPr>
            <p:spPr>
              <a:xfrm>
                <a:off x="9973413" y="5740070"/>
                <a:ext cx="123581" cy="12358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  <a:alpha val="29804"/>
                </a:schemeClr>
              </a:solidFill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565" name="矩形 1564">
                <a:extLst>
                  <a:ext uri="{FF2B5EF4-FFF2-40B4-BE49-F238E27FC236}">
                    <a16:creationId xmlns:a16="http://schemas.microsoft.com/office/drawing/2014/main" id="{AB997E73-E5D3-A32D-C2BF-A5B2FE7E2443}"/>
                  </a:ext>
                </a:extLst>
              </p:cNvPr>
              <p:cNvSpPr/>
              <p:nvPr/>
            </p:nvSpPr>
            <p:spPr>
              <a:xfrm>
                <a:off x="9849788" y="6232154"/>
                <a:ext cx="123581" cy="12358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  <a:alpha val="29804"/>
                </a:schemeClr>
              </a:solidFill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566" name="矩形 1565">
                <a:extLst>
                  <a:ext uri="{FF2B5EF4-FFF2-40B4-BE49-F238E27FC236}">
                    <a16:creationId xmlns:a16="http://schemas.microsoft.com/office/drawing/2014/main" id="{07514C05-D318-C60F-B9B6-6B691531E37B}"/>
                  </a:ext>
                </a:extLst>
              </p:cNvPr>
              <p:cNvSpPr/>
              <p:nvPr/>
            </p:nvSpPr>
            <p:spPr>
              <a:xfrm>
                <a:off x="9973368" y="6232153"/>
                <a:ext cx="123581" cy="12358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  <a:alpha val="29804"/>
                </a:schemeClr>
              </a:solidFill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567" name="矩形 1566">
                <a:extLst>
                  <a:ext uri="{FF2B5EF4-FFF2-40B4-BE49-F238E27FC236}">
                    <a16:creationId xmlns:a16="http://schemas.microsoft.com/office/drawing/2014/main" id="{13F8DF7F-972C-310F-BB23-88DDA08B859C}"/>
                  </a:ext>
                </a:extLst>
              </p:cNvPr>
              <p:cNvSpPr/>
              <p:nvPr/>
            </p:nvSpPr>
            <p:spPr>
              <a:xfrm>
                <a:off x="9849832" y="5863650"/>
                <a:ext cx="123581" cy="12358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  <a:alpha val="29804"/>
                </a:schemeClr>
              </a:solidFill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568" name="矩形 1567">
                <a:extLst>
                  <a:ext uri="{FF2B5EF4-FFF2-40B4-BE49-F238E27FC236}">
                    <a16:creationId xmlns:a16="http://schemas.microsoft.com/office/drawing/2014/main" id="{99E6C625-3113-51EC-F32D-8B94A19A9745}"/>
                  </a:ext>
                </a:extLst>
              </p:cNvPr>
              <p:cNvSpPr/>
              <p:nvPr/>
            </p:nvSpPr>
            <p:spPr>
              <a:xfrm>
                <a:off x="9973413" y="5863650"/>
                <a:ext cx="123581" cy="12358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  <a:alpha val="29804"/>
                </a:schemeClr>
              </a:solidFill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569" name="矩形 1568">
                <a:extLst>
                  <a:ext uri="{FF2B5EF4-FFF2-40B4-BE49-F238E27FC236}">
                    <a16:creationId xmlns:a16="http://schemas.microsoft.com/office/drawing/2014/main" id="{A6FCB7D9-1213-6A3D-EF86-688B7399FC3F}"/>
                  </a:ext>
                </a:extLst>
              </p:cNvPr>
              <p:cNvSpPr/>
              <p:nvPr/>
            </p:nvSpPr>
            <p:spPr>
              <a:xfrm>
                <a:off x="9849788" y="6355734"/>
                <a:ext cx="123581" cy="12358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  <a:alpha val="29804"/>
                </a:schemeClr>
              </a:solidFill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570" name="矩形 1569">
                <a:extLst>
                  <a:ext uri="{FF2B5EF4-FFF2-40B4-BE49-F238E27FC236}">
                    <a16:creationId xmlns:a16="http://schemas.microsoft.com/office/drawing/2014/main" id="{26739157-6D51-D7FA-DE9D-8BBB60A8FE79}"/>
                  </a:ext>
                </a:extLst>
              </p:cNvPr>
              <p:cNvSpPr/>
              <p:nvPr/>
            </p:nvSpPr>
            <p:spPr>
              <a:xfrm>
                <a:off x="9973368" y="6355733"/>
                <a:ext cx="123581" cy="12358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  <a:alpha val="29804"/>
                </a:schemeClr>
              </a:solidFill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571" name="矩形 1570">
                <a:extLst>
                  <a:ext uri="{FF2B5EF4-FFF2-40B4-BE49-F238E27FC236}">
                    <a16:creationId xmlns:a16="http://schemas.microsoft.com/office/drawing/2014/main" id="{997754B8-81F2-12B6-7652-35E7FBE44AFD}"/>
                  </a:ext>
                </a:extLst>
              </p:cNvPr>
              <p:cNvSpPr/>
              <p:nvPr/>
            </p:nvSpPr>
            <p:spPr>
              <a:xfrm>
                <a:off x="10096904" y="5492908"/>
                <a:ext cx="123581" cy="12358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  <a:alpha val="29804"/>
                </a:schemeClr>
              </a:solidFill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572" name="矩形 1571">
                <a:extLst>
                  <a:ext uri="{FF2B5EF4-FFF2-40B4-BE49-F238E27FC236}">
                    <a16:creationId xmlns:a16="http://schemas.microsoft.com/office/drawing/2014/main" id="{B3249051-7E0E-73AB-D189-9A7F1DFB6630}"/>
                  </a:ext>
                </a:extLst>
              </p:cNvPr>
              <p:cNvSpPr/>
              <p:nvPr/>
            </p:nvSpPr>
            <p:spPr>
              <a:xfrm>
                <a:off x="10220485" y="5492908"/>
                <a:ext cx="123581" cy="12358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  <a:alpha val="29804"/>
                </a:schemeClr>
              </a:solidFill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573" name="矩形 1572">
                <a:extLst>
                  <a:ext uri="{FF2B5EF4-FFF2-40B4-BE49-F238E27FC236}">
                    <a16:creationId xmlns:a16="http://schemas.microsoft.com/office/drawing/2014/main" id="{F088E929-2702-522F-4BD7-369E1174BE80}"/>
                  </a:ext>
                </a:extLst>
              </p:cNvPr>
              <p:cNvSpPr/>
              <p:nvPr/>
            </p:nvSpPr>
            <p:spPr>
              <a:xfrm>
                <a:off x="10096860" y="5984992"/>
                <a:ext cx="123581" cy="12358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  <a:alpha val="29804"/>
                </a:schemeClr>
              </a:solidFill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574" name="矩形 1573">
                <a:extLst>
                  <a:ext uri="{FF2B5EF4-FFF2-40B4-BE49-F238E27FC236}">
                    <a16:creationId xmlns:a16="http://schemas.microsoft.com/office/drawing/2014/main" id="{10B0CFDD-940D-14DB-3EF2-38065A46521B}"/>
                  </a:ext>
                </a:extLst>
              </p:cNvPr>
              <p:cNvSpPr/>
              <p:nvPr/>
            </p:nvSpPr>
            <p:spPr>
              <a:xfrm>
                <a:off x="10220440" y="5984991"/>
                <a:ext cx="123581" cy="12358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  <a:alpha val="29804"/>
                </a:schemeClr>
              </a:solidFill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575" name="矩形 1574">
                <a:extLst>
                  <a:ext uri="{FF2B5EF4-FFF2-40B4-BE49-F238E27FC236}">
                    <a16:creationId xmlns:a16="http://schemas.microsoft.com/office/drawing/2014/main" id="{5151B9E6-98C9-159D-7EEB-A96C3E49FD82}"/>
                  </a:ext>
                </a:extLst>
              </p:cNvPr>
              <p:cNvSpPr/>
              <p:nvPr/>
            </p:nvSpPr>
            <p:spPr>
              <a:xfrm>
                <a:off x="10096904" y="5616489"/>
                <a:ext cx="123581" cy="12358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  <a:alpha val="29804"/>
                </a:schemeClr>
              </a:solidFill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576" name="矩形 1575">
                <a:extLst>
                  <a:ext uri="{FF2B5EF4-FFF2-40B4-BE49-F238E27FC236}">
                    <a16:creationId xmlns:a16="http://schemas.microsoft.com/office/drawing/2014/main" id="{A8CBAFEF-6A22-E9A7-C852-8F844801BE21}"/>
                  </a:ext>
                </a:extLst>
              </p:cNvPr>
              <p:cNvSpPr/>
              <p:nvPr/>
            </p:nvSpPr>
            <p:spPr>
              <a:xfrm>
                <a:off x="10220485" y="5616488"/>
                <a:ext cx="123581" cy="12358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  <a:alpha val="29804"/>
                </a:schemeClr>
              </a:solidFill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577" name="矩形 1576">
                <a:extLst>
                  <a:ext uri="{FF2B5EF4-FFF2-40B4-BE49-F238E27FC236}">
                    <a16:creationId xmlns:a16="http://schemas.microsoft.com/office/drawing/2014/main" id="{5B831244-B5F4-358A-AB16-30CDA26F534D}"/>
                  </a:ext>
                </a:extLst>
              </p:cNvPr>
              <p:cNvSpPr/>
              <p:nvPr/>
            </p:nvSpPr>
            <p:spPr>
              <a:xfrm>
                <a:off x="10096860" y="6108572"/>
                <a:ext cx="123581" cy="12358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  <a:alpha val="29804"/>
                </a:schemeClr>
              </a:solidFill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578" name="矩形 1577">
                <a:extLst>
                  <a:ext uri="{FF2B5EF4-FFF2-40B4-BE49-F238E27FC236}">
                    <a16:creationId xmlns:a16="http://schemas.microsoft.com/office/drawing/2014/main" id="{1B828205-95C6-B622-DC0C-D388382ABE94}"/>
                  </a:ext>
                </a:extLst>
              </p:cNvPr>
              <p:cNvSpPr/>
              <p:nvPr/>
            </p:nvSpPr>
            <p:spPr>
              <a:xfrm>
                <a:off x="10220440" y="6108572"/>
                <a:ext cx="123581" cy="12358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  <a:alpha val="29804"/>
                </a:schemeClr>
              </a:solidFill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579" name="矩形 1578">
                <a:extLst>
                  <a:ext uri="{FF2B5EF4-FFF2-40B4-BE49-F238E27FC236}">
                    <a16:creationId xmlns:a16="http://schemas.microsoft.com/office/drawing/2014/main" id="{6359011F-6CAD-9D1B-CA07-3B673CC62347}"/>
                  </a:ext>
                </a:extLst>
              </p:cNvPr>
              <p:cNvSpPr/>
              <p:nvPr/>
            </p:nvSpPr>
            <p:spPr>
              <a:xfrm>
                <a:off x="10096904" y="5740070"/>
                <a:ext cx="123581" cy="12358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  <a:alpha val="29804"/>
                </a:schemeClr>
              </a:solidFill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580" name="矩形 1579">
                <a:extLst>
                  <a:ext uri="{FF2B5EF4-FFF2-40B4-BE49-F238E27FC236}">
                    <a16:creationId xmlns:a16="http://schemas.microsoft.com/office/drawing/2014/main" id="{950683E0-8BED-A525-B712-D13CA1B0D82D}"/>
                  </a:ext>
                </a:extLst>
              </p:cNvPr>
              <p:cNvSpPr/>
              <p:nvPr/>
            </p:nvSpPr>
            <p:spPr>
              <a:xfrm>
                <a:off x="10220485" y="5740069"/>
                <a:ext cx="123581" cy="12358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  <a:alpha val="29804"/>
                </a:schemeClr>
              </a:solidFill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581" name="矩形 1580">
                <a:extLst>
                  <a:ext uri="{FF2B5EF4-FFF2-40B4-BE49-F238E27FC236}">
                    <a16:creationId xmlns:a16="http://schemas.microsoft.com/office/drawing/2014/main" id="{3D0BC325-2979-6FCF-0FD6-EB57484A176E}"/>
                  </a:ext>
                </a:extLst>
              </p:cNvPr>
              <p:cNvSpPr/>
              <p:nvPr/>
            </p:nvSpPr>
            <p:spPr>
              <a:xfrm>
                <a:off x="10096860" y="6232153"/>
                <a:ext cx="123581" cy="12358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  <a:alpha val="29804"/>
                </a:schemeClr>
              </a:solidFill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582" name="矩形 1581">
                <a:extLst>
                  <a:ext uri="{FF2B5EF4-FFF2-40B4-BE49-F238E27FC236}">
                    <a16:creationId xmlns:a16="http://schemas.microsoft.com/office/drawing/2014/main" id="{4CC891D9-82B9-9F6B-1CBF-50A3EB905835}"/>
                  </a:ext>
                </a:extLst>
              </p:cNvPr>
              <p:cNvSpPr/>
              <p:nvPr/>
            </p:nvSpPr>
            <p:spPr>
              <a:xfrm>
                <a:off x="10220440" y="6232152"/>
                <a:ext cx="123581" cy="12358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  <a:alpha val="29804"/>
                </a:schemeClr>
              </a:solidFill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583" name="矩形 1582">
                <a:extLst>
                  <a:ext uri="{FF2B5EF4-FFF2-40B4-BE49-F238E27FC236}">
                    <a16:creationId xmlns:a16="http://schemas.microsoft.com/office/drawing/2014/main" id="{6A03581E-B971-E205-F219-61885A77F965}"/>
                  </a:ext>
                </a:extLst>
              </p:cNvPr>
              <p:cNvSpPr/>
              <p:nvPr/>
            </p:nvSpPr>
            <p:spPr>
              <a:xfrm>
                <a:off x="10096904" y="5863649"/>
                <a:ext cx="123581" cy="12358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  <a:alpha val="29804"/>
                </a:schemeClr>
              </a:solidFill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584" name="矩形 1583">
                <a:extLst>
                  <a:ext uri="{FF2B5EF4-FFF2-40B4-BE49-F238E27FC236}">
                    <a16:creationId xmlns:a16="http://schemas.microsoft.com/office/drawing/2014/main" id="{F2656FD3-DE04-E989-D4DC-4E6D7512207F}"/>
                  </a:ext>
                </a:extLst>
              </p:cNvPr>
              <p:cNvSpPr/>
              <p:nvPr/>
            </p:nvSpPr>
            <p:spPr>
              <a:xfrm>
                <a:off x="10220485" y="5863649"/>
                <a:ext cx="123581" cy="12358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  <a:alpha val="29804"/>
                </a:schemeClr>
              </a:solidFill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585" name="矩形 1584">
                <a:extLst>
                  <a:ext uri="{FF2B5EF4-FFF2-40B4-BE49-F238E27FC236}">
                    <a16:creationId xmlns:a16="http://schemas.microsoft.com/office/drawing/2014/main" id="{E99DD076-F0A8-1CDE-BD93-67D36559484E}"/>
                  </a:ext>
                </a:extLst>
              </p:cNvPr>
              <p:cNvSpPr/>
              <p:nvPr/>
            </p:nvSpPr>
            <p:spPr>
              <a:xfrm>
                <a:off x="10096860" y="6355733"/>
                <a:ext cx="123581" cy="12358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  <a:alpha val="29804"/>
                </a:schemeClr>
              </a:solidFill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586" name="矩形 1585">
                <a:extLst>
                  <a:ext uri="{FF2B5EF4-FFF2-40B4-BE49-F238E27FC236}">
                    <a16:creationId xmlns:a16="http://schemas.microsoft.com/office/drawing/2014/main" id="{F24D5911-CD77-3AA7-5DF3-2C07D28F99A0}"/>
                  </a:ext>
                </a:extLst>
              </p:cNvPr>
              <p:cNvSpPr/>
              <p:nvPr/>
            </p:nvSpPr>
            <p:spPr>
              <a:xfrm>
                <a:off x="10220440" y="6355732"/>
                <a:ext cx="123581" cy="12358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  <a:alpha val="29804"/>
                </a:schemeClr>
              </a:solidFill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</p:grpSp>
        <p:grpSp>
          <p:nvGrpSpPr>
            <p:cNvPr id="1458" name="组合 1457">
              <a:extLst>
                <a:ext uri="{FF2B5EF4-FFF2-40B4-BE49-F238E27FC236}">
                  <a16:creationId xmlns:a16="http://schemas.microsoft.com/office/drawing/2014/main" id="{29B6654E-A00F-8ABE-25DC-5A84C323AF07}"/>
                </a:ext>
              </a:extLst>
            </p:cNvPr>
            <p:cNvGrpSpPr/>
            <p:nvPr/>
          </p:nvGrpSpPr>
          <p:grpSpPr>
            <a:xfrm>
              <a:off x="7342395" y="5974976"/>
              <a:ext cx="988332" cy="986407"/>
              <a:chOff x="9527895" y="6833660"/>
              <a:chExt cx="988332" cy="986407"/>
            </a:xfrm>
          </p:grpSpPr>
          <p:sp>
            <p:nvSpPr>
              <p:cNvPr id="1459" name="矩形 1458">
                <a:extLst>
                  <a:ext uri="{FF2B5EF4-FFF2-40B4-BE49-F238E27FC236}">
                    <a16:creationId xmlns:a16="http://schemas.microsoft.com/office/drawing/2014/main" id="{67C0886F-FC37-7079-8429-58F37AAE0BEF}"/>
                  </a:ext>
                </a:extLst>
              </p:cNvPr>
              <p:cNvSpPr/>
              <p:nvPr/>
            </p:nvSpPr>
            <p:spPr>
              <a:xfrm>
                <a:off x="9527939" y="6833661"/>
                <a:ext cx="123581" cy="12358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460" name="矩形 1459">
                <a:extLst>
                  <a:ext uri="{FF2B5EF4-FFF2-40B4-BE49-F238E27FC236}">
                    <a16:creationId xmlns:a16="http://schemas.microsoft.com/office/drawing/2014/main" id="{72B21419-C839-7AE4-31FE-A81E8E853AF7}"/>
                  </a:ext>
                </a:extLst>
              </p:cNvPr>
              <p:cNvSpPr/>
              <p:nvPr/>
            </p:nvSpPr>
            <p:spPr>
              <a:xfrm>
                <a:off x="9651520" y="6833661"/>
                <a:ext cx="123581" cy="123581"/>
              </a:xfrm>
              <a:prstGeom prst="rect">
                <a:avLst/>
              </a:prstGeom>
              <a:solidFill>
                <a:srgbClr val="FBE5D6">
                  <a:alpha val="29804"/>
                </a:srgbClr>
              </a:solidFill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461" name="矩形 1460">
                <a:extLst>
                  <a:ext uri="{FF2B5EF4-FFF2-40B4-BE49-F238E27FC236}">
                    <a16:creationId xmlns:a16="http://schemas.microsoft.com/office/drawing/2014/main" id="{E30A5151-4E0A-D81A-AA98-47954557F38B}"/>
                  </a:ext>
                </a:extLst>
              </p:cNvPr>
              <p:cNvSpPr/>
              <p:nvPr/>
            </p:nvSpPr>
            <p:spPr>
              <a:xfrm>
                <a:off x="9527895" y="7325745"/>
                <a:ext cx="123581" cy="12358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462" name="矩形 1461">
                <a:extLst>
                  <a:ext uri="{FF2B5EF4-FFF2-40B4-BE49-F238E27FC236}">
                    <a16:creationId xmlns:a16="http://schemas.microsoft.com/office/drawing/2014/main" id="{58880A5C-3855-894B-6A73-8D5F1B741F10}"/>
                  </a:ext>
                </a:extLst>
              </p:cNvPr>
              <p:cNvSpPr/>
              <p:nvPr/>
            </p:nvSpPr>
            <p:spPr>
              <a:xfrm>
                <a:off x="9651475" y="7325744"/>
                <a:ext cx="123581" cy="123581"/>
              </a:xfrm>
              <a:prstGeom prst="rect">
                <a:avLst/>
              </a:prstGeom>
              <a:solidFill>
                <a:srgbClr val="FBE5D6">
                  <a:alpha val="29804"/>
                </a:srgbClr>
              </a:solidFill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463" name="矩形 1462">
                <a:extLst>
                  <a:ext uri="{FF2B5EF4-FFF2-40B4-BE49-F238E27FC236}">
                    <a16:creationId xmlns:a16="http://schemas.microsoft.com/office/drawing/2014/main" id="{39C802BE-104B-07F3-256A-5C571BC4EE45}"/>
                  </a:ext>
                </a:extLst>
              </p:cNvPr>
              <p:cNvSpPr/>
              <p:nvPr/>
            </p:nvSpPr>
            <p:spPr>
              <a:xfrm>
                <a:off x="9527939" y="6957242"/>
                <a:ext cx="123581" cy="12358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464" name="矩形 1463">
                <a:extLst>
                  <a:ext uri="{FF2B5EF4-FFF2-40B4-BE49-F238E27FC236}">
                    <a16:creationId xmlns:a16="http://schemas.microsoft.com/office/drawing/2014/main" id="{0BFD1683-9C07-641C-185E-502D18A95814}"/>
                  </a:ext>
                </a:extLst>
              </p:cNvPr>
              <p:cNvSpPr/>
              <p:nvPr/>
            </p:nvSpPr>
            <p:spPr>
              <a:xfrm>
                <a:off x="9651520" y="6957241"/>
                <a:ext cx="123581" cy="123581"/>
              </a:xfrm>
              <a:prstGeom prst="rect">
                <a:avLst/>
              </a:prstGeom>
              <a:solidFill>
                <a:srgbClr val="FBE5D6">
                  <a:alpha val="29804"/>
                </a:srgbClr>
              </a:solidFill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465" name="矩形 1464">
                <a:extLst>
                  <a:ext uri="{FF2B5EF4-FFF2-40B4-BE49-F238E27FC236}">
                    <a16:creationId xmlns:a16="http://schemas.microsoft.com/office/drawing/2014/main" id="{F65E1CB0-DB35-BBCC-4870-0993E7AE30DD}"/>
                  </a:ext>
                </a:extLst>
              </p:cNvPr>
              <p:cNvSpPr/>
              <p:nvPr/>
            </p:nvSpPr>
            <p:spPr>
              <a:xfrm>
                <a:off x="9527895" y="7449325"/>
                <a:ext cx="123581" cy="12358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466" name="矩形 1465">
                <a:extLst>
                  <a:ext uri="{FF2B5EF4-FFF2-40B4-BE49-F238E27FC236}">
                    <a16:creationId xmlns:a16="http://schemas.microsoft.com/office/drawing/2014/main" id="{6ED4D543-A9F0-3DE9-6756-E848B1C9BA61}"/>
                  </a:ext>
                </a:extLst>
              </p:cNvPr>
              <p:cNvSpPr/>
              <p:nvPr/>
            </p:nvSpPr>
            <p:spPr>
              <a:xfrm>
                <a:off x="9651475" y="7449325"/>
                <a:ext cx="123581" cy="123581"/>
              </a:xfrm>
              <a:prstGeom prst="rect">
                <a:avLst/>
              </a:prstGeom>
              <a:solidFill>
                <a:srgbClr val="FBE5D6">
                  <a:alpha val="29804"/>
                </a:srgbClr>
              </a:solidFill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467" name="矩形 1466">
                <a:extLst>
                  <a:ext uri="{FF2B5EF4-FFF2-40B4-BE49-F238E27FC236}">
                    <a16:creationId xmlns:a16="http://schemas.microsoft.com/office/drawing/2014/main" id="{93F9B261-3D60-D915-A6E4-44A2102059CF}"/>
                  </a:ext>
                </a:extLst>
              </p:cNvPr>
              <p:cNvSpPr/>
              <p:nvPr/>
            </p:nvSpPr>
            <p:spPr>
              <a:xfrm>
                <a:off x="9527939" y="7080823"/>
                <a:ext cx="123581" cy="12358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468" name="矩形 1467">
                <a:extLst>
                  <a:ext uri="{FF2B5EF4-FFF2-40B4-BE49-F238E27FC236}">
                    <a16:creationId xmlns:a16="http://schemas.microsoft.com/office/drawing/2014/main" id="{804D40B0-3073-A4DE-6AD0-6244EA810DF3}"/>
                  </a:ext>
                </a:extLst>
              </p:cNvPr>
              <p:cNvSpPr/>
              <p:nvPr/>
            </p:nvSpPr>
            <p:spPr>
              <a:xfrm>
                <a:off x="9651520" y="7080822"/>
                <a:ext cx="123581" cy="123581"/>
              </a:xfrm>
              <a:prstGeom prst="rect">
                <a:avLst/>
              </a:prstGeom>
              <a:solidFill>
                <a:srgbClr val="FBE5D6">
                  <a:alpha val="29804"/>
                </a:srgbClr>
              </a:solidFill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469" name="矩形 1468">
                <a:extLst>
                  <a:ext uri="{FF2B5EF4-FFF2-40B4-BE49-F238E27FC236}">
                    <a16:creationId xmlns:a16="http://schemas.microsoft.com/office/drawing/2014/main" id="{90996BDC-CD88-A258-8039-22A2D9D2C30D}"/>
                  </a:ext>
                </a:extLst>
              </p:cNvPr>
              <p:cNvSpPr/>
              <p:nvPr/>
            </p:nvSpPr>
            <p:spPr>
              <a:xfrm>
                <a:off x="9527895" y="7572906"/>
                <a:ext cx="123581" cy="12358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470" name="矩形 1469">
                <a:extLst>
                  <a:ext uri="{FF2B5EF4-FFF2-40B4-BE49-F238E27FC236}">
                    <a16:creationId xmlns:a16="http://schemas.microsoft.com/office/drawing/2014/main" id="{00B63B7D-BE17-1F0B-BF76-4D29E7877284}"/>
                  </a:ext>
                </a:extLst>
              </p:cNvPr>
              <p:cNvSpPr/>
              <p:nvPr/>
            </p:nvSpPr>
            <p:spPr>
              <a:xfrm>
                <a:off x="9651475" y="7572905"/>
                <a:ext cx="123581" cy="123581"/>
              </a:xfrm>
              <a:prstGeom prst="rect">
                <a:avLst/>
              </a:prstGeom>
              <a:solidFill>
                <a:srgbClr val="FBE5D6">
                  <a:alpha val="29804"/>
                </a:srgbClr>
              </a:solidFill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471" name="矩形 1470">
                <a:extLst>
                  <a:ext uri="{FF2B5EF4-FFF2-40B4-BE49-F238E27FC236}">
                    <a16:creationId xmlns:a16="http://schemas.microsoft.com/office/drawing/2014/main" id="{34107E8C-1F36-968D-9F1C-A9DA302937E7}"/>
                  </a:ext>
                </a:extLst>
              </p:cNvPr>
              <p:cNvSpPr/>
              <p:nvPr/>
            </p:nvSpPr>
            <p:spPr>
              <a:xfrm>
                <a:off x="9527939" y="7204402"/>
                <a:ext cx="123581" cy="12358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472" name="矩形 1471">
                <a:extLst>
                  <a:ext uri="{FF2B5EF4-FFF2-40B4-BE49-F238E27FC236}">
                    <a16:creationId xmlns:a16="http://schemas.microsoft.com/office/drawing/2014/main" id="{B2CECFA2-DD84-6FCD-A58D-9AF2C9421C40}"/>
                  </a:ext>
                </a:extLst>
              </p:cNvPr>
              <p:cNvSpPr/>
              <p:nvPr/>
            </p:nvSpPr>
            <p:spPr>
              <a:xfrm>
                <a:off x="9651520" y="7204402"/>
                <a:ext cx="123581" cy="123581"/>
              </a:xfrm>
              <a:prstGeom prst="rect">
                <a:avLst/>
              </a:prstGeom>
              <a:solidFill>
                <a:srgbClr val="FBE5D6">
                  <a:alpha val="29804"/>
                </a:srgbClr>
              </a:solidFill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473" name="矩形 1472">
                <a:extLst>
                  <a:ext uri="{FF2B5EF4-FFF2-40B4-BE49-F238E27FC236}">
                    <a16:creationId xmlns:a16="http://schemas.microsoft.com/office/drawing/2014/main" id="{D67D769D-FB2F-BD8D-FB66-6742E4723F50}"/>
                  </a:ext>
                </a:extLst>
              </p:cNvPr>
              <p:cNvSpPr/>
              <p:nvPr/>
            </p:nvSpPr>
            <p:spPr>
              <a:xfrm>
                <a:off x="9527895" y="7696486"/>
                <a:ext cx="123581" cy="12358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474" name="矩形 1473">
                <a:extLst>
                  <a:ext uri="{FF2B5EF4-FFF2-40B4-BE49-F238E27FC236}">
                    <a16:creationId xmlns:a16="http://schemas.microsoft.com/office/drawing/2014/main" id="{6336EDCE-364F-2B33-A00C-C81996CF932E}"/>
                  </a:ext>
                </a:extLst>
              </p:cNvPr>
              <p:cNvSpPr/>
              <p:nvPr/>
            </p:nvSpPr>
            <p:spPr>
              <a:xfrm>
                <a:off x="9651475" y="7696485"/>
                <a:ext cx="123581" cy="123581"/>
              </a:xfrm>
              <a:prstGeom prst="rect">
                <a:avLst/>
              </a:prstGeom>
              <a:solidFill>
                <a:srgbClr val="FBE5D6">
                  <a:alpha val="29804"/>
                </a:srgbClr>
              </a:solidFill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475" name="矩形 1474">
                <a:extLst>
                  <a:ext uri="{FF2B5EF4-FFF2-40B4-BE49-F238E27FC236}">
                    <a16:creationId xmlns:a16="http://schemas.microsoft.com/office/drawing/2014/main" id="{27C833E0-56E8-A8E8-C7F3-DDF10744CE45}"/>
                  </a:ext>
                </a:extLst>
              </p:cNvPr>
              <p:cNvSpPr/>
              <p:nvPr/>
            </p:nvSpPr>
            <p:spPr>
              <a:xfrm>
                <a:off x="9775011" y="6833660"/>
                <a:ext cx="123581" cy="123581"/>
              </a:xfrm>
              <a:prstGeom prst="rect">
                <a:avLst/>
              </a:prstGeom>
              <a:solidFill>
                <a:srgbClr val="FBE5D6">
                  <a:alpha val="29804"/>
                </a:srgbClr>
              </a:solidFill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476" name="矩形 1475">
                <a:extLst>
                  <a:ext uri="{FF2B5EF4-FFF2-40B4-BE49-F238E27FC236}">
                    <a16:creationId xmlns:a16="http://schemas.microsoft.com/office/drawing/2014/main" id="{E51F9112-9C26-7A6F-5FDF-1361EDEBA2EC}"/>
                  </a:ext>
                </a:extLst>
              </p:cNvPr>
              <p:cNvSpPr/>
              <p:nvPr/>
            </p:nvSpPr>
            <p:spPr>
              <a:xfrm>
                <a:off x="9898592" y="6833660"/>
                <a:ext cx="123581" cy="123581"/>
              </a:xfrm>
              <a:prstGeom prst="rect">
                <a:avLst/>
              </a:prstGeom>
              <a:solidFill>
                <a:srgbClr val="FBE5D6">
                  <a:alpha val="29804"/>
                </a:srgbClr>
              </a:solidFill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477" name="矩形 1476">
                <a:extLst>
                  <a:ext uri="{FF2B5EF4-FFF2-40B4-BE49-F238E27FC236}">
                    <a16:creationId xmlns:a16="http://schemas.microsoft.com/office/drawing/2014/main" id="{ED028159-569C-DCEB-5733-F66505BFCBC5}"/>
                  </a:ext>
                </a:extLst>
              </p:cNvPr>
              <p:cNvSpPr/>
              <p:nvPr/>
            </p:nvSpPr>
            <p:spPr>
              <a:xfrm>
                <a:off x="9774967" y="7325744"/>
                <a:ext cx="123581" cy="123581"/>
              </a:xfrm>
              <a:prstGeom prst="rect">
                <a:avLst/>
              </a:prstGeom>
              <a:solidFill>
                <a:srgbClr val="FBE5D6">
                  <a:alpha val="29804"/>
                </a:srgbClr>
              </a:solidFill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478" name="矩形 1477">
                <a:extLst>
                  <a:ext uri="{FF2B5EF4-FFF2-40B4-BE49-F238E27FC236}">
                    <a16:creationId xmlns:a16="http://schemas.microsoft.com/office/drawing/2014/main" id="{8EDF845C-D18D-0EA5-4AC6-FB7C0B4117A5}"/>
                  </a:ext>
                </a:extLst>
              </p:cNvPr>
              <p:cNvSpPr/>
              <p:nvPr/>
            </p:nvSpPr>
            <p:spPr>
              <a:xfrm>
                <a:off x="9898547" y="7325743"/>
                <a:ext cx="123581" cy="123581"/>
              </a:xfrm>
              <a:prstGeom prst="rect">
                <a:avLst/>
              </a:prstGeom>
              <a:solidFill>
                <a:srgbClr val="FBE5D6">
                  <a:alpha val="29804"/>
                </a:srgbClr>
              </a:solidFill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479" name="矩形 1478">
                <a:extLst>
                  <a:ext uri="{FF2B5EF4-FFF2-40B4-BE49-F238E27FC236}">
                    <a16:creationId xmlns:a16="http://schemas.microsoft.com/office/drawing/2014/main" id="{698F4F45-0F8A-2ACE-7DE7-8E7DF676DD41}"/>
                  </a:ext>
                </a:extLst>
              </p:cNvPr>
              <p:cNvSpPr/>
              <p:nvPr/>
            </p:nvSpPr>
            <p:spPr>
              <a:xfrm>
                <a:off x="9775011" y="6957241"/>
                <a:ext cx="123581" cy="123581"/>
              </a:xfrm>
              <a:prstGeom prst="rect">
                <a:avLst/>
              </a:prstGeom>
              <a:solidFill>
                <a:srgbClr val="FBE5D6">
                  <a:alpha val="29804"/>
                </a:srgbClr>
              </a:solidFill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480" name="矩形 1479">
                <a:extLst>
                  <a:ext uri="{FF2B5EF4-FFF2-40B4-BE49-F238E27FC236}">
                    <a16:creationId xmlns:a16="http://schemas.microsoft.com/office/drawing/2014/main" id="{C95E1D2C-55F6-4621-DE79-76B82192D63A}"/>
                  </a:ext>
                </a:extLst>
              </p:cNvPr>
              <p:cNvSpPr/>
              <p:nvPr/>
            </p:nvSpPr>
            <p:spPr>
              <a:xfrm>
                <a:off x="9898592" y="6957240"/>
                <a:ext cx="123581" cy="123581"/>
              </a:xfrm>
              <a:prstGeom prst="rect">
                <a:avLst/>
              </a:prstGeom>
              <a:solidFill>
                <a:srgbClr val="FBE5D6">
                  <a:alpha val="29804"/>
                </a:srgbClr>
              </a:solidFill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481" name="矩形 1480">
                <a:extLst>
                  <a:ext uri="{FF2B5EF4-FFF2-40B4-BE49-F238E27FC236}">
                    <a16:creationId xmlns:a16="http://schemas.microsoft.com/office/drawing/2014/main" id="{EE501773-04FB-0ACD-2927-25AA8D8198AD}"/>
                  </a:ext>
                </a:extLst>
              </p:cNvPr>
              <p:cNvSpPr/>
              <p:nvPr/>
            </p:nvSpPr>
            <p:spPr>
              <a:xfrm>
                <a:off x="9774967" y="7449324"/>
                <a:ext cx="123581" cy="123581"/>
              </a:xfrm>
              <a:prstGeom prst="rect">
                <a:avLst/>
              </a:prstGeom>
              <a:solidFill>
                <a:srgbClr val="FBE5D6">
                  <a:alpha val="29804"/>
                </a:srgbClr>
              </a:solidFill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482" name="矩形 1481">
                <a:extLst>
                  <a:ext uri="{FF2B5EF4-FFF2-40B4-BE49-F238E27FC236}">
                    <a16:creationId xmlns:a16="http://schemas.microsoft.com/office/drawing/2014/main" id="{1C9D7858-0B63-85F4-34B8-61AEE334440C}"/>
                  </a:ext>
                </a:extLst>
              </p:cNvPr>
              <p:cNvSpPr/>
              <p:nvPr/>
            </p:nvSpPr>
            <p:spPr>
              <a:xfrm>
                <a:off x="9898547" y="7449324"/>
                <a:ext cx="123581" cy="123581"/>
              </a:xfrm>
              <a:prstGeom prst="rect">
                <a:avLst/>
              </a:prstGeom>
              <a:solidFill>
                <a:srgbClr val="FBE5D6">
                  <a:alpha val="29804"/>
                </a:srgbClr>
              </a:solidFill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483" name="矩形 1482">
                <a:extLst>
                  <a:ext uri="{FF2B5EF4-FFF2-40B4-BE49-F238E27FC236}">
                    <a16:creationId xmlns:a16="http://schemas.microsoft.com/office/drawing/2014/main" id="{48EDD991-F284-CD56-1E0B-04AC6C043FC6}"/>
                  </a:ext>
                </a:extLst>
              </p:cNvPr>
              <p:cNvSpPr/>
              <p:nvPr/>
            </p:nvSpPr>
            <p:spPr>
              <a:xfrm>
                <a:off x="9775011" y="7080822"/>
                <a:ext cx="123581" cy="123581"/>
              </a:xfrm>
              <a:prstGeom prst="rect">
                <a:avLst/>
              </a:prstGeom>
              <a:solidFill>
                <a:srgbClr val="FBE5D6">
                  <a:alpha val="29804"/>
                </a:srgbClr>
              </a:solidFill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484" name="矩形 1483">
                <a:extLst>
                  <a:ext uri="{FF2B5EF4-FFF2-40B4-BE49-F238E27FC236}">
                    <a16:creationId xmlns:a16="http://schemas.microsoft.com/office/drawing/2014/main" id="{2DB434B7-9025-6EFB-6272-05745E5E29D3}"/>
                  </a:ext>
                </a:extLst>
              </p:cNvPr>
              <p:cNvSpPr/>
              <p:nvPr/>
            </p:nvSpPr>
            <p:spPr>
              <a:xfrm>
                <a:off x="9898592" y="7080821"/>
                <a:ext cx="123581" cy="123581"/>
              </a:xfrm>
              <a:prstGeom prst="rect">
                <a:avLst/>
              </a:prstGeom>
              <a:solidFill>
                <a:srgbClr val="FBE5D6">
                  <a:alpha val="29804"/>
                </a:srgbClr>
              </a:solidFill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485" name="矩形 1484">
                <a:extLst>
                  <a:ext uri="{FF2B5EF4-FFF2-40B4-BE49-F238E27FC236}">
                    <a16:creationId xmlns:a16="http://schemas.microsoft.com/office/drawing/2014/main" id="{2D8FDB2D-AFBB-59D4-D372-1E4236F843F1}"/>
                  </a:ext>
                </a:extLst>
              </p:cNvPr>
              <p:cNvSpPr/>
              <p:nvPr/>
            </p:nvSpPr>
            <p:spPr>
              <a:xfrm>
                <a:off x="9774967" y="7572905"/>
                <a:ext cx="123581" cy="123581"/>
              </a:xfrm>
              <a:prstGeom prst="rect">
                <a:avLst/>
              </a:prstGeom>
              <a:solidFill>
                <a:srgbClr val="FBE5D6">
                  <a:alpha val="29804"/>
                </a:srgbClr>
              </a:solidFill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486" name="矩形 1485">
                <a:extLst>
                  <a:ext uri="{FF2B5EF4-FFF2-40B4-BE49-F238E27FC236}">
                    <a16:creationId xmlns:a16="http://schemas.microsoft.com/office/drawing/2014/main" id="{BD64ADA7-88BD-A418-37DE-172DBA9619B2}"/>
                  </a:ext>
                </a:extLst>
              </p:cNvPr>
              <p:cNvSpPr/>
              <p:nvPr/>
            </p:nvSpPr>
            <p:spPr>
              <a:xfrm>
                <a:off x="9898547" y="7572904"/>
                <a:ext cx="123581" cy="123581"/>
              </a:xfrm>
              <a:prstGeom prst="rect">
                <a:avLst/>
              </a:prstGeom>
              <a:solidFill>
                <a:srgbClr val="FBE5D6">
                  <a:alpha val="29804"/>
                </a:srgbClr>
              </a:solidFill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487" name="矩形 1486">
                <a:extLst>
                  <a:ext uri="{FF2B5EF4-FFF2-40B4-BE49-F238E27FC236}">
                    <a16:creationId xmlns:a16="http://schemas.microsoft.com/office/drawing/2014/main" id="{A81A7023-D75F-AF0D-A2A6-436E4E460947}"/>
                  </a:ext>
                </a:extLst>
              </p:cNvPr>
              <p:cNvSpPr/>
              <p:nvPr/>
            </p:nvSpPr>
            <p:spPr>
              <a:xfrm>
                <a:off x="9775011" y="7204401"/>
                <a:ext cx="123581" cy="123581"/>
              </a:xfrm>
              <a:prstGeom prst="rect">
                <a:avLst/>
              </a:prstGeom>
              <a:solidFill>
                <a:srgbClr val="FBE5D6">
                  <a:alpha val="29804"/>
                </a:srgbClr>
              </a:solidFill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488" name="矩形 1487">
                <a:extLst>
                  <a:ext uri="{FF2B5EF4-FFF2-40B4-BE49-F238E27FC236}">
                    <a16:creationId xmlns:a16="http://schemas.microsoft.com/office/drawing/2014/main" id="{A445D410-4DE6-439E-F734-A4E864901123}"/>
                  </a:ext>
                </a:extLst>
              </p:cNvPr>
              <p:cNvSpPr/>
              <p:nvPr/>
            </p:nvSpPr>
            <p:spPr>
              <a:xfrm>
                <a:off x="9898592" y="7204401"/>
                <a:ext cx="123581" cy="123581"/>
              </a:xfrm>
              <a:prstGeom prst="rect">
                <a:avLst/>
              </a:prstGeom>
              <a:solidFill>
                <a:srgbClr val="FBE5D6">
                  <a:alpha val="29804"/>
                </a:srgbClr>
              </a:solidFill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489" name="矩形 1488">
                <a:extLst>
                  <a:ext uri="{FF2B5EF4-FFF2-40B4-BE49-F238E27FC236}">
                    <a16:creationId xmlns:a16="http://schemas.microsoft.com/office/drawing/2014/main" id="{518C6C91-0988-EE71-E430-A0B0E58064F7}"/>
                  </a:ext>
                </a:extLst>
              </p:cNvPr>
              <p:cNvSpPr/>
              <p:nvPr/>
            </p:nvSpPr>
            <p:spPr>
              <a:xfrm>
                <a:off x="9774967" y="7696485"/>
                <a:ext cx="123581" cy="123581"/>
              </a:xfrm>
              <a:prstGeom prst="rect">
                <a:avLst/>
              </a:prstGeom>
              <a:solidFill>
                <a:srgbClr val="FBE5D6">
                  <a:alpha val="29804"/>
                </a:srgbClr>
              </a:solidFill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490" name="矩形 1489">
                <a:extLst>
                  <a:ext uri="{FF2B5EF4-FFF2-40B4-BE49-F238E27FC236}">
                    <a16:creationId xmlns:a16="http://schemas.microsoft.com/office/drawing/2014/main" id="{AD59277C-2013-976F-5B62-69A4E828EFBC}"/>
                  </a:ext>
                </a:extLst>
              </p:cNvPr>
              <p:cNvSpPr/>
              <p:nvPr/>
            </p:nvSpPr>
            <p:spPr>
              <a:xfrm>
                <a:off x="9898547" y="7696484"/>
                <a:ext cx="123581" cy="123581"/>
              </a:xfrm>
              <a:prstGeom prst="rect">
                <a:avLst/>
              </a:prstGeom>
              <a:solidFill>
                <a:srgbClr val="FBE5D6">
                  <a:alpha val="29804"/>
                </a:srgbClr>
              </a:solidFill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491" name="矩形 1490">
                <a:extLst>
                  <a:ext uri="{FF2B5EF4-FFF2-40B4-BE49-F238E27FC236}">
                    <a16:creationId xmlns:a16="http://schemas.microsoft.com/office/drawing/2014/main" id="{6F6C429E-76AF-5BF0-B60E-040077C28DB2}"/>
                  </a:ext>
                </a:extLst>
              </p:cNvPr>
              <p:cNvSpPr/>
              <p:nvPr/>
            </p:nvSpPr>
            <p:spPr>
              <a:xfrm>
                <a:off x="10021993" y="6833661"/>
                <a:ext cx="123581" cy="123581"/>
              </a:xfrm>
              <a:prstGeom prst="rect">
                <a:avLst/>
              </a:prstGeom>
              <a:solidFill>
                <a:srgbClr val="FBE5D6">
                  <a:alpha val="29804"/>
                </a:srgbClr>
              </a:solidFill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492" name="矩形 1491">
                <a:extLst>
                  <a:ext uri="{FF2B5EF4-FFF2-40B4-BE49-F238E27FC236}">
                    <a16:creationId xmlns:a16="http://schemas.microsoft.com/office/drawing/2014/main" id="{039A78A5-D55C-816E-AAC3-30B48E327459}"/>
                  </a:ext>
                </a:extLst>
              </p:cNvPr>
              <p:cNvSpPr/>
              <p:nvPr/>
            </p:nvSpPr>
            <p:spPr>
              <a:xfrm>
                <a:off x="10145574" y="6833661"/>
                <a:ext cx="123581" cy="123581"/>
              </a:xfrm>
              <a:prstGeom prst="rect">
                <a:avLst/>
              </a:prstGeom>
              <a:solidFill>
                <a:srgbClr val="FBE5D6">
                  <a:alpha val="29804"/>
                </a:srgbClr>
              </a:solidFill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493" name="矩形 1492">
                <a:extLst>
                  <a:ext uri="{FF2B5EF4-FFF2-40B4-BE49-F238E27FC236}">
                    <a16:creationId xmlns:a16="http://schemas.microsoft.com/office/drawing/2014/main" id="{E479023D-AC77-369F-56C0-9769579FAF1F}"/>
                  </a:ext>
                </a:extLst>
              </p:cNvPr>
              <p:cNvSpPr/>
              <p:nvPr/>
            </p:nvSpPr>
            <p:spPr>
              <a:xfrm>
                <a:off x="10021949" y="7325745"/>
                <a:ext cx="123581" cy="123581"/>
              </a:xfrm>
              <a:prstGeom prst="rect">
                <a:avLst/>
              </a:prstGeom>
              <a:solidFill>
                <a:srgbClr val="FBE5D6">
                  <a:alpha val="29804"/>
                </a:srgbClr>
              </a:solidFill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494" name="矩形 1493">
                <a:extLst>
                  <a:ext uri="{FF2B5EF4-FFF2-40B4-BE49-F238E27FC236}">
                    <a16:creationId xmlns:a16="http://schemas.microsoft.com/office/drawing/2014/main" id="{B92644B1-9F76-EA37-1773-BEE216712B76}"/>
                  </a:ext>
                </a:extLst>
              </p:cNvPr>
              <p:cNvSpPr/>
              <p:nvPr/>
            </p:nvSpPr>
            <p:spPr>
              <a:xfrm>
                <a:off x="10145529" y="7325744"/>
                <a:ext cx="123581" cy="123581"/>
              </a:xfrm>
              <a:prstGeom prst="rect">
                <a:avLst/>
              </a:prstGeom>
              <a:solidFill>
                <a:srgbClr val="FBE5D6">
                  <a:alpha val="29804"/>
                </a:srgbClr>
              </a:solidFill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495" name="矩形 1494">
                <a:extLst>
                  <a:ext uri="{FF2B5EF4-FFF2-40B4-BE49-F238E27FC236}">
                    <a16:creationId xmlns:a16="http://schemas.microsoft.com/office/drawing/2014/main" id="{30EF996C-551A-3E43-0B6B-ED28D29C7000}"/>
                  </a:ext>
                </a:extLst>
              </p:cNvPr>
              <p:cNvSpPr/>
              <p:nvPr/>
            </p:nvSpPr>
            <p:spPr>
              <a:xfrm>
                <a:off x="10021993" y="6957242"/>
                <a:ext cx="123581" cy="123581"/>
              </a:xfrm>
              <a:prstGeom prst="rect">
                <a:avLst/>
              </a:prstGeom>
              <a:solidFill>
                <a:srgbClr val="FBE5D6">
                  <a:alpha val="29804"/>
                </a:srgbClr>
              </a:solidFill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496" name="矩形 1495">
                <a:extLst>
                  <a:ext uri="{FF2B5EF4-FFF2-40B4-BE49-F238E27FC236}">
                    <a16:creationId xmlns:a16="http://schemas.microsoft.com/office/drawing/2014/main" id="{BADA3679-041F-08AA-CAA4-1A3E0780323C}"/>
                  </a:ext>
                </a:extLst>
              </p:cNvPr>
              <p:cNvSpPr/>
              <p:nvPr/>
            </p:nvSpPr>
            <p:spPr>
              <a:xfrm>
                <a:off x="10145574" y="6957241"/>
                <a:ext cx="123581" cy="123581"/>
              </a:xfrm>
              <a:prstGeom prst="rect">
                <a:avLst/>
              </a:prstGeom>
              <a:solidFill>
                <a:srgbClr val="FBE5D6">
                  <a:alpha val="29804"/>
                </a:srgbClr>
              </a:solidFill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497" name="矩形 1496">
                <a:extLst>
                  <a:ext uri="{FF2B5EF4-FFF2-40B4-BE49-F238E27FC236}">
                    <a16:creationId xmlns:a16="http://schemas.microsoft.com/office/drawing/2014/main" id="{08C49738-B51C-703A-6E80-41E93F131127}"/>
                  </a:ext>
                </a:extLst>
              </p:cNvPr>
              <p:cNvSpPr/>
              <p:nvPr/>
            </p:nvSpPr>
            <p:spPr>
              <a:xfrm>
                <a:off x="10021949" y="7449325"/>
                <a:ext cx="123581" cy="123581"/>
              </a:xfrm>
              <a:prstGeom prst="rect">
                <a:avLst/>
              </a:prstGeom>
              <a:solidFill>
                <a:srgbClr val="FBE5D6">
                  <a:alpha val="29804"/>
                </a:srgbClr>
              </a:solidFill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498" name="矩形 1497">
                <a:extLst>
                  <a:ext uri="{FF2B5EF4-FFF2-40B4-BE49-F238E27FC236}">
                    <a16:creationId xmlns:a16="http://schemas.microsoft.com/office/drawing/2014/main" id="{B89E61CE-CD51-3F5E-DACC-EF8FC51977D5}"/>
                  </a:ext>
                </a:extLst>
              </p:cNvPr>
              <p:cNvSpPr/>
              <p:nvPr/>
            </p:nvSpPr>
            <p:spPr>
              <a:xfrm>
                <a:off x="10145529" y="7449325"/>
                <a:ext cx="123581" cy="123581"/>
              </a:xfrm>
              <a:prstGeom prst="rect">
                <a:avLst/>
              </a:prstGeom>
              <a:solidFill>
                <a:srgbClr val="FBE5D6">
                  <a:alpha val="29804"/>
                </a:srgbClr>
              </a:solidFill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499" name="矩形 1498">
                <a:extLst>
                  <a:ext uri="{FF2B5EF4-FFF2-40B4-BE49-F238E27FC236}">
                    <a16:creationId xmlns:a16="http://schemas.microsoft.com/office/drawing/2014/main" id="{3CC13C22-66BE-C931-196A-E7258FDA5FD7}"/>
                  </a:ext>
                </a:extLst>
              </p:cNvPr>
              <p:cNvSpPr/>
              <p:nvPr/>
            </p:nvSpPr>
            <p:spPr>
              <a:xfrm>
                <a:off x="10021993" y="7080823"/>
                <a:ext cx="123581" cy="123581"/>
              </a:xfrm>
              <a:prstGeom prst="rect">
                <a:avLst/>
              </a:prstGeom>
              <a:solidFill>
                <a:srgbClr val="FBE5D6">
                  <a:alpha val="29804"/>
                </a:srgbClr>
              </a:solidFill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500" name="矩形 1499">
                <a:extLst>
                  <a:ext uri="{FF2B5EF4-FFF2-40B4-BE49-F238E27FC236}">
                    <a16:creationId xmlns:a16="http://schemas.microsoft.com/office/drawing/2014/main" id="{56381D3B-B426-C7A8-F7D2-BDAAD112A598}"/>
                  </a:ext>
                </a:extLst>
              </p:cNvPr>
              <p:cNvSpPr/>
              <p:nvPr/>
            </p:nvSpPr>
            <p:spPr>
              <a:xfrm>
                <a:off x="10145574" y="7080822"/>
                <a:ext cx="123581" cy="123581"/>
              </a:xfrm>
              <a:prstGeom prst="rect">
                <a:avLst/>
              </a:prstGeom>
              <a:solidFill>
                <a:srgbClr val="FBE5D6">
                  <a:alpha val="29804"/>
                </a:srgbClr>
              </a:solidFill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501" name="矩形 1500">
                <a:extLst>
                  <a:ext uri="{FF2B5EF4-FFF2-40B4-BE49-F238E27FC236}">
                    <a16:creationId xmlns:a16="http://schemas.microsoft.com/office/drawing/2014/main" id="{01D230EE-6560-896F-D472-A0046C311C02}"/>
                  </a:ext>
                </a:extLst>
              </p:cNvPr>
              <p:cNvSpPr/>
              <p:nvPr/>
            </p:nvSpPr>
            <p:spPr>
              <a:xfrm>
                <a:off x="10021949" y="7572906"/>
                <a:ext cx="123581" cy="123581"/>
              </a:xfrm>
              <a:prstGeom prst="rect">
                <a:avLst/>
              </a:prstGeom>
              <a:solidFill>
                <a:srgbClr val="FBE5D6">
                  <a:alpha val="29804"/>
                </a:srgbClr>
              </a:solidFill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502" name="矩形 1501">
                <a:extLst>
                  <a:ext uri="{FF2B5EF4-FFF2-40B4-BE49-F238E27FC236}">
                    <a16:creationId xmlns:a16="http://schemas.microsoft.com/office/drawing/2014/main" id="{0954B600-0153-FBAF-B952-81C6BB78F2B3}"/>
                  </a:ext>
                </a:extLst>
              </p:cNvPr>
              <p:cNvSpPr/>
              <p:nvPr/>
            </p:nvSpPr>
            <p:spPr>
              <a:xfrm>
                <a:off x="10145529" y="7572905"/>
                <a:ext cx="123581" cy="123581"/>
              </a:xfrm>
              <a:prstGeom prst="rect">
                <a:avLst/>
              </a:prstGeom>
              <a:solidFill>
                <a:srgbClr val="FBE5D6">
                  <a:alpha val="29804"/>
                </a:srgbClr>
              </a:solidFill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503" name="矩形 1502">
                <a:extLst>
                  <a:ext uri="{FF2B5EF4-FFF2-40B4-BE49-F238E27FC236}">
                    <a16:creationId xmlns:a16="http://schemas.microsoft.com/office/drawing/2014/main" id="{167B434B-FAA2-2208-9073-EE2734BECDC6}"/>
                  </a:ext>
                </a:extLst>
              </p:cNvPr>
              <p:cNvSpPr/>
              <p:nvPr/>
            </p:nvSpPr>
            <p:spPr>
              <a:xfrm>
                <a:off x="10021993" y="7204402"/>
                <a:ext cx="123581" cy="123581"/>
              </a:xfrm>
              <a:prstGeom prst="rect">
                <a:avLst/>
              </a:prstGeom>
              <a:solidFill>
                <a:srgbClr val="FBE5D6">
                  <a:alpha val="29804"/>
                </a:srgbClr>
              </a:solidFill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504" name="矩形 1503">
                <a:extLst>
                  <a:ext uri="{FF2B5EF4-FFF2-40B4-BE49-F238E27FC236}">
                    <a16:creationId xmlns:a16="http://schemas.microsoft.com/office/drawing/2014/main" id="{A2742FE9-CD5A-8477-1478-EC6FFA16096B}"/>
                  </a:ext>
                </a:extLst>
              </p:cNvPr>
              <p:cNvSpPr/>
              <p:nvPr/>
            </p:nvSpPr>
            <p:spPr>
              <a:xfrm>
                <a:off x="10145574" y="7204402"/>
                <a:ext cx="123581" cy="123581"/>
              </a:xfrm>
              <a:prstGeom prst="rect">
                <a:avLst/>
              </a:prstGeom>
              <a:solidFill>
                <a:srgbClr val="FBE5D6">
                  <a:alpha val="29804"/>
                </a:srgbClr>
              </a:solidFill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505" name="矩形 1504">
                <a:extLst>
                  <a:ext uri="{FF2B5EF4-FFF2-40B4-BE49-F238E27FC236}">
                    <a16:creationId xmlns:a16="http://schemas.microsoft.com/office/drawing/2014/main" id="{61486662-8F82-1F58-F354-E8AE6CDFC2C5}"/>
                  </a:ext>
                </a:extLst>
              </p:cNvPr>
              <p:cNvSpPr/>
              <p:nvPr/>
            </p:nvSpPr>
            <p:spPr>
              <a:xfrm>
                <a:off x="10021949" y="7696486"/>
                <a:ext cx="123581" cy="123581"/>
              </a:xfrm>
              <a:prstGeom prst="rect">
                <a:avLst/>
              </a:prstGeom>
              <a:solidFill>
                <a:srgbClr val="FBE5D6">
                  <a:alpha val="29804"/>
                </a:srgbClr>
              </a:solidFill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506" name="矩形 1505">
                <a:extLst>
                  <a:ext uri="{FF2B5EF4-FFF2-40B4-BE49-F238E27FC236}">
                    <a16:creationId xmlns:a16="http://schemas.microsoft.com/office/drawing/2014/main" id="{52DA678B-1721-70C2-B44A-AF1B28C3B705}"/>
                  </a:ext>
                </a:extLst>
              </p:cNvPr>
              <p:cNvSpPr/>
              <p:nvPr/>
            </p:nvSpPr>
            <p:spPr>
              <a:xfrm>
                <a:off x="10145529" y="7696485"/>
                <a:ext cx="123581" cy="123581"/>
              </a:xfrm>
              <a:prstGeom prst="rect">
                <a:avLst/>
              </a:prstGeom>
              <a:solidFill>
                <a:srgbClr val="FBE5D6">
                  <a:alpha val="29804"/>
                </a:srgbClr>
              </a:solidFill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507" name="矩形 1506">
                <a:extLst>
                  <a:ext uri="{FF2B5EF4-FFF2-40B4-BE49-F238E27FC236}">
                    <a16:creationId xmlns:a16="http://schemas.microsoft.com/office/drawing/2014/main" id="{FDF7EC0E-7294-7907-2533-7B65D52ECC91}"/>
                  </a:ext>
                </a:extLst>
              </p:cNvPr>
              <p:cNvSpPr/>
              <p:nvPr/>
            </p:nvSpPr>
            <p:spPr>
              <a:xfrm>
                <a:off x="10269065" y="6833660"/>
                <a:ext cx="123581" cy="123581"/>
              </a:xfrm>
              <a:prstGeom prst="rect">
                <a:avLst/>
              </a:prstGeom>
              <a:solidFill>
                <a:srgbClr val="FBE5D6">
                  <a:alpha val="29804"/>
                </a:srgbClr>
              </a:solidFill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508" name="矩形 1507">
                <a:extLst>
                  <a:ext uri="{FF2B5EF4-FFF2-40B4-BE49-F238E27FC236}">
                    <a16:creationId xmlns:a16="http://schemas.microsoft.com/office/drawing/2014/main" id="{1E90DFE4-9B13-2E29-674A-8A62D7F9BFAA}"/>
                  </a:ext>
                </a:extLst>
              </p:cNvPr>
              <p:cNvSpPr/>
              <p:nvPr/>
            </p:nvSpPr>
            <p:spPr>
              <a:xfrm>
                <a:off x="10392646" y="6833660"/>
                <a:ext cx="123581" cy="123581"/>
              </a:xfrm>
              <a:prstGeom prst="rect">
                <a:avLst/>
              </a:prstGeom>
              <a:solidFill>
                <a:srgbClr val="FBE5D6">
                  <a:alpha val="29804"/>
                </a:srgbClr>
              </a:solidFill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509" name="矩形 1508">
                <a:extLst>
                  <a:ext uri="{FF2B5EF4-FFF2-40B4-BE49-F238E27FC236}">
                    <a16:creationId xmlns:a16="http://schemas.microsoft.com/office/drawing/2014/main" id="{0F39B00C-9423-C559-202F-B2BFE01C10B5}"/>
                  </a:ext>
                </a:extLst>
              </p:cNvPr>
              <p:cNvSpPr/>
              <p:nvPr/>
            </p:nvSpPr>
            <p:spPr>
              <a:xfrm>
                <a:off x="10269021" y="7325744"/>
                <a:ext cx="123581" cy="123581"/>
              </a:xfrm>
              <a:prstGeom prst="rect">
                <a:avLst/>
              </a:prstGeom>
              <a:solidFill>
                <a:srgbClr val="FBE5D6">
                  <a:alpha val="29804"/>
                </a:srgbClr>
              </a:solidFill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510" name="矩形 1509">
                <a:extLst>
                  <a:ext uri="{FF2B5EF4-FFF2-40B4-BE49-F238E27FC236}">
                    <a16:creationId xmlns:a16="http://schemas.microsoft.com/office/drawing/2014/main" id="{0737C9F4-8ACA-05F8-07E1-9D1A999F69C5}"/>
                  </a:ext>
                </a:extLst>
              </p:cNvPr>
              <p:cNvSpPr/>
              <p:nvPr/>
            </p:nvSpPr>
            <p:spPr>
              <a:xfrm>
                <a:off x="10392601" y="7325743"/>
                <a:ext cx="123581" cy="123581"/>
              </a:xfrm>
              <a:prstGeom prst="rect">
                <a:avLst/>
              </a:prstGeom>
              <a:solidFill>
                <a:srgbClr val="FBE5D6">
                  <a:alpha val="29804"/>
                </a:srgbClr>
              </a:solidFill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511" name="矩形 1510">
                <a:extLst>
                  <a:ext uri="{FF2B5EF4-FFF2-40B4-BE49-F238E27FC236}">
                    <a16:creationId xmlns:a16="http://schemas.microsoft.com/office/drawing/2014/main" id="{5DE105A3-0E72-67AD-FBA0-7164451A89DC}"/>
                  </a:ext>
                </a:extLst>
              </p:cNvPr>
              <p:cNvSpPr/>
              <p:nvPr/>
            </p:nvSpPr>
            <p:spPr>
              <a:xfrm>
                <a:off x="10269065" y="6957241"/>
                <a:ext cx="123581" cy="123581"/>
              </a:xfrm>
              <a:prstGeom prst="rect">
                <a:avLst/>
              </a:prstGeom>
              <a:solidFill>
                <a:srgbClr val="FBE5D6">
                  <a:alpha val="29804"/>
                </a:srgbClr>
              </a:solidFill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512" name="矩形 1511">
                <a:extLst>
                  <a:ext uri="{FF2B5EF4-FFF2-40B4-BE49-F238E27FC236}">
                    <a16:creationId xmlns:a16="http://schemas.microsoft.com/office/drawing/2014/main" id="{E1695648-E8FC-70BD-0040-B63B629FFE7C}"/>
                  </a:ext>
                </a:extLst>
              </p:cNvPr>
              <p:cNvSpPr/>
              <p:nvPr/>
            </p:nvSpPr>
            <p:spPr>
              <a:xfrm>
                <a:off x="10392646" y="6957240"/>
                <a:ext cx="123581" cy="123581"/>
              </a:xfrm>
              <a:prstGeom prst="rect">
                <a:avLst/>
              </a:prstGeom>
              <a:solidFill>
                <a:srgbClr val="FBE5D6">
                  <a:alpha val="29804"/>
                </a:srgbClr>
              </a:solidFill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513" name="矩形 1512">
                <a:extLst>
                  <a:ext uri="{FF2B5EF4-FFF2-40B4-BE49-F238E27FC236}">
                    <a16:creationId xmlns:a16="http://schemas.microsoft.com/office/drawing/2014/main" id="{3C421559-8E76-004B-0FCB-F4D61CA45788}"/>
                  </a:ext>
                </a:extLst>
              </p:cNvPr>
              <p:cNvSpPr/>
              <p:nvPr/>
            </p:nvSpPr>
            <p:spPr>
              <a:xfrm>
                <a:off x="10269021" y="7449324"/>
                <a:ext cx="123581" cy="123581"/>
              </a:xfrm>
              <a:prstGeom prst="rect">
                <a:avLst/>
              </a:prstGeom>
              <a:solidFill>
                <a:srgbClr val="FBE5D6">
                  <a:alpha val="29804"/>
                </a:srgbClr>
              </a:solidFill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514" name="矩形 1513">
                <a:extLst>
                  <a:ext uri="{FF2B5EF4-FFF2-40B4-BE49-F238E27FC236}">
                    <a16:creationId xmlns:a16="http://schemas.microsoft.com/office/drawing/2014/main" id="{404D98FD-CA10-D5E5-B446-55E2295D4986}"/>
                  </a:ext>
                </a:extLst>
              </p:cNvPr>
              <p:cNvSpPr/>
              <p:nvPr/>
            </p:nvSpPr>
            <p:spPr>
              <a:xfrm>
                <a:off x="10392601" y="7449324"/>
                <a:ext cx="123581" cy="123581"/>
              </a:xfrm>
              <a:prstGeom prst="rect">
                <a:avLst/>
              </a:prstGeom>
              <a:solidFill>
                <a:srgbClr val="FBE5D6">
                  <a:alpha val="29804"/>
                </a:srgbClr>
              </a:solidFill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515" name="矩形 1514">
                <a:extLst>
                  <a:ext uri="{FF2B5EF4-FFF2-40B4-BE49-F238E27FC236}">
                    <a16:creationId xmlns:a16="http://schemas.microsoft.com/office/drawing/2014/main" id="{F0CD9163-23FE-B8F8-D748-A537D554B92B}"/>
                  </a:ext>
                </a:extLst>
              </p:cNvPr>
              <p:cNvSpPr/>
              <p:nvPr/>
            </p:nvSpPr>
            <p:spPr>
              <a:xfrm>
                <a:off x="10269065" y="7080822"/>
                <a:ext cx="123581" cy="123581"/>
              </a:xfrm>
              <a:prstGeom prst="rect">
                <a:avLst/>
              </a:prstGeom>
              <a:solidFill>
                <a:srgbClr val="FBE5D6">
                  <a:alpha val="29804"/>
                </a:srgbClr>
              </a:solidFill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516" name="矩形 1515">
                <a:extLst>
                  <a:ext uri="{FF2B5EF4-FFF2-40B4-BE49-F238E27FC236}">
                    <a16:creationId xmlns:a16="http://schemas.microsoft.com/office/drawing/2014/main" id="{B6BE8A03-8472-00A5-6A8B-140916F9E147}"/>
                  </a:ext>
                </a:extLst>
              </p:cNvPr>
              <p:cNvSpPr/>
              <p:nvPr/>
            </p:nvSpPr>
            <p:spPr>
              <a:xfrm>
                <a:off x="10392646" y="7080821"/>
                <a:ext cx="123581" cy="123581"/>
              </a:xfrm>
              <a:prstGeom prst="rect">
                <a:avLst/>
              </a:prstGeom>
              <a:solidFill>
                <a:srgbClr val="FBE5D6">
                  <a:alpha val="29804"/>
                </a:srgbClr>
              </a:solidFill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517" name="矩形 1516">
                <a:extLst>
                  <a:ext uri="{FF2B5EF4-FFF2-40B4-BE49-F238E27FC236}">
                    <a16:creationId xmlns:a16="http://schemas.microsoft.com/office/drawing/2014/main" id="{B4A60624-04B8-E2E8-C322-B393FC2A2AA7}"/>
                  </a:ext>
                </a:extLst>
              </p:cNvPr>
              <p:cNvSpPr/>
              <p:nvPr/>
            </p:nvSpPr>
            <p:spPr>
              <a:xfrm>
                <a:off x="10269021" y="7572905"/>
                <a:ext cx="123581" cy="123581"/>
              </a:xfrm>
              <a:prstGeom prst="rect">
                <a:avLst/>
              </a:prstGeom>
              <a:solidFill>
                <a:srgbClr val="FBE5D6">
                  <a:alpha val="29804"/>
                </a:srgbClr>
              </a:solidFill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518" name="矩形 1517">
                <a:extLst>
                  <a:ext uri="{FF2B5EF4-FFF2-40B4-BE49-F238E27FC236}">
                    <a16:creationId xmlns:a16="http://schemas.microsoft.com/office/drawing/2014/main" id="{C0E97E3D-9298-75AC-8834-1BED0BABC72B}"/>
                  </a:ext>
                </a:extLst>
              </p:cNvPr>
              <p:cNvSpPr/>
              <p:nvPr/>
            </p:nvSpPr>
            <p:spPr>
              <a:xfrm>
                <a:off x="10392601" y="7572904"/>
                <a:ext cx="123581" cy="123581"/>
              </a:xfrm>
              <a:prstGeom prst="rect">
                <a:avLst/>
              </a:prstGeom>
              <a:solidFill>
                <a:srgbClr val="FBE5D6">
                  <a:alpha val="29804"/>
                </a:srgbClr>
              </a:solidFill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519" name="矩形 1518">
                <a:extLst>
                  <a:ext uri="{FF2B5EF4-FFF2-40B4-BE49-F238E27FC236}">
                    <a16:creationId xmlns:a16="http://schemas.microsoft.com/office/drawing/2014/main" id="{81446CEF-AED7-8300-1B43-EF91986C3FCA}"/>
                  </a:ext>
                </a:extLst>
              </p:cNvPr>
              <p:cNvSpPr/>
              <p:nvPr/>
            </p:nvSpPr>
            <p:spPr>
              <a:xfrm>
                <a:off x="10269065" y="7204401"/>
                <a:ext cx="123581" cy="123581"/>
              </a:xfrm>
              <a:prstGeom prst="rect">
                <a:avLst/>
              </a:prstGeom>
              <a:solidFill>
                <a:srgbClr val="FBE5D6">
                  <a:alpha val="29804"/>
                </a:srgbClr>
              </a:solidFill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520" name="矩形 1519">
                <a:extLst>
                  <a:ext uri="{FF2B5EF4-FFF2-40B4-BE49-F238E27FC236}">
                    <a16:creationId xmlns:a16="http://schemas.microsoft.com/office/drawing/2014/main" id="{E267C556-86F4-D6C3-3FC1-700B03A0B5E7}"/>
                  </a:ext>
                </a:extLst>
              </p:cNvPr>
              <p:cNvSpPr/>
              <p:nvPr/>
            </p:nvSpPr>
            <p:spPr>
              <a:xfrm>
                <a:off x="10392646" y="7204401"/>
                <a:ext cx="123581" cy="123581"/>
              </a:xfrm>
              <a:prstGeom prst="rect">
                <a:avLst/>
              </a:prstGeom>
              <a:solidFill>
                <a:srgbClr val="FBE5D6">
                  <a:alpha val="29804"/>
                </a:srgbClr>
              </a:solidFill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521" name="矩形 1520">
                <a:extLst>
                  <a:ext uri="{FF2B5EF4-FFF2-40B4-BE49-F238E27FC236}">
                    <a16:creationId xmlns:a16="http://schemas.microsoft.com/office/drawing/2014/main" id="{6291F301-0BC3-D6DA-E6D0-29FD90D0C839}"/>
                  </a:ext>
                </a:extLst>
              </p:cNvPr>
              <p:cNvSpPr/>
              <p:nvPr/>
            </p:nvSpPr>
            <p:spPr>
              <a:xfrm>
                <a:off x="10269021" y="7696485"/>
                <a:ext cx="123581" cy="123581"/>
              </a:xfrm>
              <a:prstGeom prst="rect">
                <a:avLst/>
              </a:prstGeom>
              <a:solidFill>
                <a:srgbClr val="FBE5D6">
                  <a:alpha val="29804"/>
                </a:srgbClr>
              </a:solidFill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522" name="矩形 1521">
                <a:extLst>
                  <a:ext uri="{FF2B5EF4-FFF2-40B4-BE49-F238E27FC236}">
                    <a16:creationId xmlns:a16="http://schemas.microsoft.com/office/drawing/2014/main" id="{F59745DF-6D89-503E-87D1-CDBC2AA4D3D6}"/>
                  </a:ext>
                </a:extLst>
              </p:cNvPr>
              <p:cNvSpPr/>
              <p:nvPr/>
            </p:nvSpPr>
            <p:spPr>
              <a:xfrm>
                <a:off x="10392601" y="7696484"/>
                <a:ext cx="123581" cy="123581"/>
              </a:xfrm>
              <a:prstGeom prst="rect">
                <a:avLst/>
              </a:prstGeom>
              <a:solidFill>
                <a:srgbClr val="FBE5D6">
                  <a:alpha val="29804"/>
                </a:srgbClr>
              </a:solidFill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</p:grpSp>
      </p:grpSp>
      <p:grpSp>
        <p:nvGrpSpPr>
          <p:cNvPr id="1587" name="组合 1586">
            <a:extLst>
              <a:ext uri="{FF2B5EF4-FFF2-40B4-BE49-F238E27FC236}">
                <a16:creationId xmlns:a16="http://schemas.microsoft.com/office/drawing/2014/main" id="{03D6D3D8-5F49-5AD4-27EA-2F5D3CB3C4D6}"/>
              </a:ext>
            </a:extLst>
          </p:cNvPr>
          <p:cNvGrpSpPr/>
          <p:nvPr/>
        </p:nvGrpSpPr>
        <p:grpSpPr>
          <a:xfrm>
            <a:off x="6958920" y="2762940"/>
            <a:ext cx="187568" cy="1050489"/>
            <a:chOff x="6801149" y="6623098"/>
            <a:chExt cx="187568" cy="1050489"/>
          </a:xfrm>
        </p:grpSpPr>
        <p:grpSp>
          <p:nvGrpSpPr>
            <p:cNvPr id="1588" name="组合 1587">
              <a:extLst>
                <a:ext uri="{FF2B5EF4-FFF2-40B4-BE49-F238E27FC236}">
                  <a16:creationId xmlns:a16="http://schemas.microsoft.com/office/drawing/2014/main" id="{EED77B3D-87D2-C806-FB50-1594376BE3C2}"/>
                </a:ext>
              </a:extLst>
            </p:cNvPr>
            <p:cNvGrpSpPr/>
            <p:nvPr/>
          </p:nvGrpSpPr>
          <p:grpSpPr>
            <a:xfrm>
              <a:off x="6865092" y="6623098"/>
              <a:ext cx="123625" cy="986406"/>
              <a:chOff x="9057437" y="5515736"/>
              <a:chExt cx="123625" cy="986406"/>
            </a:xfrm>
          </p:grpSpPr>
          <p:sp>
            <p:nvSpPr>
              <p:cNvPr id="1598" name="矩形 1597">
                <a:extLst>
                  <a:ext uri="{FF2B5EF4-FFF2-40B4-BE49-F238E27FC236}">
                    <a16:creationId xmlns:a16="http://schemas.microsoft.com/office/drawing/2014/main" id="{EA39DB80-D42F-95DF-7FBE-6FFC995B40F9}"/>
                  </a:ext>
                </a:extLst>
              </p:cNvPr>
              <p:cNvSpPr/>
              <p:nvPr/>
            </p:nvSpPr>
            <p:spPr>
              <a:xfrm>
                <a:off x="9057481" y="5515736"/>
                <a:ext cx="123581" cy="123581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599" name="矩形 1598">
                <a:extLst>
                  <a:ext uri="{FF2B5EF4-FFF2-40B4-BE49-F238E27FC236}">
                    <a16:creationId xmlns:a16="http://schemas.microsoft.com/office/drawing/2014/main" id="{7D0DD14A-E560-6D78-6F5E-37B1C9A0DD2A}"/>
                  </a:ext>
                </a:extLst>
              </p:cNvPr>
              <p:cNvSpPr/>
              <p:nvPr/>
            </p:nvSpPr>
            <p:spPr>
              <a:xfrm>
                <a:off x="9057437" y="6007820"/>
                <a:ext cx="123581" cy="123581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600" name="矩形 1599">
                <a:extLst>
                  <a:ext uri="{FF2B5EF4-FFF2-40B4-BE49-F238E27FC236}">
                    <a16:creationId xmlns:a16="http://schemas.microsoft.com/office/drawing/2014/main" id="{94FB6038-6F4D-8140-8A48-92BE2E01570D}"/>
                  </a:ext>
                </a:extLst>
              </p:cNvPr>
              <p:cNvSpPr/>
              <p:nvPr/>
            </p:nvSpPr>
            <p:spPr>
              <a:xfrm>
                <a:off x="9057481" y="5639317"/>
                <a:ext cx="123581" cy="123581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601" name="矩形 1600">
                <a:extLst>
                  <a:ext uri="{FF2B5EF4-FFF2-40B4-BE49-F238E27FC236}">
                    <a16:creationId xmlns:a16="http://schemas.microsoft.com/office/drawing/2014/main" id="{AFE5350C-EC04-A212-9EEE-E22442B58587}"/>
                  </a:ext>
                </a:extLst>
              </p:cNvPr>
              <p:cNvSpPr/>
              <p:nvPr/>
            </p:nvSpPr>
            <p:spPr>
              <a:xfrm>
                <a:off x="9057437" y="6131400"/>
                <a:ext cx="123581" cy="123581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602" name="矩形 1601">
                <a:extLst>
                  <a:ext uri="{FF2B5EF4-FFF2-40B4-BE49-F238E27FC236}">
                    <a16:creationId xmlns:a16="http://schemas.microsoft.com/office/drawing/2014/main" id="{A886E0F0-5AE9-CD78-86AE-5E76E30BDC38}"/>
                  </a:ext>
                </a:extLst>
              </p:cNvPr>
              <p:cNvSpPr/>
              <p:nvPr/>
            </p:nvSpPr>
            <p:spPr>
              <a:xfrm>
                <a:off x="9057481" y="5762898"/>
                <a:ext cx="123581" cy="123581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603" name="矩形 1602">
                <a:extLst>
                  <a:ext uri="{FF2B5EF4-FFF2-40B4-BE49-F238E27FC236}">
                    <a16:creationId xmlns:a16="http://schemas.microsoft.com/office/drawing/2014/main" id="{AEFA716F-8531-8BE2-33AD-75474F2FEAF7}"/>
                  </a:ext>
                </a:extLst>
              </p:cNvPr>
              <p:cNvSpPr/>
              <p:nvPr/>
            </p:nvSpPr>
            <p:spPr>
              <a:xfrm>
                <a:off x="9057437" y="6254981"/>
                <a:ext cx="123581" cy="123581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604" name="矩形 1603">
                <a:extLst>
                  <a:ext uri="{FF2B5EF4-FFF2-40B4-BE49-F238E27FC236}">
                    <a16:creationId xmlns:a16="http://schemas.microsoft.com/office/drawing/2014/main" id="{5A32C06F-A891-1AEA-221C-63BBE8C70E70}"/>
                  </a:ext>
                </a:extLst>
              </p:cNvPr>
              <p:cNvSpPr/>
              <p:nvPr/>
            </p:nvSpPr>
            <p:spPr>
              <a:xfrm>
                <a:off x="9057481" y="5886477"/>
                <a:ext cx="123581" cy="123581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605" name="矩形 1604">
                <a:extLst>
                  <a:ext uri="{FF2B5EF4-FFF2-40B4-BE49-F238E27FC236}">
                    <a16:creationId xmlns:a16="http://schemas.microsoft.com/office/drawing/2014/main" id="{FC63ADA0-A7CC-A435-5083-C7836403EE0D}"/>
                  </a:ext>
                </a:extLst>
              </p:cNvPr>
              <p:cNvSpPr/>
              <p:nvPr/>
            </p:nvSpPr>
            <p:spPr>
              <a:xfrm>
                <a:off x="9057437" y="6378561"/>
                <a:ext cx="123581" cy="123581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</p:grpSp>
        <p:grpSp>
          <p:nvGrpSpPr>
            <p:cNvPr id="1589" name="组合 1588">
              <a:extLst>
                <a:ext uri="{FF2B5EF4-FFF2-40B4-BE49-F238E27FC236}">
                  <a16:creationId xmlns:a16="http://schemas.microsoft.com/office/drawing/2014/main" id="{5C86D942-D118-F62D-93EC-37D4A406E0AA}"/>
                </a:ext>
              </a:extLst>
            </p:cNvPr>
            <p:cNvGrpSpPr/>
            <p:nvPr/>
          </p:nvGrpSpPr>
          <p:grpSpPr>
            <a:xfrm>
              <a:off x="6801149" y="6687181"/>
              <a:ext cx="123625" cy="986406"/>
              <a:chOff x="9680295" y="6986061"/>
              <a:chExt cx="123625" cy="986406"/>
            </a:xfrm>
          </p:grpSpPr>
          <p:sp>
            <p:nvSpPr>
              <p:cNvPr id="1590" name="矩形 1589">
                <a:extLst>
                  <a:ext uri="{FF2B5EF4-FFF2-40B4-BE49-F238E27FC236}">
                    <a16:creationId xmlns:a16="http://schemas.microsoft.com/office/drawing/2014/main" id="{01A3EF5E-60FA-3D7F-5C28-9882467BEA51}"/>
                  </a:ext>
                </a:extLst>
              </p:cNvPr>
              <p:cNvSpPr/>
              <p:nvPr/>
            </p:nvSpPr>
            <p:spPr>
              <a:xfrm>
                <a:off x="9680339" y="6986061"/>
                <a:ext cx="123581" cy="12358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591" name="矩形 1590">
                <a:extLst>
                  <a:ext uri="{FF2B5EF4-FFF2-40B4-BE49-F238E27FC236}">
                    <a16:creationId xmlns:a16="http://schemas.microsoft.com/office/drawing/2014/main" id="{DA2CA25C-56ED-DE19-F175-CD4AE98876F9}"/>
                  </a:ext>
                </a:extLst>
              </p:cNvPr>
              <p:cNvSpPr/>
              <p:nvPr/>
            </p:nvSpPr>
            <p:spPr>
              <a:xfrm>
                <a:off x="9680295" y="7478145"/>
                <a:ext cx="123581" cy="12358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592" name="矩形 1591">
                <a:extLst>
                  <a:ext uri="{FF2B5EF4-FFF2-40B4-BE49-F238E27FC236}">
                    <a16:creationId xmlns:a16="http://schemas.microsoft.com/office/drawing/2014/main" id="{193D09BB-D3C0-0A05-EF27-F36DEF64D815}"/>
                  </a:ext>
                </a:extLst>
              </p:cNvPr>
              <p:cNvSpPr/>
              <p:nvPr/>
            </p:nvSpPr>
            <p:spPr>
              <a:xfrm>
                <a:off x="9680339" y="7109642"/>
                <a:ext cx="123581" cy="12358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593" name="矩形 1592">
                <a:extLst>
                  <a:ext uri="{FF2B5EF4-FFF2-40B4-BE49-F238E27FC236}">
                    <a16:creationId xmlns:a16="http://schemas.microsoft.com/office/drawing/2014/main" id="{45ADA424-7BB4-7F4C-966F-274FE3BBFC62}"/>
                  </a:ext>
                </a:extLst>
              </p:cNvPr>
              <p:cNvSpPr/>
              <p:nvPr/>
            </p:nvSpPr>
            <p:spPr>
              <a:xfrm>
                <a:off x="9680295" y="7601725"/>
                <a:ext cx="123581" cy="12358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594" name="矩形 1593">
                <a:extLst>
                  <a:ext uri="{FF2B5EF4-FFF2-40B4-BE49-F238E27FC236}">
                    <a16:creationId xmlns:a16="http://schemas.microsoft.com/office/drawing/2014/main" id="{83C09000-CCAE-E89B-7509-72AA427CB355}"/>
                  </a:ext>
                </a:extLst>
              </p:cNvPr>
              <p:cNvSpPr/>
              <p:nvPr/>
            </p:nvSpPr>
            <p:spPr>
              <a:xfrm>
                <a:off x="9680339" y="7233223"/>
                <a:ext cx="123581" cy="12358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595" name="矩形 1594">
                <a:extLst>
                  <a:ext uri="{FF2B5EF4-FFF2-40B4-BE49-F238E27FC236}">
                    <a16:creationId xmlns:a16="http://schemas.microsoft.com/office/drawing/2014/main" id="{3A86838A-85A5-0ABA-4AB4-CC260267256F}"/>
                  </a:ext>
                </a:extLst>
              </p:cNvPr>
              <p:cNvSpPr/>
              <p:nvPr/>
            </p:nvSpPr>
            <p:spPr>
              <a:xfrm>
                <a:off x="9680295" y="7725306"/>
                <a:ext cx="123581" cy="12358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596" name="矩形 1595">
                <a:extLst>
                  <a:ext uri="{FF2B5EF4-FFF2-40B4-BE49-F238E27FC236}">
                    <a16:creationId xmlns:a16="http://schemas.microsoft.com/office/drawing/2014/main" id="{F11D141B-0407-A1FE-9145-DE590D0C5742}"/>
                  </a:ext>
                </a:extLst>
              </p:cNvPr>
              <p:cNvSpPr/>
              <p:nvPr/>
            </p:nvSpPr>
            <p:spPr>
              <a:xfrm>
                <a:off x="9680339" y="7356802"/>
                <a:ext cx="123581" cy="12358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597" name="矩形 1596">
                <a:extLst>
                  <a:ext uri="{FF2B5EF4-FFF2-40B4-BE49-F238E27FC236}">
                    <a16:creationId xmlns:a16="http://schemas.microsoft.com/office/drawing/2014/main" id="{66CF2486-02B2-A7F3-A575-49FC97AD2639}"/>
                  </a:ext>
                </a:extLst>
              </p:cNvPr>
              <p:cNvSpPr/>
              <p:nvPr/>
            </p:nvSpPr>
            <p:spPr>
              <a:xfrm>
                <a:off x="9680295" y="7848886"/>
                <a:ext cx="123581" cy="12358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</p:grpSp>
      </p:grpSp>
      <p:sp>
        <p:nvSpPr>
          <p:cNvPr id="1606" name="文本框 1605">
            <a:extLst>
              <a:ext uri="{FF2B5EF4-FFF2-40B4-BE49-F238E27FC236}">
                <a16:creationId xmlns:a16="http://schemas.microsoft.com/office/drawing/2014/main" id="{2FDB65EE-7016-3A6E-542C-A8A0F0369757}"/>
              </a:ext>
            </a:extLst>
          </p:cNvPr>
          <p:cNvSpPr txBox="1"/>
          <p:nvPr/>
        </p:nvSpPr>
        <p:spPr>
          <a:xfrm>
            <a:off x="6673772" y="3025944"/>
            <a:ext cx="333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</a:t>
            </a:r>
            <a:endParaRPr lang="zh-CN" altLang="en-US" dirty="0"/>
          </a:p>
        </p:txBody>
      </p:sp>
      <p:sp>
        <p:nvSpPr>
          <p:cNvPr id="1607" name="右箭头 1606">
            <a:extLst>
              <a:ext uri="{FF2B5EF4-FFF2-40B4-BE49-F238E27FC236}">
                <a16:creationId xmlns:a16="http://schemas.microsoft.com/office/drawing/2014/main" id="{286595DB-7C70-2D0F-9EA5-34AD6BEA9E9F}"/>
              </a:ext>
            </a:extLst>
          </p:cNvPr>
          <p:cNvSpPr/>
          <p:nvPr/>
        </p:nvSpPr>
        <p:spPr>
          <a:xfrm>
            <a:off x="7268032" y="3129055"/>
            <a:ext cx="199233" cy="223893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1608" name="组合 1607">
            <a:extLst>
              <a:ext uri="{FF2B5EF4-FFF2-40B4-BE49-F238E27FC236}">
                <a16:creationId xmlns:a16="http://schemas.microsoft.com/office/drawing/2014/main" id="{0EE0AE96-109B-28BC-E1E7-12BDBC327E09}"/>
              </a:ext>
            </a:extLst>
          </p:cNvPr>
          <p:cNvGrpSpPr/>
          <p:nvPr/>
        </p:nvGrpSpPr>
        <p:grpSpPr>
          <a:xfrm>
            <a:off x="2159729" y="5482035"/>
            <a:ext cx="5712688" cy="3360130"/>
            <a:chOff x="6886720" y="7382374"/>
            <a:chExt cx="5712688" cy="3360130"/>
          </a:xfrm>
        </p:grpSpPr>
        <p:grpSp>
          <p:nvGrpSpPr>
            <p:cNvPr id="1609" name="组合 1608">
              <a:extLst>
                <a:ext uri="{FF2B5EF4-FFF2-40B4-BE49-F238E27FC236}">
                  <a16:creationId xmlns:a16="http://schemas.microsoft.com/office/drawing/2014/main" id="{62745EE8-B7B2-A5FE-4631-70FA8ECE5A4C}"/>
                </a:ext>
              </a:extLst>
            </p:cNvPr>
            <p:cNvGrpSpPr/>
            <p:nvPr/>
          </p:nvGrpSpPr>
          <p:grpSpPr>
            <a:xfrm>
              <a:off x="7083065" y="7533210"/>
              <a:ext cx="675666" cy="1723741"/>
              <a:chOff x="2708938" y="2127996"/>
              <a:chExt cx="675666" cy="1723741"/>
            </a:xfrm>
          </p:grpSpPr>
          <p:grpSp>
            <p:nvGrpSpPr>
              <p:cNvPr id="1754" name="组合 1753">
                <a:extLst>
                  <a:ext uri="{FF2B5EF4-FFF2-40B4-BE49-F238E27FC236}">
                    <a16:creationId xmlns:a16="http://schemas.microsoft.com/office/drawing/2014/main" id="{5B118442-C69C-C151-954C-F2DB19303CD5}"/>
                  </a:ext>
                </a:extLst>
              </p:cNvPr>
              <p:cNvGrpSpPr/>
              <p:nvPr/>
            </p:nvGrpSpPr>
            <p:grpSpPr>
              <a:xfrm>
                <a:off x="3042730" y="2425555"/>
                <a:ext cx="341874" cy="1100217"/>
                <a:chOff x="11765946" y="1022165"/>
                <a:chExt cx="341874" cy="1100217"/>
              </a:xfrm>
            </p:grpSpPr>
            <p:grpSp>
              <p:nvGrpSpPr>
                <p:cNvPr id="1760" name="组合 1759">
                  <a:extLst>
                    <a:ext uri="{FF2B5EF4-FFF2-40B4-BE49-F238E27FC236}">
                      <a16:creationId xmlns:a16="http://schemas.microsoft.com/office/drawing/2014/main" id="{16ED49D9-028B-C3F9-1379-F2D607BA723E}"/>
                    </a:ext>
                  </a:extLst>
                </p:cNvPr>
                <p:cNvGrpSpPr/>
                <p:nvPr/>
              </p:nvGrpSpPr>
              <p:grpSpPr>
                <a:xfrm>
                  <a:off x="11860614" y="1022165"/>
                  <a:ext cx="247206" cy="986406"/>
                  <a:chOff x="11860614" y="1022165"/>
                  <a:chExt cx="247206" cy="986406"/>
                </a:xfrm>
              </p:grpSpPr>
              <p:sp>
                <p:nvSpPr>
                  <p:cNvPr id="1778" name="矩形 1777">
                    <a:extLst>
                      <a:ext uri="{FF2B5EF4-FFF2-40B4-BE49-F238E27FC236}">
                        <a16:creationId xmlns:a16="http://schemas.microsoft.com/office/drawing/2014/main" id="{F1648001-CFF2-B94A-98CD-87B28FAB94A0}"/>
                      </a:ext>
                    </a:extLst>
                  </p:cNvPr>
                  <p:cNvSpPr/>
                  <p:nvPr/>
                </p:nvSpPr>
                <p:spPr>
                  <a:xfrm>
                    <a:off x="11860658" y="1022165"/>
                    <a:ext cx="123581" cy="123581"/>
                  </a:xfrm>
                  <a:prstGeom prst="rect">
                    <a:avLst/>
                  </a:prstGeom>
                  <a:solidFill>
                    <a:srgbClr val="BF9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1779" name="矩形 1778">
                    <a:extLst>
                      <a:ext uri="{FF2B5EF4-FFF2-40B4-BE49-F238E27FC236}">
                        <a16:creationId xmlns:a16="http://schemas.microsoft.com/office/drawing/2014/main" id="{F32E1869-6A2E-6BA3-A1F2-C13B92410A67}"/>
                      </a:ext>
                    </a:extLst>
                  </p:cNvPr>
                  <p:cNvSpPr/>
                  <p:nvPr/>
                </p:nvSpPr>
                <p:spPr>
                  <a:xfrm>
                    <a:off x="11984239" y="1022165"/>
                    <a:ext cx="123581" cy="123581"/>
                  </a:xfrm>
                  <a:prstGeom prst="rect">
                    <a:avLst/>
                  </a:prstGeom>
                  <a:solidFill>
                    <a:srgbClr val="BF9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1780" name="矩形 1779">
                    <a:extLst>
                      <a:ext uri="{FF2B5EF4-FFF2-40B4-BE49-F238E27FC236}">
                        <a16:creationId xmlns:a16="http://schemas.microsoft.com/office/drawing/2014/main" id="{12A678D9-94A6-0A2A-4F4D-15A8023F1A97}"/>
                      </a:ext>
                    </a:extLst>
                  </p:cNvPr>
                  <p:cNvSpPr/>
                  <p:nvPr/>
                </p:nvSpPr>
                <p:spPr>
                  <a:xfrm>
                    <a:off x="11860614" y="1514249"/>
                    <a:ext cx="123581" cy="123581"/>
                  </a:xfrm>
                  <a:prstGeom prst="rect">
                    <a:avLst/>
                  </a:prstGeom>
                  <a:solidFill>
                    <a:srgbClr val="BF9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1781" name="矩形 1780">
                    <a:extLst>
                      <a:ext uri="{FF2B5EF4-FFF2-40B4-BE49-F238E27FC236}">
                        <a16:creationId xmlns:a16="http://schemas.microsoft.com/office/drawing/2014/main" id="{C6EAFAEE-76D9-2333-2803-B8079E69AFFA}"/>
                      </a:ext>
                    </a:extLst>
                  </p:cNvPr>
                  <p:cNvSpPr/>
                  <p:nvPr/>
                </p:nvSpPr>
                <p:spPr>
                  <a:xfrm>
                    <a:off x="11984194" y="1514248"/>
                    <a:ext cx="123581" cy="123581"/>
                  </a:xfrm>
                  <a:prstGeom prst="rect">
                    <a:avLst/>
                  </a:prstGeom>
                  <a:solidFill>
                    <a:srgbClr val="BF9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1782" name="矩形 1781">
                    <a:extLst>
                      <a:ext uri="{FF2B5EF4-FFF2-40B4-BE49-F238E27FC236}">
                        <a16:creationId xmlns:a16="http://schemas.microsoft.com/office/drawing/2014/main" id="{56B0307F-6532-980A-AEA1-26DE156FE467}"/>
                      </a:ext>
                    </a:extLst>
                  </p:cNvPr>
                  <p:cNvSpPr/>
                  <p:nvPr/>
                </p:nvSpPr>
                <p:spPr>
                  <a:xfrm>
                    <a:off x="11860658" y="1145746"/>
                    <a:ext cx="123581" cy="123581"/>
                  </a:xfrm>
                  <a:prstGeom prst="rect">
                    <a:avLst/>
                  </a:prstGeom>
                  <a:solidFill>
                    <a:srgbClr val="BF9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1783" name="矩形 1782">
                    <a:extLst>
                      <a:ext uri="{FF2B5EF4-FFF2-40B4-BE49-F238E27FC236}">
                        <a16:creationId xmlns:a16="http://schemas.microsoft.com/office/drawing/2014/main" id="{8C89AC46-BAD8-5011-997F-5B160C245F8B}"/>
                      </a:ext>
                    </a:extLst>
                  </p:cNvPr>
                  <p:cNvSpPr/>
                  <p:nvPr/>
                </p:nvSpPr>
                <p:spPr>
                  <a:xfrm>
                    <a:off x="11984239" y="1145745"/>
                    <a:ext cx="123581" cy="123581"/>
                  </a:xfrm>
                  <a:prstGeom prst="rect">
                    <a:avLst/>
                  </a:prstGeom>
                  <a:solidFill>
                    <a:srgbClr val="BF9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1784" name="矩形 1783">
                    <a:extLst>
                      <a:ext uri="{FF2B5EF4-FFF2-40B4-BE49-F238E27FC236}">
                        <a16:creationId xmlns:a16="http://schemas.microsoft.com/office/drawing/2014/main" id="{991D87A0-9FF8-4EBF-E098-11E05EA2F3B3}"/>
                      </a:ext>
                    </a:extLst>
                  </p:cNvPr>
                  <p:cNvSpPr/>
                  <p:nvPr/>
                </p:nvSpPr>
                <p:spPr>
                  <a:xfrm>
                    <a:off x="11860614" y="1637829"/>
                    <a:ext cx="123581" cy="123581"/>
                  </a:xfrm>
                  <a:prstGeom prst="rect">
                    <a:avLst/>
                  </a:prstGeom>
                  <a:solidFill>
                    <a:srgbClr val="BF9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1785" name="矩形 1784">
                    <a:extLst>
                      <a:ext uri="{FF2B5EF4-FFF2-40B4-BE49-F238E27FC236}">
                        <a16:creationId xmlns:a16="http://schemas.microsoft.com/office/drawing/2014/main" id="{2B836FE6-C097-301C-B781-3F20AD0B2575}"/>
                      </a:ext>
                    </a:extLst>
                  </p:cNvPr>
                  <p:cNvSpPr/>
                  <p:nvPr/>
                </p:nvSpPr>
                <p:spPr>
                  <a:xfrm>
                    <a:off x="11984194" y="1637829"/>
                    <a:ext cx="123581" cy="123581"/>
                  </a:xfrm>
                  <a:prstGeom prst="rect">
                    <a:avLst/>
                  </a:prstGeom>
                  <a:solidFill>
                    <a:srgbClr val="BF9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1786" name="矩形 1785">
                    <a:extLst>
                      <a:ext uri="{FF2B5EF4-FFF2-40B4-BE49-F238E27FC236}">
                        <a16:creationId xmlns:a16="http://schemas.microsoft.com/office/drawing/2014/main" id="{61B5CCE8-B644-160E-C74A-78C05EE04325}"/>
                      </a:ext>
                    </a:extLst>
                  </p:cNvPr>
                  <p:cNvSpPr/>
                  <p:nvPr/>
                </p:nvSpPr>
                <p:spPr>
                  <a:xfrm>
                    <a:off x="11860658" y="1269327"/>
                    <a:ext cx="123581" cy="123581"/>
                  </a:xfrm>
                  <a:prstGeom prst="rect">
                    <a:avLst/>
                  </a:prstGeom>
                  <a:solidFill>
                    <a:srgbClr val="BF9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1787" name="矩形 1786">
                    <a:extLst>
                      <a:ext uri="{FF2B5EF4-FFF2-40B4-BE49-F238E27FC236}">
                        <a16:creationId xmlns:a16="http://schemas.microsoft.com/office/drawing/2014/main" id="{33D90D24-45EA-8D34-9CD3-4742F353BB7A}"/>
                      </a:ext>
                    </a:extLst>
                  </p:cNvPr>
                  <p:cNvSpPr/>
                  <p:nvPr/>
                </p:nvSpPr>
                <p:spPr>
                  <a:xfrm>
                    <a:off x="11984239" y="1269326"/>
                    <a:ext cx="123581" cy="123581"/>
                  </a:xfrm>
                  <a:prstGeom prst="rect">
                    <a:avLst/>
                  </a:prstGeom>
                  <a:solidFill>
                    <a:srgbClr val="BF9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1788" name="矩形 1787">
                    <a:extLst>
                      <a:ext uri="{FF2B5EF4-FFF2-40B4-BE49-F238E27FC236}">
                        <a16:creationId xmlns:a16="http://schemas.microsoft.com/office/drawing/2014/main" id="{F153F76E-185A-49F8-C962-E6F0EF9EEF52}"/>
                      </a:ext>
                    </a:extLst>
                  </p:cNvPr>
                  <p:cNvSpPr/>
                  <p:nvPr/>
                </p:nvSpPr>
                <p:spPr>
                  <a:xfrm>
                    <a:off x="11860614" y="1761410"/>
                    <a:ext cx="123581" cy="123581"/>
                  </a:xfrm>
                  <a:prstGeom prst="rect">
                    <a:avLst/>
                  </a:prstGeom>
                  <a:solidFill>
                    <a:srgbClr val="BF9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1789" name="矩形 1788">
                    <a:extLst>
                      <a:ext uri="{FF2B5EF4-FFF2-40B4-BE49-F238E27FC236}">
                        <a16:creationId xmlns:a16="http://schemas.microsoft.com/office/drawing/2014/main" id="{7F5D277F-CFD3-DEED-AF1C-E64BBC7644B8}"/>
                      </a:ext>
                    </a:extLst>
                  </p:cNvPr>
                  <p:cNvSpPr/>
                  <p:nvPr/>
                </p:nvSpPr>
                <p:spPr>
                  <a:xfrm>
                    <a:off x="11984194" y="1761409"/>
                    <a:ext cx="123581" cy="123581"/>
                  </a:xfrm>
                  <a:prstGeom prst="rect">
                    <a:avLst/>
                  </a:prstGeom>
                  <a:solidFill>
                    <a:srgbClr val="BF9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1790" name="矩形 1789">
                    <a:extLst>
                      <a:ext uri="{FF2B5EF4-FFF2-40B4-BE49-F238E27FC236}">
                        <a16:creationId xmlns:a16="http://schemas.microsoft.com/office/drawing/2014/main" id="{8B5D824D-DD99-37D7-CF50-DDA383F5773B}"/>
                      </a:ext>
                    </a:extLst>
                  </p:cNvPr>
                  <p:cNvSpPr/>
                  <p:nvPr/>
                </p:nvSpPr>
                <p:spPr>
                  <a:xfrm>
                    <a:off x="11860658" y="1392906"/>
                    <a:ext cx="123581" cy="123581"/>
                  </a:xfrm>
                  <a:prstGeom prst="rect">
                    <a:avLst/>
                  </a:prstGeom>
                  <a:solidFill>
                    <a:srgbClr val="BF9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1791" name="矩形 1790">
                    <a:extLst>
                      <a:ext uri="{FF2B5EF4-FFF2-40B4-BE49-F238E27FC236}">
                        <a16:creationId xmlns:a16="http://schemas.microsoft.com/office/drawing/2014/main" id="{33D29E6B-1A3E-AD55-B887-3C91C6E9ACA0}"/>
                      </a:ext>
                    </a:extLst>
                  </p:cNvPr>
                  <p:cNvSpPr/>
                  <p:nvPr/>
                </p:nvSpPr>
                <p:spPr>
                  <a:xfrm>
                    <a:off x="11984239" y="1392906"/>
                    <a:ext cx="123581" cy="123581"/>
                  </a:xfrm>
                  <a:prstGeom prst="rect">
                    <a:avLst/>
                  </a:prstGeom>
                  <a:solidFill>
                    <a:srgbClr val="BF9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1792" name="矩形 1791">
                    <a:extLst>
                      <a:ext uri="{FF2B5EF4-FFF2-40B4-BE49-F238E27FC236}">
                        <a16:creationId xmlns:a16="http://schemas.microsoft.com/office/drawing/2014/main" id="{1E02939F-8639-4876-EEC7-7BDC9DCE0D1A}"/>
                      </a:ext>
                    </a:extLst>
                  </p:cNvPr>
                  <p:cNvSpPr/>
                  <p:nvPr/>
                </p:nvSpPr>
                <p:spPr>
                  <a:xfrm>
                    <a:off x="11860614" y="1884990"/>
                    <a:ext cx="123581" cy="123581"/>
                  </a:xfrm>
                  <a:prstGeom prst="rect">
                    <a:avLst/>
                  </a:prstGeom>
                  <a:solidFill>
                    <a:srgbClr val="BF9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1793" name="矩形 1792">
                    <a:extLst>
                      <a:ext uri="{FF2B5EF4-FFF2-40B4-BE49-F238E27FC236}">
                        <a16:creationId xmlns:a16="http://schemas.microsoft.com/office/drawing/2014/main" id="{F3CFE6B4-24C7-E711-B269-66CE67EFED20}"/>
                      </a:ext>
                    </a:extLst>
                  </p:cNvPr>
                  <p:cNvSpPr/>
                  <p:nvPr/>
                </p:nvSpPr>
                <p:spPr>
                  <a:xfrm>
                    <a:off x="11984194" y="1884989"/>
                    <a:ext cx="123581" cy="123581"/>
                  </a:xfrm>
                  <a:prstGeom prst="rect">
                    <a:avLst/>
                  </a:prstGeom>
                  <a:solidFill>
                    <a:srgbClr val="BF9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</p:grpSp>
            <p:grpSp>
              <p:nvGrpSpPr>
                <p:cNvPr id="1761" name="组合 1760">
                  <a:extLst>
                    <a:ext uri="{FF2B5EF4-FFF2-40B4-BE49-F238E27FC236}">
                      <a16:creationId xmlns:a16="http://schemas.microsoft.com/office/drawing/2014/main" id="{C2CCC9BA-0760-1346-36DA-AB94C42E99ED}"/>
                    </a:ext>
                  </a:extLst>
                </p:cNvPr>
                <p:cNvGrpSpPr/>
                <p:nvPr/>
              </p:nvGrpSpPr>
              <p:grpSpPr>
                <a:xfrm>
                  <a:off x="11765946" y="1133739"/>
                  <a:ext cx="247175" cy="988643"/>
                  <a:chOff x="11765946" y="1133739"/>
                  <a:chExt cx="247175" cy="988643"/>
                </a:xfrm>
              </p:grpSpPr>
              <p:sp>
                <p:nvSpPr>
                  <p:cNvPr id="1762" name="矩形 1761">
                    <a:extLst>
                      <a:ext uri="{FF2B5EF4-FFF2-40B4-BE49-F238E27FC236}">
                        <a16:creationId xmlns:a16="http://schemas.microsoft.com/office/drawing/2014/main" id="{BD4E8FDF-62F0-98AE-7718-D9A5AD1D5E7A}"/>
                      </a:ext>
                    </a:extLst>
                  </p:cNvPr>
                  <p:cNvSpPr/>
                  <p:nvPr/>
                </p:nvSpPr>
                <p:spPr>
                  <a:xfrm>
                    <a:off x="11765959" y="1133739"/>
                    <a:ext cx="123581" cy="123581"/>
                  </a:xfrm>
                  <a:prstGeom prst="rect">
                    <a:avLst/>
                  </a:prstGeom>
                  <a:solidFill>
                    <a:srgbClr val="FFF2CC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1763" name="矩形 1762">
                    <a:extLst>
                      <a:ext uri="{FF2B5EF4-FFF2-40B4-BE49-F238E27FC236}">
                        <a16:creationId xmlns:a16="http://schemas.microsoft.com/office/drawing/2014/main" id="{05FB0D87-02C8-8CBE-4227-40B0A6A9971F}"/>
                      </a:ext>
                    </a:extLst>
                  </p:cNvPr>
                  <p:cNvSpPr/>
                  <p:nvPr/>
                </p:nvSpPr>
                <p:spPr>
                  <a:xfrm>
                    <a:off x="11889540" y="1133739"/>
                    <a:ext cx="123581" cy="123581"/>
                  </a:xfrm>
                  <a:prstGeom prst="rect">
                    <a:avLst/>
                  </a:prstGeom>
                  <a:solidFill>
                    <a:srgbClr val="FFF2CC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1764" name="矩形 1763">
                    <a:extLst>
                      <a:ext uri="{FF2B5EF4-FFF2-40B4-BE49-F238E27FC236}">
                        <a16:creationId xmlns:a16="http://schemas.microsoft.com/office/drawing/2014/main" id="{DA5FD74B-AC45-819C-5AB3-9529C3382DB6}"/>
                      </a:ext>
                    </a:extLst>
                  </p:cNvPr>
                  <p:cNvSpPr/>
                  <p:nvPr/>
                </p:nvSpPr>
                <p:spPr>
                  <a:xfrm>
                    <a:off x="11765959" y="1257320"/>
                    <a:ext cx="123581" cy="123581"/>
                  </a:xfrm>
                  <a:prstGeom prst="rect">
                    <a:avLst/>
                  </a:prstGeom>
                  <a:solidFill>
                    <a:srgbClr val="FFF2CC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1765" name="矩形 1764">
                    <a:extLst>
                      <a:ext uri="{FF2B5EF4-FFF2-40B4-BE49-F238E27FC236}">
                        <a16:creationId xmlns:a16="http://schemas.microsoft.com/office/drawing/2014/main" id="{18284EEC-B6BB-DF3E-B3EF-6AAD8A74F3D5}"/>
                      </a:ext>
                    </a:extLst>
                  </p:cNvPr>
                  <p:cNvSpPr/>
                  <p:nvPr/>
                </p:nvSpPr>
                <p:spPr>
                  <a:xfrm>
                    <a:off x="11889540" y="1257319"/>
                    <a:ext cx="123581" cy="123581"/>
                  </a:xfrm>
                  <a:prstGeom prst="rect">
                    <a:avLst/>
                  </a:prstGeom>
                  <a:solidFill>
                    <a:srgbClr val="FFF2CC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1766" name="矩形 1765">
                    <a:extLst>
                      <a:ext uri="{FF2B5EF4-FFF2-40B4-BE49-F238E27FC236}">
                        <a16:creationId xmlns:a16="http://schemas.microsoft.com/office/drawing/2014/main" id="{F27D2DD4-88B2-737B-EA99-F5AB03E80249}"/>
                      </a:ext>
                    </a:extLst>
                  </p:cNvPr>
                  <p:cNvSpPr/>
                  <p:nvPr/>
                </p:nvSpPr>
                <p:spPr>
                  <a:xfrm>
                    <a:off x="11765959" y="1380901"/>
                    <a:ext cx="123581" cy="123581"/>
                  </a:xfrm>
                  <a:prstGeom prst="rect">
                    <a:avLst/>
                  </a:prstGeom>
                  <a:solidFill>
                    <a:srgbClr val="FFF2CC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1767" name="矩形 1766">
                    <a:extLst>
                      <a:ext uri="{FF2B5EF4-FFF2-40B4-BE49-F238E27FC236}">
                        <a16:creationId xmlns:a16="http://schemas.microsoft.com/office/drawing/2014/main" id="{2C10FE9E-62EC-1853-A8F3-A500AECDEA5D}"/>
                      </a:ext>
                    </a:extLst>
                  </p:cNvPr>
                  <p:cNvSpPr/>
                  <p:nvPr/>
                </p:nvSpPr>
                <p:spPr>
                  <a:xfrm>
                    <a:off x="11889540" y="1380900"/>
                    <a:ext cx="123581" cy="123581"/>
                  </a:xfrm>
                  <a:prstGeom prst="rect">
                    <a:avLst/>
                  </a:prstGeom>
                  <a:solidFill>
                    <a:srgbClr val="FFF2CC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1768" name="矩形 1767">
                    <a:extLst>
                      <a:ext uri="{FF2B5EF4-FFF2-40B4-BE49-F238E27FC236}">
                        <a16:creationId xmlns:a16="http://schemas.microsoft.com/office/drawing/2014/main" id="{50A96C4F-006F-0A21-E7AD-32830461B70C}"/>
                      </a:ext>
                    </a:extLst>
                  </p:cNvPr>
                  <p:cNvSpPr/>
                  <p:nvPr/>
                </p:nvSpPr>
                <p:spPr>
                  <a:xfrm>
                    <a:off x="11765959" y="1504480"/>
                    <a:ext cx="123581" cy="123581"/>
                  </a:xfrm>
                  <a:prstGeom prst="rect">
                    <a:avLst/>
                  </a:prstGeom>
                  <a:solidFill>
                    <a:srgbClr val="FFF2CC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1769" name="矩形 1768">
                    <a:extLst>
                      <a:ext uri="{FF2B5EF4-FFF2-40B4-BE49-F238E27FC236}">
                        <a16:creationId xmlns:a16="http://schemas.microsoft.com/office/drawing/2014/main" id="{BFD0769B-AD16-C912-7448-6B887531C383}"/>
                      </a:ext>
                    </a:extLst>
                  </p:cNvPr>
                  <p:cNvSpPr/>
                  <p:nvPr/>
                </p:nvSpPr>
                <p:spPr>
                  <a:xfrm>
                    <a:off x="11889540" y="1504480"/>
                    <a:ext cx="123581" cy="123581"/>
                  </a:xfrm>
                  <a:prstGeom prst="rect">
                    <a:avLst/>
                  </a:prstGeom>
                  <a:solidFill>
                    <a:srgbClr val="FFF2CC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1770" name="矩形 1769">
                    <a:extLst>
                      <a:ext uri="{FF2B5EF4-FFF2-40B4-BE49-F238E27FC236}">
                        <a16:creationId xmlns:a16="http://schemas.microsoft.com/office/drawing/2014/main" id="{B9B154E4-595D-3D42-E75E-19E516651961}"/>
                      </a:ext>
                    </a:extLst>
                  </p:cNvPr>
                  <p:cNvSpPr/>
                  <p:nvPr/>
                </p:nvSpPr>
                <p:spPr>
                  <a:xfrm>
                    <a:off x="11765946" y="1628060"/>
                    <a:ext cx="123581" cy="123581"/>
                  </a:xfrm>
                  <a:prstGeom prst="rect">
                    <a:avLst/>
                  </a:prstGeom>
                  <a:solidFill>
                    <a:srgbClr val="FFF2CC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1771" name="矩形 1770">
                    <a:extLst>
                      <a:ext uri="{FF2B5EF4-FFF2-40B4-BE49-F238E27FC236}">
                        <a16:creationId xmlns:a16="http://schemas.microsoft.com/office/drawing/2014/main" id="{7CEA8278-68FA-8ED3-0860-1750EE451C02}"/>
                      </a:ext>
                    </a:extLst>
                  </p:cNvPr>
                  <p:cNvSpPr/>
                  <p:nvPr/>
                </p:nvSpPr>
                <p:spPr>
                  <a:xfrm>
                    <a:off x="11889526" y="1628059"/>
                    <a:ext cx="123581" cy="123581"/>
                  </a:xfrm>
                  <a:prstGeom prst="rect">
                    <a:avLst/>
                  </a:prstGeom>
                  <a:solidFill>
                    <a:srgbClr val="FFF2CC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1772" name="矩形 1771">
                    <a:extLst>
                      <a:ext uri="{FF2B5EF4-FFF2-40B4-BE49-F238E27FC236}">
                        <a16:creationId xmlns:a16="http://schemas.microsoft.com/office/drawing/2014/main" id="{975DE846-ED04-3394-EF7A-9760C6B72A3F}"/>
                      </a:ext>
                    </a:extLst>
                  </p:cNvPr>
                  <p:cNvSpPr/>
                  <p:nvPr/>
                </p:nvSpPr>
                <p:spPr>
                  <a:xfrm>
                    <a:off x="11765946" y="1751640"/>
                    <a:ext cx="123581" cy="123581"/>
                  </a:xfrm>
                  <a:prstGeom prst="rect">
                    <a:avLst/>
                  </a:prstGeom>
                  <a:solidFill>
                    <a:srgbClr val="FFF2CC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1773" name="矩形 1772">
                    <a:extLst>
                      <a:ext uri="{FF2B5EF4-FFF2-40B4-BE49-F238E27FC236}">
                        <a16:creationId xmlns:a16="http://schemas.microsoft.com/office/drawing/2014/main" id="{E67AECFE-8319-9218-D3F1-456500C277E6}"/>
                      </a:ext>
                    </a:extLst>
                  </p:cNvPr>
                  <p:cNvSpPr/>
                  <p:nvPr/>
                </p:nvSpPr>
                <p:spPr>
                  <a:xfrm>
                    <a:off x="11889526" y="1751640"/>
                    <a:ext cx="123581" cy="123581"/>
                  </a:xfrm>
                  <a:prstGeom prst="rect">
                    <a:avLst/>
                  </a:prstGeom>
                  <a:solidFill>
                    <a:srgbClr val="FFF2CC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1774" name="矩形 1773">
                    <a:extLst>
                      <a:ext uri="{FF2B5EF4-FFF2-40B4-BE49-F238E27FC236}">
                        <a16:creationId xmlns:a16="http://schemas.microsoft.com/office/drawing/2014/main" id="{A55A493E-D676-1565-6872-C75AE4EC0B0B}"/>
                      </a:ext>
                    </a:extLst>
                  </p:cNvPr>
                  <p:cNvSpPr/>
                  <p:nvPr/>
                </p:nvSpPr>
                <p:spPr>
                  <a:xfrm>
                    <a:off x="11765946" y="1875221"/>
                    <a:ext cx="123581" cy="123581"/>
                  </a:xfrm>
                  <a:prstGeom prst="rect">
                    <a:avLst/>
                  </a:prstGeom>
                  <a:solidFill>
                    <a:srgbClr val="FFF2CC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1775" name="矩形 1774">
                    <a:extLst>
                      <a:ext uri="{FF2B5EF4-FFF2-40B4-BE49-F238E27FC236}">
                        <a16:creationId xmlns:a16="http://schemas.microsoft.com/office/drawing/2014/main" id="{A0D8B216-389B-3B2F-BE36-1BCBD54AFF84}"/>
                      </a:ext>
                    </a:extLst>
                  </p:cNvPr>
                  <p:cNvSpPr/>
                  <p:nvPr/>
                </p:nvSpPr>
                <p:spPr>
                  <a:xfrm>
                    <a:off x="11889526" y="1875220"/>
                    <a:ext cx="123581" cy="123581"/>
                  </a:xfrm>
                  <a:prstGeom prst="rect">
                    <a:avLst/>
                  </a:prstGeom>
                  <a:solidFill>
                    <a:srgbClr val="FFF2CC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1776" name="矩形 1775">
                    <a:extLst>
                      <a:ext uri="{FF2B5EF4-FFF2-40B4-BE49-F238E27FC236}">
                        <a16:creationId xmlns:a16="http://schemas.microsoft.com/office/drawing/2014/main" id="{F2EF392A-8665-C7A8-E4C4-B5F471CFA5C5}"/>
                      </a:ext>
                    </a:extLst>
                  </p:cNvPr>
                  <p:cNvSpPr/>
                  <p:nvPr/>
                </p:nvSpPr>
                <p:spPr>
                  <a:xfrm>
                    <a:off x="11765946" y="1998801"/>
                    <a:ext cx="123581" cy="123581"/>
                  </a:xfrm>
                  <a:prstGeom prst="rect">
                    <a:avLst/>
                  </a:prstGeom>
                  <a:solidFill>
                    <a:srgbClr val="FFF2CC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1777" name="矩形 1776">
                    <a:extLst>
                      <a:ext uri="{FF2B5EF4-FFF2-40B4-BE49-F238E27FC236}">
                        <a16:creationId xmlns:a16="http://schemas.microsoft.com/office/drawing/2014/main" id="{0C3B226D-087F-66F9-63C6-E3CFA75D2A87}"/>
                      </a:ext>
                    </a:extLst>
                  </p:cNvPr>
                  <p:cNvSpPr/>
                  <p:nvPr/>
                </p:nvSpPr>
                <p:spPr>
                  <a:xfrm>
                    <a:off x="11889526" y="1998800"/>
                    <a:ext cx="123581" cy="123581"/>
                  </a:xfrm>
                  <a:prstGeom prst="rect">
                    <a:avLst/>
                  </a:prstGeom>
                  <a:solidFill>
                    <a:srgbClr val="FFF2CC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</p:grpSp>
          </p:grpSp>
          <p:sp>
            <p:nvSpPr>
              <p:cNvPr id="1755" name="文本框 1754">
                <a:extLst>
                  <a:ext uri="{FF2B5EF4-FFF2-40B4-BE49-F238E27FC236}">
                    <a16:creationId xmlns:a16="http://schemas.microsoft.com/office/drawing/2014/main" id="{8A29ACCF-45D5-9B29-82D5-5BCE268619AC}"/>
                  </a:ext>
                </a:extLst>
              </p:cNvPr>
              <p:cNvSpPr txBox="1"/>
              <p:nvPr/>
            </p:nvSpPr>
            <p:spPr>
              <a:xfrm>
                <a:off x="2708938" y="2825807"/>
                <a:ext cx="4928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N</a:t>
                </a:r>
                <a:endParaRPr lang="zh-CN" altLang="en-US" dirty="0"/>
              </a:p>
            </p:txBody>
          </p:sp>
          <p:sp>
            <p:nvSpPr>
              <p:cNvPr id="1756" name="文本框 1755">
                <a:extLst>
                  <a:ext uri="{FF2B5EF4-FFF2-40B4-BE49-F238E27FC236}">
                    <a16:creationId xmlns:a16="http://schemas.microsoft.com/office/drawing/2014/main" id="{8AD0174C-674E-AE03-BE63-333DD3893BCF}"/>
                  </a:ext>
                </a:extLst>
              </p:cNvPr>
              <p:cNvSpPr txBox="1"/>
              <p:nvPr/>
            </p:nvSpPr>
            <p:spPr>
              <a:xfrm>
                <a:off x="3003164" y="3482405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>
                    <a:solidFill>
                      <a:schemeClr val="accent4">
                        <a:lumMod val="75000"/>
                      </a:schemeClr>
                    </a:solidFill>
                  </a:rPr>
                  <a:t>d</a:t>
                </a:r>
                <a:endParaRPr lang="zh-CN" altLang="en-US" b="1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  <p:grpSp>
            <p:nvGrpSpPr>
              <p:cNvPr id="1757" name="组合 1756">
                <a:extLst>
                  <a:ext uri="{FF2B5EF4-FFF2-40B4-BE49-F238E27FC236}">
                    <a16:creationId xmlns:a16="http://schemas.microsoft.com/office/drawing/2014/main" id="{50DEA331-72AE-13B9-AF06-254E07241281}"/>
                  </a:ext>
                </a:extLst>
              </p:cNvPr>
              <p:cNvGrpSpPr/>
              <p:nvPr/>
            </p:nvGrpSpPr>
            <p:grpSpPr>
              <a:xfrm>
                <a:off x="2766341" y="2127996"/>
                <a:ext cx="330799" cy="388375"/>
                <a:chOff x="2767201" y="2106856"/>
                <a:chExt cx="330799" cy="388375"/>
              </a:xfrm>
            </p:grpSpPr>
            <p:sp>
              <p:nvSpPr>
                <p:cNvPr id="1758" name="文本框 1757">
                  <a:extLst>
                    <a:ext uri="{FF2B5EF4-FFF2-40B4-BE49-F238E27FC236}">
                      <a16:creationId xmlns:a16="http://schemas.microsoft.com/office/drawing/2014/main" id="{78BAE479-C534-5639-69AE-8C0DC03DED7B}"/>
                    </a:ext>
                  </a:extLst>
                </p:cNvPr>
                <p:cNvSpPr txBox="1"/>
                <p:nvPr/>
              </p:nvSpPr>
              <p:spPr>
                <a:xfrm rot="18982472">
                  <a:off x="2767201" y="2106856"/>
                  <a:ext cx="298535" cy="3692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/>
                    <a:t>h</a:t>
                  </a:r>
                  <a:endParaRPr lang="zh-CN" altLang="en-US" dirty="0"/>
                </a:p>
              </p:txBody>
            </p:sp>
            <p:cxnSp>
              <p:nvCxnSpPr>
                <p:cNvPr id="1759" name="直接连接符 132">
                  <a:extLst>
                    <a:ext uri="{FF2B5EF4-FFF2-40B4-BE49-F238E27FC236}">
                      <a16:creationId xmlns:a16="http://schemas.microsoft.com/office/drawing/2014/main" id="{A95998F1-F732-D164-EF4C-0E931F61387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917774" y="2333720"/>
                  <a:ext cx="180226" cy="161511"/>
                </a:xfrm>
                <a:prstGeom prst="line">
                  <a:avLst/>
                </a:prstGeom>
                <a:ln w="12700">
                  <a:headEnd type="triangle" w="med" len="med"/>
                  <a:tailEnd type="triangl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610" name="直接箭头连接符 19">
              <a:extLst>
                <a:ext uri="{FF2B5EF4-FFF2-40B4-BE49-F238E27FC236}">
                  <a16:creationId xmlns:a16="http://schemas.microsoft.com/office/drawing/2014/main" id="{C442CBD3-038F-3749-25B7-A8334DF9454E}"/>
                </a:ext>
              </a:extLst>
            </p:cNvPr>
            <p:cNvCxnSpPr>
              <a:cxnSpLocks/>
              <a:stCxn id="1785" idx="3"/>
              <a:endCxn id="1614" idx="0"/>
            </p:cNvCxnSpPr>
            <p:nvPr/>
          </p:nvCxnSpPr>
          <p:spPr>
            <a:xfrm>
              <a:off x="7758686" y="8508224"/>
              <a:ext cx="758752" cy="39398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11" name="文本框 1610">
              <a:extLst>
                <a:ext uri="{FF2B5EF4-FFF2-40B4-BE49-F238E27FC236}">
                  <a16:creationId xmlns:a16="http://schemas.microsoft.com/office/drawing/2014/main" id="{3485BE44-3C6B-3C60-C471-EFE4CEF88F05}"/>
                </a:ext>
              </a:extLst>
            </p:cNvPr>
            <p:cNvSpPr txBox="1"/>
            <p:nvPr/>
          </p:nvSpPr>
          <p:spPr>
            <a:xfrm>
              <a:off x="11362342" y="8769668"/>
              <a:ext cx="3337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chemeClr val="accent2">
                      <a:lumMod val="75000"/>
                    </a:schemeClr>
                  </a:solidFill>
                </a:rPr>
                <a:t>d</a:t>
              </a:r>
              <a:endParaRPr lang="zh-CN" altLang="en-US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1612" name="文本框 1611">
              <a:extLst>
                <a:ext uri="{FF2B5EF4-FFF2-40B4-BE49-F238E27FC236}">
                  <a16:creationId xmlns:a16="http://schemas.microsoft.com/office/drawing/2014/main" id="{C06BA99E-26FE-763B-CDC9-9096F9F2E6E1}"/>
                </a:ext>
              </a:extLst>
            </p:cNvPr>
            <p:cNvSpPr txBox="1"/>
            <p:nvPr/>
          </p:nvSpPr>
          <p:spPr>
            <a:xfrm>
              <a:off x="10789232" y="9848931"/>
              <a:ext cx="18101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accent2">
                      <a:lumMod val="75000"/>
                    </a:schemeClr>
                  </a:solidFill>
                </a:rPr>
                <a:t>Broadcasted Dim</a:t>
              </a:r>
              <a:endParaRPr lang="zh-CN" alt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cxnSp>
          <p:nvCxnSpPr>
            <p:cNvPr id="1613" name="连接符: 曲线 14">
              <a:extLst>
                <a:ext uri="{FF2B5EF4-FFF2-40B4-BE49-F238E27FC236}">
                  <a16:creationId xmlns:a16="http://schemas.microsoft.com/office/drawing/2014/main" id="{DEE5897D-5CA9-72CD-A7DA-207BB8150EB5}"/>
                </a:ext>
              </a:extLst>
            </p:cNvPr>
            <p:cNvCxnSpPr>
              <a:cxnSpLocks/>
              <a:stCxn id="1612" idx="0"/>
              <a:endCxn id="1611" idx="2"/>
            </p:cNvCxnSpPr>
            <p:nvPr/>
          </p:nvCxnSpPr>
          <p:spPr>
            <a:xfrm rot="16200000" flipV="1">
              <a:off x="11256803" y="9411413"/>
              <a:ext cx="709931" cy="165105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14" name="矩形: 圆角 20">
              <a:extLst>
                <a:ext uri="{FF2B5EF4-FFF2-40B4-BE49-F238E27FC236}">
                  <a16:creationId xmlns:a16="http://schemas.microsoft.com/office/drawing/2014/main" id="{E839131A-E3C2-FF5F-6056-FC3A43C97088}"/>
                </a:ext>
              </a:extLst>
            </p:cNvPr>
            <p:cNvSpPr/>
            <p:nvPr/>
          </p:nvSpPr>
          <p:spPr>
            <a:xfrm>
              <a:off x="8023969" y="8902206"/>
              <a:ext cx="986938" cy="28800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MatMul</a:t>
              </a:r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0</a:t>
              </a:r>
              <a:endParaRPr lang="zh-CN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15" name="矩形: 圆角 20">
              <a:extLst>
                <a:ext uri="{FF2B5EF4-FFF2-40B4-BE49-F238E27FC236}">
                  <a16:creationId xmlns:a16="http://schemas.microsoft.com/office/drawing/2014/main" id="{63ECEBDC-5D56-4E4C-381E-AC5C14C61BB1}"/>
                </a:ext>
              </a:extLst>
            </p:cNvPr>
            <p:cNvSpPr/>
            <p:nvPr/>
          </p:nvSpPr>
          <p:spPr>
            <a:xfrm>
              <a:off x="8081601" y="9431632"/>
              <a:ext cx="873700" cy="28800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Mul</a:t>
              </a:r>
              <a:endParaRPr lang="zh-CN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616" name="直接箭头连接符 19">
              <a:extLst>
                <a:ext uri="{FF2B5EF4-FFF2-40B4-BE49-F238E27FC236}">
                  <a16:creationId xmlns:a16="http://schemas.microsoft.com/office/drawing/2014/main" id="{DBD07A24-8374-B830-5963-F3D08773EF38}"/>
                </a:ext>
              </a:extLst>
            </p:cNvPr>
            <p:cNvCxnSpPr>
              <a:cxnSpLocks/>
              <a:stCxn id="1614" idx="2"/>
              <a:endCxn id="1615" idx="0"/>
            </p:cNvCxnSpPr>
            <p:nvPr/>
          </p:nvCxnSpPr>
          <p:spPr>
            <a:xfrm>
              <a:off x="8517438" y="9190206"/>
              <a:ext cx="1013" cy="24142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17" name="矩形: 圆角 20">
              <a:extLst>
                <a:ext uri="{FF2B5EF4-FFF2-40B4-BE49-F238E27FC236}">
                  <a16:creationId xmlns:a16="http://schemas.microsoft.com/office/drawing/2014/main" id="{7B74256E-E856-003A-944A-DD20EB9AA704}"/>
                </a:ext>
              </a:extLst>
            </p:cNvPr>
            <p:cNvSpPr/>
            <p:nvPr/>
          </p:nvSpPr>
          <p:spPr>
            <a:xfrm>
              <a:off x="10407815" y="9429543"/>
              <a:ext cx="986938" cy="28800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MatMul</a:t>
              </a:r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0</a:t>
              </a:r>
              <a:endParaRPr lang="zh-CN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18" name="矩形: 圆角 20">
              <a:extLst>
                <a:ext uri="{FF2B5EF4-FFF2-40B4-BE49-F238E27FC236}">
                  <a16:creationId xmlns:a16="http://schemas.microsoft.com/office/drawing/2014/main" id="{25163367-BB3A-3CBE-1705-4D54144F8581}"/>
                </a:ext>
              </a:extLst>
            </p:cNvPr>
            <p:cNvSpPr/>
            <p:nvPr/>
          </p:nvSpPr>
          <p:spPr>
            <a:xfrm>
              <a:off x="10459263" y="8896256"/>
              <a:ext cx="873700" cy="28800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Mul</a:t>
              </a:r>
              <a:endParaRPr lang="zh-CN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619" name="直接箭头连接符 19">
              <a:extLst>
                <a:ext uri="{FF2B5EF4-FFF2-40B4-BE49-F238E27FC236}">
                  <a16:creationId xmlns:a16="http://schemas.microsoft.com/office/drawing/2014/main" id="{E1032EDF-EEEF-A2C4-2EC5-2492881A5EE9}"/>
                </a:ext>
              </a:extLst>
            </p:cNvPr>
            <p:cNvCxnSpPr>
              <a:cxnSpLocks/>
              <a:stCxn id="1618" idx="2"/>
              <a:endCxn id="1617" idx="0"/>
            </p:cNvCxnSpPr>
            <p:nvPr/>
          </p:nvCxnSpPr>
          <p:spPr>
            <a:xfrm>
              <a:off x="10896113" y="9184256"/>
              <a:ext cx="5171" cy="24528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20" name="右箭头 1619">
              <a:extLst>
                <a:ext uri="{FF2B5EF4-FFF2-40B4-BE49-F238E27FC236}">
                  <a16:creationId xmlns:a16="http://schemas.microsoft.com/office/drawing/2014/main" id="{F0318D20-5718-8216-7B43-8A3D3D86B44E}"/>
                </a:ext>
              </a:extLst>
            </p:cNvPr>
            <p:cNvSpPr/>
            <p:nvPr/>
          </p:nvSpPr>
          <p:spPr>
            <a:xfrm>
              <a:off x="9116057" y="9067048"/>
              <a:ext cx="1141910" cy="292404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21" name="文本框 1620">
              <a:extLst>
                <a:ext uri="{FF2B5EF4-FFF2-40B4-BE49-F238E27FC236}">
                  <a16:creationId xmlns:a16="http://schemas.microsoft.com/office/drawing/2014/main" id="{8AD38F53-A0D7-B9F5-D147-5FC16911C507}"/>
                </a:ext>
              </a:extLst>
            </p:cNvPr>
            <p:cNvSpPr txBox="1"/>
            <p:nvPr/>
          </p:nvSpPr>
          <p:spPr>
            <a:xfrm>
              <a:off x="8952132" y="9309564"/>
              <a:ext cx="14470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Valid Reorder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grpSp>
          <p:nvGrpSpPr>
            <p:cNvPr id="1622" name="组合 1621">
              <a:extLst>
                <a:ext uri="{FF2B5EF4-FFF2-40B4-BE49-F238E27FC236}">
                  <a16:creationId xmlns:a16="http://schemas.microsoft.com/office/drawing/2014/main" id="{F4691EB9-3BD9-F049-F22D-66F8C845CF2A}"/>
                </a:ext>
              </a:extLst>
            </p:cNvPr>
            <p:cNvGrpSpPr/>
            <p:nvPr/>
          </p:nvGrpSpPr>
          <p:grpSpPr>
            <a:xfrm>
              <a:off x="7774973" y="7449298"/>
              <a:ext cx="1360377" cy="1022836"/>
              <a:chOff x="4496546" y="3221185"/>
              <a:chExt cx="1360377" cy="1022836"/>
            </a:xfrm>
          </p:grpSpPr>
          <p:grpSp>
            <p:nvGrpSpPr>
              <p:cNvPr id="1714" name="组合 1713">
                <a:extLst>
                  <a:ext uri="{FF2B5EF4-FFF2-40B4-BE49-F238E27FC236}">
                    <a16:creationId xmlns:a16="http://schemas.microsoft.com/office/drawing/2014/main" id="{61295C70-EA6B-31B0-0203-257FFF4B1BD6}"/>
                  </a:ext>
                </a:extLst>
              </p:cNvPr>
              <p:cNvGrpSpPr/>
              <p:nvPr/>
            </p:nvGrpSpPr>
            <p:grpSpPr>
              <a:xfrm>
                <a:off x="4774715" y="3570421"/>
                <a:ext cx="1082208" cy="359883"/>
                <a:chOff x="5116209" y="4756403"/>
                <a:chExt cx="1082208" cy="359883"/>
              </a:xfrm>
            </p:grpSpPr>
            <p:grpSp>
              <p:nvGrpSpPr>
                <p:cNvPr id="1720" name="组合 1719">
                  <a:extLst>
                    <a:ext uri="{FF2B5EF4-FFF2-40B4-BE49-F238E27FC236}">
                      <a16:creationId xmlns:a16="http://schemas.microsoft.com/office/drawing/2014/main" id="{52A70DFE-89AC-FEAC-448E-732656B53F41}"/>
                    </a:ext>
                  </a:extLst>
                </p:cNvPr>
                <p:cNvGrpSpPr/>
                <p:nvPr/>
              </p:nvGrpSpPr>
              <p:grpSpPr>
                <a:xfrm rot="5400000">
                  <a:off x="5581611" y="4386803"/>
                  <a:ext cx="247206" cy="986406"/>
                  <a:chOff x="11860614" y="1022165"/>
                  <a:chExt cx="247206" cy="986406"/>
                </a:xfrm>
                <a:solidFill>
                  <a:schemeClr val="accent6">
                    <a:lumMod val="75000"/>
                  </a:schemeClr>
                </a:solidFill>
              </p:grpSpPr>
              <p:sp>
                <p:nvSpPr>
                  <p:cNvPr id="1738" name="矩形 1737">
                    <a:extLst>
                      <a:ext uri="{FF2B5EF4-FFF2-40B4-BE49-F238E27FC236}">
                        <a16:creationId xmlns:a16="http://schemas.microsoft.com/office/drawing/2014/main" id="{BBBCB863-6CC5-7BF4-B6EA-D6CFCD8415B0}"/>
                      </a:ext>
                    </a:extLst>
                  </p:cNvPr>
                  <p:cNvSpPr/>
                  <p:nvPr/>
                </p:nvSpPr>
                <p:spPr>
                  <a:xfrm>
                    <a:off x="11860658" y="1022165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1739" name="矩形 1738">
                    <a:extLst>
                      <a:ext uri="{FF2B5EF4-FFF2-40B4-BE49-F238E27FC236}">
                        <a16:creationId xmlns:a16="http://schemas.microsoft.com/office/drawing/2014/main" id="{287F8CFC-1D9D-9D8D-0577-DDC66EA5B9D3}"/>
                      </a:ext>
                    </a:extLst>
                  </p:cNvPr>
                  <p:cNvSpPr/>
                  <p:nvPr/>
                </p:nvSpPr>
                <p:spPr>
                  <a:xfrm>
                    <a:off x="11984239" y="1022165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1740" name="矩形 1739">
                    <a:extLst>
                      <a:ext uri="{FF2B5EF4-FFF2-40B4-BE49-F238E27FC236}">
                        <a16:creationId xmlns:a16="http://schemas.microsoft.com/office/drawing/2014/main" id="{23AEC109-C0FF-0D83-1235-D717671BA063}"/>
                      </a:ext>
                    </a:extLst>
                  </p:cNvPr>
                  <p:cNvSpPr/>
                  <p:nvPr/>
                </p:nvSpPr>
                <p:spPr>
                  <a:xfrm>
                    <a:off x="11860614" y="1514249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1741" name="矩形 1740">
                    <a:extLst>
                      <a:ext uri="{FF2B5EF4-FFF2-40B4-BE49-F238E27FC236}">
                        <a16:creationId xmlns:a16="http://schemas.microsoft.com/office/drawing/2014/main" id="{AA4B881A-0A17-731C-4CD1-838F5D174418}"/>
                      </a:ext>
                    </a:extLst>
                  </p:cNvPr>
                  <p:cNvSpPr/>
                  <p:nvPr/>
                </p:nvSpPr>
                <p:spPr>
                  <a:xfrm>
                    <a:off x="11984194" y="1514248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1742" name="矩形 1741">
                    <a:extLst>
                      <a:ext uri="{FF2B5EF4-FFF2-40B4-BE49-F238E27FC236}">
                        <a16:creationId xmlns:a16="http://schemas.microsoft.com/office/drawing/2014/main" id="{D4231EBE-9151-66FE-39B4-8B3E3F604565}"/>
                      </a:ext>
                    </a:extLst>
                  </p:cNvPr>
                  <p:cNvSpPr/>
                  <p:nvPr/>
                </p:nvSpPr>
                <p:spPr>
                  <a:xfrm>
                    <a:off x="11860658" y="1145746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1743" name="矩形 1742">
                    <a:extLst>
                      <a:ext uri="{FF2B5EF4-FFF2-40B4-BE49-F238E27FC236}">
                        <a16:creationId xmlns:a16="http://schemas.microsoft.com/office/drawing/2014/main" id="{EC43DB1B-4A09-69BA-3336-F423715C0089}"/>
                      </a:ext>
                    </a:extLst>
                  </p:cNvPr>
                  <p:cNvSpPr/>
                  <p:nvPr/>
                </p:nvSpPr>
                <p:spPr>
                  <a:xfrm>
                    <a:off x="11984239" y="1145745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1744" name="矩形 1743">
                    <a:extLst>
                      <a:ext uri="{FF2B5EF4-FFF2-40B4-BE49-F238E27FC236}">
                        <a16:creationId xmlns:a16="http://schemas.microsoft.com/office/drawing/2014/main" id="{828F9D9F-6ED6-7921-BFD5-E20C1986315A}"/>
                      </a:ext>
                    </a:extLst>
                  </p:cNvPr>
                  <p:cNvSpPr/>
                  <p:nvPr/>
                </p:nvSpPr>
                <p:spPr>
                  <a:xfrm>
                    <a:off x="11860614" y="1637829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1745" name="矩形 1744">
                    <a:extLst>
                      <a:ext uri="{FF2B5EF4-FFF2-40B4-BE49-F238E27FC236}">
                        <a16:creationId xmlns:a16="http://schemas.microsoft.com/office/drawing/2014/main" id="{41235334-2E72-E560-C249-0A0FA9EAA337}"/>
                      </a:ext>
                    </a:extLst>
                  </p:cNvPr>
                  <p:cNvSpPr/>
                  <p:nvPr/>
                </p:nvSpPr>
                <p:spPr>
                  <a:xfrm>
                    <a:off x="11984194" y="1637829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1746" name="矩形 1745">
                    <a:extLst>
                      <a:ext uri="{FF2B5EF4-FFF2-40B4-BE49-F238E27FC236}">
                        <a16:creationId xmlns:a16="http://schemas.microsoft.com/office/drawing/2014/main" id="{308210AC-F7E2-5820-9F6E-A6CF17124184}"/>
                      </a:ext>
                    </a:extLst>
                  </p:cNvPr>
                  <p:cNvSpPr/>
                  <p:nvPr/>
                </p:nvSpPr>
                <p:spPr>
                  <a:xfrm>
                    <a:off x="11860658" y="1269327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1747" name="矩形 1746">
                    <a:extLst>
                      <a:ext uri="{FF2B5EF4-FFF2-40B4-BE49-F238E27FC236}">
                        <a16:creationId xmlns:a16="http://schemas.microsoft.com/office/drawing/2014/main" id="{2B1163B6-A177-0122-A021-4D6972966D80}"/>
                      </a:ext>
                    </a:extLst>
                  </p:cNvPr>
                  <p:cNvSpPr/>
                  <p:nvPr/>
                </p:nvSpPr>
                <p:spPr>
                  <a:xfrm>
                    <a:off x="11984239" y="1269326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1748" name="矩形 1747">
                    <a:extLst>
                      <a:ext uri="{FF2B5EF4-FFF2-40B4-BE49-F238E27FC236}">
                        <a16:creationId xmlns:a16="http://schemas.microsoft.com/office/drawing/2014/main" id="{61CDE10B-FA8F-975A-DAB8-254E918474A7}"/>
                      </a:ext>
                    </a:extLst>
                  </p:cNvPr>
                  <p:cNvSpPr/>
                  <p:nvPr/>
                </p:nvSpPr>
                <p:spPr>
                  <a:xfrm>
                    <a:off x="11860614" y="1761410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1749" name="矩形 1748">
                    <a:extLst>
                      <a:ext uri="{FF2B5EF4-FFF2-40B4-BE49-F238E27FC236}">
                        <a16:creationId xmlns:a16="http://schemas.microsoft.com/office/drawing/2014/main" id="{916B573E-B4F8-1D00-F67B-0C08D8D9DA0D}"/>
                      </a:ext>
                    </a:extLst>
                  </p:cNvPr>
                  <p:cNvSpPr/>
                  <p:nvPr/>
                </p:nvSpPr>
                <p:spPr>
                  <a:xfrm>
                    <a:off x="11984194" y="1761409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1750" name="矩形 1749">
                    <a:extLst>
                      <a:ext uri="{FF2B5EF4-FFF2-40B4-BE49-F238E27FC236}">
                        <a16:creationId xmlns:a16="http://schemas.microsoft.com/office/drawing/2014/main" id="{55CBAA60-F087-1019-F473-2164BAA92370}"/>
                      </a:ext>
                    </a:extLst>
                  </p:cNvPr>
                  <p:cNvSpPr/>
                  <p:nvPr/>
                </p:nvSpPr>
                <p:spPr>
                  <a:xfrm>
                    <a:off x="11860658" y="1392906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1751" name="矩形 1750">
                    <a:extLst>
                      <a:ext uri="{FF2B5EF4-FFF2-40B4-BE49-F238E27FC236}">
                        <a16:creationId xmlns:a16="http://schemas.microsoft.com/office/drawing/2014/main" id="{F1AD842E-4B30-AC88-28B8-71568D89E9E8}"/>
                      </a:ext>
                    </a:extLst>
                  </p:cNvPr>
                  <p:cNvSpPr/>
                  <p:nvPr/>
                </p:nvSpPr>
                <p:spPr>
                  <a:xfrm>
                    <a:off x="11984239" y="1392906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1752" name="矩形 1751">
                    <a:extLst>
                      <a:ext uri="{FF2B5EF4-FFF2-40B4-BE49-F238E27FC236}">
                        <a16:creationId xmlns:a16="http://schemas.microsoft.com/office/drawing/2014/main" id="{E4A04FDC-513B-02E0-64CE-6B392FBA5DAC}"/>
                      </a:ext>
                    </a:extLst>
                  </p:cNvPr>
                  <p:cNvSpPr/>
                  <p:nvPr/>
                </p:nvSpPr>
                <p:spPr>
                  <a:xfrm>
                    <a:off x="11860614" y="1884990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1753" name="矩形 1752">
                    <a:extLst>
                      <a:ext uri="{FF2B5EF4-FFF2-40B4-BE49-F238E27FC236}">
                        <a16:creationId xmlns:a16="http://schemas.microsoft.com/office/drawing/2014/main" id="{886BE093-6A7C-B335-EAF0-9B14BCD8B429}"/>
                      </a:ext>
                    </a:extLst>
                  </p:cNvPr>
                  <p:cNvSpPr/>
                  <p:nvPr/>
                </p:nvSpPr>
                <p:spPr>
                  <a:xfrm>
                    <a:off x="11984194" y="1884989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</p:grpSp>
            <p:grpSp>
              <p:nvGrpSpPr>
                <p:cNvPr id="1721" name="组合 1720">
                  <a:extLst>
                    <a:ext uri="{FF2B5EF4-FFF2-40B4-BE49-F238E27FC236}">
                      <a16:creationId xmlns:a16="http://schemas.microsoft.com/office/drawing/2014/main" id="{7A3F086B-700F-52C9-DE06-E387A5D6AA97}"/>
                    </a:ext>
                  </a:extLst>
                </p:cNvPr>
                <p:cNvGrpSpPr/>
                <p:nvPr/>
              </p:nvGrpSpPr>
              <p:grpSpPr>
                <a:xfrm rot="5400000">
                  <a:off x="5486943" y="4498377"/>
                  <a:ext cx="247175" cy="988643"/>
                  <a:chOff x="11765946" y="1133739"/>
                  <a:chExt cx="247175" cy="988643"/>
                </a:xfrm>
                <a:solidFill>
                  <a:schemeClr val="accent6">
                    <a:lumMod val="20000"/>
                    <a:lumOff val="80000"/>
                  </a:schemeClr>
                </a:solidFill>
              </p:grpSpPr>
              <p:sp>
                <p:nvSpPr>
                  <p:cNvPr id="1722" name="矩形 1721">
                    <a:extLst>
                      <a:ext uri="{FF2B5EF4-FFF2-40B4-BE49-F238E27FC236}">
                        <a16:creationId xmlns:a16="http://schemas.microsoft.com/office/drawing/2014/main" id="{BC4D1E99-BE0E-F8A3-18D4-85A4AF92DB68}"/>
                      </a:ext>
                    </a:extLst>
                  </p:cNvPr>
                  <p:cNvSpPr/>
                  <p:nvPr/>
                </p:nvSpPr>
                <p:spPr>
                  <a:xfrm>
                    <a:off x="11765959" y="1133739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1723" name="矩形 1722">
                    <a:extLst>
                      <a:ext uri="{FF2B5EF4-FFF2-40B4-BE49-F238E27FC236}">
                        <a16:creationId xmlns:a16="http://schemas.microsoft.com/office/drawing/2014/main" id="{2D3439F8-CD62-81EA-E47F-BF2A9BF9ED10}"/>
                      </a:ext>
                    </a:extLst>
                  </p:cNvPr>
                  <p:cNvSpPr/>
                  <p:nvPr/>
                </p:nvSpPr>
                <p:spPr>
                  <a:xfrm>
                    <a:off x="11889540" y="1133739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1724" name="矩形 1723">
                    <a:extLst>
                      <a:ext uri="{FF2B5EF4-FFF2-40B4-BE49-F238E27FC236}">
                        <a16:creationId xmlns:a16="http://schemas.microsoft.com/office/drawing/2014/main" id="{E095CE6F-F03B-4651-629F-B0B49AD7A799}"/>
                      </a:ext>
                    </a:extLst>
                  </p:cNvPr>
                  <p:cNvSpPr/>
                  <p:nvPr/>
                </p:nvSpPr>
                <p:spPr>
                  <a:xfrm>
                    <a:off x="11765959" y="1257320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1725" name="矩形 1724">
                    <a:extLst>
                      <a:ext uri="{FF2B5EF4-FFF2-40B4-BE49-F238E27FC236}">
                        <a16:creationId xmlns:a16="http://schemas.microsoft.com/office/drawing/2014/main" id="{21C59B27-BFB5-3947-C8B8-DC5DE87A9848}"/>
                      </a:ext>
                    </a:extLst>
                  </p:cNvPr>
                  <p:cNvSpPr/>
                  <p:nvPr/>
                </p:nvSpPr>
                <p:spPr>
                  <a:xfrm>
                    <a:off x="11889540" y="1257319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1726" name="矩形 1725">
                    <a:extLst>
                      <a:ext uri="{FF2B5EF4-FFF2-40B4-BE49-F238E27FC236}">
                        <a16:creationId xmlns:a16="http://schemas.microsoft.com/office/drawing/2014/main" id="{5CC91AE1-2CCB-F2E7-F185-3CBF0322781A}"/>
                      </a:ext>
                    </a:extLst>
                  </p:cNvPr>
                  <p:cNvSpPr/>
                  <p:nvPr/>
                </p:nvSpPr>
                <p:spPr>
                  <a:xfrm>
                    <a:off x="11765959" y="1380901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1727" name="矩形 1726">
                    <a:extLst>
                      <a:ext uri="{FF2B5EF4-FFF2-40B4-BE49-F238E27FC236}">
                        <a16:creationId xmlns:a16="http://schemas.microsoft.com/office/drawing/2014/main" id="{2BAA98C0-9D69-E692-CE61-0B08BD2C4630}"/>
                      </a:ext>
                    </a:extLst>
                  </p:cNvPr>
                  <p:cNvSpPr/>
                  <p:nvPr/>
                </p:nvSpPr>
                <p:spPr>
                  <a:xfrm>
                    <a:off x="11889540" y="1380900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1728" name="矩形 1727">
                    <a:extLst>
                      <a:ext uri="{FF2B5EF4-FFF2-40B4-BE49-F238E27FC236}">
                        <a16:creationId xmlns:a16="http://schemas.microsoft.com/office/drawing/2014/main" id="{5AD2EA62-4D99-92E1-D7C4-DA57E9CFA041}"/>
                      </a:ext>
                    </a:extLst>
                  </p:cNvPr>
                  <p:cNvSpPr/>
                  <p:nvPr/>
                </p:nvSpPr>
                <p:spPr>
                  <a:xfrm>
                    <a:off x="11765959" y="1504480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1729" name="矩形 1728">
                    <a:extLst>
                      <a:ext uri="{FF2B5EF4-FFF2-40B4-BE49-F238E27FC236}">
                        <a16:creationId xmlns:a16="http://schemas.microsoft.com/office/drawing/2014/main" id="{E515D69B-8CF6-58E8-0732-39E3EDF4A2DA}"/>
                      </a:ext>
                    </a:extLst>
                  </p:cNvPr>
                  <p:cNvSpPr/>
                  <p:nvPr/>
                </p:nvSpPr>
                <p:spPr>
                  <a:xfrm>
                    <a:off x="11889540" y="1504480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1730" name="矩形 1729">
                    <a:extLst>
                      <a:ext uri="{FF2B5EF4-FFF2-40B4-BE49-F238E27FC236}">
                        <a16:creationId xmlns:a16="http://schemas.microsoft.com/office/drawing/2014/main" id="{3D8C4A6C-3579-1C79-ECE4-DA2BD44D2EEA}"/>
                      </a:ext>
                    </a:extLst>
                  </p:cNvPr>
                  <p:cNvSpPr/>
                  <p:nvPr/>
                </p:nvSpPr>
                <p:spPr>
                  <a:xfrm>
                    <a:off x="11765946" y="1628060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1731" name="矩形 1730">
                    <a:extLst>
                      <a:ext uri="{FF2B5EF4-FFF2-40B4-BE49-F238E27FC236}">
                        <a16:creationId xmlns:a16="http://schemas.microsoft.com/office/drawing/2014/main" id="{011A87AE-1339-C770-D22B-C0701D6F27DD}"/>
                      </a:ext>
                    </a:extLst>
                  </p:cNvPr>
                  <p:cNvSpPr/>
                  <p:nvPr/>
                </p:nvSpPr>
                <p:spPr>
                  <a:xfrm>
                    <a:off x="11889526" y="1628059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1732" name="矩形 1731">
                    <a:extLst>
                      <a:ext uri="{FF2B5EF4-FFF2-40B4-BE49-F238E27FC236}">
                        <a16:creationId xmlns:a16="http://schemas.microsoft.com/office/drawing/2014/main" id="{0DBA6B17-7FF9-0584-E440-F1A155BA2B8F}"/>
                      </a:ext>
                    </a:extLst>
                  </p:cNvPr>
                  <p:cNvSpPr/>
                  <p:nvPr/>
                </p:nvSpPr>
                <p:spPr>
                  <a:xfrm>
                    <a:off x="11765946" y="1751640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1733" name="矩形 1732">
                    <a:extLst>
                      <a:ext uri="{FF2B5EF4-FFF2-40B4-BE49-F238E27FC236}">
                        <a16:creationId xmlns:a16="http://schemas.microsoft.com/office/drawing/2014/main" id="{7235DFEE-B451-79B1-2751-BE3644DC65F1}"/>
                      </a:ext>
                    </a:extLst>
                  </p:cNvPr>
                  <p:cNvSpPr/>
                  <p:nvPr/>
                </p:nvSpPr>
                <p:spPr>
                  <a:xfrm>
                    <a:off x="11889526" y="1751640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1734" name="矩形 1733">
                    <a:extLst>
                      <a:ext uri="{FF2B5EF4-FFF2-40B4-BE49-F238E27FC236}">
                        <a16:creationId xmlns:a16="http://schemas.microsoft.com/office/drawing/2014/main" id="{01E89BE7-FC6D-8216-EF86-3372899DF50F}"/>
                      </a:ext>
                    </a:extLst>
                  </p:cNvPr>
                  <p:cNvSpPr/>
                  <p:nvPr/>
                </p:nvSpPr>
                <p:spPr>
                  <a:xfrm>
                    <a:off x="11765946" y="1875221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1735" name="矩形 1734">
                    <a:extLst>
                      <a:ext uri="{FF2B5EF4-FFF2-40B4-BE49-F238E27FC236}">
                        <a16:creationId xmlns:a16="http://schemas.microsoft.com/office/drawing/2014/main" id="{D5AA0851-4222-8456-4B1D-F5FFEA26549F}"/>
                      </a:ext>
                    </a:extLst>
                  </p:cNvPr>
                  <p:cNvSpPr/>
                  <p:nvPr/>
                </p:nvSpPr>
                <p:spPr>
                  <a:xfrm>
                    <a:off x="11889526" y="1875220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1736" name="矩形 1735">
                    <a:extLst>
                      <a:ext uri="{FF2B5EF4-FFF2-40B4-BE49-F238E27FC236}">
                        <a16:creationId xmlns:a16="http://schemas.microsoft.com/office/drawing/2014/main" id="{9F649E48-2135-5887-DE53-D8DF3A3879F2}"/>
                      </a:ext>
                    </a:extLst>
                  </p:cNvPr>
                  <p:cNvSpPr/>
                  <p:nvPr/>
                </p:nvSpPr>
                <p:spPr>
                  <a:xfrm>
                    <a:off x="11765946" y="1998801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1737" name="矩形 1736">
                    <a:extLst>
                      <a:ext uri="{FF2B5EF4-FFF2-40B4-BE49-F238E27FC236}">
                        <a16:creationId xmlns:a16="http://schemas.microsoft.com/office/drawing/2014/main" id="{9A7AAB71-3CDF-25C3-04A3-F1F9E97A6511}"/>
                      </a:ext>
                    </a:extLst>
                  </p:cNvPr>
                  <p:cNvSpPr/>
                  <p:nvPr/>
                </p:nvSpPr>
                <p:spPr>
                  <a:xfrm>
                    <a:off x="11889526" y="1998800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</p:grpSp>
          </p:grpSp>
          <p:sp>
            <p:nvSpPr>
              <p:cNvPr id="1715" name="文本框 1714">
                <a:extLst>
                  <a:ext uri="{FF2B5EF4-FFF2-40B4-BE49-F238E27FC236}">
                    <a16:creationId xmlns:a16="http://schemas.microsoft.com/office/drawing/2014/main" id="{38C51700-FF89-6850-E844-08D91079B331}"/>
                  </a:ext>
                </a:extLst>
              </p:cNvPr>
              <p:cNvSpPr txBox="1"/>
              <p:nvPr/>
            </p:nvSpPr>
            <p:spPr>
              <a:xfrm>
                <a:off x="5070619" y="3874689"/>
                <a:ext cx="3337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N’</a:t>
                </a:r>
                <a:endParaRPr lang="zh-CN" altLang="en-US" dirty="0"/>
              </a:p>
            </p:txBody>
          </p:sp>
          <p:sp>
            <p:nvSpPr>
              <p:cNvPr id="1716" name="文本框 1715">
                <a:extLst>
                  <a:ext uri="{FF2B5EF4-FFF2-40B4-BE49-F238E27FC236}">
                    <a16:creationId xmlns:a16="http://schemas.microsoft.com/office/drawing/2014/main" id="{CB625B67-2121-5FE4-2461-CAF3B17439AE}"/>
                  </a:ext>
                </a:extLst>
              </p:cNvPr>
              <p:cNvSpPr txBox="1"/>
              <p:nvPr/>
            </p:nvSpPr>
            <p:spPr>
              <a:xfrm>
                <a:off x="4496546" y="3609172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>
                    <a:solidFill>
                      <a:schemeClr val="accent4">
                        <a:lumMod val="75000"/>
                      </a:schemeClr>
                    </a:solidFill>
                  </a:rPr>
                  <a:t>d</a:t>
                </a:r>
                <a:endParaRPr lang="zh-CN" altLang="en-US" b="1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  <p:grpSp>
            <p:nvGrpSpPr>
              <p:cNvPr id="1717" name="组合 1716">
                <a:extLst>
                  <a:ext uri="{FF2B5EF4-FFF2-40B4-BE49-F238E27FC236}">
                    <a16:creationId xmlns:a16="http://schemas.microsoft.com/office/drawing/2014/main" id="{923F364E-AE5A-0687-90F4-47CAF49A616C}"/>
                  </a:ext>
                </a:extLst>
              </p:cNvPr>
              <p:cNvGrpSpPr/>
              <p:nvPr/>
            </p:nvGrpSpPr>
            <p:grpSpPr>
              <a:xfrm>
                <a:off x="4505980" y="3221185"/>
                <a:ext cx="330799" cy="388375"/>
                <a:chOff x="2767201" y="2106856"/>
                <a:chExt cx="330799" cy="388375"/>
              </a:xfrm>
            </p:grpSpPr>
            <p:sp>
              <p:nvSpPr>
                <p:cNvPr id="1718" name="文本框 1717">
                  <a:extLst>
                    <a:ext uri="{FF2B5EF4-FFF2-40B4-BE49-F238E27FC236}">
                      <a16:creationId xmlns:a16="http://schemas.microsoft.com/office/drawing/2014/main" id="{C959913C-DB33-A298-83D4-07363A30D160}"/>
                    </a:ext>
                  </a:extLst>
                </p:cNvPr>
                <p:cNvSpPr txBox="1"/>
                <p:nvPr/>
              </p:nvSpPr>
              <p:spPr>
                <a:xfrm rot="18982472">
                  <a:off x="2767201" y="2106856"/>
                  <a:ext cx="298535" cy="3692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/>
                    <a:t>h</a:t>
                  </a:r>
                  <a:endParaRPr lang="zh-CN" altLang="en-US" dirty="0"/>
                </a:p>
              </p:txBody>
            </p:sp>
            <p:cxnSp>
              <p:nvCxnSpPr>
                <p:cNvPr id="1719" name="直接连接符 132">
                  <a:extLst>
                    <a:ext uri="{FF2B5EF4-FFF2-40B4-BE49-F238E27FC236}">
                      <a16:creationId xmlns:a16="http://schemas.microsoft.com/office/drawing/2014/main" id="{657F21F7-D02A-83D1-8858-132D17CB6AC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917774" y="2333720"/>
                  <a:ext cx="180226" cy="161511"/>
                </a:xfrm>
                <a:prstGeom prst="line">
                  <a:avLst/>
                </a:prstGeom>
                <a:ln w="12700">
                  <a:headEnd type="triangle" w="med" len="med"/>
                  <a:tailEnd type="triangl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623" name="直接箭头连接符 19">
              <a:extLst>
                <a:ext uri="{FF2B5EF4-FFF2-40B4-BE49-F238E27FC236}">
                  <a16:creationId xmlns:a16="http://schemas.microsoft.com/office/drawing/2014/main" id="{6C5317C4-6451-AA0C-D9E5-F7535F30CA20}"/>
                </a:ext>
              </a:extLst>
            </p:cNvPr>
            <p:cNvCxnSpPr>
              <a:cxnSpLocks/>
              <a:stCxn id="1715" idx="2"/>
              <a:endCxn id="1614" idx="0"/>
            </p:cNvCxnSpPr>
            <p:nvPr/>
          </p:nvCxnSpPr>
          <p:spPr>
            <a:xfrm>
              <a:off x="8515919" y="8472134"/>
              <a:ext cx="1519" cy="43007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24" name="文本框 1623">
              <a:extLst>
                <a:ext uri="{FF2B5EF4-FFF2-40B4-BE49-F238E27FC236}">
                  <a16:creationId xmlns:a16="http://schemas.microsoft.com/office/drawing/2014/main" id="{C72C0F2F-5B0F-B92B-7106-119164B55C47}"/>
                </a:ext>
              </a:extLst>
            </p:cNvPr>
            <p:cNvSpPr txBox="1"/>
            <p:nvPr/>
          </p:nvSpPr>
          <p:spPr>
            <a:xfrm>
              <a:off x="6886720" y="10037913"/>
              <a:ext cx="15951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accent4">
                      <a:lumMod val="75000"/>
                    </a:schemeClr>
                  </a:solidFill>
                </a:rPr>
                <a:t>Reduction Dim</a:t>
              </a:r>
              <a:endParaRPr lang="zh-CN" altLang="en-US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grpSp>
          <p:nvGrpSpPr>
            <p:cNvPr id="1625" name="组合 1624">
              <a:extLst>
                <a:ext uri="{FF2B5EF4-FFF2-40B4-BE49-F238E27FC236}">
                  <a16:creationId xmlns:a16="http://schemas.microsoft.com/office/drawing/2014/main" id="{EDDAC23D-E773-AFDE-2070-AA1FEAB15E8B}"/>
                </a:ext>
              </a:extLst>
            </p:cNvPr>
            <p:cNvGrpSpPr/>
            <p:nvPr/>
          </p:nvGrpSpPr>
          <p:grpSpPr>
            <a:xfrm>
              <a:off x="9723574" y="7438350"/>
              <a:ext cx="675666" cy="1723741"/>
              <a:chOff x="2708938" y="2127996"/>
              <a:chExt cx="675666" cy="1723741"/>
            </a:xfrm>
          </p:grpSpPr>
          <p:grpSp>
            <p:nvGrpSpPr>
              <p:cNvPr id="1674" name="组合 1673">
                <a:extLst>
                  <a:ext uri="{FF2B5EF4-FFF2-40B4-BE49-F238E27FC236}">
                    <a16:creationId xmlns:a16="http://schemas.microsoft.com/office/drawing/2014/main" id="{CB24752D-B94F-8120-15FD-56DFFFAAAD66}"/>
                  </a:ext>
                </a:extLst>
              </p:cNvPr>
              <p:cNvGrpSpPr/>
              <p:nvPr/>
            </p:nvGrpSpPr>
            <p:grpSpPr>
              <a:xfrm>
                <a:off x="3042730" y="2425555"/>
                <a:ext cx="341874" cy="1100217"/>
                <a:chOff x="11765946" y="1022165"/>
                <a:chExt cx="341874" cy="1100217"/>
              </a:xfrm>
            </p:grpSpPr>
            <p:grpSp>
              <p:nvGrpSpPr>
                <p:cNvPr id="1680" name="组合 1679">
                  <a:extLst>
                    <a:ext uri="{FF2B5EF4-FFF2-40B4-BE49-F238E27FC236}">
                      <a16:creationId xmlns:a16="http://schemas.microsoft.com/office/drawing/2014/main" id="{06DC4051-8E08-4055-6180-2346A69C6F2B}"/>
                    </a:ext>
                  </a:extLst>
                </p:cNvPr>
                <p:cNvGrpSpPr/>
                <p:nvPr/>
              </p:nvGrpSpPr>
              <p:grpSpPr>
                <a:xfrm>
                  <a:off x="11860614" y="1022165"/>
                  <a:ext cx="247206" cy="986406"/>
                  <a:chOff x="11860614" y="1022165"/>
                  <a:chExt cx="247206" cy="986406"/>
                </a:xfrm>
              </p:grpSpPr>
              <p:sp>
                <p:nvSpPr>
                  <p:cNvPr id="1698" name="矩形 1697">
                    <a:extLst>
                      <a:ext uri="{FF2B5EF4-FFF2-40B4-BE49-F238E27FC236}">
                        <a16:creationId xmlns:a16="http://schemas.microsoft.com/office/drawing/2014/main" id="{932E2D4C-0C62-BBF7-D46C-FA275A0A59F4}"/>
                      </a:ext>
                    </a:extLst>
                  </p:cNvPr>
                  <p:cNvSpPr/>
                  <p:nvPr/>
                </p:nvSpPr>
                <p:spPr>
                  <a:xfrm>
                    <a:off x="11860658" y="1022165"/>
                    <a:ext cx="123581" cy="123581"/>
                  </a:xfrm>
                  <a:prstGeom prst="rect">
                    <a:avLst/>
                  </a:prstGeom>
                  <a:solidFill>
                    <a:srgbClr val="BF9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1699" name="矩形 1698">
                    <a:extLst>
                      <a:ext uri="{FF2B5EF4-FFF2-40B4-BE49-F238E27FC236}">
                        <a16:creationId xmlns:a16="http://schemas.microsoft.com/office/drawing/2014/main" id="{47705913-FA4D-320B-FE38-E781DC929D27}"/>
                      </a:ext>
                    </a:extLst>
                  </p:cNvPr>
                  <p:cNvSpPr/>
                  <p:nvPr/>
                </p:nvSpPr>
                <p:spPr>
                  <a:xfrm>
                    <a:off x="11984239" y="1022165"/>
                    <a:ext cx="123581" cy="123581"/>
                  </a:xfrm>
                  <a:prstGeom prst="rect">
                    <a:avLst/>
                  </a:prstGeom>
                  <a:solidFill>
                    <a:srgbClr val="BF9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1700" name="矩形 1699">
                    <a:extLst>
                      <a:ext uri="{FF2B5EF4-FFF2-40B4-BE49-F238E27FC236}">
                        <a16:creationId xmlns:a16="http://schemas.microsoft.com/office/drawing/2014/main" id="{BE5DD8FA-25CE-F272-D220-5530A03BA0E5}"/>
                      </a:ext>
                    </a:extLst>
                  </p:cNvPr>
                  <p:cNvSpPr/>
                  <p:nvPr/>
                </p:nvSpPr>
                <p:spPr>
                  <a:xfrm>
                    <a:off x="11860614" y="1514249"/>
                    <a:ext cx="123581" cy="123581"/>
                  </a:xfrm>
                  <a:prstGeom prst="rect">
                    <a:avLst/>
                  </a:prstGeom>
                  <a:solidFill>
                    <a:srgbClr val="BF9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1701" name="矩形 1700">
                    <a:extLst>
                      <a:ext uri="{FF2B5EF4-FFF2-40B4-BE49-F238E27FC236}">
                        <a16:creationId xmlns:a16="http://schemas.microsoft.com/office/drawing/2014/main" id="{F01DF901-022A-92BF-8BBC-AD8C153C7BA5}"/>
                      </a:ext>
                    </a:extLst>
                  </p:cNvPr>
                  <p:cNvSpPr/>
                  <p:nvPr/>
                </p:nvSpPr>
                <p:spPr>
                  <a:xfrm>
                    <a:off x="11984194" y="1514248"/>
                    <a:ext cx="123581" cy="123581"/>
                  </a:xfrm>
                  <a:prstGeom prst="rect">
                    <a:avLst/>
                  </a:prstGeom>
                  <a:solidFill>
                    <a:srgbClr val="BF9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1702" name="矩形 1701">
                    <a:extLst>
                      <a:ext uri="{FF2B5EF4-FFF2-40B4-BE49-F238E27FC236}">
                        <a16:creationId xmlns:a16="http://schemas.microsoft.com/office/drawing/2014/main" id="{0D232ABE-3FD8-C6B8-1E14-3CB12B428DBA}"/>
                      </a:ext>
                    </a:extLst>
                  </p:cNvPr>
                  <p:cNvSpPr/>
                  <p:nvPr/>
                </p:nvSpPr>
                <p:spPr>
                  <a:xfrm>
                    <a:off x="11860658" y="1145746"/>
                    <a:ext cx="123581" cy="123581"/>
                  </a:xfrm>
                  <a:prstGeom prst="rect">
                    <a:avLst/>
                  </a:prstGeom>
                  <a:solidFill>
                    <a:srgbClr val="BF9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1703" name="矩形 1702">
                    <a:extLst>
                      <a:ext uri="{FF2B5EF4-FFF2-40B4-BE49-F238E27FC236}">
                        <a16:creationId xmlns:a16="http://schemas.microsoft.com/office/drawing/2014/main" id="{C7BE0C2E-5345-6C83-CD87-DFA90E005422}"/>
                      </a:ext>
                    </a:extLst>
                  </p:cNvPr>
                  <p:cNvSpPr/>
                  <p:nvPr/>
                </p:nvSpPr>
                <p:spPr>
                  <a:xfrm>
                    <a:off x="11984239" y="1145745"/>
                    <a:ext cx="123581" cy="123581"/>
                  </a:xfrm>
                  <a:prstGeom prst="rect">
                    <a:avLst/>
                  </a:prstGeom>
                  <a:solidFill>
                    <a:srgbClr val="BF9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1704" name="矩形 1703">
                    <a:extLst>
                      <a:ext uri="{FF2B5EF4-FFF2-40B4-BE49-F238E27FC236}">
                        <a16:creationId xmlns:a16="http://schemas.microsoft.com/office/drawing/2014/main" id="{5F7E3658-3B57-FA62-74E6-579EAD238E93}"/>
                      </a:ext>
                    </a:extLst>
                  </p:cNvPr>
                  <p:cNvSpPr/>
                  <p:nvPr/>
                </p:nvSpPr>
                <p:spPr>
                  <a:xfrm>
                    <a:off x="11860614" y="1637829"/>
                    <a:ext cx="123581" cy="123581"/>
                  </a:xfrm>
                  <a:prstGeom prst="rect">
                    <a:avLst/>
                  </a:prstGeom>
                  <a:solidFill>
                    <a:srgbClr val="BF9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1705" name="矩形 1704">
                    <a:extLst>
                      <a:ext uri="{FF2B5EF4-FFF2-40B4-BE49-F238E27FC236}">
                        <a16:creationId xmlns:a16="http://schemas.microsoft.com/office/drawing/2014/main" id="{3F933174-AC5E-ADC3-B569-3A7E3A47679F}"/>
                      </a:ext>
                    </a:extLst>
                  </p:cNvPr>
                  <p:cNvSpPr/>
                  <p:nvPr/>
                </p:nvSpPr>
                <p:spPr>
                  <a:xfrm>
                    <a:off x="11984194" y="1637829"/>
                    <a:ext cx="123581" cy="123581"/>
                  </a:xfrm>
                  <a:prstGeom prst="rect">
                    <a:avLst/>
                  </a:prstGeom>
                  <a:solidFill>
                    <a:srgbClr val="BF9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1706" name="矩形 1705">
                    <a:extLst>
                      <a:ext uri="{FF2B5EF4-FFF2-40B4-BE49-F238E27FC236}">
                        <a16:creationId xmlns:a16="http://schemas.microsoft.com/office/drawing/2014/main" id="{816AFE4D-AFE2-CC83-D0CB-15BB01178747}"/>
                      </a:ext>
                    </a:extLst>
                  </p:cNvPr>
                  <p:cNvSpPr/>
                  <p:nvPr/>
                </p:nvSpPr>
                <p:spPr>
                  <a:xfrm>
                    <a:off x="11860658" y="1269327"/>
                    <a:ext cx="123581" cy="123581"/>
                  </a:xfrm>
                  <a:prstGeom prst="rect">
                    <a:avLst/>
                  </a:prstGeom>
                  <a:solidFill>
                    <a:srgbClr val="BF9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1707" name="矩形 1706">
                    <a:extLst>
                      <a:ext uri="{FF2B5EF4-FFF2-40B4-BE49-F238E27FC236}">
                        <a16:creationId xmlns:a16="http://schemas.microsoft.com/office/drawing/2014/main" id="{3E874AF8-778A-6CE1-F964-89A9CEE4440E}"/>
                      </a:ext>
                    </a:extLst>
                  </p:cNvPr>
                  <p:cNvSpPr/>
                  <p:nvPr/>
                </p:nvSpPr>
                <p:spPr>
                  <a:xfrm>
                    <a:off x="11984239" y="1269326"/>
                    <a:ext cx="123581" cy="123581"/>
                  </a:xfrm>
                  <a:prstGeom prst="rect">
                    <a:avLst/>
                  </a:prstGeom>
                  <a:solidFill>
                    <a:srgbClr val="BF9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1708" name="矩形 1707">
                    <a:extLst>
                      <a:ext uri="{FF2B5EF4-FFF2-40B4-BE49-F238E27FC236}">
                        <a16:creationId xmlns:a16="http://schemas.microsoft.com/office/drawing/2014/main" id="{C66F2D27-FBC3-9385-FBA9-6DEC9994C1F1}"/>
                      </a:ext>
                    </a:extLst>
                  </p:cNvPr>
                  <p:cNvSpPr/>
                  <p:nvPr/>
                </p:nvSpPr>
                <p:spPr>
                  <a:xfrm>
                    <a:off x="11860614" y="1761410"/>
                    <a:ext cx="123581" cy="123581"/>
                  </a:xfrm>
                  <a:prstGeom prst="rect">
                    <a:avLst/>
                  </a:prstGeom>
                  <a:solidFill>
                    <a:srgbClr val="BF9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1709" name="矩形 1708">
                    <a:extLst>
                      <a:ext uri="{FF2B5EF4-FFF2-40B4-BE49-F238E27FC236}">
                        <a16:creationId xmlns:a16="http://schemas.microsoft.com/office/drawing/2014/main" id="{C9BB9BD3-4AF5-A552-EADB-6D96BB39C135}"/>
                      </a:ext>
                    </a:extLst>
                  </p:cNvPr>
                  <p:cNvSpPr/>
                  <p:nvPr/>
                </p:nvSpPr>
                <p:spPr>
                  <a:xfrm>
                    <a:off x="11984194" y="1761409"/>
                    <a:ext cx="123581" cy="123581"/>
                  </a:xfrm>
                  <a:prstGeom prst="rect">
                    <a:avLst/>
                  </a:prstGeom>
                  <a:solidFill>
                    <a:srgbClr val="BF9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1710" name="矩形 1709">
                    <a:extLst>
                      <a:ext uri="{FF2B5EF4-FFF2-40B4-BE49-F238E27FC236}">
                        <a16:creationId xmlns:a16="http://schemas.microsoft.com/office/drawing/2014/main" id="{56909D23-42FA-13FA-C6F6-5F29B1FC5B67}"/>
                      </a:ext>
                    </a:extLst>
                  </p:cNvPr>
                  <p:cNvSpPr/>
                  <p:nvPr/>
                </p:nvSpPr>
                <p:spPr>
                  <a:xfrm>
                    <a:off x="11860658" y="1392906"/>
                    <a:ext cx="123581" cy="123581"/>
                  </a:xfrm>
                  <a:prstGeom prst="rect">
                    <a:avLst/>
                  </a:prstGeom>
                  <a:solidFill>
                    <a:srgbClr val="BF9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1711" name="矩形 1710">
                    <a:extLst>
                      <a:ext uri="{FF2B5EF4-FFF2-40B4-BE49-F238E27FC236}">
                        <a16:creationId xmlns:a16="http://schemas.microsoft.com/office/drawing/2014/main" id="{D461C8D6-9E02-77BD-3941-FBE88F270CCC}"/>
                      </a:ext>
                    </a:extLst>
                  </p:cNvPr>
                  <p:cNvSpPr/>
                  <p:nvPr/>
                </p:nvSpPr>
                <p:spPr>
                  <a:xfrm>
                    <a:off x="11984239" y="1392906"/>
                    <a:ext cx="123581" cy="123581"/>
                  </a:xfrm>
                  <a:prstGeom prst="rect">
                    <a:avLst/>
                  </a:prstGeom>
                  <a:solidFill>
                    <a:srgbClr val="BF9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1712" name="矩形 1711">
                    <a:extLst>
                      <a:ext uri="{FF2B5EF4-FFF2-40B4-BE49-F238E27FC236}">
                        <a16:creationId xmlns:a16="http://schemas.microsoft.com/office/drawing/2014/main" id="{CD3890AE-DE9F-B153-E201-A4506B9E07C8}"/>
                      </a:ext>
                    </a:extLst>
                  </p:cNvPr>
                  <p:cNvSpPr/>
                  <p:nvPr/>
                </p:nvSpPr>
                <p:spPr>
                  <a:xfrm>
                    <a:off x="11860614" y="1884990"/>
                    <a:ext cx="123581" cy="123581"/>
                  </a:xfrm>
                  <a:prstGeom prst="rect">
                    <a:avLst/>
                  </a:prstGeom>
                  <a:solidFill>
                    <a:srgbClr val="BF9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1713" name="矩形 1712">
                    <a:extLst>
                      <a:ext uri="{FF2B5EF4-FFF2-40B4-BE49-F238E27FC236}">
                        <a16:creationId xmlns:a16="http://schemas.microsoft.com/office/drawing/2014/main" id="{5480AE9E-EA27-CFC4-1AC5-1FB831A67CFF}"/>
                      </a:ext>
                    </a:extLst>
                  </p:cNvPr>
                  <p:cNvSpPr/>
                  <p:nvPr/>
                </p:nvSpPr>
                <p:spPr>
                  <a:xfrm>
                    <a:off x="11984194" y="1884989"/>
                    <a:ext cx="123581" cy="123581"/>
                  </a:xfrm>
                  <a:prstGeom prst="rect">
                    <a:avLst/>
                  </a:prstGeom>
                  <a:solidFill>
                    <a:srgbClr val="BF9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</p:grpSp>
            <p:grpSp>
              <p:nvGrpSpPr>
                <p:cNvPr id="1681" name="组合 1680">
                  <a:extLst>
                    <a:ext uri="{FF2B5EF4-FFF2-40B4-BE49-F238E27FC236}">
                      <a16:creationId xmlns:a16="http://schemas.microsoft.com/office/drawing/2014/main" id="{2A5636DC-9A84-29A4-284D-3560E15B1132}"/>
                    </a:ext>
                  </a:extLst>
                </p:cNvPr>
                <p:cNvGrpSpPr/>
                <p:nvPr/>
              </p:nvGrpSpPr>
              <p:grpSpPr>
                <a:xfrm>
                  <a:off x="11765946" y="1133739"/>
                  <a:ext cx="247175" cy="988643"/>
                  <a:chOff x="11765946" y="1133739"/>
                  <a:chExt cx="247175" cy="988643"/>
                </a:xfrm>
              </p:grpSpPr>
              <p:sp>
                <p:nvSpPr>
                  <p:cNvPr id="1682" name="矩形 1681">
                    <a:extLst>
                      <a:ext uri="{FF2B5EF4-FFF2-40B4-BE49-F238E27FC236}">
                        <a16:creationId xmlns:a16="http://schemas.microsoft.com/office/drawing/2014/main" id="{C27270C9-7515-039B-3B2A-73E4F8E91593}"/>
                      </a:ext>
                    </a:extLst>
                  </p:cNvPr>
                  <p:cNvSpPr/>
                  <p:nvPr/>
                </p:nvSpPr>
                <p:spPr>
                  <a:xfrm>
                    <a:off x="11765959" y="1133739"/>
                    <a:ext cx="123581" cy="123581"/>
                  </a:xfrm>
                  <a:prstGeom prst="rect">
                    <a:avLst/>
                  </a:prstGeom>
                  <a:solidFill>
                    <a:srgbClr val="FFF2CC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1683" name="矩形 1682">
                    <a:extLst>
                      <a:ext uri="{FF2B5EF4-FFF2-40B4-BE49-F238E27FC236}">
                        <a16:creationId xmlns:a16="http://schemas.microsoft.com/office/drawing/2014/main" id="{0082B091-29C1-219E-2269-25CE1FA419BB}"/>
                      </a:ext>
                    </a:extLst>
                  </p:cNvPr>
                  <p:cNvSpPr/>
                  <p:nvPr/>
                </p:nvSpPr>
                <p:spPr>
                  <a:xfrm>
                    <a:off x="11889540" y="1133739"/>
                    <a:ext cx="123581" cy="123581"/>
                  </a:xfrm>
                  <a:prstGeom prst="rect">
                    <a:avLst/>
                  </a:prstGeom>
                  <a:solidFill>
                    <a:srgbClr val="FFF2CC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1684" name="矩形 1683">
                    <a:extLst>
                      <a:ext uri="{FF2B5EF4-FFF2-40B4-BE49-F238E27FC236}">
                        <a16:creationId xmlns:a16="http://schemas.microsoft.com/office/drawing/2014/main" id="{5796F497-1864-7552-EF00-D31B6FDB2061}"/>
                      </a:ext>
                    </a:extLst>
                  </p:cNvPr>
                  <p:cNvSpPr/>
                  <p:nvPr/>
                </p:nvSpPr>
                <p:spPr>
                  <a:xfrm>
                    <a:off x="11765959" y="1257320"/>
                    <a:ext cx="123581" cy="123581"/>
                  </a:xfrm>
                  <a:prstGeom prst="rect">
                    <a:avLst/>
                  </a:prstGeom>
                  <a:solidFill>
                    <a:srgbClr val="FFF2CC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1685" name="矩形 1684">
                    <a:extLst>
                      <a:ext uri="{FF2B5EF4-FFF2-40B4-BE49-F238E27FC236}">
                        <a16:creationId xmlns:a16="http://schemas.microsoft.com/office/drawing/2014/main" id="{E955734D-7D26-5464-E971-B616302155EA}"/>
                      </a:ext>
                    </a:extLst>
                  </p:cNvPr>
                  <p:cNvSpPr/>
                  <p:nvPr/>
                </p:nvSpPr>
                <p:spPr>
                  <a:xfrm>
                    <a:off x="11889540" y="1257319"/>
                    <a:ext cx="123581" cy="123581"/>
                  </a:xfrm>
                  <a:prstGeom prst="rect">
                    <a:avLst/>
                  </a:prstGeom>
                  <a:solidFill>
                    <a:srgbClr val="FFF2CC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1686" name="矩形 1685">
                    <a:extLst>
                      <a:ext uri="{FF2B5EF4-FFF2-40B4-BE49-F238E27FC236}">
                        <a16:creationId xmlns:a16="http://schemas.microsoft.com/office/drawing/2014/main" id="{BE750533-DBF9-5ABB-76E9-38A355A369FB}"/>
                      </a:ext>
                    </a:extLst>
                  </p:cNvPr>
                  <p:cNvSpPr/>
                  <p:nvPr/>
                </p:nvSpPr>
                <p:spPr>
                  <a:xfrm>
                    <a:off x="11765959" y="1380901"/>
                    <a:ext cx="123581" cy="123581"/>
                  </a:xfrm>
                  <a:prstGeom prst="rect">
                    <a:avLst/>
                  </a:prstGeom>
                  <a:solidFill>
                    <a:srgbClr val="FFF2CC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1687" name="矩形 1686">
                    <a:extLst>
                      <a:ext uri="{FF2B5EF4-FFF2-40B4-BE49-F238E27FC236}">
                        <a16:creationId xmlns:a16="http://schemas.microsoft.com/office/drawing/2014/main" id="{881079B0-CACF-1C3E-A86B-8A34F538B459}"/>
                      </a:ext>
                    </a:extLst>
                  </p:cNvPr>
                  <p:cNvSpPr/>
                  <p:nvPr/>
                </p:nvSpPr>
                <p:spPr>
                  <a:xfrm>
                    <a:off x="11889540" y="1380900"/>
                    <a:ext cx="123581" cy="123581"/>
                  </a:xfrm>
                  <a:prstGeom prst="rect">
                    <a:avLst/>
                  </a:prstGeom>
                  <a:solidFill>
                    <a:srgbClr val="FFF2CC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1688" name="矩形 1687">
                    <a:extLst>
                      <a:ext uri="{FF2B5EF4-FFF2-40B4-BE49-F238E27FC236}">
                        <a16:creationId xmlns:a16="http://schemas.microsoft.com/office/drawing/2014/main" id="{D522B0F1-9F4E-64D4-41DA-08344D486E75}"/>
                      </a:ext>
                    </a:extLst>
                  </p:cNvPr>
                  <p:cNvSpPr/>
                  <p:nvPr/>
                </p:nvSpPr>
                <p:spPr>
                  <a:xfrm>
                    <a:off x="11765959" y="1504480"/>
                    <a:ext cx="123581" cy="123581"/>
                  </a:xfrm>
                  <a:prstGeom prst="rect">
                    <a:avLst/>
                  </a:prstGeom>
                  <a:solidFill>
                    <a:srgbClr val="FFF2CC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1689" name="矩形 1688">
                    <a:extLst>
                      <a:ext uri="{FF2B5EF4-FFF2-40B4-BE49-F238E27FC236}">
                        <a16:creationId xmlns:a16="http://schemas.microsoft.com/office/drawing/2014/main" id="{50122F25-636D-E0A8-704A-E42A0302D492}"/>
                      </a:ext>
                    </a:extLst>
                  </p:cNvPr>
                  <p:cNvSpPr/>
                  <p:nvPr/>
                </p:nvSpPr>
                <p:spPr>
                  <a:xfrm>
                    <a:off x="11889540" y="1504480"/>
                    <a:ext cx="123581" cy="123581"/>
                  </a:xfrm>
                  <a:prstGeom prst="rect">
                    <a:avLst/>
                  </a:prstGeom>
                  <a:solidFill>
                    <a:srgbClr val="FFF2CC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1690" name="矩形 1689">
                    <a:extLst>
                      <a:ext uri="{FF2B5EF4-FFF2-40B4-BE49-F238E27FC236}">
                        <a16:creationId xmlns:a16="http://schemas.microsoft.com/office/drawing/2014/main" id="{8CDD46BF-AEE9-F0BA-4D7B-D9B673F98FD8}"/>
                      </a:ext>
                    </a:extLst>
                  </p:cNvPr>
                  <p:cNvSpPr/>
                  <p:nvPr/>
                </p:nvSpPr>
                <p:spPr>
                  <a:xfrm>
                    <a:off x="11765946" y="1628060"/>
                    <a:ext cx="123581" cy="123581"/>
                  </a:xfrm>
                  <a:prstGeom prst="rect">
                    <a:avLst/>
                  </a:prstGeom>
                  <a:solidFill>
                    <a:srgbClr val="FFF2CC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1691" name="矩形 1690">
                    <a:extLst>
                      <a:ext uri="{FF2B5EF4-FFF2-40B4-BE49-F238E27FC236}">
                        <a16:creationId xmlns:a16="http://schemas.microsoft.com/office/drawing/2014/main" id="{05A0159F-6BC5-E49E-D52A-BFC9422D8374}"/>
                      </a:ext>
                    </a:extLst>
                  </p:cNvPr>
                  <p:cNvSpPr/>
                  <p:nvPr/>
                </p:nvSpPr>
                <p:spPr>
                  <a:xfrm>
                    <a:off x="11889526" y="1628059"/>
                    <a:ext cx="123581" cy="123581"/>
                  </a:xfrm>
                  <a:prstGeom prst="rect">
                    <a:avLst/>
                  </a:prstGeom>
                  <a:solidFill>
                    <a:srgbClr val="FFF2CC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1692" name="矩形 1691">
                    <a:extLst>
                      <a:ext uri="{FF2B5EF4-FFF2-40B4-BE49-F238E27FC236}">
                        <a16:creationId xmlns:a16="http://schemas.microsoft.com/office/drawing/2014/main" id="{ED7B9535-871E-BF19-35F6-FC6BC2F9135F}"/>
                      </a:ext>
                    </a:extLst>
                  </p:cNvPr>
                  <p:cNvSpPr/>
                  <p:nvPr/>
                </p:nvSpPr>
                <p:spPr>
                  <a:xfrm>
                    <a:off x="11765946" y="1751640"/>
                    <a:ext cx="123581" cy="123581"/>
                  </a:xfrm>
                  <a:prstGeom prst="rect">
                    <a:avLst/>
                  </a:prstGeom>
                  <a:solidFill>
                    <a:srgbClr val="FFF2CC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1693" name="矩形 1692">
                    <a:extLst>
                      <a:ext uri="{FF2B5EF4-FFF2-40B4-BE49-F238E27FC236}">
                        <a16:creationId xmlns:a16="http://schemas.microsoft.com/office/drawing/2014/main" id="{D22FF43E-3127-418F-6E14-A0A31861FBAC}"/>
                      </a:ext>
                    </a:extLst>
                  </p:cNvPr>
                  <p:cNvSpPr/>
                  <p:nvPr/>
                </p:nvSpPr>
                <p:spPr>
                  <a:xfrm>
                    <a:off x="11889526" y="1751640"/>
                    <a:ext cx="123581" cy="123581"/>
                  </a:xfrm>
                  <a:prstGeom prst="rect">
                    <a:avLst/>
                  </a:prstGeom>
                  <a:solidFill>
                    <a:srgbClr val="FFF2CC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1694" name="矩形 1693">
                    <a:extLst>
                      <a:ext uri="{FF2B5EF4-FFF2-40B4-BE49-F238E27FC236}">
                        <a16:creationId xmlns:a16="http://schemas.microsoft.com/office/drawing/2014/main" id="{1CCF8778-73C8-D89B-4F18-263D7E55DD3A}"/>
                      </a:ext>
                    </a:extLst>
                  </p:cNvPr>
                  <p:cNvSpPr/>
                  <p:nvPr/>
                </p:nvSpPr>
                <p:spPr>
                  <a:xfrm>
                    <a:off x="11765946" y="1875221"/>
                    <a:ext cx="123581" cy="123581"/>
                  </a:xfrm>
                  <a:prstGeom prst="rect">
                    <a:avLst/>
                  </a:prstGeom>
                  <a:solidFill>
                    <a:srgbClr val="FFF2CC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1695" name="矩形 1694">
                    <a:extLst>
                      <a:ext uri="{FF2B5EF4-FFF2-40B4-BE49-F238E27FC236}">
                        <a16:creationId xmlns:a16="http://schemas.microsoft.com/office/drawing/2014/main" id="{9FF5B8A8-2B7D-A54D-FAA0-1BFAF602CA62}"/>
                      </a:ext>
                    </a:extLst>
                  </p:cNvPr>
                  <p:cNvSpPr/>
                  <p:nvPr/>
                </p:nvSpPr>
                <p:spPr>
                  <a:xfrm>
                    <a:off x="11889526" y="1875220"/>
                    <a:ext cx="123581" cy="123581"/>
                  </a:xfrm>
                  <a:prstGeom prst="rect">
                    <a:avLst/>
                  </a:prstGeom>
                  <a:solidFill>
                    <a:srgbClr val="FFF2CC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1696" name="矩形 1695">
                    <a:extLst>
                      <a:ext uri="{FF2B5EF4-FFF2-40B4-BE49-F238E27FC236}">
                        <a16:creationId xmlns:a16="http://schemas.microsoft.com/office/drawing/2014/main" id="{74ED162D-E422-C396-E809-8F94F22A6C70}"/>
                      </a:ext>
                    </a:extLst>
                  </p:cNvPr>
                  <p:cNvSpPr/>
                  <p:nvPr/>
                </p:nvSpPr>
                <p:spPr>
                  <a:xfrm>
                    <a:off x="11765946" y="1998801"/>
                    <a:ext cx="123581" cy="123581"/>
                  </a:xfrm>
                  <a:prstGeom prst="rect">
                    <a:avLst/>
                  </a:prstGeom>
                  <a:solidFill>
                    <a:srgbClr val="FFF2CC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1697" name="矩形 1696">
                    <a:extLst>
                      <a:ext uri="{FF2B5EF4-FFF2-40B4-BE49-F238E27FC236}">
                        <a16:creationId xmlns:a16="http://schemas.microsoft.com/office/drawing/2014/main" id="{5BBF2C2D-BEBC-4673-CFE7-8C273659DF0F}"/>
                      </a:ext>
                    </a:extLst>
                  </p:cNvPr>
                  <p:cNvSpPr/>
                  <p:nvPr/>
                </p:nvSpPr>
                <p:spPr>
                  <a:xfrm>
                    <a:off x="11889526" y="1998800"/>
                    <a:ext cx="123581" cy="123581"/>
                  </a:xfrm>
                  <a:prstGeom prst="rect">
                    <a:avLst/>
                  </a:prstGeom>
                  <a:solidFill>
                    <a:srgbClr val="FFF2CC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</p:grpSp>
          </p:grpSp>
          <p:sp>
            <p:nvSpPr>
              <p:cNvPr id="1675" name="文本框 1674">
                <a:extLst>
                  <a:ext uri="{FF2B5EF4-FFF2-40B4-BE49-F238E27FC236}">
                    <a16:creationId xmlns:a16="http://schemas.microsoft.com/office/drawing/2014/main" id="{0913B2F4-2771-244F-207D-A364423ADFE1}"/>
                  </a:ext>
                </a:extLst>
              </p:cNvPr>
              <p:cNvSpPr txBox="1"/>
              <p:nvPr/>
            </p:nvSpPr>
            <p:spPr>
              <a:xfrm>
                <a:off x="2708938" y="2825807"/>
                <a:ext cx="4928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N</a:t>
                </a:r>
                <a:endParaRPr lang="zh-CN" altLang="en-US" dirty="0"/>
              </a:p>
            </p:txBody>
          </p:sp>
          <p:sp>
            <p:nvSpPr>
              <p:cNvPr id="1676" name="文本框 1675">
                <a:extLst>
                  <a:ext uri="{FF2B5EF4-FFF2-40B4-BE49-F238E27FC236}">
                    <a16:creationId xmlns:a16="http://schemas.microsoft.com/office/drawing/2014/main" id="{EAB1CED8-9F9D-5FA7-4C0A-C933C5F8EACB}"/>
                  </a:ext>
                </a:extLst>
              </p:cNvPr>
              <p:cNvSpPr txBox="1"/>
              <p:nvPr/>
            </p:nvSpPr>
            <p:spPr>
              <a:xfrm>
                <a:off x="3003164" y="3482405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d</a:t>
                </a:r>
                <a:endParaRPr lang="zh-CN" altLang="en-US" dirty="0"/>
              </a:p>
            </p:txBody>
          </p:sp>
          <p:grpSp>
            <p:nvGrpSpPr>
              <p:cNvPr id="1677" name="组合 1676">
                <a:extLst>
                  <a:ext uri="{FF2B5EF4-FFF2-40B4-BE49-F238E27FC236}">
                    <a16:creationId xmlns:a16="http://schemas.microsoft.com/office/drawing/2014/main" id="{A9088094-3A45-DC51-C836-71521DA17933}"/>
                  </a:ext>
                </a:extLst>
              </p:cNvPr>
              <p:cNvGrpSpPr/>
              <p:nvPr/>
            </p:nvGrpSpPr>
            <p:grpSpPr>
              <a:xfrm>
                <a:off x="2766341" y="2127996"/>
                <a:ext cx="330799" cy="388375"/>
                <a:chOff x="2767201" y="2106856"/>
                <a:chExt cx="330799" cy="388375"/>
              </a:xfrm>
            </p:grpSpPr>
            <p:sp>
              <p:nvSpPr>
                <p:cNvPr id="1678" name="文本框 1677">
                  <a:extLst>
                    <a:ext uri="{FF2B5EF4-FFF2-40B4-BE49-F238E27FC236}">
                      <a16:creationId xmlns:a16="http://schemas.microsoft.com/office/drawing/2014/main" id="{75271C7F-C3FA-F686-0F21-D809DCB0EEAA}"/>
                    </a:ext>
                  </a:extLst>
                </p:cNvPr>
                <p:cNvSpPr txBox="1"/>
                <p:nvPr/>
              </p:nvSpPr>
              <p:spPr>
                <a:xfrm rot="18982472">
                  <a:off x="2767201" y="2106856"/>
                  <a:ext cx="298535" cy="3692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/>
                    <a:t>h</a:t>
                  </a:r>
                  <a:endParaRPr lang="zh-CN" altLang="en-US" dirty="0"/>
                </a:p>
              </p:txBody>
            </p:sp>
            <p:cxnSp>
              <p:nvCxnSpPr>
                <p:cNvPr id="1679" name="直接连接符 132">
                  <a:extLst>
                    <a:ext uri="{FF2B5EF4-FFF2-40B4-BE49-F238E27FC236}">
                      <a16:creationId xmlns:a16="http://schemas.microsoft.com/office/drawing/2014/main" id="{BC4BCE75-325D-6B0D-EEF3-CAEB821BBDB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917774" y="2333720"/>
                  <a:ext cx="180226" cy="161511"/>
                </a:xfrm>
                <a:prstGeom prst="line">
                  <a:avLst/>
                </a:prstGeom>
                <a:ln w="12700">
                  <a:headEnd type="triangle" w="med" len="med"/>
                  <a:tailEnd type="triangl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626" name="组合 1625">
              <a:extLst>
                <a:ext uri="{FF2B5EF4-FFF2-40B4-BE49-F238E27FC236}">
                  <a16:creationId xmlns:a16="http://schemas.microsoft.com/office/drawing/2014/main" id="{A1BC1FC8-9F2A-4E7C-0178-B1702A745A16}"/>
                </a:ext>
              </a:extLst>
            </p:cNvPr>
            <p:cNvGrpSpPr/>
            <p:nvPr/>
          </p:nvGrpSpPr>
          <p:grpSpPr>
            <a:xfrm>
              <a:off x="11087061" y="7382374"/>
              <a:ext cx="792995" cy="1457849"/>
              <a:chOff x="8881757" y="11080534"/>
              <a:chExt cx="792995" cy="1457849"/>
            </a:xfrm>
          </p:grpSpPr>
          <p:grpSp>
            <p:nvGrpSpPr>
              <p:cNvPr id="1634" name="组合 1633">
                <a:extLst>
                  <a:ext uri="{FF2B5EF4-FFF2-40B4-BE49-F238E27FC236}">
                    <a16:creationId xmlns:a16="http://schemas.microsoft.com/office/drawing/2014/main" id="{2CBF0EC9-D24B-B927-5D6B-227884D0E4C7}"/>
                  </a:ext>
                </a:extLst>
              </p:cNvPr>
              <p:cNvGrpSpPr/>
              <p:nvPr/>
            </p:nvGrpSpPr>
            <p:grpSpPr>
              <a:xfrm>
                <a:off x="8910567" y="11171464"/>
                <a:ext cx="330799" cy="388375"/>
                <a:chOff x="4946889" y="869893"/>
                <a:chExt cx="330799" cy="388375"/>
              </a:xfrm>
            </p:grpSpPr>
            <p:sp>
              <p:nvSpPr>
                <p:cNvPr id="1672" name="文本框 1671">
                  <a:extLst>
                    <a:ext uri="{FF2B5EF4-FFF2-40B4-BE49-F238E27FC236}">
                      <a16:creationId xmlns:a16="http://schemas.microsoft.com/office/drawing/2014/main" id="{285D8434-BBCF-615F-6523-08BF9F6483FB}"/>
                    </a:ext>
                  </a:extLst>
                </p:cNvPr>
                <p:cNvSpPr txBox="1"/>
                <p:nvPr/>
              </p:nvSpPr>
              <p:spPr>
                <a:xfrm rot="18982472">
                  <a:off x="4946889" y="869893"/>
                  <a:ext cx="298535" cy="3692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/>
                    <a:t>h</a:t>
                  </a:r>
                  <a:endParaRPr lang="zh-CN" altLang="en-US" dirty="0"/>
                </a:p>
              </p:txBody>
            </p:sp>
            <p:cxnSp>
              <p:nvCxnSpPr>
                <p:cNvPr id="1673" name="直接连接符 132">
                  <a:extLst>
                    <a:ext uri="{FF2B5EF4-FFF2-40B4-BE49-F238E27FC236}">
                      <a16:creationId xmlns:a16="http://schemas.microsoft.com/office/drawing/2014/main" id="{0644D66C-6C9C-8335-B529-460902413A5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097462" y="1096757"/>
                  <a:ext cx="180226" cy="161511"/>
                </a:xfrm>
                <a:prstGeom prst="line">
                  <a:avLst/>
                </a:prstGeom>
                <a:ln w="12700">
                  <a:headEnd type="triangle" w="med" len="med"/>
                  <a:tailEnd type="triangl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35" name="组合 1634">
                <a:extLst>
                  <a:ext uri="{FF2B5EF4-FFF2-40B4-BE49-F238E27FC236}">
                    <a16:creationId xmlns:a16="http://schemas.microsoft.com/office/drawing/2014/main" id="{58257558-9437-32A9-05E1-232F32C5A5DE}"/>
                  </a:ext>
                </a:extLst>
              </p:cNvPr>
              <p:cNvGrpSpPr/>
              <p:nvPr/>
            </p:nvGrpSpPr>
            <p:grpSpPr>
              <a:xfrm>
                <a:off x="9179798" y="11463990"/>
                <a:ext cx="309263" cy="1074393"/>
                <a:chOff x="9179798" y="11463990"/>
                <a:chExt cx="309263" cy="1074393"/>
              </a:xfrm>
            </p:grpSpPr>
            <p:grpSp>
              <p:nvGrpSpPr>
                <p:cNvPr id="1638" name="组合 1637">
                  <a:extLst>
                    <a:ext uri="{FF2B5EF4-FFF2-40B4-BE49-F238E27FC236}">
                      <a16:creationId xmlns:a16="http://schemas.microsoft.com/office/drawing/2014/main" id="{803B61B0-5041-BB6C-7098-C5BCEB6FA1FF}"/>
                    </a:ext>
                  </a:extLst>
                </p:cNvPr>
                <p:cNvGrpSpPr/>
                <p:nvPr/>
              </p:nvGrpSpPr>
              <p:grpSpPr>
                <a:xfrm>
                  <a:off x="9241855" y="11463990"/>
                  <a:ext cx="247206" cy="986406"/>
                  <a:chOff x="9241855" y="11463990"/>
                  <a:chExt cx="247206" cy="986406"/>
                </a:xfrm>
              </p:grpSpPr>
              <p:sp>
                <p:nvSpPr>
                  <p:cNvPr id="1656" name="矩形 1655">
                    <a:extLst>
                      <a:ext uri="{FF2B5EF4-FFF2-40B4-BE49-F238E27FC236}">
                        <a16:creationId xmlns:a16="http://schemas.microsoft.com/office/drawing/2014/main" id="{39C9E00B-CBD0-F604-58A3-92DA38306D1F}"/>
                      </a:ext>
                    </a:extLst>
                  </p:cNvPr>
                  <p:cNvSpPr/>
                  <p:nvPr/>
                </p:nvSpPr>
                <p:spPr>
                  <a:xfrm>
                    <a:off x="9241899" y="11463990"/>
                    <a:ext cx="123581" cy="123581"/>
                  </a:xfrm>
                  <a:prstGeom prst="rect">
                    <a:avLst/>
                  </a:prstGeom>
                  <a:solidFill>
                    <a:schemeClr val="accent2">
                      <a:lumMod val="75000"/>
                    </a:schemeClr>
                  </a:solidFill>
                  <a:ln>
                    <a:solidFill>
                      <a:srgbClr val="000000"/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1657" name="矩形 1656">
                    <a:extLst>
                      <a:ext uri="{FF2B5EF4-FFF2-40B4-BE49-F238E27FC236}">
                        <a16:creationId xmlns:a16="http://schemas.microsoft.com/office/drawing/2014/main" id="{0282EFCF-1FCC-495D-91B7-2C6998ADEC94}"/>
                      </a:ext>
                    </a:extLst>
                  </p:cNvPr>
                  <p:cNvSpPr/>
                  <p:nvPr/>
                </p:nvSpPr>
                <p:spPr>
                  <a:xfrm>
                    <a:off x="9365480" y="11463990"/>
                    <a:ext cx="123581" cy="123581"/>
                  </a:xfrm>
                  <a:prstGeom prst="rect">
                    <a:avLst/>
                  </a:prstGeom>
                  <a:solidFill>
                    <a:schemeClr val="accent2">
                      <a:lumMod val="40000"/>
                      <a:lumOff val="60000"/>
                      <a:alpha val="29804"/>
                    </a:schemeClr>
                  </a:solidFill>
                  <a:ln>
                    <a:solidFill>
                      <a:srgbClr val="000000">
                        <a:alpha val="50196"/>
                      </a:srgbClr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1658" name="矩形 1657">
                    <a:extLst>
                      <a:ext uri="{FF2B5EF4-FFF2-40B4-BE49-F238E27FC236}">
                        <a16:creationId xmlns:a16="http://schemas.microsoft.com/office/drawing/2014/main" id="{91AD6417-6921-0114-C2E5-3BB418C1076D}"/>
                      </a:ext>
                    </a:extLst>
                  </p:cNvPr>
                  <p:cNvSpPr/>
                  <p:nvPr/>
                </p:nvSpPr>
                <p:spPr>
                  <a:xfrm>
                    <a:off x="9241855" y="11956074"/>
                    <a:ext cx="123581" cy="123581"/>
                  </a:xfrm>
                  <a:prstGeom prst="rect">
                    <a:avLst/>
                  </a:prstGeom>
                  <a:solidFill>
                    <a:schemeClr val="accent2">
                      <a:lumMod val="40000"/>
                      <a:lumOff val="60000"/>
                      <a:alpha val="29804"/>
                    </a:schemeClr>
                  </a:solidFill>
                  <a:ln>
                    <a:solidFill>
                      <a:srgbClr val="000000">
                        <a:alpha val="50196"/>
                      </a:srgbClr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1659" name="矩形 1658">
                    <a:extLst>
                      <a:ext uri="{FF2B5EF4-FFF2-40B4-BE49-F238E27FC236}">
                        <a16:creationId xmlns:a16="http://schemas.microsoft.com/office/drawing/2014/main" id="{92CECB28-6B60-76D1-62CC-D8767848CD08}"/>
                      </a:ext>
                    </a:extLst>
                  </p:cNvPr>
                  <p:cNvSpPr/>
                  <p:nvPr/>
                </p:nvSpPr>
                <p:spPr>
                  <a:xfrm>
                    <a:off x="9365435" y="11956073"/>
                    <a:ext cx="123581" cy="123581"/>
                  </a:xfrm>
                  <a:prstGeom prst="rect">
                    <a:avLst/>
                  </a:prstGeom>
                  <a:solidFill>
                    <a:schemeClr val="accent2">
                      <a:lumMod val="40000"/>
                      <a:lumOff val="60000"/>
                      <a:alpha val="29804"/>
                    </a:schemeClr>
                  </a:solidFill>
                  <a:ln>
                    <a:solidFill>
                      <a:srgbClr val="000000">
                        <a:alpha val="50196"/>
                      </a:srgbClr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1660" name="矩形 1659">
                    <a:extLst>
                      <a:ext uri="{FF2B5EF4-FFF2-40B4-BE49-F238E27FC236}">
                        <a16:creationId xmlns:a16="http://schemas.microsoft.com/office/drawing/2014/main" id="{0B32F9D5-5AA2-33D0-DD04-8E142F4FD459}"/>
                      </a:ext>
                    </a:extLst>
                  </p:cNvPr>
                  <p:cNvSpPr/>
                  <p:nvPr/>
                </p:nvSpPr>
                <p:spPr>
                  <a:xfrm>
                    <a:off x="9241899" y="11587571"/>
                    <a:ext cx="123581" cy="123581"/>
                  </a:xfrm>
                  <a:prstGeom prst="rect">
                    <a:avLst/>
                  </a:prstGeom>
                  <a:solidFill>
                    <a:schemeClr val="accent2">
                      <a:lumMod val="40000"/>
                      <a:lumOff val="60000"/>
                      <a:alpha val="29804"/>
                    </a:schemeClr>
                  </a:solidFill>
                  <a:ln>
                    <a:solidFill>
                      <a:srgbClr val="000000">
                        <a:alpha val="50196"/>
                      </a:srgbClr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1661" name="矩形 1660">
                    <a:extLst>
                      <a:ext uri="{FF2B5EF4-FFF2-40B4-BE49-F238E27FC236}">
                        <a16:creationId xmlns:a16="http://schemas.microsoft.com/office/drawing/2014/main" id="{7969E390-B184-DD83-F8FB-F0871D0CA43B}"/>
                      </a:ext>
                    </a:extLst>
                  </p:cNvPr>
                  <p:cNvSpPr/>
                  <p:nvPr/>
                </p:nvSpPr>
                <p:spPr>
                  <a:xfrm>
                    <a:off x="9365480" y="11587570"/>
                    <a:ext cx="123581" cy="123581"/>
                  </a:xfrm>
                  <a:prstGeom prst="rect">
                    <a:avLst/>
                  </a:prstGeom>
                  <a:solidFill>
                    <a:schemeClr val="accent2">
                      <a:lumMod val="40000"/>
                      <a:lumOff val="60000"/>
                      <a:alpha val="29804"/>
                    </a:schemeClr>
                  </a:solidFill>
                  <a:ln>
                    <a:solidFill>
                      <a:srgbClr val="000000">
                        <a:alpha val="50196"/>
                      </a:srgbClr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1662" name="矩形 1661">
                    <a:extLst>
                      <a:ext uri="{FF2B5EF4-FFF2-40B4-BE49-F238E27FC236}">
                        <a16:creationId xmlns:a16="http://schemas.microsoft.com/office/drawing/2014/main" id="{C0CFCB7B-EEAE-D27D-BC6C-F7A792562964}"/>
                      </a:ext>
                    </a:extLst>
                  </p:cNvPr>
                  <p:cNvSpPr/>
                  <p:nvPr/>
                </p:nvSpPr>
                <p:spPr>
                  <a:xfrm>
                    <a:off x="9241855" y="12079654"/>
                    <a:ext cx="123581" cy="123581"/>
                  </a:xfrm>
                  <a:prstGeom prst="rect">
                    <a:avLst/>
                  </a:prstGeom>
                  <a:solidFill>
                    <a:schemeClr val="accent2">
                      <a:lumMod val="40000"/>
                      <a:lumOff val="60000"/>
                      <a:alpha val="29804"/>
                    </a:schemeClr>
                  </a:solidFill>
                  <a:ln>
                    <a:solidFill>
                      <a:srgbClr val="000000">
                        <a:alpha val="50196"/>
                      </a:srgbClr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1663" name="矩形 1662">
                    <a:extLst>
                      <a:ext uri="{FF2B5EF4-FFF2-40B4-BE49-F238E27FC236}">
                        <a16:creationId xmlns:a16="http://schemas.microsoft.com/office/drawing/2014/main" id="{421F3FAF-C34D-EFBC-95AF-69C59E156FC3}"/>
                      </a:ext>
                    </a:extLst>
                  </p:cNvPr>
                  <p:cNvSpPr/>
                  <p:nvPr/>
                </p:nvSpPr>
                <p:spPr>
                  <a:xfrm>
                    <a:off x="9365435" y="12079654"/>
                    <a:ext cx="123581" cy="123581"/>
                  </a:xfrm>
                  <a:prstGeom prst="rect">
                    <a:avLst/>
                  </a:prstGeom>
                  <a:solidFill>
                    <a:schemeClr val="accent2">
                      <a:lumMod val="40000"/>
                      <a:lumOff val="60000"/>
                      <a:alpha val="29804"/>
                    </a:schemeClr>
                  </a:solidFill>
                  <a:ln>
                    <a:solidFill>
                      <a:srgbClr val="000000">
                        <a:alpha val="50196"/>
                      </a:srgbClr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1664" name="矩形 1663">
                    <a:extLst>
                      <a:ext uri="{FF2B5EF4-FFF2-40B4-BE49-F238E27FC236}">
                        <a16:creationId xmlns:a16="http://schemas.microsoft.com/office/drawing/2014/main" id="{2FE4FB61-154A-5175-3457-F5D2B9FB87CF}"/>
                      </a:ext>
                    </a:extLst>
                  </p:cNvPr>
                  <p:cNvSpPr/>
                  <p:nvPr/>
                </p:nvSpPr>
                <p:spPr>
                  <a:xfrm>
                    <a:off x="9241899" y="11711152"/>
                    <a:ext cx="123581" cy="123581"/>
                  </a:xfrm>
                  <a:prstGeom prst="rect">
                    <a:avLst/>
                  </a:prstGeom>
                  <a:solidFill>
                    <a:schemeClr val="accent2">
                      <a:lumMod val="40000"/>
                      <a:lumOff val="60000"/>
                      <a:alpha val="29804"/>
                    </a:schemeClr>
                  </a:solidFill>
                  <a:ln>
                    <a:solidFill>
                      <a:srgbClr val="000000">
                        <a:alpha val="50196"/>
                      </a:srgbClr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1665" name="矩形 1664">
                    <a:extLst>
                      <a:ext uri="{FF2B5EF4-FFF2-40B4-BE49-F238E27FC236}">
                        <a16:creationId xmlns:a16="http://schemas.microsoft.com/office/drawing/2014/main" id="{EC28CAD7-6440-EB38-70BB-95FA0C77D162}"/>
                      </a:ext>
                    </a:extLst>
                  </p:cNvPr>
                  <p:cNvSpPr/>
                  <p:nvPr/>
                </p:nvSpPr>
                <p:spPr>
                  <a:xfrm>
                    <a:off x="9365480" y="11711151"/>
                    <a:ext cx="123581" cy="123581"/>
                  </a:xfrm>
                  <a:prstGeom prst="rect">
                    <a:avLst/>
                  </a:prstGeom>
                  <a:solidFill>
                    <a:schemeClr val="accent2">
                      <a:lumMod val="40000"/>
                      <a:lumOff val="60000"/>
                      <a:alpha val="29804"/>
                    </a:schemeClr>
                  </a:solidFill>
                  <a:ln>
                    <a:solidFill>
                      <a:srgbClr val="000000">
                        <a:alpha val="50196"/>
                      </a:srgbClr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1666" name="矩形 1665">
                    <a:extLst>
                      <a:ext uri="{FF2B5EF4-FFF2-40B4-BE49-F238E27FC236}">
                        <a16:creationId xmlns:a16="http://schemas.microsoft.com/office/drawing/2014/main" id="{E937D094-3BA6-C0D2-1138-8F4CAB10DA6D}"/>
                      </a:ext>
                    </a:extLst>
                  </p:cNvPr>
                  <p:cNvSpPr/>
                  <p:nvPr/>
                </p:nvSpPr>
                <p:spPr>
                  <a:xfrm>
                    <a:off x="9241855" y="12203235"/>
                    <a:ext cx="123581" cy="123581"/>
                  </a:xfrm>
                  <a:prstGeom prst="rect">
                    <a:avLst/>
                  </a:prstGeom>
                  <a:solidFill>
                    <a:schemeClr val="accent2">
                      <a:lumMod val="40000"/>
                      <a:lumOff val="60000"/>
                      <a:alpha val="29804"/>
                    </a:schemeClr>
                  </a:solidFill>
                  <a:ln>
                    <a:solidFill>
                      <a:srgbClr val="000000">
                        <a:alpha val="50196"/>
                      </a:srgbClr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1667" name="矩形 1666">
                    <a:extLst>
                      <a:ext uri="{FF2B5EF4-FFF2-40B4-BE49-F238E27FC236}">
                        <a16:creationId xmlns:a16="http://schemas.microsoft.com/office/drawing/2014/main" id="{DAC6720D-43C3-7826-5D5E-1610593BE9FF}"/>
                      </a:ext>
                    </a:extLst>
                  </p:cNvPr>
                  <p:cNvSpPr/>
                  <p:nvPr/>
                </p:nvSpPr>
                <p:spPr>
                  <a:xfrm>
                    <a:off x="9365435" y="12203234"/>
                    <a:ext cx="123581" cy="123581"/>
                  </a:xfrm>
                  <a:prstGeom prst="rect">
                    <a:avLst/>
                  </a:prstGeom>
                  <a:solidFill>
                    <a:schemeClr val="accent2">
                      <a:lumMod val="40000"/>
                      <a:lumOff val="60000"/>
                      <a:alpha val="29804"/>
                    </a:schemeClr>
                  </a:solidFill>
                  <a:ln>
                    <a:solidFill>
                      <a:srgbClr val="000000">
                        <a:alpha val="50196"/>
                      </a:srgbClr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1668" name="矩形 1667">
                    <a:extLst>
                      <a:ext uri="{FF2B5EF4-FFF2-40B4-BE49-F238E27FC236}">
                        <a16:creationId xmlns:a16="http://schemas.microsoft.com/office/drawing/2014/main" id="{E7C719DC-DDEB-951D-A51D-9CB1815CB284}"/>
                      </a:ext>
                    </a:extLst>
                  </p:cNvPr>
                  <p:cNvSpPr/>
                  <p:nvPr/>
                </p:nvSpPr>
                <p:spPr>
                  <a:xfrm>
                    <a:off x="9241899" y="11834731"/>
                    <a:ext cx="123581" cy="123581"/>
                  </a:xfrm>
                  <a:prstGeom prst="rect">
                    <a:avLst/>
                  </a:prstGeom>
                  <a:solidFill>
                    <a:schemeClr val="accent2">
                      <a:lumMod val="40000"/>
                      <a:lumOff val="60000"/>
                      <a:alpha val="29804"/>
                    </a:schemeClr>
                  </a:solidFill>
                  <a:ln>
                    <a:solidFill>
                      <a:srgbClr val="000000">
                        <a:alpha val="50196"/>
                      </a:srgbClr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1669" name="矩形 1668">
                    <a:extLst>
                      <a:ext uri="{FF2B5EF4-FFF2-40B4-BE49-F238E27FC236}">
                        <a16:creationId xmlns:a16="http://schemas.microsoft.com/office/drawing/2014/main" id="{B0407EC7-6875-1488-97B1-16A4B8C088E6}"/>
                      </a:ext>
                    </a:extLst>
                  </p:cNvPr>
                  <p:cNvSpPr/>
                  <p:nvPr/>
                </p:nvSpPr>
                <p:spPr>
                  <a:xfrm>
                    <a:off x="9365480" y="11834731"/>
                    <a:ext cx="123581" cy="123581"/>
                  </a:xfrm>
                  <a:prstGeom prst="rect">
                    <a:avLst/>
                  </a:prstGeom>
                  <a:solidFill>
                    <a:schemeClr val="accent2">
                      <a:lumMod val="40000"/>
                      <a:lumOff val="60000"/>
                      <a:alpha val="29804"/>
                    </a:schemeClr>
                  </a:solidFill>
                  <a:ln>
                    <a:solidFill>
                      <a:srgbClr val="000000">
                        <a:alpha val="50196"/>
                      </a:srgbClr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1670" name="矩形 1669">
                    <a:extLst>
                      <a:ext uri="{FF2B5EF4-FFF2-40B4-BE49-F238E27FC236}">
                        <a16:creationId xmlns:a16="http://schemas.microsoft.com/office/drawing/2014/main" id="{618BB9DF-3429-0846-D2BF-C764A664294F}"/>
                      </a:ext>
                    </a:extLst>
                  </p:cNvPr>
                  <p:cNvSpPr/>
                  <p:nvPr/>
                </p:nvSpPr>
                <p:spPr>
                  <a:xfrm>
                    <a:off x="9241855" y="12326815"/>
                    <a:ext cx="123581" cy="123581"/>
                  </a:xfrm>
                  <a:prstGeom prst="rect">
                    <a:avLst/>
                  </a:prstGeom>
                  <a:solidFill>
                    <a:schemeClr val="accent2">
                      <a:lumMod val="40000"/>
                      <a:lumOff val="60000"/>
                      <a:alpha val="29804"/>
                    </a:schemeClr>
                  </a:solidFill>
                  <a:ln>
                    <a:solidFill>
                      <a:srgbClr val="000000">
                        <a:alpha val="50196"/>
                      </a:srgbClr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1671" name="矩形 1670">
                    <a:extLst>
                      <a:ext uri="{FF2B5EF4-FFF2-40B4-BE49-F238E27FC236}">
                        <a16:creationId xmlns:a16="http://schemas.microsoft.com/office/drawing/2014/main" id="{EC6DE373-AF0F-3546-B787-510624BD2D5E}"/>
                      </a:ext>
                    </a:extLst>
                  </p:cNvPr>
                  <p:cNvSpPr/>
                  <p:nvPr/>
                </p:nvSpPr>
                <p:spPr>
                  <a:xfrm>
                    <a:off x="9365435" y="12326814"/>
                    <a:ext cx="123581" cy="123581"/>
                  </a:xfrm>
                  <a:prstGeom prst="rect">
                    <a:avLst/>
                  </a:prstGeom>
                  <a:solidFill>
                    <a:schemeClr val="accent2">
                      <a:lumMod val="40000"/>
                      <a:lumOff val="60000"/>
                      <a:alpha val="29804"/>
                    </a:schemeClr>
                  </a:solidFill>
                  <a:ln>
                    <a:solidFill>
                      <a:srgbClr val="000000">
                        <a:alpha val="50196"/>
                      </a:srgbClr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</p:grpSp>
            <p:grpSp>
              <p:nvGrpSpPr>
                <p:cNvPr id="1639" name="组合 1638">
                  <a:extLst>
                    <a:ext uri="{FF2B5EF4-FFF2-40B4-BE49-F238E27FC236}">
                      <a16:creationId xmlns:a16="http://schemas.microsoft.com/office/drawing/2014/main" id="{D3BED622-E177-4B8E-6AAD-5F3F4D99DBD1}"/>
                    </a:ext>
                  </a:extLst>
                </p:cNvPr>
                <p:cNvGrpSpPr/>
                <p:nvPr/>
              </p:nvGrpSpPr>
              <p:grpSpPr>
                <a:xfrm>
                  <a:off x="9179798" y="11551977"/>
                  <a:ext cx="247206" cy="986406"/>
                  <a:chOff x="7205927" y="12203234"/>
                  <a:chExt cx="247206" cy="986406"/>
                </a:xfrm>
              </p:grpSpPr>
              <p:sp>
                <p:nvSpPr>
                  <p:cNvPr id="1640" name="矩形 1639">
                    <a:extLst>
                      <a:ext uri="{FF2B5EF4-FFF2-40B4-BE49-F238E27FC236}">
                        <a16:creationId xmlns:a16="http://schemas.microsoft.com/office/drawing/2014/main" id="{AEEFDE6E-0906-C854-7DFD-4C9C59F59BCC}"/>
                      </a:ext>
                    </a:extLst>
                  </p:cNvPr>
                  <p:cNvSpPr/>
                  <p:nvPr/>
                </p:nvSpPr>
                <p:spPr>
                  <a:xfrm>
                    <a:off x="7205971" y="12203234"/>
                    <a:ext cx="123581" cy="123581"/>
                  </a:xfrm>
                  <a:prstGeom prst="rect">
                    <a:avLst/>
                  </a:prstGeom>
                  <a:solidFill>
                    <a:srgbClr val="FBE5D6"/>
                  </a:solidFill>
                  <a:ln>
                    <a:solidFill>
                      <a:srgbClr val="000000"/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1641" name="矩形 1640">
                    <a:extLst>
                      <a:ext uri="{FF2B5EF4-FFF2-40B4-BE49-F238E27FC236}">
                        <a16:creationId xmlns:a16="http://schemas.microsoft.com/office/drawing/2014/main" id="{A0445B8C-87D6-0261-51EF-707A0AD6BDEE}"/>
                      </a:ext>
                    </a:extLst>
                  </p:cNvPr>
                  <p:cNvSpPr/>
                  <p:nvPr/>
                </p:nvSpPr>
                <p:spPr>
                  <a:xfrm>
                    <a:off x="7329552" y="12203234"/>
                    <a:ext cx="123581" cy="123581"/>
                  </a:xfrm>
                  <a:prstGeom prst="rect">
                    <a:avLst/>
                  </a:prstGeom>
                  <a:solidFill>
                    <a:srgbClr val="FBE5D6">
                      <a:alpha val="29804"/>
                    </a:srgbClr>
                  </a:solidFill>
                  <a:ln>
                    <a:solidFill>
                      <a:srgbClr val="000000">
                        <a:alpha val="50196"/>
                      </a:srgbClr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1642" name="矩形 1641">
                    <a:extLst>
                      <a:ext uri="{FF2B5EF4-FFF2-40B4-BE49-F238E27FC236}">
                        <a16:creationId xmlns:a16="http://schemas.microsoft.com/office/drawing/2014/main" id="{1BFB9865-97D3-D75D-7FB8-8C2CED36A0E8}"/>
                      </a:ext>
                    </a:extLst>
                  </p:cNvPr>
                  <p:cNvSpPr/>
                  <p:nvPr/>
                </p:nvSpPr>
                <p:spPr>
                  <a:xfrm>
                    <a:off x="7205927" y="12695318"/>
                    <a:ext cx="123581" cy="123581"/>
                  </a:xfrm>
                  <a:prstGeom prst="rect">
                    <a:avLst/>
                  </a:prstGeom>
                  <a:solidFill>
                    <a:srgbClr val="FBE5D6">
                      <a:alpha val="29804"/>
                    </a:srgbClr>
                  </a:solidFill>
                  <a:ln>
                    <a:solidFill>
                      <a:srgbClr val="000000">
                        <a:alpha val="50196"/>
                      </a:srgbClr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1643" name="矩形 1642">
                    <a:extLst>
                      <a:ext uri="{FF2B5EF4-FFF2-40B4-BE49-F238E27FC236}">
                        <a16:creationId xmlns:a16="http://schemas.microsoft.com/office/drawing/2014/main" id="{EA901F76-777F-B93A-12C5-EE6C098A293E}"/>
                      </a:ext>
                    </a:extLst>
                  </p:cNvPr>
                  <p:cNvSpPr/>
                  <p:nvPr/>
                </p:nvSpPr>
                <p:spPr>
                  <a:xfrm>
                    <a:off x="7329507" y="12695317"/>
                    <a:ext cx="123581" cy="123581"/>
                  </a:xfrm>
                  <a:prstGeom prst="rect">
                    <a:avLst/>
                  </a:prstGeom>
                  <a:solidFill>
                    <a:srgbClr val="FBE5D6">
                      <a:alpha val="29804"/>
                    </a:srgbClr>
                  </a:solidFill>
                  <a:ln>
                    <a:solidFill>
                      <a:srgbClr val="000000">
                        <a:alpha val="50196"/>
                      </a:srgbClr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1644" name="矩形 1643">
                    <a:extLst>
                      <a:ext uri="{FF2B5EF4-FFF2-40B4-BE49-F238E27FC236}">
                        <a16:creationId xmlns:a16="http://schemas.microsoft.com/office/drawing/2014/main" id="{785D9D4F-1C2B-DE8E-E780-3F1134DD7012}"/>
                      </a:ext>
                    </a:extLst>
                  </p:cNvPr>
                  <p:cNvSpPr/>
                  <p:nvPr/>
                </p:nvSpPr>
                <p:spPr>
                  <a:xfrm>
                    <a:off x="7205971" y="12326815"/>
                    <a:ext cx="123581" cy="123581"/>
                  </a:xfrm>
                  <a:prstGeom prst="rect">
                    <a:avLst/>
                  </a:prstGeom>
                  <a:solidFill>
                    <a:srgbClr val="FBE5D6">
                      <a:alpha val="29804"/>
                    </a:srgbClr>
                  </a:solidFill>
                  <a:ln>
                    <a:solidFill>
                      <a:srgbClr val="000000">
                        <a:alpha val="50196"/>
                      </a:srgbClr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1645" name="矩形 1644">
                    <a:extLst>
                      <a:ext uri="{FF2B5EF4-FFF2-40B4-BE49-F238E27FC236}">
                        <a16:creationId xmlns:a16="http://schemas.microsoft.com/office/drawing/2014/main" id="{485318C1-B9C0-6B8A-2D78-2B374267D8AC}"/>
                      </a:ext>
                    </a:extLst>
                  </p:cNvPr>
                  <p:cNvSpPr/>
                  <p:nvPr/>
                </p:nvSpPr>
                <p:spPr>
                  <a:xfrm>
                    <a:off x="7329552" y="12326814"/>
                    <a:ext cx="123581" cy="123581"/>
                  </a:xfrm>
                  <a:prstGeom prst="rect">
                    <a:avLst/>
                  </a:prstGeom>
                  <a:solidFill>
                    <a:srgbClr val="FBE5D6">
                      <a:alpha val="29804"/>
                    </a:srgbClr>
                  </a:solidFill>
                  <a:ln>
                    <a:solidFill>
                      <a:srgbClr val="000000">
                        <a:alpha val="50196"/>
                      </a:srgbClr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1646" name="矩形 1645">
                    <a:extLst>
                      <a:ext uri="{FF2B5EF4-FFF2-40B4-BE49-F238E27FC236}">
                        <a16:creationId xmlns:a16="http://schemas.microsoft.com/office/drawing/2014/main" id="{E4ADAB56-B936-7A59-3C45-C4798E52C6CB}"/>
                      </a:ext>
                    </a:extLst>
                  </p:cNvPr>
                  <p:cNvSpPr/>
                  <p:nvPr/>
                </p:nvSpPr>
                <p:spPr>
                  <a:xfrm>
                    <a:off x="7205927" y="12818898"/>
                    <a:ext cx="123581" cy="123581"/>
                  </a:xfrm>
                  <a:prstGeom prst="rect">
                    <a:avLst/>
                  </a:prstGeom>
                  <a:solidFill>
                    <a:srgbClr val="FBE5D6">
                      <a:alpha val="29804"/>
                    </a:srgbClr>
                  </a:solidFill>
                  <a:ln>
                    <a:solidFill>
                      <a:srgbClr val="000000">
                        <a:alpha val="50196"/>
                      </a:srgbClr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1647" name="矩形 1646">
                    <a:extLst>
                      <a:ext uri="{FF2B5EF4-FFF2-40B4-BE49-F238E27FC236}">
                        <a16:creationId xmlns:a16="http://schemas.microsoft.com/office/drawing/2014/main" id="{E051337E-32F6-C2ED-F55B-8393F97C69B8}"/>
                      </a:ext>
                    </a:extLst>
                  </p:cNvPr>
                  <p:cNvSpPr/>
                  <p:nvPr/>
                </p:nvSpPr>
                <p:spPr>
                  <a:xfrm>
                    <a:off x="7329507" y="12818898"/>
                    <a:ext cx="123581" cy="123581"/>
                  </a:xfrm>
                  <a:prstGeom prst="rect">
                    <a:avLst/>
                  </a:prstGeom>
                  <a:solidFill>
                    <a:srgbClr val="FBE5D6">
                      <a:alpha val="29804"/>
                    </a:srgbClr>
                  </a:solidFill>
                  <a:ln>
                    <a:solidFill>
                      <a:srgbClr val="000000">
                        <a:alpha val="50196"/>
                      </a:srgbClr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1648" name="矩形 1647">
                    <a:extLst>
                      <a:ext uri="{FF2B5EF4-FFF2-40B4-BE49-F238E27FC236}">
                        <a16:creationId xmlns:a16="http://schemas.microsoft.com/office/drawing/2014/main" id="{D838E6F3-81DF-5067-8067-EF4BBAEDC275}"/>
                      </a:ext>
                    </a:extLst>
                  </p:cNvPr>
                  <p:cNvSpPr/>
                  <p:nvPr/>
                </p:nvSpPr>
                <p:spPr>
                  <a:xfrm>
                    <a:off x="7205971" y="12450396"/>
                    <a:ext cx="123581" cy="123581"/>
                  </a:xfrm>
                  <a:prstGeom prst="rect">
                    <a:avLst/>
                  </a:prstGeom>
                  <a:solidFill>
                    <a:srgbClr val="FBE5D6">
                      <a:alpha val="29804"/>
                    </a:srgbClr>
                  </a:solidFill>
                  <a:ln>
                    <a:solidFill>
                      <a:srgbClr val="000000">
                        <a:alpha val="50196"/>
                      </a:srgbClr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1649" name="矩形 1648">
                    <a:extLst>
                      <a:ext uri="{FF2B5EF4-FFF2-40B4-BE49-F238E27FC236}">
                        <a16:creationId xmlns:a16="http://schemas.microsoft.com/office/drawing/2014/main" id="{66603784-10B7-FDA3-4F21-569936B091C3}"/>
                      </a:ext>
                    </a:extLst>
                  </p:cNvPr>
                  <p:cNvSpPr/>
                  <p:nvPr/>
                </p:nvSpPr>
                <p:spPr>
                  <a:xfrm>
                    <a:off x="7329552" y="12450395"/>
                    <a:ext cx="123581" cy="123581"/>
                  </a:xfrm>
                  <a:prstGeom prst="rect">
                    <a:avLst/>
                  </a:prstGeom>
                  <a:solidFill>
                    <a:srgbClr val="FBE5D6">
                      <a:alpha val="29804"/>
                    </a:srgbClr>
                  </a:solidFill>
                  <a:ln>
                    <a:solidFill>
                      <a:srgbClr val="000000">
                        <a:alpha val="50196"/>
                      </a:srgbClr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1650" name="矩形 1649">
                    <a:extLst>
                      <a:ext uri="{FF2B5EF4-FFF2-40B4-BE49-F238E27FC236}">
                        <a16:creationId xmlns:a16="http://schemas.microsoft.com/office/drawing/2014/main" id="{4A8D5D23-9E57-31F0-96C3-006B55A00A70}"/>
                      </a:ext>
                    </a:extLst>
                  </p:cNvPr>
                  <p:cNvSpPr/>
                  <p:nvPr/>
                </p:nvSpPr>
                <p:spPr>
                  <a:xfrm>
                    <a:off x="7205927" y="12942479"/>
                    <a:ext cx="123581" cy="123581"/>
                  </a:xfrm>
                  <a:prstGeom prst="rect">
                    <a:avLst/>
                  </a:prstGeom>
                  <a:solidFill>
                    <a:srgbClr val="FBE5D6">
                      <a:alpha val="29804"/>
                    </a:srgbClr>
                  </a:solidFill>
                  <a:ln>
                    <a:solidFill>
                      <a:srgbClr val="000000">
                        <a:alpha val="50196"/>
                      </a:srgbClr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1651" name="矩形 1650">
                    <a:extLst>
                      <a:ext uri="{FF2B5EF4-FFF2-40B4-BE49-F238E27FC236}">
                        <a16:creationId xmlns:a16="http://schemas.microsoft.com/office/drawing/2014/main" id="{EC4B4F01-D874-D1BD-72E6-045C35B2D395}"/>
                      </a:ext>
                    </a:extLst>
                  </p:cNvPr>
                  <p:cNvSpPr/>
                  <p:nvPr/>
                </p:nvSpPr>
                <p:spPr>
                  <a:xfrm>
                    <a:off x="7329507" y="12942478"/>
                    <a:ext cx="123581" cy="123581"/>
                  </a:xfrm>
                  <a:prstGeom prst="rect">
                    <a:avLst/>
                  </a:prstGeom>
                  <a:solidFill>
                    <a:srgbClr val="FBE5D6">
                      <a:alpha val="29804"/>
                    </a:srgbClr>
                  </a:solidFill>
                  <a:ln>
                    <a:solidFill>
                      <a:srgbClr val="000000">
                        <a:alpha val="50196"/>
                      </a:srgbClr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1652" name="矩形 1651">
                    <a:extLst>
                      <a:ext uri="{FF2B5EF4-FFF2-40B4-BE49-F238E27FC236}">
                        <a16:creationId xmlns:a16="http://schemas.microsoft.com/office/drawing/2014/main" id="{5F6069CF-0F23-F082-6291-5A723C4BD838}"/>
                      </a:ext>
                    </a:extLst>
                  </p:cNvPr>
                  <p:cNvSpPr/>
                  <p:nvPr/>
                </p:nvSpPr>
                <p:spPr>
                  <a:xfrm>
                    <a:off x="7205971" y="12573975"/>
                    <a:ext cx="123581" cy="123581"/>
                  </a:xfrm>
                  <a:prstGeom prst="rect">
                    <a:avLst/>
                  </a:prstGeom>
                  <a:solidFill>
                    <a:srgbClr val="FBE5D6">
                      <a:alpha val="29804"/>
                    </a:srgbClr>
                  </a:solidFill>
                  <a:ln>
                    <a:solidFill>
                      <a:srgbClr val="000000">
                        <a:alpha val="50196"/>
                      </a:srgbClr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1653" name="矩形 1652">
                    <a:extLst>
                      <a:ext uri="{FF2B5EF4-FFF2-40B4-BE49-F238E27FC236}">
                        <a16:creationId xmlns:a16="http://schemas.microsoft.com/office/drawing/2014/main" id="{5D489B96-6E4F-0184-2565-FE46C8B098AF}"/>
                      </a:ext>
                    </a:extLst>
                  </p:cNvPr>
                  <p:cNvSpPr/>
                  <p:nvPr/>
                </p:nvSpPr>
                <p:spPr>
                  <a:xfrm>
                    <a:off x="7329552" y="12573975"/>
                    <a:ext cx="123581" cy="123581"/>
                  </a:xfrm>
                  <a:prstGeom prst="rect">
                    <a:avLst/>
                  </a:prstGeom>
                  <a:solidFill>
                    <a:srgbClr val="FBE5D6">
                      <a:alpha val="29804"/>
                    </a:srgbClr>
                  </a:solidFill>
                  <a:ln>
                    <a:solidFill>
                      <a:srgbClr val="000000">
                        <a:alpha val="50196"/>
                      </a:srgbClr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1654" name="矩形 1653">
                    <a:extLst>
                      <a:ext uri="{FF2B5EF4-FFF2-40B4-BE49-F238E27FC236}">
                        <a16:creationId xmlns:a16="http://schemas.microsoft.com/office/drawing/2014/main" id="{4C45D271-65B6-3D3B-F162-C9F325EA2476}"/>
                      </a:ext>
                    </a:extLst>
                  </p:cNvPr>
                  <p:cNvSpPr/>
                  <p:nvPr/>
                </p:nvSpPr>
                <p:spPr>
                  <a:xfrm>
                    <a:off x="7205927" y="13066059"/>
                    <a:ext cx="123581" cy="123581"/>
                  </a:xfrm>
                  <a:prstGeom prst="rect">
                    <a:avLst/>
                  </a:prstGeom>
                  <a:solidFill>
                    <a:srgbClr val="FBE5D6">
                      <a:alpha val="29804"/>
                    </a:srgbClr>
                  </a:solidFill>
                  <a:ln>
                    <a:solidFill>
                      <a:srgbClr val="000000">
                        <a:alpha val="50196"/>
                      </a:srgbClr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1655" name="矩形 1654">
                    <a:extLst>
                      <a:ext uri="{FF2B5EF4-FFF2-40B4-BE49-F238E27FC236}">
                        <a16:creationId xmlns:a16="http://schemas.microsoft.com/office/drawing/2014/main" id="{A23F6B63-94B9-AF42-1CED-1BDD1D388E03}"/>
                      </a:ext>
                    </a:extLst>
                  </p:cNvPr>
                  <p:cNvSpPr/>
                  <p:nvPr/>
                </p:nvSpPr>
                <p:spPr>
                  <a:xfrm>
                    <a:off x="7329507" y="13066058"/>
                    <a:ext cx="123581" cy="123581"/>
                  </a:xfrm>
                  <a:prstGeom prst="rect">
                    <a:avLst/>
                  </a:prstGeom>
                  <a:solidFill>
                    <a:srgbClr val="FBE5D6">
                      <a:alpha val="29804"/>
                    </a:srgbClr>
                  </a:solidFill>
                  <a:ln>
                    <a:solidFill>
                      <a:srgbClr val="000000">
                        <a:alpha val="50196"/>
                      </a:srgbClr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</p:grpSp>
          </p:grpSp>
          <p:sp>
            <p:nvSpPr>
              <p:cNvPr id="1636" name="文本框 1635">
                <a:extLst>
                  <a:ext uri="{FF2B5EF4-FFF2-40B4-BE49-F238E27FC236}">
                    <a16:creationId xmlns:a16="http://schemas.microsoft.com/office/drawing/2014/main" id="{44308D65-7CF2-676C-819F-31ABCA8C118A}"/>
                  </a:ext>
                </a:extLst>
              </p:cNvPr>
              <p:cNvSpPr txBox="1"/>
              <p:nvPr/>
            </p:nvSpPr>
            <p:spPr>
              <a:xfrm>
                <a:off x="8881757" y="11485549"/>
                <a:ext cx="2928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c</a:t>
                </a:r>
                <a:endParaRPr lang="zh-CN" altLang="en-US" dirty="0"/>
              </a:p>
            </p:txBody>
          </p:sp>
          <p:sp>
            <p:nvSpPr>
              <p:cNvPr id="1637" name="文本框 1636">
                <a:extLst>
                  <a:ext uri="{FF2B5EF4-FFF2-40B4-BE49-F238E27FC236}">
                    <a16:creationId xmlns:a16="http://schemas.microsoft.com/office/drawing/2014/main" id="{8F825081-9DDB-68E5-5894-B1074A852ED8}"/>
                  </a:ext>
                </a:extLst>
              </p:cNvPr>
              <p:cNvSpPr txBox="1"/>
              <p:nvPr/>
            </p:nvSpPr>
            <p:spPr>
              <a:xfrm>
                <a:off x="9189419" y="11080534"/>
                <a:ext cx="48533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c’</a:t>
                </a:r>
                <a:endParaRPr lang="zh-CN" altLang="en-US" dirty="0"/>
              </a:p>
            </p:txBody>
          </p:sp>
        </p:grpSp>
        <p:cxnSp>
          <p:nvCxnSpPr>
            <p:cNvPr id="1627" name="直接箭头连接符 19">
              <a:extLst>
                <a:ext uri="{FF2B5EF4-FFF2-40B4-BE49-F238E27FC236}">
                  <a16:creationId xmlns:a16="http://schemas.microsoft.com/office/drawing/2014/main" id="{34CB758C-4488-A88C-E7CB-9FD84E91427D}"/>
                </a:ext>
              </a:extLst>
            </p:cNvPr>
            <p:cNvCxnSpPr>
              <a:cxnSpLocks/>
              <a:stCxn id="1709" idx="3"/>
              <a:endCxn id="1618" idx="0"/>
            </p:cNvCxnSpPr>
            <p:nvPr/>
          </p:nvCxnSpPr>
          <p:spPr>
            <a:xfrm>
              <a:off x="10399195" y="8536944"/>
              <a:ext cx="496918" cy="35931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8" name="直接箭头连接符 19">
              <a:extLst>
                <a:ext uri="{FF2B5EF4-FFF2-40B4-BE49-F238E27FC236}">
                  <a16:creationId xmlns:a16="http://schemas.microsoft.com/office/drawing/2014/main" id="{59DD75A3-8427-445B-41CC-8DA7065DCF39}"/>
                </a:ext>
              </a:extLst>
            </p:cNvPr>
            <p:cNvCxnSpPr>
              <a:cxnSpLocks/>
              <a:stCxn id="1646" idx="1"/>
              <a:endCxn id="1618" idx="0"/>
            </p:cNvCxnSpPr>
            <p:nvPr/>
          </p:nvCxnSpPr>
          <p:spPr>
            <a:xfrm flipH="1">
              <a:off x="10896113" y="8531272"/>
              <a:ext cx="488989" cy="36498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9" name="连接符: 曲线 14">
              <a:extLst>
                <a:ext uri="{FF2B5EF4-FFF2-40B4-BE49-F238E27FC236}">
                  <a16:creationId xmlns:a16="http://schemas.microsoft.com/office/drawing/2014/main" id="{EDE303E0-122E-8202-E592-0EA42C1F2672}"/>
                </a:ext>
              </a:extLst>
            </p:cNvPr>
            <p:cNvCxnSpPr>
              <a:cxnSpLocks/>
              <a:stCxn id="1624" idx="0"/>
              <a:endCxn id="1756" idx="2"/>
            </p:cNvCxnSpPr>
            <p:nvPr/>
          </p:nvCxnSpPr>
          <p:spPr>
            <a:xfrm rot="16200000" flipV="1">
              <a:off x="7216928" y="9570561"/>
              <a:ext cx="780962" cy="153741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4">
                  <a:lumMod val="75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30" name="文本框 1629">
              <a:extLst>
                <a:ext uri="{FF2B5EF4-FFF2-40B4-BE49-F238E27FC236}">
                  <a16:creationId xmlns:a16="http://schemas.microsoft.com/office/drawing/2014/main" id="{1D8CC029-0B9C-87F1-FCA8-7BB2E50C8175}"/>
                </a:ext>
              </a:extLst>
            </p:cNvPr>
            <p:cNvSpPr txBox="1"/>
            <p:nvPr/>
          </p:nvSpPr>
          <p:spPr>
            <a:xfrm>
              <a:off x="8847005" y="10096173"/>
              <a:ext cx="165731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dirty="0">
                  <a:solidFill>
                    <a:srgbClr val="FF0000"/>
                  </a:solidFill>
                </a:rPr>
                <a:t>Aligned</a:t>
              </a:r>
            </a:p>
            <a:p>
              <a:pPr algn="ctr"/>
              <a:r>
                <a:rPr lang="en-US" altLang="zh-CN" dirty="0">
                  <a:solidFill>
                    <a:srgbClr val="FF0000"/>
                  </a:solidFill>
                </a:rPr>
                <a:t>on the  3</a:t>
              </a:r>
              <a:r>
                <a:rPr lang="en-US" altLang="zh-CN" baseline="30000" dirty="0">
                  <a:solidFill>
                    <a:srgbClr val="FF0000"/>
                  </a:solidFill>
                </a:rPr>
                <a:t>rd</a:t>
              </a:r>
              <a:r>
                <a:rPr lang="en-US" altLang="zh-CN" dirty="0">
                  <a:solidFill>
                    <a:srgbClr val="FF0000"/>
                  </a:solidFill>
                </a:rPr>
                <a:t> Dim!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631" name="连接符: 曲线 14">
              <a:extLst>
                <a:ext uri="{FF2B5EF4-FFF2-40B4-BE49-F238E27FC236}">
                  <a16:creationId xmlns:a16="http://schemas.microsoft.com/office/drawing/2014/main" id="{76900F9F-0583-3AB0-F901-E605CDFC7C24}"/>
                </a:ext>
              </a:extLst>
            </p:cNvPr>
            <p:cNvCxnSpPr>
              <a:cxnSpLocks/>
              <a:stCxn id="1630" idx="1"/>
              <a:endCxn id="1624" idx="3"/>
            </p:cNvCxnSpPr>
            <p:nvPr/>
          </p:nvCxnSpPr>
          <p:spPr>
            <a:xfrm rot="10800000">
              <a:off x="8481837" y="10222579"/>
              <a:ext cx="365168" cy="196760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rgbClr val="FF0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2" name="连接符: 曲线 14">
              <a:extLst>
                <a:ext uri="{FF2B5EF4-FFF2-40B4-BE49-F238E27FC236}">
                  <a16:creationId xmlns:a16="http://schemas.microsoft.com/office/drawing/2014/main" id="{48493390-2F80-4CAB-D8B1-8AC9D659C9AC}"/>
                </a:ext>
              </a:extLst>
            </p:cNvPr>
            <p:cNvCxnSpPr>
              <a:cxnSpLocks/>
              <a:stCxn id="1630" idx="3"/>
              <a:endCxn id="1612" idx="1"/>
            </p:cNvCxnSpPr>
            <p:nvPr/>
          </p:nvCxnSpPr>
          <p:spPr>
            <a:xfrm flipV="1">
              <a:off x="10504318" y="10033597"/>
              <a:ext cx="284914" cy="385742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rgbClr val="FF0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3" name="连接符: 曲线 14">
              <a:extLst>
                <a:ext uri="{FF2B5EF4-FFF2-40B4-BE49-F238E27FC236}">
                  <a16:creationId xmlns:a16="http://schemas.microsoft.com/office/drawing/2014/main" id="{E41673E4-CD82-2A46-F6C5-3A45B530E3C4}"/>
                </a:ext>
              </a:extLst>
            </p:cNvPr>
            <p:cNvCxnSpPr>
              <a:cxnSpLocks/>
              <a:stCxn id="1621" idx="2"/>
              <a:endCxn id="1630" idx="0"/>
            </p:cNvCxnSpPr>
            <p:nvPr/>
          </p:nvCxnSpPr>
          <p:spPr>
            <a:xfrm rot="5400000">
              <a:off x="9467025" y="9887533"/>
              <a:ext cx="417277" cy="2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rgbClr val="FF0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794" name="表格 1793">
            <a:extLst>
              <a:ext uri="{FF2B5EF4-FFF2-40B4-BE49-F238E27FC236}">
                <a16:creationId xmlns:a16="http://schemas.microsoft.com/office/drawing/2014/main" id="{50903B85-7721-69E6-3769-B0D611B25C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3858384"/>
              </p:ext>
            </p:extLst>
          </p:nvPr>
        </p:nvGraphicFramePr>
        <p:xfrm>
          <a:off x="2223172" y="8473678"/>
          <a:ext cx="1566528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3222">
                  <a:extLst>
                    <a:ext uri="{9D8B030D-6E8A-4147-A177-3AD203B41FA5}">
                      <a16:colId xmlns:a16="http://schemas.microsoft.com/office/drawing/2014/main" val="2145976835"/>
                    </a:ext>
                  </a:extLst>
                </a:gridCol>
                <a:gridCol w="298939">
                  <a:extLst>
                    <a:ext uri="{9D8B030D-6E8A-4147-A177-3AD203B41FA5}">
                      <a16:colId xmlns:a16="http://schemas.microsoft.com/office/drawing/2014/main" val="148455026"/>
                    </a:ext>
                  </a:extLst>
                </a:gridCol>
                <a:gridCol w="954367">
                  <a:extLst>
                    <a:ext uri="{9D8B030D-6E8A-4147-A177-3AD203B41FA5}">
                      <a16:colId xmlns:a16="http://schemas.microsoft.com/office/drawing/2014/main" val="2182379166"/>
                    </a:ext>
                  </a:extLst>
                </a:gridCol>
              </a:tblGrid>
              <a:tr h="208247">
                <a:tc gridSpan="3">
                  <a:txBody>
                    <a:bodyPr/>
                    <a:lstStyle/>
                    <a:p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lt"/>
                        </a:rPr>
                        <a:t>Dependency: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sz="1600" b="1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2712416"/>
                  </a:ext>
                </a:extLst>
              </a:tr>
              <a:tr h="208247">
                <a:tc>
                  <a:txBody>
                    <a:bodyPr/>
                    <a:lstStyle/>
                    <a:p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n-lt"/>
                        </a:rPr>
                        <a:t>h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n-lt"/>
                        </a:rPr>
                        <a:t>N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+mn-lt"/>
                        </a:rPr>
                        <a:t>d</a:t>
                      </a:r>
                      <a:endParaRPr lang="zh-CN" altLang="en-US" sz="1600" b="1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1248250"/>
                  </a:ext>
                </a:extLst>
              </a:tr>
              <a:tr h="208247">
                <a:tc>
                  <a:txBody>
                    <a:bodyPr/>
                    <a:lstStyle/>
                    <a:p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n-lt"/>
                        </a:rPr>
                        <a:t>…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n-lt"/>
                        </a:rPr>
                        <a:t>…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 err="1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+mn-lt"/>
                        </a:rPr>
                        <a:t>NonPara</a:t>
                      </a:r>
                      <a:endParaRPr lang="zh-CN" altLang="en-US" sz="1600" b="1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90620"/>
                  </a:ext>
                </a:extLst>
              </a:tr>
            </a:tbl>
          </a:graphicData>
        </a:graphic>
      </p:graphicFrame>
      <p:graphicFrame>
        <p:nvGraphicFramePr>
          <p:cNvPr id="1795" name="表格 1794">
            <a:extLst>
              <a:ext uri="{FF2B5EF4-FFF2-40B4-BE49-F238E27FC236}">
                <a16:creationId xmlns:a16="http://schemas.microsoft.com/office/drawing/2014/main" id="{6AFA5904-D7C8-A996-1043-DBDBEFC5BA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3388102"/>
              </p:ext>
            </p:extLst>
          </p:nvPr>
        </p:nvGraphicFramePr>
        <p:xfrm>
          <a:off x="6142326" y="8266165"/>
          <a:ext cx="1564639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252">
                  <a:extLst>
                    <a:ext uri="{9D8B030D-6E8A-4147-A177-3AD203B41FA5}">
                      <a16:colId xmlns:a16="http://schemas.microsoft.com/office/drawing/2014/main" val="2145976835"/>
                    </a:ext>
                  </a:extLst>
                </a:gridCol>
                <a:gridCol w="540503">
                  <a:extLst>
                    <a:ext uri="{9D8B030D-6E8A-4147-A177-3AD203B41FA5}">
                      <a16:colId xmlns:a16="http://schemas.microsoft.com/office/drawing/2014/main" val="148455026"/>
                    </a:ext>
                  </a:extLst>
                </a:gridCol>
                <a:gridCol w="555884">
                  <a:extLst>
                    <a:ext uri="{9D8B030D-6E8A-4147-A177-3AD203B41FA5}">
                      <a16:colId xmlns:a16="http://schemas.microsoft.com/office/drawing/2014/main" val="2182379166"/>
                    </a:ext>
                  </a:extLst>
                </a:gridCol>
              </a:tblGrid>
              <a:tr h="208247">
                <a:tc gridSpan="3">
                  <a:txBody>
                    <a:bodyPr/>
                    <a:lstStyle/>
                    <a:p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lt"/>
                        </a:rPr>
                        <a:t>Broadcast: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sz="1600" b="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129996"/>
                  </a:ext>
                </a:extLst>
              </a:tr>
              <a:tr h="208247">
                <a:tc>
                  <a:txBody>
                    <a:bodyPr/>
                    <a:lstStyle/>
                    <a:p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n-lt"/>
                        </a:rPr>
                        <a:t>h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n-lt"/>
                        </a:rPr>
                        <a:t>c=1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lt"/>
                        </a:rPr>
                        <a:t>c’=1</a:t>
                      </a:r>
                      <a:endParaRPr lang="zh-CN" altLang="en-US" sz="1600" b="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1248250"/>
                  </a:ext>
                </a:extLst>
              </a:tr>
              <a:tr h="208247">
                <a:tc>
                  <a:txBody>
                    <a:bodyPr/>
                    <a:lstStyle/>
                    <a:p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n-lt"/>
                        </a:rPr>
                        <a:t>…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n-lt"/>
                        </a:rPr>
                        <a:t>…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lt"/>
                        </a:rPr>
                        <a:t>Yes</a:t>
                      </a:r>
                      <a:endParaRPr lang="zh-CN" altLang="en-US" sz="1600" b="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90620"/>
                  </a:ext>
                </a:extLst>
              </a:tr>
            </a:tbl>
          </a:graphicData>
        </a:graphic>
      </p:graphicFrame>
      <p:sp>
        <p:nvSpPr>
          <p:cNvPr id="1799" name="文本框 1798">
            <a:extLst>
              <a:ext uri="{FF2B5EF4-FFF2-40B4-BE49-F238E27FC236}">
                <a16:creationId xmlns:a16="http://schemas.microsoft.com/office/drawing/2014/main" id="{999B0E6A-FC6C-7232-1157-6EC5E8448ABF}"/>
              </a:ext>
            </a:extLst>
          </p:cNvPr>
          <p:cNvSpPr txBox="1"/>
          <p:nvPr/>
        </p:nvSpPr>
        <p:spPr>
          <a:xfrm>
            <a:off x="1580636" y="9613988"/>
            <a:ext cx="697313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(c) Reorder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MatMul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 and Mul based on alignment of 	   Broadcast and Reduce Dependency on the same dimension</a:t>
            </a:r>
          </a:p>
        </p:txBody>
      </p:sp>
    </p:spTree>
    <p:extLst>
      <p:ext uri="{BB962C8B-B14F-4D97-AF65-F5344CB8AC3E}">
        <p14:creationId xmlns:p14="http://schemas.microsoft.com/office/powerpoint/2010/main" val="3445097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95" name="表格 1794">
            <a:extLst>
              <a:ext uri="{FF2B5EF4-FFF2-40B4-BE49-F238E27FC236}">
                <a16:creationId xmlns:a16="http://schemas.microsoft.com/office/drawing/2014/main" id="{6AFA5904-D7C8-A996-1043-DBDBEFC5BA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6566858"/>
              </p:ext>
            </p:extLst>
          </p:nvPr>
        </p:nvGraphicFramePr>
        <p:xfrm>
          <a:off x="11492748" y="7698570"/>
          <a:ext cx="1564639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252">
                  <a:extLst>
                    <a:ext uri="{9D8B030D-6E8A-4147-A177-3AD203B41FA5}">
                      <a16:colId xmlns:a16="http://schemas.microsoft.com/office/drawing/2014/main" val="2145976835"/>
                    </a:ext>
                  </a:extLst>
                </a:gridCol>
                <a:gridCol w="540503">
                  <a:extLst>
                    <a:ext uri="{9D8B030D-6E8A-4147-A177-3AD203B41FA5}">
                      <a16:colId xmlns:a16="http://schemas.microsoft.com/office/drawing/2014/main" val="148455026"/>
                    </a:ext>
                  </a:extLst>
                </a:gridCol>
                <a:gridCol w="555884">
                  <a:extLst>
                    <a:ext uri="{9D8B030D-6E8A-4147-A177-3AD203B41FA5}">
                      <a16:colId xmlns:a16="http://schemas.microsoft.com/office/drawing/2014/main" val="2182379166"/>
                    </a:ext>
                  </a:extLst>
                </a:gridCol>
              </a:tblGrid>
              <a:tr h="208247"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lt"/>
                        </a:rPr>
                        <a:t>Broadcast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sz="1600" b="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129996"/>
                  </a:ext>
                </a:extLst>
              </a:tr>
              <a:tr h="208247">
                <a:tc>
                  <a:txBody>
                    <a:bodyPr/>
                    <a:lstStyle/>
                    <a:p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n-lt"/>
                        </a:rPr>
                        <a:t>h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n-lt"/>
                        </a:rPr>
                        <a:t>c=1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lt"/>
                        </a:rPr>
                        <a:t>c’=1</a:t>
                      </a:r>
                      <a:endParaRPr lang="zh-CN" altLang="en-US" sz="1600" b="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1248250"/>
                  </a:ext>
                </a:extLst>
              </a:tr>
              <a:tr h="208247">
                <a:tc>
                  <a:txBody>
                    <a:bodyPr/>
                    <a:lstStyle/>
                    <a:p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n-lt"/>
                        </a:rPr>
                        <a:t>…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n-lt"/>
                        </a:rPr>
                        <a:t>…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lt"/>
                        </a:rPr>
                        <a:t>Yes</a:t>
                      </a:r>
                      <a:endParaRPr lang="zh-CN" altLang="en-US" sz="1600" b="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90620"/>
                  </a:ext>
                </a:extLst>
              </a:tr>
            </a:tbl>
          </a:graphicData>
        </a:graphic>
      </p:graphicFrame>
      <p:sp>
        <p:nvSpPr>
          <p:cNvPr id="2" name="右箭头 1">
            <a:extLst>
              <a:ext uri="{FF2B5EF4-FFF2-40B4-BE49-F238E27FC236}">
                <a16:creationId xmlns:a16="http://schemas.microsoft.com/office/drawing/2014/main" id="{6B90E090-4D3F-A03C-FE7B-0918BD5821EE}"/>
              </a:ext>
            </a:extLst>
          </p:cNvPr>
          <p:cNvSpPr/>
          <p:nvPr/>
        </p:nvSpPr>
        <p:spPr>
          <a:xfrm>
            <a:off x="7844807" y="3174113"/>
            <a:ext cx="199233" cy="223893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74220413-A5B1-E927-F24A-4B00E3F48447}"/>
              </a:ext>
            </a:extLst>
          </p:cNvPr>
          <p:cNvGrpSpPr/>
          <p:nvPr/>
        </p:nvGrpSpPr>
        <p:grpSpPr>
          <a:xfrm>
            <a:off x="5966645" y="2843230"/>
            <a:ext cx="1395769" cy="1707082"/>
            <a:chOff x="3970360" y="4854974"/>
            <a:chExt cx="1395769" cy="1707082"/>
          </a:xfrm>
        </p:grpSpPr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5DEC3F23-462A-4C3C-4BFD-9954DA72AB69}"/>
                </a:ext>
              </a:extLst>
            </p:cNvPr>
            <p:cNvGrpSpPr/>
            <p:nvPr/>
          </p:nvGrpSpPr>
          <p:grpSpPr>
            <a:xfrm>
              <a:off x="4377797" y="5162589"/>
              <a:ext cx="988332" cy="986407"/>
              <a:chOff x="6387291" y="3746039"/>
              <a:chExt cx="988332" cy="986407"/>
            </a:xfrm>
            <a:solidFill>
              <a:schemeClr val="accent1">
                <a:lumMod val="75000"/>
              </a:schemeClr>
            </a:solidFill>
          </p:grpSpPr>
          <p:sp>
            <p:nvSpPr>
              <p:cNvPr id="920" name="矩形 919">
                <a:extLst>
                  <a:ext uri="{FF2B5EF4-FFF2-40B4-BE49-F238E27FC236}">
                    <a16:creationId xmlns:a16="http://schemas.microsoft.com/office/drawing/2014/main" id="{706DF774-3BD6-4BCA-1E64-148DA1C2D97A}"/>
                  </a:ext>
                </a:extLst>
              </p:cNvPr>
              <p:cNvSpPr/>
              <p:nvPr/>
            </p:nvSpPr>
            <p:spPr>
              <a:xfrm>
                <a:off x="6387335" y="374604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21" name="矩形 920">
                <a:extLst>
                  <a:ext uri="{FF2B5EF4-FFF2-40B4-BE49-F238E27FC236}">
                    <a16:creationId xmlns:a16="http://schemas.microsoft.com/office/drawing/2014/main" id="{70C7F938-0C51-3152-5EDD-B3C4E6D6D332}"/>
                  </a:ext>
                </a:extLst>
              </p:cNvPr>
              <p:cNvSpPr/>
              <p:nvPr/>
            </p:nvSpPr>
            <p:spPr>
              <a:xfrm>
                <a:off x="6510916" y="374604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22" name="矩形 921">
                <a:extLst>
                  <a:ext uri="{FF2B5EF4-FFF2-40B4-BE49-F238E27FC236}">
                    <a16:creationId xmlns:a16="http://schemas.microsoft.com/office/drawing/2014/main" id="{7A95AD84-4476-09AA-1AE2-095CC3600AA2}"/>
                  </a:ext>
                </a:extLst>
              </p:cNvPr>
              <p:cNvSpPr/>
              <p:nvPr/>
            </p:nvSpPr>
            <p:spPr>
              <a:xfrm>
                <a:off x="6387291" y="423812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24" name="矩形 923">
                <a:extLst>
                  <a:ext uri="{FF2B5EF4-FFF2-40B4-BE49-F238E27FC236}">
                    <a16:creationId xmlns:a16="http://schemas.microsoft.com/office/drawing/2014/main" id="{91B5470F-8705-E2FF-6047-90211873B4BB}"/>
                  </a:ext>
                </a:extLst>
              </p:cNvPr>
              <p:cNvSpPr/>
              <p:nvPr/>
            </p:nvSpPr>
            <p:spPr>
              <a:xfrm>
                <a:off x="6510871" y="423812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25" name="矩形 924">
                <a:extLst>
                  <a:ext uri="{FF2B5EF4-FFF2-40B4-BE49-F238E27FC236}">
                    <a16:creationId xmlns:a16="http://schemas.microsoft.com/office/drawing/2014/main" id="{FAF60825-765F-477C-595A-764C2237C381}"/>
                  </a:ext>
                </a:extLst>
              </p:cNvPr>
              <p:cNvSpPr/>
              <p:nvPr/>
            </p:nvSpPr>
            <p:spPr>
              <a:xfrm>
                <a:off x="6387335" y="386962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26" name="矩形 925">
                <a:extLst>
                  <a:ext uri="{FF2B5EF4-FFF2-40B4-BE49-F238E27FC236}">
                    <a16:creationId xmlns:a16="http://schemas.microsoft.com/office/drawing/2014/main" id="{67185EAF-773A-9CE5-9436-BD025AA044B9}"/>
                  </a:ext>
                </a:extLst>
              </p:cNvPr>
              <p:cNvSpPr/>
              <p:nvPr/>
            </p:nvSpPr>
            <p:spPr>
              <a:xfrm>
                <a:off x="6510916" y="386962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27" name="矩形 926">
                <a:extLst>
                  <a:ext uri="{FF2B5EF4-FFF2-40B4-BE49-F238E27FC236}">
                    <a16:creationId xmlns:a16="http://schemas.microsoft.com/office/drawing/2014/main" id="{0D56864F-C9F8-E737-10F4-5491DA9FF628}"/>
                  </a:ext>
                </a:extLst>
              </p:cNvPr>
              <p:cNvSpPr/>
              <p:nvPr/>
            </p:nvSpPr>
            <p:spPr>
              <a:xfrm>
                <a:off x="6387291" y="436170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28" name="矩形 927">
                <a:extLst>
                  <a:ext uri="{FF2B5EF4-FFF2-40B4-BE49-F238E27FC236}">
                    <a16:creationId xmlns:a16="http://schemas.microsoft.com/office/drawing/2014/main" id="{B902C503-BEBA-268A-9035-78333F833581}"/>
                  </a:ext>
                </a:extLst>
              </p:cNvPr>
              <p:cNvSpPr/>
              <p:nvPr/>
            </p:nvSpPr>
            <p:spPr>
              <a:xfrm>
                <a:off x="6510871" y="436170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29" name="矩形 928">
                <a:extLst>
                  <a:ext uri="{FF2B5EF4-FFF2-40B4-BE49-F238E27FC236}">
                    <a16:creationId xmlns:a16="http://schemas.microsoft.com/office/drawing/2014/main" id="{688010A4-7D8C-61B0-8BE6-984AD9E0F8EB}"/>
                  </a:ext>
                </a:extLst>
              </p:cNvPr>
              <p:cNvSpPr/>
              <p:nvPr/>
            </p:nvSpPr>
            <p:spPr>
              <a:xfrm>
                <a:off x="6387335" y="3993202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30" name="矩形 929">
                <a:extLst>
                  <a:ext uri="{FF2B5EF4-FFF2-40B4-BE49-F238E27FC236}">
                    <a16:creationId xmlns:a16="http://schemas.microsoft.com/office/drawing/2014/main" id="{7BF1BFB8-AEE4-F7EC-9512-12C12055519F}"/>
                  </a:ext>
                </a:extLst>
              </p:cNvPr>
              <p:cNvSpPr/>
              <p:nvPr/>
            </p:nvSpPr>
            <p:spPr>
              <a:xfrm>
                <a:off x="6510916" y="399320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31" name="矩形 930">
                <a:extLst>
                  <a:ext uri="{FF2B5EF4-FFF2-40B4-BE49-F238E27FC236}">
                    <a16:creationId xmlns:a16="http://schemas.microsoft.com/office/drawing/2014/main" id="{6AC4AAD6-2D13-4973-BD9F-21AEB881DF96}"/>
                  </a:ext>
                </a:extLst>
              </p:cNvPr>
              <p:cNvSpPr/>
              <p:nvPr/>
            </p:nvSpPr>
            <p:spPr>
              <a:xfrm>
                <a:off x="6387291" y="4485285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32" name="矩形 931">
                <a:extLst>
                  <a:ext uri="{FF2B5EF4-FFF2-40B4-BE49-F238E27FC236}">
                    <a16:creationId xmlns:a16="http://schemas.microsoft.com/office/drawing/2014/main" id="{2B39F5B5-01FC-A023-723F-C1F272C14B9B}"/>
                  </a:ext>
                </a:extLst>
              </p:cNvPr>
              <p:cNvSpPr/>
              <p:nvPr/>
            </p:nvSpPr>
            <p:spPr>
              <a:xfrm>
                <a:off x="6510871" y="448528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33" name="矩形 932">
                <a:extLst>
                  <a:ext uri="{FF2B5EF4-FFF2-40B4-BE49-F238E27FC236}">
                    <a16:creationId xmlns:a16="http://schemas.microsoft.com/office/drawing/2014/main" id="{45BC9A55-3F29-B34C-C6AB-97D28ABA08FB}"/>
                  </a:ext>
                </a:extLst>
              </p:cNvPr>
              <p:cNvSpPr/>
              <p:nvPr/>
            </p:nvSpPr>
            <p:spPr>
              <a:xfrm>
                <a:off x="6387335" y="411678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34" name="矩形 933">
                <a:extLst>
                  <a:ext uri="{FF2B5EF4-FFF2-40B4-BE49-F238E27FC236}">
                    <a16:creationId xmlns:a16="http://schemas.microsoft.com/office/drawing/2014/main" id="{CB4BB5F2-EBAD-9296-BC2E-B1D64C224F50}"/>
                  </a:ext>
                </a:extLst>
              </p:cNvPr>
              <p:cNvSpPr/>
              <p:nvPr/>
            </p:nvSpPr>
            <p:spPr>
              <a:xfrm>
                <a:off x="6510916" y="411678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35" name="矩形 934">
                <a:extLst>
                  <a:ext uri="{FF2B5EF4-FFF2-40B4-BE49-F238E27FC236}">
                    <a16:creationId xmlns:a16="http://schemas.microsoft.com/office/drawing/2014/main" id="{E89E8255-DCFB-AA1D-0D56-9D8D4C76B21E}"/>
                  </a:ext>
                </a:extLst>
              </p:cNvPr>
              <p:cNvSpPr/>
              <p:nvPr/>
            </p:nvSpPr>
            <p:spPr>
              <a:xfrm>
                <a:off x="6387291" y="4608865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36" name="矩形 935">
                <a:extLst>
                  <a:ext uri="{FF2B5EF4-FFF2-40B4-BE49-F238E27FC236}">
                    <a16:creationId xmlns:a16="http://schemas.microsoft.com/office/drawing/2014/main" id="{347361C5-A009-EA3E-3932-5DDC6F6CEC07}"/>
                  </a:ext>
                </a:extLst>
              </p:cNvPr>
              <p:cNvSpPr/>
              <p:nvPr/>
            </p:nvSpPr>
            <p:spPr>
              <a:xfrm>
                <a:off x="6510871" y="460886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37" name="矩形 936">
                <a:extLst>
                  <a:ext uri="{FF2B5EF4-FFF2-40B4-BE49-F238E27FC236}">
                    <a16:creationId xmlns:a16="http://schemas.microsoft.com/office/drawing/2014/main" id="{88DB2334-B790-D69D-00BF-F2ACC438D674}"/>
                  </a:ext>
                </a:extLst>
              </p:cNvPr>
              <p:cNvSpPr/>
              <p:nvPr/>
            </p:nvSpPr>
            <p:spPr>
              <a:xfrm>
                <a:off x="6634407" y="374603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38" name="矩形 937">
                <a:extLst>
                  <a:ext uri="{FF2B5EF4-FFF2-40B4-BE49-F238E27FC236}">
                    <a16:creationId xmlns:a16="http://schemas.microsoft.com/office/drawing/2014/main" id="{7E5E74E9-D112-37CD-DEEA-1A1CE402452D}"/>
                  </a:ext>
                </a:extLst>
              </p:cNvPr>
              <p:cNvSpPr/>
              <p:nvPr/>
            </p:nvSpPr>
            <p:spPr>
              <a:xfrm>
                <a:off x="6757988" y="374603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39" name="矩形 938">
                <a:extLst>
                  <a:ext uri="{FF2B5EF4-FFF2-40B4-BE49-F238E27FC236}">
                    <a16:creationId xmlns:a16="http://schemas.microsoft.com/office/drawing/2014/main" id="{053115A0-8824-ABCF-8906-FE108A8930AC}"/>
                  </a:ext>
                </a:extLst>
              </p:cNvPr>
              <p:cNvSpPr/>
              <p:nvPr/>
            </p:nvSpPr>
            <p:spPr>
              <a:xfrm>
                <a:off x="6634363" y="423812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40" name="矩形 939">
                <a:extLst>
                  <a:ext uri="{FF2B5EF4-FFF2-40B4-BE49-F238E27FC236}">
                    <a16:creationId xmlns:a16="http://schemas.microsoft.com/office/drawing/2014/main" id="{D9544994-BA9A-A850-0625-FE047D4B7B9B}"/>
                  </a:ext>
                </a:extLst>
              </p:cNvPr>
              <p:cNvSpPr/>
              <p:nvPr/>
            </p:nvSpPr>
            <p:spPr>
              <a:xfrm>
                <a:off x="6757943" y="4238122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41" name="矩形 940">
                <a:extLst>
                  <a:ext uri="{FF2B5EF4-FFF2-40B4-BE49-F238E27FC236}">
                    <a16:creationId xmlns:a16="http://schemas.microsoft.com/office/drawing/2014/main" id="{0626246D-60D1-C224-986E-5F99D25BDD4E}"/>
                  </a:ext>
                </a:extLst>
              </p:cNvPr>
              <p:cNvSpPr/>
              <p:nvPr/>
            </p:nvSpPr>
            <p:spPr>
              <a:xfrm>
                <a:off x="6634407" y="386962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42" name="矩形 941">
                <a:extLst>
                  <a:ext uri="{FF2B5EF4-FFF2-40B4-BE49-F238E27FC236}">
                    <a16:creationId xmlns:a16="http://schemas.microsoft.com/office/drawing/2014/main" id="{C7131427-44E1-3163-4007-B2D700E926EF}"/>
                  </a:ext>
                </a:extLst>
              </p:cNvPr>
              <p:cNvSpPr/>
              <p:nvPr/>
            </p:nvSpPr>
            <p:spPr>
              <a:xfrm>
                <a:off x="6757988" y="386961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43" name="矩形 942">
                <a:extLst>
                  <a:ext uri="{FF2B5EF4-FFF2-40B4-BE49-F238E27FC236}">
                    <a16:creationId xmlns:a16="http://schemas.microsoft.com/office/drawing/2014/main" id="{F3AA10EC-8ADB-F374-3556-6AB6CA9EF7C1}"/>
                  </a:ext>
                </a:extLst>
              </p:cNvPr>
              <p:cNvSpPr/>
              <p:nvPr/>
            </p:nvSpPr>
            <p:spPr>
              <a:xfrm>
                <a:off x="6634363" y="436170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44" name="矩形 943">
                <a:extLst>
                  <a:ext uri="{FF2B5EF4-FFF2-40B4-BE49-F238E27FC236}">
                    <a16:creationId xmlns:a16="http://schemas.microsoft.com/office/drawing/2014/main" id="{C5017FC9-54FE-B83C-D2BE-909C2AA9DA03}"/>
                  </a:ext>
                </a:extLst>
              </p:cNvPr>
              <p:cNvSpPr/>
              <p:nvPr/>
            </p:nvSpPr>
            <p:spPr>
              <a:xfrm>
                <a:off x="6757943" y="436170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45" name="矩形 944">
                <a:extLst>
                  <a:ext uri="{FF2B5EF4-FFF2-40B4-BE49-F238E27FC236}">
                    <a16:creationId xmlns:a16="http://schemas.microsoft.com/office/drawing/2014/main" id="{EFE8979C-4E2A-373F-C35A-67EBEBA23E0B}"/>
                  </a:ext>
                </a:extLst>
              </p:cNvPr>
              <p:cNvSpPr/>
              <p:nvPr/>
            </p:nvSpPr>
            <p:spPr>
              <a:xfrm>
                <a:off x="6634407" y="399320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46" name="矩形 945">
                <a:extLst>
                  <a:ext uri="{FF2B5EF4-FFF2-40B4-BE49-F238E27FC236}">
                    <a16:creationId xmlns:a16="http://schemas.microsoft.com/office/drawing/2014/main" id="{99E499FF-32EF-D5D5-5EDD-6F116DAA10DA}"/>
                  </a:ext>
                </a:extLst>
              </p:cNvPr>
              <p:cNvSpPr/>
              <p:nvPr/>
            </p:nvSpPr>
            <p:spPr>
              <a:xfrm>
                <a:off x="6757988" y="399320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47" name="矩形 946">
                <a:extLst>
                  <a:ext uri="{FF2B5EF4-FFF2-40B4-BE49-F238E27FC236}">
                    <a16:creationId xmlns:a16="http://schemas.microsoft.com/office/drawing/2014/main" id="{DEC075BD-2FF9-7C38-1126-B349E9533867}"/>
                  </a:ext>
                </a:extLst>
              </p:cNvPr>
              <p:cNvSpPr/>
              <p:nvPr/>
            </p:nvSpPr>
            <p:spPr>
              <a:xfrm>
                <a:off x="6634363" y="448528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48" name="矩形 947">
                <a:extLst>
                  <a:ext uri="{FF2B5EF4-FFF2-40B4-BE49-F238E27FC236}">
                    <a16:creationId xmlns:a16="http://schemas.microsoft.com/office/drawing/2014/main" id="{10112B6E-A4C1-0437-5115-E23BD27D9F9C}"/>
                  </a:ext>
                </a:extLst>
              </p:cNvPr>
              <p:cNvSpPr/>
              <p:nvPr/>
            </p:nvSpPr>
            <p:spPr>
              <a:xfrm>
                <a:off x="6757943" y="448528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49" name="矩形 948">
                <a:extLst>
                  <a:ext uri="{FF2B5EF4-FFF2-40B4-BE49-F238E27FC236}">
                    <a16:creationId xmlns:a16="http://schemas.microsoft.com/office/drawing/2014/main" id="{7C59373B-26BB-A16B-6FF0-8503CA729E28}"/>
                  </a:ext>
                </a:extLst>
              </p:cNvPr>
              <p:cNvSpPr/>
              <p:nvPr/>
            </p:nvSpPr>
            <p:spPr>
              <a:xfrm>
                <a:off x="6634407" y="411678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50" name="矩形 949">
                <a:extLst>
                  <a:ext uri="{FF2B5EF4-FFF2-40B4-BE49-F238E27FC236}">
                    <a16:creationId xmlns:a16="http://schemas.microsoft.com/office/drawing/2014/main" id="{D91463D6-EAA9-5664-0D10-545F7D086CDE}"/>
                  </a:ext>
                </a:extLst>
              </p:cNvPr>
              <p:cNvSpPr/>
              <p:nvPr/>
            </p:nvSpPr>
            <p:spPr>
              <a:xfrm>
                <a:off x="6757988" y="411678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51" name="矩形 950">
                <a:extLst>
                  <a:ext uri="{FF2B5EF4-FFF2-40B4-BE49-F238E27FC236}">
                    <a16:creationId xmlns:a16="http://schemas.microsoft.com/office/drawing/2014/main" id="{93DC1BF1-2F35-3150-7A3C-6B7CD64F50A4}"/>
                  </a:ext>
                </a:extLst>
              </p:cNvPr>
              <p:cNvSpPr/>
              <p:nvPr/>
            </p:nvSpPr>
            <p:spPr>
              <a:xfrm>
                <a:off x="6634363" y="460886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52" name="矩形 951">
                <a:extLst>
                  <a:ext uri="{FF2B5EF4-FFF2-40B4-BE49-F238E27FC236}">
                    <a16:creationId xmlns:a16="http://schemas.microsoft.com/office/drawing/2014/main" id="{CDD5B20F-43C6-E167-A66A-06992BD77660}"/>
                  </a:ext>
                </a:extLst>
              </p:cNvPr>
              <p:cNvSpPr/>
              <p:nvPr/>
            </p:nvSpPr>
            <p:spPr>
              <a:xfrm>
                <a:off x="6757943" y="460886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53" name="矩形 952">
                <a:extLst>
                  <a:ext uri="{FF2B5EF4-FFF2-40B4-BE49-F238E27FC236}">
                    <a16:creationId xmlns:a16="http://schemas.microsoft.com/office/drawing/2014/main" id="{C314121D-9BD0-DB9E-5425-2218E908EE02}"/>
                  </a:ext>
                </a:extLst>
              </p:cNvPr>
              <p:cNvSpPr/>
              <p:nvPr/>
            </p:nvSpPr>
            <p:spPr>
              <a:xfrm>
                <a:off x="6881389" y="374604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54" name="矩形 953">
                <a:extLst>
                  <a:ext uri="{FF2B5EF4-FFF2-40B4-BE49-F238E27FC236}">
                    <a16:creationId xmlns:a16="http://schemas.microsoft.com/office/drawing/2014/main" id="{8E27DFF1-6E2B-6947-983B-5AC0C43FD44E}"/>
                  </a:ext>
                </a:extLst>
              </p:cNvPr>
              <p:cNvSpPr/>
              <p:nvPr/>
            </p:nvSpPr>
            <p:spPr>
              <a:xfrm>
                <a:off x="7004970" y="374604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55" name="矩形 954">
                <a:extLst>
                  <a:ext uri="{FF2B5EF4-FFF2-40B4-BE49-F238E27FC236}">
                    <a16:creationId xmlns:a16="http://schemas.microsoft.com/office/drawing/2014/main" id="{8F91E409-6D33-37A5-4599-F0D315A3FFD0}"/>
                  </a:ext>
                </a:extLst>
              </p:cNvPr>
              <p:cNvSpPr/>
              <p:nvPr/>
            </p:nvSpPr>
            <p:spPr>
              <a:xfrm>
                <a:off x="6881345" y="423812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56" name="矩形 955">
                <a:extLst>
                  <a:ext uri="{FF2B5EF4-FFF2-40B4-BE49-F238E27FC236}">
                    <a16:creationId xmlns:a16="http://schemas.microsoft.com/office/drawing/2014/main" id="{0964A4DF-9AB8-4134-292F-E754E813AC30}"/>
                  </a:ext>
                </a:extLst>
              </p:cNvPr>
              <p:cNvSpPr/>
              <p:nvPr/>
            </p:nvSpPr>
            <p:spPr>
              <a:xfrm>
                <a:off x="7004925" y="423812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57" name="矩形 956">
                <a:extLst>
                  <a:ext uri="{FF2B5EF4-FFF2-40B4-BE49-F238E27FC236}">
                    <a16:creationId xmlns:a16="http://schemas.microsoft.com/office/drawing/2014/main" id="{F32B6E90-8036-83D1-F0D1-EB1C1BF530D2}"/>
                  </a:ext>
                </a:extLst>
              </p:cNvPr>
              <p:cNvSpPr/>
              <p:nvPr/>
            </p:nvSpPr>
            <p:spPr>
              <a:xfrm>
                <a:off x="6881389" y="386962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58" name="矩形 957">
                <a:extLst>
                  <a:ext uri="{FF2B5EF4-FFF2-40B4-BE49-F238E27FC236}">
                    <a16:creationId xmlns:a16="http://schemas.microsoft.com/office/drawing/2014/main" id="{C354029A-A778-9A7F-6331-C05CA46A0D36}"/>
                  </a:ext>
                </a:extLst>
              </p:cNvPr>
              <p:cNvSpPr/>
              <p:nvPr/>
            </p:nvSpPr>
            <p:spPr>
              <a:xfrm>
                <a:off x="7004970" y="386962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59" name="矩形 958">
                <a:extLst>
                  <a:ext uri="{FF2B5EF4-FFF2-40B4-BE49-F238E27FC236}">
                    <a16:creationId xmlns:a16="http://schemas.microsoft.com/office/drawing/2014/main" id="{CD935F87-8F6D-45D0-098D-2315F363D665}"/>
                  </a:ext>
                </a:extLst>
              </p:cNvPr>
              <p:cNvSpPr/>
              <p:nvPr/>
            </p:nvSpPr>
            <p:spPr>
              <a:xfrm>
                <a:off x="6881345" y="436170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40" name="矩形 639">
                <a:extLst>
                  <a:ext uri="{FF2B5EF4-FFF2-40B4-BE49-F238E27FC236}">
                    <a16:creationId xmlns:a16="http://schemas.microsoft.com/office/drawing/2014/main" id="{82449B6B-B002-FE51-D0C7-1404A8FDD054}"/>
                  </a:ext>
                </a:extLst>
              </p:cNvPr>
              <p:cNvSpPr/>
              <p:nvPr/>
            </p:nvSpPr>
            <p:spPr>
              <a:xfrm>
                <a:off x="7004925" y="436170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41" name="矩形 640">
                <a:extLst>
                  <a:ext uri="{FF2B5EF4-FFF2-40B4-BE49-F238E27FC236}">
                    <a16:creationId xmlns:a16="http://schemas.microsoft.com/office/drawing/2014/main" id="{71FBBF2B-1213-E00E-5990-E6AD87D8B355}"/>
                  </a:ext>
                </a:extLst>
              </p:cNvPr>
              <p:cNvSpPr/>
              <p:nvPr/>
            </p:nvSpPr>
            <p:spPr>
              <a:xfrm>
                <a:off x="6881389" y="3993202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42" name="矩形 641">
                <a:extLst>
                  <a:ext uri="{FF2B5EF4-FFF2-40B4-BE49-F238E27FC236}">
                    <a16:creationId xmlns:a16="http://schemas.microsoft.com/office/drawing/2014/main" id="{D1471F48-631C-3327-3C6C-C9BF8A2F9765}"/>
                  </a:ext>
                </a:extLst>
              </p:cNvPr>
              <p:cNvSpPr/>
              <p:nvPr/>
            </p:nvSpPr>
            <p:spPr>
              <a:xfrm>
                <a:off x="7004970" y="399320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43" name="矩形 642">
                <a:extLst>
                  <a:ext uri="{FF2B5EF4-FFF2-40B4-BE49-F238E27FC236}">
                    <a16:creationId xmlns:a16="http://schemas.microsoft.com/office/drawing/2014/main" id="{0BA12C0F-6D20-0D03-AE21-D57683664FE3}"/>
                  </a:ext>
                </a:extLst>
              </p:cNvPr>
              <p:cNvSpPr/>
              <p:nvPr/>
            </p:nvSpPr>
            <p:spPr>
              <a:xfrm>
                <a:off x="6881345" y="4485285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44" name="矩形 643">
                <a:extLst>
                  <a:ext uri="{FF2B5EF4-FFF2-40B4-BE49-F238E27FC236}">
                    <a16:creationId xmlns:a16="http://schemas.microsoft.com/office/drawing/2014/main" id="{B79620B0-085F-2852-EE06-7BF401228C72}"/>
                  </a:ext>
                </a:extLst>
              </p:cNvPr>
              <p:cNvSpPr/>
              <p:nvPr/>
            </p:nvSpPr>
            <p:spPr>
              <a:xfrm>
                <a:off x="7004925" y="448528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45" name="矩形 644">
                <a:extLst>
                  <a:ext uri="{FF2B5EF4-FFF2-40B4-BE49-F238E27FC236}">
                    <a16:creationId xmlns:a16="http://schemas.microsoft.com/office/drawing/2014/main" id="{2B557696-2256-62F5-F257-6E20115E3F6A}"/>
                  </a:ext>
                </a:extLst>
              </p:cNvPr>
              <p:cNvSpPr/>
              <p:nvPr/>
            </p:nvSpPr>
            <p:spPr>
              <a:xfrm>
                <a:off x="6881389" y="411678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46" name="矩形 645">
                <a:extLst>
                  <a:ext uri="{FF2B5EF4-FFF2-40B4-BE49-F238E27FC236}">
                    <a16:creationId xmlns:a16="http://schemas.microsoft.com/office/drawing/2014/main" id="{DF48F1B8-1AA9-E8A1-18AB-C06C23795610}"/>
                  </a:ext>
                </a:extLst>
              </p:cNvPr>
              <p:cNvSpPr/>
              <p:nvPr/>
            </p:nvSpPr>
            <p:spPr>
              <a:xfrm>
                <a:off x="7004970" y="411678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47" name="矩形 646">
                <a:extLst>
                  <a:ext uri="{FF2B5EF4-FFF2-40B4-BE49-F238E27FC236}">
                    <a16:creationId xmlns:a16="http://schemas.microsoft.com/office/drawing/2014/main" id="{E214641A-A8D8-F286-441F-0793644BE39D}"/>
                  </a:ext>
                </a:extLst>
              </p:cNvPr>
              <p:cNvSpPr/>
              <p:nvPr/>
            </p:nvSpPr>
            <p:spPr>
              <a:xfrm>
                <a:off x="6881345" y="4608865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48" name="矩形 647">
                <a:extLst>
                  <a:ext uri="{FF2B5EF4-FFF2-40B4-BE49-F238E27FC236}">
                    <a16:creationId xmlns:a16="http://schemas.microsoft.com/office/drawing/2014/main" id="{36D9F137-61B1-80C3-CFDC-551B616A48AD}"/>
                  </a:ext>
                </a:extLst>
              </p:cNvPr>
              <p:cNvSpPr/>
              <p:nvPr/>
            </p:nvSpPr>
            <p:spPr>
              <a:xfrm>
                <a:off x="7004925" y="460886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49" name="矩形 648">
                <a:extLst>
                  <a:ext uri="{FF2B5EF4-FFF2-40B4-BE49-F238E27FC236}">
                    <a16:creationId xmlns:a16="http://schemas.microsoft.com/office/drawing/2014/main" id="{7394367F-5AB1-F411-2C20-228534238ABB}"/>
                  </a:ext>
                </a:extLst>
              </p:cNvPr>
              <p:cNvSpPr/>
              <p:nvPr/>
            </p:nvSpPr>
            <p:spPr>
              <a:xfrm>
                <a:off x="7128461" y="374603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50" name="矩形 649">
                <a:extLst>
                  <a:ext uri="{FF2B5EF4-FFF2-40B4-BE49-F238E27FC236}">
                    <a16:creationId xmlns:a16="http://schemas.microsoft.com/office/drawing/2014/main" id="{D4F1430A-303C-76C6-FCF5-FFB86E35751F}"/>
                  </a:ext>
                </a:extLst>
              </p:cNvPr>
              <p:cNvSpPr/>
              <p:nvPr/>
            </p:nvSpPr>
            <p:spPr>
              <a:xfrm>
                <a:off x="7252042" y="374603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51" name="矩形 650">
                <a:extLst>
                  <a:ext uri="{FF2B5EF4-FFF2-40B4-BE49-F238E27FC236}">
                    <a16:creationId xmlns:a16="http://schemas.microsoft.com/office/drawing/2014/main" id="{E830039E-E500-CCD7-B83E-DA03664A160E}"/>
                  </a:ext>
                </a:extLst>
              </p:cNvPr>
              <p:cNvSpPr/>
              <p:nvPr/>
            </p:nvSpPr>
            <p:spPr>
              <a:xfrm>
                <a:off x="7128417" y="423812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52" name="矩形 651">
                <a:extLst>
                  <a:ext uri="{FF2B5EF4-FFF2-40B4-BE49-F238E27FC236}">
                    <a16:creationId xmlns:a16="http://schemas.microsoft.com/office/drawing/2014/main" id="{BDF6540A-07FD-8581-1C30-6522C17FF228}"/>
                  </a:ext>
                </a:extLst>
              </p:cNvPr>
              <p:cNvSpPr/>
              <p:nvPr/>
            </p:nvSpPr>
            <p:spPr>
              <a:xfrm>
                <a:off x="7251997" y="4238122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53" name="矩形 652">
                <a:extLst>
                  <a:ext uri="{FF2B5EF4-FFF2-40B4-BE49-F238E27FC236}">
                    <a16:creationId xmlns:a16="http://schemas.microsoft.com/office/drawing/2014/main" id="{0D1BEE4F-E69C-542B-C928-AC56DD4B42E3}"/>
                  </a:ext>
                </a:extLst>
              </p:cNvPr>
              <p:cNvSpPr/>
              <p:nvPr/>
            </p:nvSpPr>
            <p:spPr>
              <a:xfrm>
                <a:off x="7128461" y="386962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54" name="矩形 653">
                <a:extLst>
                  <a:ext uri="{FF2B5EF4-FFF2-40B4-BE49-F238E27FC236}">
                    <a16:creationId xmlns:a16="http://schemas.microsoft.com/office/drawing/2014/main" id="{6EC47D9C-B210-2181-B4C0-8C9421D67682}"/>
                  </a:ext>
                </a:extLst>
              </p:cNvPr>
              <p:cNvSpPr/>
              <p:nvPr/>
            </p:nvSpPr>
            <p:spPr>
              <a:xfrm>
                <a:off x="7252042" y="386961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55" name="矩形 654">
                <a:extLst>
                  <a:ext uri="{FF2B5EF4-FFF2-40B4-BE49-F238E27FC236}">
                    <a16:creationId xmlns:a16="http://schemas.microsoft.com/office/drawing/2014/main" id="{F3EA77F2-9818-74E9-31A1-E1755628924F}"/>
                  </a:ext>
                </a:extLst>
              </p:cNvPr>
              <p:cNvSpPr/>
              <p:nvPr/>
            </p:nvSpPr>
            <p:spPr>
              <a:xfrm>
                <a:off x="7128417" y="436170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56" name="矩形 655">
                <a:extLst>
                  <a:ext uri="{FF2B5EF4-FFF2-40B4-BE49-F238E27FC236}">
                    <a16:creationId xmlns:a16="http://schemas.microsoft.com/office/drawing/2014/main" id="{57F189E5-ADB8-04AD-10F7-4EE7DE7D4564}"/>
                  </a:ext>
                </a:extLst>
              </p:cNvPr>
              <p:cNvSpPr/>
              <p:nvPr/>
            </p:nvSpPr>
            <p:spPr>
              <a:xfrm>
                <a:off x="7251997" y="436170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57" name="矩形 656">
                <a:extLst>
                  <a:ext uri="{FF2B5EF4-FFF2-40B4-BE49-F238E27FC236}">
                    <a16:creationId xmlns:a16="http://schemas.microsoft.com/office/drawing/2014/main" id="{0F27FCEF-DF07-B8AF-4B6F-221FFFB5847C}"/>
                  </a:ext>
                </a:extLst>
              </p:cNvPr>
              <p:cNvSpPr/>
              <p:nvPr/>
            </p:nvSpPr>
            <p:spPr>
              <a:xfrm>
                <a:off x="7128461" y="399320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58" name="矩形 657">
                <a:extLst>
                  <a:ext uri="{FF2B5EF4-FFF2-40B4-BE49-F238E27FC236}">
                    <a16:creationId xmlns:a16="http://schemas.microsoft.com/office/drawing/2014/main" id="{97DBF5E2-391C-DDB1-8807-B87474187135}"/>
                  </a:ext>
                </a:extLst>
              </p:cNvPr>
              <p:cNvSpPr/>
              <p:nvPr/>
            </p:nvSpPr>
            <p:spPr>
              <a:xfrm>
                <a:off x="7252042" y="399320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59" name="矩形 658">
                <a:extLst>
                  <a:ext uri="{FF2B5EF4-FFF2-40B4-BE49-F238E27FC236}">
                    <a16:creationId xmlns:a16="http://schemas.microsoft.com/office/drawing/2014/main" id="{F1DA9D5C-3384-3257-5B11-74342122B151}"/>
                  </a:ext>
                </a:extLst>
              </p:cNvPr>
              <p:cNvSpPr/>
              <p:nvPr/>
            </p:nvSpPr>
            <p:spPr>
              <a:xfrm>
                <a:off x="7128417" y="448528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60" name="矩形 659">
                <a:extLst>
                  <a:ext uri="{FF2B5EF4-FFF2-40B4-BE49-F238E27FC236}">
                    <a16:creationId xmlns:a16="http://schemas.microsoft.com/office/drawing/2014/main" id="{B1BFCDA6-72E7-7F64-3FBC-3D87C6494B4E}"/>
                  </a:ext>
                </a:extLst>
              </p:cNvPr>
              <p:cNvSpPr/>
              <p:nvPr/>
            </p:nvSpPr>
            <p:spPr>
              <a:xfrm>
                <a:off x="7251997" y="448528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61" name="矩形 660">
                <a:extLst>
                  <a:ext uri="{FF2B5EF4-FFF2-40B4-BE49-F238E27FC236}">
                    <a16:creationId xmlns:a16="http://schemas.microsoft.com/office/drawing/2014/main" id="{0BEA50DE-8EF7-EBF4-B661-713F9D32A941}"/>
                  </a:ext>
                </a:extLst>
              </p:cNvPr>
              <p:cNvSpPr/>
              <p:nvPr/>
            </p:nvSpPr>
            <p:spPr>
              <a:xfrm>
                <a:off x="7128461" y="411678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62" name="矩形 661">
                <a:extLst>
                  <a:ext uri="{FF2B5EF4-FFF2-40B4-BE49-F238E27FC236}">
                    <a16:creationId xmlns:a16="http://schemas.microsoft.com/office/drawing/2014/main" id="{0D8792EF-0387-0EC2-F837-034E0B11DC0F}"/>
                  </a:ext>
                </a:extLst>
              </p:cNvPr>
              <p:cNvSpPr/>
              <p:nvPr/>
            </p:nvSpPr>
            <p:spPr>
              <a:xfrm>
                <a:off x="7252042" y="411678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63" name="矩形 662">
                <a:extLst>
                  <a:ext uri="{FF2B5EF4-FFF2-40B4-BE49-F238E27FC236}">
                    <a16:creationId xmlns:a16="http://schemas.microsoft.com/office/drawing/2014/main" id="{444378FB-ABC4-75F3-F923-C0D7A1B6778E}"/>
                  </a:ext>
                </a:extLst>
              </p:cNvPr>
              <p:cNvSpPr/>
              <p:nvPr/>
            </p:nvSpPr>
            <p:spPr>
              <a:xfrm>
                <a:off x="7128417" y="460886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64" name="矩形 663">
                <a:extLst>
                  <a:ext uri="{FF2B5EF4-FFF2-40B4-BE49-F238E27FC236}">
                    <a16:creationId xmlns:a16="http://schemas.microsoft.com/office/drawing/2014/main" id="{A20F5792-E8EA-FE9B-3A34-006D0662F47D}"/>
                  </a:ext>
                </a:extLst>
              </p:cNvPr>
              <p:cNvSpPr/>
              <p:nvPr/>
            </p:nvSpPr>
            <p:spPr>
              <a:xfrm>
                <a:off x="7251997" y="460886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F3791C5F-233B-9DE1-9497-3C6AA68BF1C3}"/>
                </a:ext>
              </a:extLst>
            </p:cNvPr>
            <p:cNvGrpSpPr/>
            <p:nvPr/>
          </p:nvGrpSpPr>
          <p:grpSpPr>
            <a:xfrm>
              <a:off x="4286859" y="5238248"/>
              <a:ext cx="988332" cy="986407"/>
              <a:chOff x="6539691" y="3898439"/>
              <a:chExt cx="988332" cy="986407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16C333BF-4814-742C-5F47-460A5144DEC7}"/>
                  </a:ext>
                </a:extLst>
              </p:cNvPr>
              <p:cNvSpPr/>
              <p:nvPr/>
            </p:nvSpPr>
            <p:spPr>
              <a:xfrm>
                <a:off x="6539735" y="389844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E6E35CA9-D429-EDCF-759E-9E057A5A3221}"/>
                  </a:ext>
                </a:extLst>
              </p:cNvPr>
              <p:cNvSpPr/>
              <p:nvPr/>
            </p:nvSpPr>
            <p:spPr>
              <a:xfrm>
                <a:off x="6663316" y="389844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773E470B-CC7F-8C82-818B-C117AD615479}"/>
                  </a:ext>
                </a:extLst>
              </p:cNvPr>
              <p:cNvSpPr/>
              <p:nvPr/>
            </p:nvSpPr>
            <p:spPr>
              <a:xfrm>
                <a:off x="6539691" y="439052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AA7924EC-0BDB-258C-6846-977BFBAC1BC1}"/>
                  </a:ext>
                </a:extLst>
              </p:cNvPr>
              <p:cNvSpPr/>
              <p:nvPr/>
            </p:nvSpPr>
            <p:spPr>
              <a:xfrm>
                <a:off x="6663271" y="439052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F066066D-5AD6-F70B-256A-3730C68B135F}"/>
                  </a:ext>
                </a:extLst>
              </p:cNvPr>
              <p:cNvSpPr/>
              <p:nvPr/>
            </p:nvSpPr>
            <p:spPr>
              <a:xfrm>
                <a:off x="6539735" y="402202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212EC4FB-F33A-B1D2-0C38-C00DB3E100CC}"/>
                  </a:ext>
                </a:extLst>
              </p:cNvPr>
              <p:cNvSpPr/>
              <p:nvPr/>
            </p:nvSpPr>
            <p:spPr>
              <a:xfrm>
                <a:off x="6663316" y="402202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B6A0A376-2187-1CCB-62BD-01C0C3BEC020}"/>
                  </a:ext>
                </a:extLst>
              </p:cNvPr>
              <p:cNvSpPr/>
              <p:nvPr/>
            </p:nvSpPr>
            <p:spPr>
              <a:xfrm>
                <a:off x="6539691" y="451410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83A7294F-4DB2-F821-8F30-24D682ADE121}"/>
                  </a:ext>
                </a:extLst>
              </p:cNvPr>
              <p:cNvSpPr/>
              <p:nvPr/>
            </p:nvSpPr>
            <p:spPr>
              <a:xfrm>
                <a:off x="6663271" y="451410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6780BA45-89EE-4D93-7255-1F3ABD06C53C}"/>
                  </a:ext>
                </a:extLst>
              </p:cNvPr>
              <p:cNvSpPr/>
              <p:nvPr/>
            </p:nvSpPr>
            <p:spPr>
              <a:xfrm>
                <a:off x="6539735" y="4145602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73DDE593-9DB0-22CC-D0BF-308F707688C2}"/>
                  </a:ext>
                </a:extLst>
              </p:cNvPr>
              <p:cNvSpPr/>
              <p:nvPr/>
            </p:nvSpPr>
            <p:spPr>
              <a:xfrm>
                <a:off x="6663316" y="414560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431C46E8-426F-45D9-17E3-7E3E536D8CE3}"/>
                  </a:ext>
                </a:extLst>
              </p:cNvPr>
              <p:cNvSpPr/>
              <p:nvPr/>
            </p:nvSpPr>
            <p:spPr>
              <a:xfrm>
                <a:off x="6539691" y="4637685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1ED5C0AF-4567-730F-A730-1356F2167449}"/>
                  </a:ext>
                </a:extLst>
              </p:cNvPr>
              <p:cNvSpPr/>
              <p:nvPr/>
            </p:nvSpPr>
            <p:spPr>
              <a:xfrm>
                <a:off x="6663271" y="463768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B9084A2D-60AE-2497-0663-FE648DFCEE62}"/>
                  </a:ext>
                </a:extLst>
              </p:cNvPr>
              <p:cNvSpPr/>
              <p:nvPr/>
            </p:nvSpPr>
            <p:spPr>
              <a:xfrm>
                <a:off x="6539735" y="426918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E1A38B08-0AD8-9651-5B42-BC150C70992C}"/>
                  </a:ext>
                </a:extLst>
              </p:cNvPr>
              <p:cNvSpPr/>
              <p:nvPr/>
            </p:nvSpPr>
            <p:spPr>
              <a:xfrm>
                <a:off x="6663316" y="426918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5A0EB5AF-F6AA-D29B-7C39-8DCFFC59775D}"/>
                  </a:ext>
                </a:extLst>
              </p:cNvPr>
              <p:cNvSpPr/>
              <p:nvPr/>
            </p:nvSpPr>
            <p:spPr>
              <a:xfrm>
                <a:off x="6539691" y="4761265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5368AAAB-149C-CEBC-31D8-96C24D500122}"/>
                  </a:ext>
                </a:extLst>
              </p:cNvPr>
              <p:cNvSpPr/>
              <p:nvPr/>
            </p:nvSpPr>
            <p:spPr>
              <a:xfrm>
                <a:off x="6663271" y="476126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60AF414E-0CCC-7F20-C93B-F26B29D4E5E0}"/>
                  </a:ext>
                </a:extLst>
              </p:cNvPr>
              <p:cNvSpPr/>
              <p:nvPr/>
            </p:nvSpPr>
            <p:spPr>
              <a:xfrm>
                <a:off x="6786807" y="389843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94E499F4-8C86-0973-FD7C-45F05926DC2F}"/>
                  </a:ext>
                </a:extLst>
              </p:cNvPr>
              <p:cNvSpPr/>
              <p:nvPr/>
            </p:nvSpPr>
            <p:spPr>
              <a:xfrm>
                <a:off x="6910388" y="389843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C7362002-3DA8-527E-1945-4B0EC4B453EE}"/>
                  </a:ext>
                </a:extLst>
              </p:cNvPr>
              <p:cNvSpPr/>
              <p:nvPr/>
            </p:nvSpPr>
            <p:spPr>
              <a:xfrm>
                <a:off x="6786763" y="439052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AF499F84-50DF-A03F-0EED-17A6253EB29C}"/>
                  </a:ext>
                </a:extLst>
              </p:cNvPr>
              <p:cNvSpPr/>
              <p:nvPr/>
            </p:nvSpPr>
            <p:spPr>
              <a:xfrm>
                <a:off x="6910343" y="4390522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FE4A35C0-2A54-99CD-5F5D-D341ADF2853A}"/>
                  </a:ext>
                </a:extLst>
              </p:cNvPr>
              <p:cNvSpPr/>
              <p:nvPr/>
            </p:nvSpPr>
            <p:spPr>
              <a:xfrm>
                <a:off x="6786807" y="402202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05BA4F5E-46F4-ACA1-0E5D-3A18303AEB3C}"/>
                  </a:ext>
                </a:extLst>
              </p:cNvPr>
              <p:cNvSpPr/>
              <p:nvPr/>
            </p:nvSpPr>
            <p:spPr>
              <a:xfrm>
                <a:off x="6910388" y="402201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1D1EDC51-7C00-C3D1-ACB2-E48E90BC10D7}"/>
                  </a:ext>
                </a:extLst>
              </p:cNvPr>
              <p:cNvSpPr/>
              <p:nvPr/>
            </p:nvSpPr>
            <p:spPr>
              <a:xfrm>
                <a:off x="6786763" y="451410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4DE18193-8AFF-1A72-EFCF-8A0EDFADE1F4}"/>
                  </a:ext>
                </a:extLst>
              </p:cNvPr>
              <p:cNvSpPr/>
              <p:nvPr/>
            </p:nvSpPr>
            <p:spPr>
              <a:xfrm>
                <a:off x="6910343" y="451410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4BF58D0D-91B9-9E77-D562-432498FB3F23}"/>
                  </a:ext>
                </a:extLst>
              </p:cNvPr>
              <p:cNvSpPr/>
              <p:nvPr/>
            </p:nvSpPr>
            <p:spPr>
              <a:xfrm>
                <a:off x="6786807" y="414560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5BB238B5-5266-6AEA-ACB4-882D021D6433}"/>
                  </a:ext>
                </a:extLst>
              </p:cNvPr>
              <p:cNvSpPr/>
              <p:nvPr/>
            </p:nvSpPr>
            <p:spPr>
              <a:xfrm>
                <a:off x="6910388" y="414560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53490E34-7D71-676E-79EA-CEED157CB408}"/>
                  </a:ext>
                </a:extLst>
              </p:cNvPr>
              <p:cNvSpPr/>
              <p:nvPr/>
            </p:nvSpPr>
            <p:spPr>
              <a:xfrm>
                <a:off x="6786763" y="463768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1B240661-98DB-CF79-018C-1D2711ECC753}"/>
                  </a:ext>
                </a:extLst>
              </p:cNvPr>
              <p:cNvSpPr/>
              <p:nvPr/>
            </p:nvSpPr>
            <p:spPr>
              <a:xfrm>
                <a:off x="6910343" y="463768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A827E3E1-E4B4-DB27-9166-D0221DDFF6E5}"/>
                  </a:ext>
                </a:extLst>
              </p:cNvPr>
              <p:cNvSpPr/>
              <p:nvPr/>
            </p:nvSpPr>
            <p:spPr>
              <a:xfrm>
                <a:off x="6786807" y="426918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EDC2B8A8-7249-6AEE-418D-D1C0F7FA697F}"/>
                  </a:ext>
                </a:extLst>
              </p:cNvPr>
              <p:cNvSpPr/>
              <p:nvPr/>
            </p:nvSpPr>
            <p:spPr>
              <a:xfrm>
                <a:off x="6910388" y="426918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8AADF2F1-FCCB-3764-9F35-A0A2D662C1CD}"/>
                  </a:ext>
                </a:extLst>
              </p:cNvPr>
              <p:cNvSpPr/>
              <p:nvPr/>
            </p:nvSpPr>
            <p:spPr>
              <a:xfrm>
                <a:off x="6786763" y="476126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1AF81F16-07D1-53B5-0F92-459012BEEEA6}"/>
                  </a:ext>
                </a:extLst>
              </p:cNvPr>
              <p:cNvSpPr/>
              <p:nvPr/>
            </p:nvSpPr>
            <p:spPr>
              <a:xfrm>
                <a:off x="6910343" y="476126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5CD39042-2ECF-7935-254B-C5227BF68F6D}"/>
                  </a:ext>
                </a:extLst>
              </p:cNvPr>
              <p:cNvSpPr/>
              <p:nvPr/>
            </p:nvSpPr>
            <p:spPr>
              <a:xfrm>
                <a:off x="7033789" y="389844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3BA368E9-DA58-9BEC-5668-357080D7B286}"/>
                  </a:ext>
                </a:extLst>
              </p:cNvPr>
              <p:cNvSpPr/>
              <p:nvPr/>
            </p:nvSpPr>
            <p:spPr>
              <a:xfrm>
                <a:off x="7157370" y="389844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50F83796-16E4-C3FD-DA19-BC4700ABF0BB}"/>
                  </a:ext>
                </a:extLst>
              </p:cNvPr>
              <p:cNvSpPr/>
              <p:nvPr/>
            </p:nvSpPr>
            <p:spPr>
              <a:xfrm>
                <a:off x="7033745" y="439052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9A2C5E25-19C2-27C7-59A1-0254E4881456}"/>
                  </a:ext>
                </a:extLst>
              </p:cNvPr>
              <p:cNvSpPr/>
              <p:nvPr/>
            </p:nvSpPr>
            <p:spPr>
              <a:xfrm>
                <a:off x="7157325" y="439052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7" name="矩形 46">
                <a:extLst>
                  <a:ext uri="{FF2B5EF4-FFF2-40B4-BE49-F238E27FC236}">
                    <a16:creationId xmlns:a16="http://schemas.microsoft.com/office/drawing/2014/main" id="{A5F38955-CCD4-FA57-2F8A-0C4CF56EB894}"/>
                  </a:ext>
                </a:extLst>
              </p:cNvPr>
              <p:cNvSpPr/>
              <p:nvPr/>
            </p:nvSpPr>
            <p:spPr>
              <a:xfrm>
                <a:off x="7033789" y="402202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7BF5C1F2-A1FF-F2F0-1B1E-308345834D31}"/>
                  </a:ext>
                </a:extLst>
              </p:cNvPr>
              <p:cNvSpPr/>
              <p:nvPr/>
            </p:nvSpPr>
            <p:spPr>
              <a:xfrm>
                <a:off x="7157370" y="402202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8D3BB79F-9308-4E5C-E182-2DFA6DB84E82}"/>
                  </a:ext>
                </a:extLst>
              </p:cNvPr>
              <p:cNvSpPr/>
              <p:nvPr/>
            </p:nvSpPr>
            <p:spPr>
              <a:xfrm>
                <a:off x="7033745" y="451410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14858221-B280-3852-B737-BCC02D6B5202}"/>
                  </a:ext>
                </a:extLst>
              </p:cNvPr>
              <p:cNvSpPr/>
              <p:nvPr/>
            </p:nvSpPr>
            <p:spPr>
              <a:xfrm>
                <a:off x="7157325" y="451410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5EE90407-AB6E-F00E-31B6-F05709425613}"/>
                  </a:ext>
                </a:extLst>
              </p:cNvPr>
              <p:cNvSpPr/>
              <p:nvPr/>
            </p:nvSpPr>
            <p:spPr>
              <a:xfrm>
                <a:off x="7033789" y="4145602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2" name="矩形 51">
                <a:extLst>
                  <a:ext uri="{FF2B5EF4-FFF2-40B4-BE49-F238E27FC236}">
                    <a16:creationId xmlns:a16="http://schemas.microsoft.com/office/drawing/2014/main" id="{B6C5FE4A-FDF1-055E-09CA-88E81D07E356}"/>
                  </a:ext>
                </a:extLst>
              </p:cNvPr>
              <p:cNvSpPr/>
              <p:nvPr/>
            </p:nvSpPr>
            <p:spPr>
              <a:xfrm>
                <a:off x="7157370" y="414560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851F457D-4661-627B-B36A-FF0B8A4AA497}"/>
                  </a:ext>
                </a:extLst>
              </p:cNvPr>
              <p:cNvSpPr/>
              <p:nvPr/>
            </p:nvSpPr>
            <p:spPr>
              <a:xfrm>
                <a:off x="7033745" y="4637685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73A1361B-3CE0-29C0-8ACF-E2CAD3B5A693}"/>
                  </a:ext>
                </a:extLst>
              </p:cNvPr>
              <p:cNvSpPr/>
              <p:nvPr/>
            </p:nvSpPr>
            <p:spPr>
              <a:xfrm>
                <a:off x="7157325" y="463768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5" name="矩形 54">
                <a:extLst>
                  <a:ext uri="{FF2B5EF4-FFF2-40B4-BE49-F238E27FC236}">
                    <a16:creationId xmlns:a16="http://schemas.microsoft.com/office/drawing/2014/main" id="{E88A69AF-24B2-9E55-48E2-D8CD80F5D94F}"/>
                  </a:ext>
                </a:extLst>
              </p:cNvPr>
              <p:cNvSpPr/>
              <p:nvPr/>
            </p:nvSpPr>
            <p:spPr>
              <a:xfrm>
                <a:off x="7033789" y="426918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6" name="矩形 55">
                <a:extLst>
                  <a:ext uri="{FF2B5EF4-FFF2-40B4-BE49-F238E27FC236}">
                    <a16:creationId xmlns:a16="http://schemas.microsoft.com/office/drawing/2014/main" id="{194205E1-CB44-FE58-3923-BE5798793AC1}"/>
                  </a:ext>
                </a:extLst>
              </p:cNvPr>
              <p:cNvSpPr/>
              <p:nvPr/>
            </p:nvSpPr>
            <p:spPr>
              <a:xfrm>
                <a:off x="7157370" y="426918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7" name="矩形 56">
                <a:extLst>
                  <a:ext uri="{FF2B5EF4-FFF2-40B4-BE49-F238E27FC236}">
                    <a16:creationId xmlns:a16="http://schemas.microsoft.com/office/drawing/2014/main" id="{20C07282-6DA8-9D2D-740E-E77AE3AD2201}"/>
                  </a:ext>
                </a:extLst>
              </p:cNvPr>
              <p:cNvSpPr/>
              <p:nvPr/>
            </p:nvSpPr>
            <p:spPr>
              <a:xfrm>
                <a:off x="7033745" y="4761265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8" name="矩形 57">
                <a:extLst>
                  <a:ext uri="{FF2B5EF4-FFF2-40B4-BE49-F238E27FC236}">
                    <a16:creationId xmlns:a16="http://schemas.microsoft.com/office/drawing/2014/main" id="{5DEF18A1-CC84-2CE3-ED15-D1910FDEF5E4}"/>
                  </a:ext>
                </a:extLst>
              </p:cNvPr>
              <p:cNvSpPr/>
              <p:nvPr/>
            </p:nvSpPr>
            <p:spPr>
              <a:xfrm>
                <a:off x="7157325" y="476126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9" name="矩形 58">
                <a:extLst>
                  <a:ext uri="{FF2B5EF4-FFF2-40B4-BE49-F238E27FC236}">
                    <a16:creationId xmlns:a16="http://schemas.microsoft.com/office/drawing/2014/main" id="{BB0AB4C9-00EB-CE2E-6F2D-BB3285C7FEE1}"/>
                  </a:ext>
                </a:extLst>
              </p:cNvPr>
              <p:cNvSpPr/>
              <p:nvPr/>
            </p:nvSpPr>
            <p:spPr>
              <a:xfrm>
                <a:off x="7280861" y="389843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0" name="矩形 59">
                <a:extLst>
                  <a:ext uri="{FF2B5EF4-FFF2-40B4-BE49-F238E27FC236}">
                    <a16:creationId xmlns:a16="http://schemas.microsoft.com/office/drawing/2014/main" id="{9365B53B-50DE-FCC5-184B-8A307BE70D3A}"/>
                  </a:ext>
                </a:extLst>
              </p:cNvPr>
              <p:cNvSpPr/>
              <p:nvPr/>
            </p:nvSpPr>
            <p:spPr>
              <a:xfrm>
                <a:off x="7404442" y="389843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1" name="矩形 60">
                <a:extLst>
                  <a:ext uri="{FF2B5EF4-FFF2-40B4-BE49-F238E27FC236}">
                    <a16:creationId xmlns:a16="http://schemas.microsoft.com/office/drawing/2014/main" id="{F0510142-5D55-8CBC-D999-C15BE83D095E}"/>
                  </a:ext>
                </a:extLst>
              </p:cNvPr>
              <p:cNvSpPr/>
              <p:nvPr/>
            </p:nvSpPr>
            <p:spPr>
              <a:xfrm>
                <a:off x="7280817" y="439052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id="{1BB21F5C-00C0-157F-0D54-789629ED4D9B}"/>
                  </a:ext>
                </a:extLst>
              </p:cNvPr>
              <p:cNvSpPr/>
              <p:nvPr/>
            </p:nvSpPr>
            <p:spPr>
              <a:xfrm>
                <a:off x="7404397" y="4390522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3" name="矩形 62">
                <a:extLst>
                  <a:ext uri="{FF2B5EF4-FFF2-40B4-BE49-F238E27FC236}">
                    <a16:creationId xmlns:a16="http://schemas.microsoft.com/office/drawing/2014/main" id="{BD8E99D0-517B-996D-D873-C59BA4F26037}"/>
                  </a:ext>
                </a:extLst>
              </p:cNvPr>
              <p:cNvSpPr/>
              <p:nvPr/>
            </p:nvSpPr>
            <p:spPr>
              <a:xfrm>
                <a:off x="7280861" y="402202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06" name="矩形 905">
                <a:extLst>
                  <a:ext uri="{FF2B5EF4-FFF2-40B4-BE49-F238E27FC236}">
                    <a16:creationId xmlns:a16="http://schemas.microsoft.com/office/drawing/2014/main" id="{E427D7F2-3145-8893-617A-CCA04BA51AB2}"/>
                  </a:ext>
                </a:extLst>
              </p:cNvPr>
              <p:cNvSpPr/>
              <p:nvPr/>
            </p:nvSpPr>
            <p:spPr>
              <a:xfrm>
                <a:off x="7404442" y="402201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08" name="矩形 907">
                <a:extLst>
                  <a:ext uri="{FF2B5EF4-FFF2-40B4-BE49-F238E27FC236}">
                    <a16:creationId xmlns:a16="http://schemas.microsoft.com/office/drawing/2014/main" id="{0CE1842B-F4E8-5E2F-809E-A69B1B39F2F6}"/>
                  </a:ext>
                </a:extLst>
              </p:cNvPr>
              <p:cNvSpPr/>
              <p:nvPr/>
            </p:nvSpPr>
            <p:spPr>
              <a:xfrm>
                <a:off x="7280817" y="451410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09" name="矩形 908">
                <a:extLst>
                  <a:ext uri="{FF2B5EF4-FFF2-40B4-BE49-F238E27FC236}">
                    <a16:creationId xmlns:a16="http://schemas.microsoft.com/office/drawing/2014/main" id="{8541BC37-F6E2-8619-D901-EB69A03BD59B}"/>
                  </a:ext>
                </a:extLst>
              </p:cNvPr>
              <p:cNvSpPr/>
              <p:nvPr/>
            </p:nvSpPr>
            <p:spPr>
              <a:xfrm>
                <a:off x="7404397" y="451410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11" name="矩形 910">
                <a:extLst>
                  <a:ext uri="{FF2B5EF4-FFF2-40B4-BE49-F238E27FC236}">
                    <a16:creationId xmlns:a16="http://schemas.microsoft.com/office/drawing/2014/main" id="{F7B732F3-70FE-7131-1148-C65BBED3567E}"/>
                  </a:ext>
                </a:extLst>
              </p:cNvPr>
              <p:cNvSpPr/>
              <p:nvPr/>
            </p:nvSpPr>
            <p:spPr>
              <a:xfrm>
                <a:off x="7280861" y="414560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12" name="矩形 911">
                <a:extLst>
                  <a:ext uri="{FF2B5EF4-FFF2-40B4-BE49-F238E27FC236}">
                    <a16:creationId xmlns:a16="http://schemas.microsoft.com/office/drawing/2014/main" id="{5DE2264E-59D5-5549-D798-6A4D22E4D01B}"/>
                  </a:ext>
                </a:extLst>
              </p:cNvPr>
              <p:cNvSpPr/>
              <p:nvPr/>
            </p:nvSpPr>
            <p:spPr>
              <a:xfrm>
                <a:off x="7404442" y="414560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13" name="矩形 912">
                <a:extLst>
                  <a:ext uri="{FF2B5EF4-FFF2-40B4-BE49-F238E27FC236}">
                    <a16:creationId xmlns:a16="http://schemas.microsoft.com/office/drawing/2014/main" id="{5D7EBC20-FE8E-0C07-7BD7-3F6FA7178ED7}"/>
                  </a:ext>
                </a:extLst>
              </p:cNvPr>
              <p:cNvSpPr/>
              <p:nvPr/>
            </p:nvSpPr>
            <p:spPr>
              <a:xfrm>
                <a:off x="7280817" y="463768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14" name="矩形 913">
                <a:extLst>
                  <a:ext uri="{FF2B5EF4-FFF2-40B4-BE49-F238E27FC236}">
                    <a16:creationId xmlns:a16="http://schemas.microsoft.com/office/drawing/2014/main" id="{67A13EBE-9A2D-8034-5642-F3BC2E264F2A}"/>
                  </a:ext>
                </a:extLst>
              </p:cNvPr>
              <p:cNvSpPr/>
              <p:nvPr/>
            </p:nvSpPr>
            <p:spPr>
              <a:xfrm>
                <a:off x="7404397" y="463768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15" name="矩形 914">
                <a:extLst>
                  <a:ext uri="{FF2B5EF4-FFF2-40B4-BE49-F238E27FC236}">
                    <a16:creationId xmlns:a16="http://schemas.microsoft.com/office/drawing/2014/main" id="{831AF666-3597-15EF-CFE0-3C0DAA6DBA6A}"/>
                  </a:ext>
                </a:extLst>
              </p:cNvPr>
              <p:cNvSpPr/>
              <p:nvPr/>
            </p:nvSpPr>
            <p:spPr>
              <a:xfrm>
                <a:off x="7280861" y="426918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16" name="矩形 915">
                <a:extLst>
                  <a:ext uri="{FF2B5EF4-FFF2-40B4-BE49-F238E27FC236}">
                    <a16:creationId xmlns:a16="http://schemas.microsoft.com/office/drawing/2014/main" id="{35339BBD-0E06-0FBB-CA38-614291236059}"/>
                  </a:ext>
                </a:extLst>
              </p:cNvPr>
              <p:cNvSpPr/>
              <p:nvPr/>
            </p:nvSpPr>
            <p:spPr>
              <a:xfrm>
                <a:off x="7404442" y="426918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17" name="矩形 916">
                <a:extLst>
                  <a:ext uri="{FF2B5EF4-FFF2-40B4-BE49-F238E27FC236}">
                    <a16:creationId xmlns:a16="http://schemas.microsoft.com/office/drawing/2014/main" id="{6F8A91A5-B36C-FAEE-0873-F6F0B31F3915}"/>
                  </a:ext>
                </a:extLst>
              </p:cNvPr>
              <p:cNvSpPr/>
              <p:nvPr/>
            </p:nvSpPr>
            <p:spPr>
              <a:xfrm>
                <a:off x="7280817" y="476126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18" name="矩形 917">
                <a:extLst>
                  <a:ext uri="{FF2B5EF4-FFF2-40B4-BE49-F238E27FC236}">
                    <a16:creationId xmlns:a16="http://schemas.microsoft.com/office/drawing/2014/main" id="{824A1EA1-B636-DFF5-91E7-68EA933C9EBB}"/>
                  </a:ext>
                </a:extLst>
              </p:cNvPr>
              <p:cNvSpPr/>
              <p:nvPr/>
            </p:nvSpPr>
            <p:spPr>
              <a:xfrm>
                <a:off x="7404397" y="476126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284CE4FA-0A17-1701-CDFA-27F6D4050A39}"/>
                </a:ext>
              </a:extLst>
            </p:cNvPr>
            <p:cNvSpPr txBox="1"/>
            <p:nvPr/>
          </p:nvSpPr>
          <p:spPr>
            <a:xfrm>
              <a:off x="3970360" y="5454013"/>
              <a:ext cx="3337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N</a:t>
              </a:r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CD3A44AF-5D55-4DD8-DF64-C8878C5F940E}"/>
                </a:ext>
              </a:extLst>
            </p:cNvPr>
            <p:cNvSpPr txBox="1"/>
            <p:nvPr/>
          </p:nvSpPr>
          <p:spPr>
            <a:xfrm>
              <a:off x="4592353" y="6192724"/>
              <a:ext cx="3683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N’</a:t>
              </a:r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E7F920FA-088F-2A85-2EC3-316955221452}"/>
                </a:ext>
              </a:extLst>
            </p:cNvPr>
            <p:cNvGrpSpPr/>
            <p:nvPr/>
          </p:nvGrpSpPr>
          <p:grpSpPr>
            <a:xfrm>
              <a:off x="4045799" y="4854974"/>
              <a:ext cx="330799" cy="388375"/>
              <a:chOff x="4946889" y="869893"/>
              <a:chExt cx="330799" cy="388375"/>
            </a:xfrm>
          </p:grpSpPr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24D4CE8B-0F18-5A9F-3F84-9E0D654732DD}"/>
                  </a:ext>
                </a:extLst>
              </p:cNvPr>
              <p:cNvSpPr txBox="1"/>
              <p:nvPr/>
            </p:nvSpPr>
            <p:spPr>
              <a:xfrm rot="18982472">
                <a:off x="4946889" y="869893"/>
                <a:ext cx="298535" cy="3692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h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0" name="直接连接符 132">
                <a:extLst>
                  <a:ext uri="{FF2B5EF4-FFF2-40B4-BE49-F238E27FC236}">
                    <a16:creationId xmlns:a16="http://schemas.microsoft.com/office/drawing/2014/main" id="{E9364B43-847A-4E32-5DF3-7AEEADF42BB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097462" y="1096757"/>
                <a:ext cx="180226" cy="161511"/>
              </a:xfrm>
              <a:prstGeom prst="line">
                <a:avLst/>
              </a:prstGeom>
              <a:ln w="12700">
                <a:headEnd type="triangl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665" name="矩形: 圆角 20">
            <a:extLst>
              <a:ext uri="{FF2B5EF4-FFF2-40B4-BE49-F238E27FC236}">
                <a16:creationId xmlns:a16="http://schemas.microsoft.com/office/drawing/2014/main" id="{ED514E7A-C191-AFCD-C495-4AFC69AED105}"/>
              </a:ext>
            </a:extLst>
          </p:cNvPr>
          <p:cNvSpPr/>
          <p:nvPr/>
        </p:nvSpPr>
        <p:spPr>
          <a:xfrm>
            <a:off x="6822629" y="4542038"/>
            <a:ext cx="873700" cy="288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66" name="组合 665">
            <a:extLst>
              <a:ext uri="{FF2B5EF4-FFF2-40B4-BE49-F238E27FC236}">
                <a16:creationId xmlns:a16="http://schemas.microsoft.com/office/drawing/2014/main" id="{66B8A62D-BC2E-D879-88CF-E5323C99EC7E}"/>
              </a:ext>
            </a:extLst>
          </p:cNvPr>
          <p:cNvGrpSpPr/>
          <p:nvPr/>
        </p:nvGrpSpPr>
        <p:grpSpPr>
          <a:xfrm>
            <a:off x="8289382" y="3167473"/>
            <a:ext cx="1075111" cy="1070765"/>
            <a:chOff x="5598045" y="5098896"/>
            <a:chExt cx="1075111" cy="1070765"/>
          </a:xfrm>
        </p:grpSpPr>
        <p:grpSp>
          <p:nvGrpSpPr>
            <p:cNvPr id="667" name="组合 666">
              <a:extLst>
                <a:ext uri="{FF2B5EF4-FFF2-40B4-BE49-F238E27FC236}">
                  <a16:creationId xmlns:a16="http://schemas.microsoft.com/office/drawing/2014/main" id="{5AE24261-A63D-DAD4-27B3-7A635B2D4490}"/>
                </a:ext>
              </a:extLst>
            </p:cNvPr>
            <p:cNvGrpSpPr/>
            <p:nvPr/>
          </p:nvGrpSpPr>
          <p:grpSpPr>
            <a:xfrm>
              <a:off x="5684824" y="5098896"/>
              <a:ext cx="988332" cy="986407"/>
              <a:chOff x="6539691" y="3898439"/>
              <a:chExt cx="988332" cy="986407"/>
            </a:xfrm>
            <a:solidFill>
              <a:schemeClr val="accent2">
                <a:lumMod val="40000"/>
                <a:lumOff val="60000"/>
                <a:alpha val="29804"/>
              </a:schemeClr>
            </a:solidFill>
          </p:grpSpPr>
          <p:sp>
            <p:nvSpPr>
              <p:cNvPr id="773" name="矩形 772">
                <a:extLst>
                  <a:ext uri="{FF2B5EF4-FFF2-40B4-BE49-F238E27FC236}">
                    <a16:creationId xmlns:a16="http://schemas.microsoft.com/office/drawing/2014/main" id="{5DD51963-EC38-D1CE-E0FA-9F643BA1B869}"/>
                  </a:ext>
                </a:extLst>
              </p:cNvPr>
              <p:cNvSpPr/>
              <p:nvPr/>
            </p:nvSpPr>
            <p:spPr>
              <a:xfrm>
                <a:off x="6539735" y="3898440"/>
                <a:ext cx="123581" cy="123581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rgbClr val="00000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15" name="矩形 814">
                <a:extLst>
                  <a:ext uri="{FF2B5EF4-FFF2-40B4-BE49-F238E27FC236}">
                    <a16:creationId xmlns:a16="http://schemas.microsoft.com/office/drawing/2014/main" id="{961528A4-A511-20E2-5D2E-908D518C6960}"/>
                  </a:ext>
                </a:extLst>
              </p:cNvPr>
              <p:cNvSpPr/>
              <p:nvPr/>
            </p:nvSpPr>
            <p:spPr>
              <a:xfrm>
                <a:off x="6663316" y="3898440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17" name="矩形 816">
                <a:extLst>
                  <a:ext uri="{FF2B5EF4-FFF2-40B4-BE49-F238E27FC236}">
                    <a16:creationId xmlns:a16="http://schemas.microsoft.com/office/drawing/2014/main" id="{73EA2161-B199-108B-78FF-2A95F8BA3F20}"/>
                  </a:ext>
                </a:extLst>
              </p:cNvPr>
              <p:cNvSpPr/>
              <p:nvPr/>
            </p:nvSpPr>
            <p:spPr>
              <a:xfrm>
                <a:off x="6539691" y="4390524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18" name="矩形 817">
                <a:extLst>
                  <a:ext uri="{FF2B5EF4-FFF2-40B4-BE49-F238E27FC236}">
                    <a16:creationId xmlns:a16="http://schemas.microsoft.com/office/drawing/2014/main" id="{F1A3D952-3E04-7D99-B004-87C688B4E43B}"/>
                  </a:ext>
                </a:extLst>
              </p:cNvPr>
              <p:cNvSpPr/>
              <p:nvPr/>
            </p:nvSpPr>
            <p:spPr>
              <a:xfrm>
                <a:off x="6663271" y="4390523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19" name="矩形 818">
                <a:extLst>
                  <a:ext uri="{FF2B5EF4-FFF2-40B4-BE49-F238E27FC236}">
                    <a16:creationId xmlns:a16="http://schemas.microsoft.com/office/drawing/2014/main" id="{D7312443-A013-662E-CEAF-0EA81399F7D5}"/>
                  </a:ext>
                </a:extLst>
              </p:cNvPr>
              <p:cNvSpPr/>
              <p:nvPr/>
            </p:nvSpPr>
            <p:spPr>
              <a:xfrm>
                <a:off x="6539735" y="4022021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80" name="矩形 1279">
                <a:extLst>
                  <a:ext uri="{FF2B5EF4-FFF2-40B4-BE49-F238E27FC236}">
                    <a16:creationId xmlns:a16="http://schemas.microsoft.com/office/drawing/2014/main" id="{F33321CE-325C-632A-6131-4D469875D1B5}"/>
                  </a:ext>
                </a:extLst>
              </p:cNvPr>
              <p:cNvSpPr/>
              <p:nvPr/>
            </p:nvSpPr>
            <p:spPr>
              <a:xfrm>
                <a:off x="6663316" y="4022020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81" name="矩形 1280">
                <a:extLst>
                  <a:ext uri="{FF2B5EF4-FFF2-40B4-BE49-F238E27FC236}">
                    <a16:creationId xmlns:a16="http://schemas.microsoft.com/office/drawing/2014/main" id="{2069358A-25AF-82D3-2AEB-44FD438CFA70}"/>
                  </a:ext>
                </a:extLst>
              </p:cNvPr>
              <p:cNvSpPr/>
              <p:nvPr/>
            </p:nvSpPr>
            <p:spPr>
              <a:xfrm>
                <a:off x="6539691" y="4514104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82" name="矩形 1281">
                <a:extLst>
                  <a:ext uri="{FF2B5EF4-FFF2-40B4-BE49-F238E27FC236}">
                    <a16:creationId xmlns:a16="http://schemas.microsoft.com/office/drawing/2014/main" id="{52B5377A-6796-F360-52B2-14878D6C6905}"/>
                  </a:ext>
                </a:extLst>
              </p:cNvPr>
              <p:cNvSpPr/>
              <p:nvPr/>
            </p:nvSpPr>
            <p:spPr>
              <a:xfrm>
                <a:off x="6663271" y="4514104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83" name="矩形 1282">
                <a:extLst>
                  <a:ext uri="{FF2B5EF4-FFF2-40B4-BE49-F238E27FC236}">
                    <a16:creationId xmlns:a16="http://schemas.microsoft.com/office/drawing/2014/main" id="{6FCBE563-0DD0-F136-0024-0D0BDA612489}"/>
                  </a:ext>
                </a:extLst>
              </p:cNvPr>
              <p:cNvSpPr/>
              <p:nvPr/>
            </p:nvSpPr>
            <p:spPr>
              <a:xfrm>
                <a:off x="6539735" y="4145602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84" name="矩形 1283">
                <a:extLst>
                  <a:ext uri="{FF2B5EF4-FFF2-40B4-BE49-F238E27FC236}">
                    <a16:creationId xmlns:a16="http://schemas.microsoft.com/office/drawing/2014/main" id="{2A08FC98-7747-2641-9B66-9D846E8FCBBC}"/>
                  </a:ext>
                </a:extLst>
              </p:cNvPr>
              <p:cNvSpPr/>
              <p:nvPr/>
            </p:nvSpPr>
            <p:spPr>
              <a:xfrm>
                <a:off x="6663316" y="4145601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85" name="矩形 1284">
                <a:extLst>
                  <a:ext uri="{FF2B5EF4-FFF2-40B4-BE49-F238E27FC236}">
                    <a16:creationId xmlns:a16="http://schemas.microsoft.com/office/drawing/2014/main" id="{DA2E35EF-8363-DF0F-D085-B19B09B9AB9E}"/>
                  </a:ext>
                </a:extLst>
              </p:cNvPr>
              <p:cNvSpPr/>
              <p:nvPr/>
            </p:nvSpPr>
            <p:spPr>
              <a:xfrm>
                <a:off x="6539691" y="4637685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86" name="矩形 1285">
                <a:extLst>
                  <a:ext uri="{FF2B5EF4-FFF2-40B4-BE49-F238E27FC236}">
                    <a16:creationId xmlns:a16="http://schemas.microsoft.com/office/drawing/2014/main" id="{C1777B03-C6D6-FDD4-DA5E-B5491D9DFA3C}"/>
                  </a:ext>
                </a:extLst>
              </p:cNvPr>
              <p:cNvSpPr/>
              <p:nvPr/>
            </p:nvSpPr>
            <p:spPr>
              <a:xfrm>
                <a:off x="6663271" y="4637684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87" name="矩形 1286">
                <a:extLst>
                  <a:ext uri="{FF2B5EF4-FFF2-40B4-BE49-F238E27FC236}">
                    <a16:creationId xmlns:a16="http://schemas.microsoft.com/office/drawing/2014/main" id="{461CDECD-5074-D438-1A32-416318B1E567}"/>
                  </a:ext>
                </a:extLst>
              </p:cNvPr>
              <p:cNvSpPr/>
              <p:nvPr/>
            </p:nvSpPr>
            <p:spPr>
              <a:xfrm>
                <a:off x="6539735" y="4269181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88" name="矩形 1287">
                <a:extLst>
                  <a:ext uri="{FF2B5EF4-FFF2-40B4-BE49-F238E27FC236}">
                    <a16:creationId xmlns:a16="http://schemas.microsoft.com/office/drawing/2014/main" id="{46FB58FF-78A1-0999-3B09-0E335DC9214A}"/>
                  </a:ext>
                </a:extLst>
              </p:cNvPr>
              <p:cNvSpPr/>
              <p:nvPr/>
            </p:nvSpPr>
            <p:spPr>
              <a:xfrm>
                <a:off x="6663316" y="4269181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89" name="矩形 1288">
                <a:extLst>
                  <a:ext uri="{FF2B5EF4-FFF2-40B4-BE49-F238E27FC236}">
                    <a16:creationId xmlns:a16="http://schemas.microsoft.com/office/drawing/2014/main" id="{5D7853DD-964D-5E32-28A5-678C16A267C2}"/>
                  </a:ext>
                </a:extLst>
              </p:cNvPr>
              <p:cNvSpPr/>
              <p:nvPr/>
            </p:nvSpPr>
            <p:spPr>
              <a:xfrm>
                <a:off x="6539691" y="4761265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90" name="矩形 1289">
                <a:extLst>
                  <a:ext uri="{FF2B5EF4-FFF2-40B4-BE49-F238E27FC236}">
                    <a16:creationId xmlns:a16="http://schemas.microsoft.com/office/drawing/2014/main" id="{3DD7F7BD-71F3-9E53-9DAE-46D0EFFE1E64}"/>
                  </a:ext>
                </a:extLst>
              </p:cNvPr>
              <p:cNvSpPr/>
              <p:nvPr/>
            </p:nvSpPr>
            <p:spPr>
              <a:xfrm>
                <a:off x="6663271" y="4761264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91" name="矩形 1290">
                <a:extLst>
                  <a:ext uri="{FF2B5EF4-FFF2-40B4-BE49-F238E27FC236}">
                    <a16:creationId xmlns:a16="http://schemas.microsoft.com/office/drawing/2014/main" id="{193C8287-10CF-071A-2506-5123C57658AC}"/>
                  </a:ext>
                </a:extLst>
              </p:cNvPr>
              <p:cNvSpPr/>
              <p:nvPr/>
            </p:nvSpPr>
            <p:spPr>
              <a:xfrm>
                <a:off x="6786807" y="3898439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92" name="矩形 1291">
                <a:extLst>
                  <a:ext uri="{FF2B5EF4-FFF2-40B4-BE49-F238E27FC236}">
                    <a16:creationId xmlns:a16="http://schemas.microsoft.com/office/drawing/2014/main" id="{7188170D-A031-EDD4-D021-BBD707736BA7}"/>
                  </a:ext>
                </a:extLst>
              </p:cNvPr>
              <p:cNvSpPr/>
              <p:nvPr/>
            </p:nvSpPr>
            <p:spPr>
              <a:xfrm>
                <a:off x="6910388" y="3898439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93" name="矩形 1292">
                <a:extLst>
                  <a:ext uri="{FF2B5EF4-FFF2-40B4-BE49-F238E27FC236}">
                    <a16:creationId xmlns:a16="http://schemas.microsoft.com/office/drawing/2014/main" id="{2581B60E-9D22-F862-1D06-E6A19143E93D}"/>
                  </a:ext>
                </a:extLst>
              </p:cNvPr>
              <p:cNvSpPr/>
              <p:nvPr/>
            </p:nvSpPr>
            <p:spPr>
              <a:xfrm>
                <a:off x="6786763" y="4390523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94" name="矩形 1293">
                <a:extLst>
                  <a:ext uri="{FF2B5EF4-FFF2-40B4-BE49-F238E27FC236}">
                    <a16:creationId xmlns:a16="http://schemas.microsoft.com/office/drawing/2014/main" id="{F789B496-93EB-FC84-8FF5-B26890E68F4B}"/>
                  </a:ext>
                </a:extLst>
              </p:cNvPr>
              <p:cNvSpPr/>
              <p:nvPr/>
            </p:nvSpPr>
            <p:spPr>
              <a:xfrm>
                <a:off x="6910343" y="4390522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95" name="矩形 1294">
                <a:extLst>
                  <a:ext uri="{FF2B5EF4-FFF2-40B4-BE49-F238E27FC236}">
                    <a16:creationId xmlns:a16="http://schemas.microsoft.com/office/drawing/2014/main" id="{BBCA5F3C-88BC-C5A6-B3C6-3288A2E7D131}"/>
                  </a:ext>
                </a:extLst>
              </p:cNvPr>
              <p:cNvSpPr/>
              <p:nvPr/>
            </p:nvSpPr>
            <p:spPr>
              <a:xfrm>
                <a:off x="6786807" y="4022020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96" name="矩形 1295">
                <a:extLst>
                  <a:ext uri="{FF2B5EF4-FFF2-40B4-BE49-F238E27FC236}">
                    <a16:creationId xmlns:a16="http://schemas.microsoft.com/office/drawing/2014/main" id="{F74CFBD6-7693-3F4A-00A4-853AD53DAD37}"/>
                  </a:ext>
                </a:extLst>
              </p:cNvPr>
              <p:cNvSpPr/>
              <p:nvPr/>
            </p:nvSpPr>
            <p:spPr>
              <a:xfrm>
                <a:off x="6910388" y="4022019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97" name="矩形 1296">
                <a:extLst>
                  <a:ext uri="{FF2B5EF4-FFF2-40B4-BE49-F238E27FC236}">
                    <a16:creationId xmlns:a16="http://schemas.microsoft.com/office/drawing/2014/main" id="{BC0F8568-4159-FCC7-A7E0-2B0695ADC76D}"/>
                  </a:ext>
                </a:extLst>
              </p:cNvPr>
              <p:cNvSpPr/>
              <p:nvPr/>
            </p:nvSpPr>
            <p:spPr>
              <a:xfrm>
                <a:off x="6786763" y="4514103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98" name="矩形 1297">
                <a:extLst>
                  <a:ext uri="{FF2B5EF4-FFF2-40B4-BE49-F238E27FC236}">
                    <a16:creationId xmlns:a16="http://schemas.microsoft.com/office/drawing/2014/main" id="{41C0244E-FC90-3CFD-C307-91D2134545A9}"/>
                  </a:ext>
                </a:extLst>
              </p:cNvPr>
              <p:cNvSpPr/>
              <p:nvPr/>
            </p:nvSpPr>
            <p:spPr>
              <a:xfrm>
                <a:off x="6910343" y="4514103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99" name="矩形 1298">
                <a:extLst>
                  <a:ext uri="{FF2B5EF4-FFF2-40B4-BE49-F238E27FC236}">
                    <a16:creationId xmlns:a16="http://schemas.microsoft.com/office/drawing/2014/main" id="{7D769EF9-C7A5-9EC3-880C-BD602DAEDDDE}"/>
                  </a:ext>
                </a:extLst>
              </p:cNvPr>
              <p:cNvSpPr/>
              <p:nvPr/>
            </p:nvSpPr>
            <p:spPr>
              <a:xfrm>
                <a:off x="6786807" y="4145601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00" name="矩形 1299">
                <a:extLst>
                  <a:ext uri="{FF2B5EF4-FFF2-40B4-BE49-F238E27FC236}">
                    <a16:creationId xmlns:a16="http://schemas.microsoft.com/office/drawing/2014/main" id="{9F459610-00AB-093E-8F5F-403227D0E5F1}"/>
                  </a:ext>
                </a:extLst>
              </p:cNvPr>
              <p:cNvSpPr/>
              <p:nvPr/>
            </p:nvSpPr>
            <p:spPr>
              <a:xfrm>
                <a:off x="6910388" y="4145600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01" name="矩形 1300">
                <a:extLst>
                  <a:ext uri="{FF2B5EF4-FFF2-40B4-BE49-F238E27FC236}">
                    <a16:creationId xmlns:a16="http://schemas.microsoft.com/office/drawing/2014/main" id="{9F2AA3D8-C861-308B-BAAE-0E2B73A81DAD}"/>
                  </a:ext>
                </a:extLst>
              </p:cNvPr>
              <p:cNvSpPr/>
              <p:nvPr/>
            </p:nvSpPr>
            <p:spPr>
              <a:xfrm>
                <a:off x="6786763" y="4637684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02" name="矩形 1301">
                <a:extLst>
                  <a:ext uri="{FF2B5EF4-FFF2-40B4-BE49-F238E27FC236}">
                    <a16:creationId xmlns:a16="http://schemas.microsoft.com/office/drawing/2014/main" id="{A151383E-78A7-CE64-C3EB-435AB73988D7}"/>
                  </a:ext>
                </a:extLst>
              </p:cNvPr>
              <p:cNvSpPr/>
              <p:nvPr/>
            </p:nvSpPr>
            <p:spPr>
              <a:xfrm>
                <a:off x="6910343" y="4637683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03" name="矩形 1302">
                <a:extLst>
                  <a:ext uri="{FF2B5EF4-FFF2-40B4-BE49-F238E27FC236}">
                    <a16:creationId xmlns:a16="http://schemas.microsoft.com/office/drawing/2014/main" id="{1BA7F9C1-17BA-ABCA-9780-4FE3EFE229FD}"/>
                  </a:ext>
                </a:extLst>
              </p:cNvPr>
              <p:cNvSpPr/>
              <p:nvPr/>
            </p:nvSpPr>
            <p:spPr>
              <a:xfrm>
                <a:off x="6786807" y="4269180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05" name="矩形 1304">
                <a:extLst>
                  <a:ext uri="{FF2B5EF4-FFF2-40B4-BE49-F238E27FC236}">
                    <a16:creationId xmlns:a16="http://schemas.microsoft.com/office/drawing/2014/main" id="{58EB7D07-D02F-F76B-DBE6-9865A67D58E3}"/>
                  </a:ext>
                </a:extLst>
              </p:cNvPr>
              <p:cNvSpPr/>
              <p:nvPr/>
            </p:nvSpPr>
            <p:spPr>
              <a:xfrm>
                <a:off x="6910388" y="4269180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06" name="矩形 1305">
                <a:extLst>
                  <a:ext uri="{FF2B5EF4-FFF2-40B4-BE49-F238E27FC236}">
                    <a16:creationId xmlns:a16="http://schemas.microsoft.com/office/drawing/2014/main" id="{E1E54A7C-0BA1-185C-44B2-DC44E2950AA5}"/>
                  </a:ext>
                </a:extLst>
              </p:cNvPr>
              <p:cNvSpPr/>
              <p:nvPr/>
            </p:nvSpPr>
            <p:spPr>
              <a:xfrm>
                <a:off x="6786763" y="4761264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08" name="矩形 1307">
                <a:extLst>
                  <a:ext uri="{FF2B5EF4-FFF2-40B4-BE49-F238E27FC236}">
                    <a16:creationId xmlns:a16="http://schemas.microsoft.com/office/drawing/2014/main" id="{FE075611-5D22-2B9F-1FD9-6006DECA6C5B}"/>
                  </a:ext>
                </a:extLst>
              </p:cNvPr>
              <p:cNvSpPr/>
              <p:nvPr/>
            </p:nvSpPr>
            <p:spPr>
              <a:xfrm>
                <a:off x="6910343" y="4761263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09" name="矩形 1308">
                <a:extLst>
                  <a:ext uri="{FF2B5EF4-FFF2-40B4-BE49-F238E27FC236}">
                    <a16:creationId xmlns:a16="http://schemas.microsoft.com/office/drawing/2014/main" id="{3377AB86-741F-D2AC-2999-2B1234CEA8AB}"/>
                  </a:ext>
                </a:extLst>
              </p:cNvPr>
              <p:cNvSpPr/>
              <p:nvPr/>
            </p:nvSpPr>
            <p:spPr>
              <a:xfrm>
                <a:off x="7033789" y="3898440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11" name="矩形 1310">
                <a:extLst>
                  <a:ext uri="{FF2B5EF4-FFF2-40B4-BE49-F238E27FC236}">
                    <a16:creationId xmlns:a16="http://schemas.microsoft.com/office/drawing/2014/main" id="{D4102C74-6ABD-9446-8789-942011E98FA6}"/>
                  </a:ext>
                </a:extLst>
              </p:cNvPr>
              <p:cNvSpPr/>
              <p:nvPr/>
            </p:nvSpPr>
            <p:spPr>
              <a:xfrm>
                <a:off x="7157370" y="3898440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12" name="矩形 1311">
                <a:extLst>
                  <a:ext uri="{FF2B5EF4-FFF2-40B4-BE49-F238E27FC236}">
                    <a16:creationId xmlns:a16="http://schemas.microsoft.com/office/drawing/2014/main" id="{36501C61-514D-BCFC-6C25-76449787CB6D}"/>
                  </a:ext>
                </a:extLst>
              </p:cNvPr>
              <p:cNvSpPr/>
              <p:nvPr/>
            </p:nvSpPr>
            <p:spPr>
              <a:xfrm>
                <a:off x="7033745" y="4390524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13" name="矩形 1312">
                <a:extLst>
                  <a:ext uri="{FF2B5EF4-FFF2-40B4-BE49-F238E27FC236}">
                    <a16:creationId xmlns:a16="http://schemas.microsoft.com/office/drawing/2014/main" id="{5E15DBA5-B4A1-6AFB-44A9-872F46CD3D1A}"/>
                  </a:ext>
                </a:extLst>
              </p:cNvPr>
              <p:cNvSpPr/>
              <p:nvPr/>
            </p:nvSpPr>
            <p:spPr>
              <a:xfrm>
                <a:off x="7157325" y="4390523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14" name="矩形 1313">
                <a:extLst>
                  <a:ext uri="{FF2B5EF4-FFF2-40B4-BE49-F238E27FC236}">
                    <a16:creationId xmlns:a16="http://schemas.microsoft.com/office/drawing/2014/main" id="{B2354D00-027F-478B-F459-37A25AD6DE3E}"/>
                  </a:ext>
                </a:extLst>
              </p:cNvPr>
              <p:cNvSpPr/>
              <p:nvPr/>
            </p:nvSpPr>
            <p:spPr>
              <a:xfrm>
                <a:off x="7033789" y="4022021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15" name="矩形 1314">
                <a:extLst>
                  <a:ext uri="{FF2B5EF4-FFF2-40B4-BE49-F238E27FC236}">
                    <a16:creationId xmlns:a16="http://schemas.microsoft.com/office/drawing/2014/main" id="{2C6660E9-4C39-3192-72A6-116105C01A0B}"/>
                  </a:ext>
                </a:extLst>
              </p:cNvPr>
              <p:cNvSpPr/>
              <p:nvPr/>
            </p:nvSpPr>
            <p:spPr>
              <a:xfrm>
                <a:off x="7157370" y="4022020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16" name="矩形 1315">
                <a:extLst>
                  <a:ext uri="{FF2B5EF4-FFF2-40B4-BE49-F238E27FC236}">
                    <a16:creationId xmlns:a16="http://schemas.microsoft.com/office/drawing/2014/main" id="{A56A1B6A-990D-4E62-54E7-0C02C0EE5DE5}"/>
                  </a:ext>
                </a:extLst>
              </p:cNvPr>
              <p:cNvSpPr/>
              <p:nvPr/>
            </p:nvSpPr>
            <p:spPr>
              <a:xfrm>
                <a:off x="7033745" y="4514104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20" name="矩形 1319">
                <a:extLst>
                  <a:ext uri="{FF2B5EF4-FFF2-40B4-BE49-F238E27FC236}">
                    <a16:creationId xmlns:a16="http://schemas.microsoft.com/office/drawing/2014/main" id="{AFE4CDB2-A508-B0A2-64FF-9E9CF1C28021}"/>
                  </a:ext>
                </a:extLst>
              </p:cNvPr>
              <p:cNvSpPr/>
              <p:nvPr/>
            </p:nvSpPr>
            <p:spPr>
              <a:xfrm>
                <a:off x="7157325" y="4514104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21" name="矩形 1320">
                <a:extLst>
                  <a:ext uri="{FF2B5EF4-FFF2-40B4-BE49-F238E27FC236}">
                    <a16:creationId xmlns:a16="http://schemas.microsoft.com/office/drawing/2014/main" id="{BB17F85A-D6EC-3049-DCC2-1507D80C7836}"/>
                  </a:ext>
                </a:extLst>
              </p:cNvPr>
              <p:cNvSpPr/>
              <p:nvPr/>
            </p:nvSpPr>
            <p:spPr>
              <a:xfrm>
                <a:off x="7033789" y="4145602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22" name="矩形 1321">
                <a:extLst>
                  <a:ext uri="{FF2B5EF4-FFF2-40B4-BE49-F238E27FC236}">
                    <a16:creationId xmlns:a16="http://schemas.microsoft.com/office/drawing/2014/main" id="{0A70C7C4-1C38-BF4F-E19D-0517D07E0720}"/>
                  </a:ext>
                </a:extLst>
              </p:cNvPr>
              <p:cNvSpPr/>
              <p:nvPr/>
            </p:nvSpPr>
            <p:spPr>
              <a:xfrm>
                <a:off x="7157370" y="4145601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23" name="矩形 1322">
                <a:extLst>
                  <a:ext uri="{FF2B5EF4-FFF2-40B4-BE49-F238E27FC236}">
                    <a16:creationId xmlns:a16="http://schemas.microsoft.com/office/drawing/2014/main" id="{2D323C9D-57C3-3011-4119-931199A2C8BF}"/>
                  </a:ext>
                </a:extLst>
              </p:cNvPr>
              <p:cNvSpPr/>
              <p:nvPr/>
            </p:nvSpPr>
            <p:spPr>
              <a:xfrm>
                <a:off x="7033745" y="4637685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24" name="矩形 1323">
                <a:extLst>
                  <a:ext uri="{FF2B5EF4-FFF2-40B4-BE49-F238E27FC236}">
                    <a16:creationId xmlns:a16="http://schemas.microsoft.com/office/drawing/2014/main" id="{0A3ED294-7835-E579-9330-1C1C388B25B9}"/>
                  </a:ext>
                </a:extLst>
              </p:cNvPr>
              <p:cNvSpPr/>
              <p:nvPr/>
            </p:nvSpPr>
            <p:spPr>
              <a:xfrm>
                <a:off x="7157325" y="4637684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25" name="矩形 1324">
                <a:extLst>
                  <a:ext uri="{FF2B5EF4-FFF2-40B4-BE49-F238E27FC236}">
                    <a16:creationId xmlns:a16="http://schemas.microsoft.com/office/drawing/2014/main" id="{E333D6DB-9891-42CA-D8AC-D36A6F629A1B}"/>
                  </a:ext>
                </a:extLst>
              </p:cNvPr>
              <p:cNvSpPr/>
              <p:nvPr/>
            </p:nvSpPr>
            <p:spPr>
              <a:xfrm>
                <a:off x="7033789" y="4269181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26" name="矩形 1325">
                <a:extLst>
                  <a:ext uri="{FF2B5EF4-FFF2-40B4-BE49-F238E27FC236}">
                    <a16:creationId xmlns:a16="http://schemas.microsoft.com/office/drawing/2014/main" id="{2A3F1E95-FC9F-9CA9-6C44-9898DCEC93FF}"/>
                  </a:ext>
                </a:extLst>
              </p:cNvPr>
              <p:cNvSpPr/>
              <p:nvPr/>
            </p:nvSpPr>
            <p:spPr>
              <a:xfrm>
                <a:off x="7157370" y="4269181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27" name="矩形 1326">
                <a:extLst>
                  <a:ext uri="{FF2B5EF4-FFF2-40B4-BE49-F238E27FC236}">
                    <a16:creationId xmlns:a16="http://schemas.microsoft.com/office/drawing/2014/main" id="{BCE02C67-7BC3-204F-2A2D-DC84AACD6EB1}"/>
                  </a:ext>
                </a:extLst>
              </p:cNvPr>
              <p:cNvSpPr/>
              <p:nvPr/>
            </p:nvSpPr>
            <p:spPr>
              <a:xfrm>
                <a:off x="7033745" y="4761265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28" name="矩形 1327">
                <a:extLst>
                  <a:ext uri="{FF2B5EF4-FFF2-40B4-BE49-F238E27FC236}">
                    <a16:creationId xmlns:a16="http://schemas.microsoft.com/office/drawing/2014/main" id="{61060FD2-02C1-A81F-F3BC-C7408D9A7072}"/>
                  </a:ext>
                </a:extLst>
              </p:cNvPr>
              <p:cNvSpPr/>
              <p:nvPr/>
            </p:nvSpPr>
            <p:spPr>
              <a:xfrm>
                <a:off x="7157325" y="4761264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29" name="矩形 1328">
                <a:extLst>
                  <a:ext uri="{FF2B5EF4-FFF2-40B4-BE49-F238E27FC236}">
                    <a16:creationId xmlns:a16="http://schemas.microsoft.com/office/drawing/2014/main" id="{0870531F-B314-59CE-9A3D-474709200C6E}"/>
                  </a:ext>
                </a:extLst>
              </p:cNvPr>
              <p:cNvSpPr/>
              <p:nvPr/>
            </p:nvSpPr>
            <p:spPr>
              <a:xfrm>
                <a:off x="7280861" y="3898439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30" name="矩形 1329">
                <a:extLst>
                  <a:ext uri="{FF2B5EF4-FFF2-40B4-BE49-F238E27FC236}">
                    <a16:creationId xmlns:a16="http://schemas.microsoft.com/office/drawing/2014/main" id="{7819EEFA-4697-D5B4-91FA-81A23252008C}"/>
                  </a:ext>
                </a:extLst>
              </p:cNvPr>
              <p:cNvSpPr/>
              <p:nvPr/>
            </p:nvSpPr>
            <p:spPr>
              <a:xfrm>
                <a:off x="7404442" y="3898439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31" name="矩形 1330">
                <a:extLst>
                  <a:ext uri="{FF2B5EF4-FFF2-40B4-BE49-F238E27FC236}">
                    <a16:creationId xmlns:a16="http://schemas.microsoft.com/office/drawing/2014/main" id="{AFDA635D-0466-BE68-8D33-7F6BDC6CF8B0}"/>
                  </a:ext>
                </a:extLst>
              </p:cNvPr>
              <p:cNvSpPr/>
              <p:nvPr/>
            </p:nvSpPr>
            <p:spPr>
              <a:xfrm>
                <a:off x="7280817" y="4390523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32" name="矩形 1331">
                <a:extLst>
                  <a:ext uri="{FF2B5EF4-FFF2-40B4-BE49-F238E27FC236}">
                    <a16:creationId xmlns:a16="http://schemas.microsoft.com/office/drawing/2014/main" id="{6CE79A07-CF23-9C22-CC6B-B6EDD62729A9}"/>
                  </a:ext>
                </a:extLst>
              </p:cNvPr>
              <p:cNvSpPr/>
              <p:nvPr/>
            </p:nvSpPr>
            <p:spPr>
              <a:xfrm>
                <a:off x="7404397" y="4390522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33" name="矩形 1332">
                <a:extLst>
                  <a:ext uri="{FF2B5EF4-FFF2-40B4-BE49-F238E27FC236}">
                    <a16:creationId xmlns:a16="http://schemas.microsoft.com/office/drawing/2014/main" id="{B68DA992-9BBF-7DAB-7993-3E9155C53561}"/>
                  </a:ext>
                </a:extLst>
              </p:cNvPr>
              <p:cNvSpPr/>
              <p:nvPr/>
            </p:nvSpPr>
            <p:spPr>
              <a:xfrm>
                <a:off x="7280861" y="4022020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34" name="矩形 1333">
                <a:extLst>
                  <a:ext uri="{FF2B5EF4-FFF2-40B4-BE49-F238E27FC236}">
                    <a16:creationId xmlns:a16="http://schemas.microsoft.com/office/drawing/2014/main" id="{FC440B5D-15CE-316B-6184-0EC1997D92EF}"/>
                  </a:ext>
                </a:extLst>
              </p:cNvPr>
              <p:cNvSpPr/>
              <p:nvPr/>
            </p:nvSpPr>
            <p:spPr>
              <a:xfrm>
                <a:off x="7404442" y="4022019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35" name="矩形 1334">
                <a:extLst>
                  <a:ext uri="{FF2B5EF4-FFF2-40B4-BE49-F238E27FC236}">
                    <a16:creationId xmlns:a16="http://schemas.microsoft.com/office/drawing/2014/main" id="{9699CCA9-85B5-F947-8AB2-3AE034DBE8B7}"/>
                  </a:ext>
                </a:extLst>
              </p:cNvPr>
              <p:cNvSpPr/>
              <p:nvPr/>
            </p:nvSpPr>
            <p:spPr>
              <a:xfrm>
                <a:off x="7280817" y="4514103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36" name="矩形 1335">
                <a:extLst>
                  <a:ext uri="{FF2B5EF4-FFF2-40B4-BE49-F238E27FC236}">
                    <a16:creationId xmlns:a16="http://schemas.microsoft.com/office/drawing/2014/main" id="{CFF60820-AFB2-BC12-E57C-112E95EA3F23}"/>
                  </a:ext>
                </a:extLst>
              </p:cNvPr>
              <p:cNvSpPr/>
              <p:nvPr/>
            </p:nvSpPr>
            <p:spPr>
              <a:xfrm>
                <a:off x="7404397" y="4514103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37" name="矩形 1336">
                <a:extLst>
                  <a:ext uri="{FF2B5EF4-FFF2-40B4-BE49-F238E27FC236}">
                    <a16:creationId xmlns:a16="http://schemas.microsoft.com/office/drawing/2014/main" id="{54F6D586-7C79-E49A-CB22-D7693E145D3C}"/>
                  </a:ext>
                </a:extLst>
              </p:cNvPr>
              <p:cNvSpPr/>
              <p:nvPr/>
            </p:nvSpPr>
            <p:spPr>
              <a:xfrm>
                <a:off x="7280861" y="4145601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38" name="矩形 1337">
                <a:extLst>
                  <a:ext uri="{FF2B5EF4-FFF2-40B4-BE49-F238E27FC236}">
                    <a16:creationId xmlns:a16="http://schemas.microsoft.com/office/drawing/2014/main" id="{3CA64A9B-7AF1-F999-D7C8-6D1C83EEA7FC}"/>
                  </a:ext>
                </a:extLst>
              </p:cNvPr>
              <p:cNvSpPr/>
              <p:nvPr/>
            </p:nvSpPr>
            <p:spPr>
              <a:xfrm>
                <a:off x="7404442" y="4145600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39" name="矩形 1338">
                <a:extLst>
                  <a:ext uri="{FF2B5EF4-FFF2-40B4-BE49-F238E27FC236}">
                    <a16:creationId xmlns:a16="http://schemas.microsoft.com/office/drawing/2014/main" id="{8CC5EA09-C095-6EFA-9605-81ACED128729}"/>
                  </a:ext>
                </a:extLst>
              </p:cNvPr>
              <p:cNvSpPr/>
              <p:nvPr/>
            </p:nvSpPr>
            <p:spPr>
              <a:xfrm>
                <a:off x="7280817" y="4637684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40" name="矩形 1339">
                <a:extLst>
                  <a:ext uri="{FF2B5EF4-FFF2-40B4-BE49-F238E27FC236}">
                    <a16:creationId xmlns:a16="http://schemas.microsoft.com/office/drawing/2014/main" id="{38856BD5-3720-2CD0-C423-BFC6059D92EE}"/>
                  </a:ext>
                </a:extLst>
              </p:cNvPr>
              <p:cNvSpPr/>
              <p:nvPr/>
            </p:nvSpPr>
            <p:spPr>
              <a:xfrm>
                <a:off x="7404397" y="4637683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41" name="矩形 1340">
                <a:extLst>
                  <a:ext uri="{FF2B5EF4-FFF2-40B4-BE49-F238E27FC236}">
                    <a16:creationId xmlns:a16="http://schemas.microsoft.com/office/drawing/2014/main" id="{FFA1ECC6-828E-27BD-48DE-6635105CF4CF}"/>
                  </a:ext>
                </a:extLst>
              </p:cNvPr>
              <p:cNvSpPr/>
              <p:nvPr/>
            </p:nvSpPr>
            <p:spPr>
              <a:xfrm>
                <a:off x="7280861" y="4269180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42" name="矩形 1341">
                <a:extLst>
                  <a:ext uri="{FF2B5EF4-FFF2-40B4-BE49-F238E27FC236}">
                    <a16:creationId xmlns:a16="http://schemas.microsoft.com/office/drawing/2014/main" id="{D948A221-6BF9-4DE8-56B2-16C26462DEBE}"/>
                  </a:ext>
                </a:extLst>
              </p:cNvPr>
              <p:cNvSpPr/>
              <p:nvPr/>
            </p:nvSpPr>
            <p:spPr>
              <a:xfrm>
                <a:off x="7404442" y="4269180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43" name="矩形 1342">
                <a:extLst>
                  <a:ext uri="{FF2B5EF4-FFF2-40B4-BE49-F238E27FC236}">
                    <a16:creationId xmlns:a16="http://schemas.microsoft.com/office/drawing/2014/main" id="{2FBCC395-E5AF-59D8-5309-6D3AA95A0A39}"/>
                  </a:ext>
                </a:extLst>
              </p:cNvPr>
              <p:cNvSpPr/>
              <p:nvPr/>
            </p:nvSpPr>
            <p:spPr>
              <a:xfrm>
                <a:off x="7280817" y="4761264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62" name="矩形 861">
                <a:extLst>
                  <a:ext uri="{FF2B5EF4-FFF2-40B4-BE49-F238E27FC236}">
                    <a16:creationId xmlns:a16="http://schemas.microsoft.com/office/drawing/2014/main" id="{66175150-C5D1-6815-19BB-C2A2D9E07E3E}"/>
                  </a:ext>
                </a:extLst>
              </p:cNvPr>
              <p:cNvSpPr/>
              <p:nvPr/>
            </p:nvSpPr>
            <p:spPr>
              <a:xfrm>
                <a:off x="7404397" y="4761263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668" name="组合 667">
              <a:extLst>
                <a:ext uri="{FF2B5EF4-FFF2-40B4-BE49-F238E27FC236}">
                  <a16:creationId xmlns:a16="http://schemas.microsoft.com/office/drawing/2014/main" id="{CEFE7141-0777-B779-EAD6-D2EA6B8E24E9}"/>
                </a:ext>
              </a:extLst>
            </p:cNvPr>
            <p:cNvGrpSpPr/>
            <p:nvPr/>
          </p:nvGrpSpPr>
          <p:grpSpPr>
            <a:xfrm>
              <a:off x="5598045" y="5183254"/>
              <a:ext cx="988332" cy="986407"/>
              <a:chOff x="6539691" y="3898439"/>
              <a:chExt cx="988332" cy="986407"/>
            </a:xfrm>
            <a:solidFill>
              <a:srgbClr val="FBE5D6">
                <a:alpha val="29804"/>
              </a:srgbClr>
            </a:solidFill>
          </p:grpSpPr>
          <p:sp>
            <p:nvSpPr>
              <p:cNvPr id="669" name="矩形 668">
                <a:extLst>
                  <a:ext uri="{FF2B5EF4-FFF2-40B4-BE49-F238E27FC236}">
                    <a16:creationId xmlns:a16="http://schemas.microsoft.com/office/drawing/2014/main" id="{7BCD8EC0-5763-075F-7052-764D01FEBD37}"/>
                  </a:ext>
                </a:extLst>
              </p:cNvPr>
              <p:cNvSpPr/>
              <p:nvPr/>
            </p:nvSpPr>
            <p:spPr>
              <a:xfrm>
                <a:off x="6539735" y="3898440"/>
                <a:ext cx="123581" cy="123581"/>
              </a:xfrm>
              <a:prstGeom prst="rect">
                <a:avLst/>
              </a:prstGeom>
              <a:solidFill>
                <a:srgbClr val="FBE5D6"/>
              </a:solidFill>
              <a:ln>
                <a:solidFill>
                  <a:srgbClr val="00000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70" name="矩形 669">
                <a:extLst>
                  <a:ext uri="{FF2B5EF4-FFF2-40B4-BE49-F238E27FC236}">
                    <a16:creationId xmlns:a16="http://schemas.microsoft.com/office/drawing/2014/main" id="{AD47733A-9B68-3C6F-AD65-98851F66E90D}"/>
                  </a:ext>
                </a:extLst>
              </p:cNvPr>
              <p:cNvSpPr/>
              <p:nvPr/>
            </p:nvSpPr>
            <p:spPr>
              <a:xfrm>
                <a:off x="6663316" y="3898440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71" name="矩形 670">
                <a:extLst>
                  <a:ext uri="{FF2B5EF4-FFF2-40B4-BE49-F238E27FC236}">
                    <a16:creationId xmlns:a16="http://schemas.microsoft.com/office/drawing/2014/main" id="{373C980C-0278-E360-6C13-6A25D0C03927}"/>
                  </a:ext>
                </a:extLst>
              </p:cNvPr>
              <p:cNvSpPr/>
              <p:nvPr/>
            </p:nvSpPr>
            <p:spPr>
              <a:xfrm>
                <a:off x="6539691" y="4390524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72" name="矩形 671">
                <a:extLst>
                  <a:ext uri="{FF2B5EF4-FFF2-40B4-BE49-F238E27FC236}">
                    <a16:creationId xmlns:a16="http://schemas.microsoft.com/office/drawing/2014/main" id="{036FA117-42FB-B748-8843-C581F0E9C126}"/>
                  </a:ext>
                </a:extLst>
              </p:cNvPr>
              <p:cNvSpPr/>
              <p:nvPr/>
            </p:nvSpPr>
            <p:spPr>
              <a:xfrm>
                <a:off x="6663271" y="4390523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73" name="矩形 672">
                <a:extLst>
                  <a:ext uri="{FF2B5EF4-FFF2-40B4-BE49-F238E27FC236}">
                    <a16:creationId xmlns:a16="http://schemas.microsoft.com/office/drawing/2014/main" id="{A13F12EE-6349-ED78-63AB-82FD679B2590}"/>
                  </a:ext>
                </a:extLst>
              </p:cNvPr>
              <p:cNvSpPr/>
              <p:nvPr/>
            </p:nvSpPr>
            <p:spPr>
              <a:xfrm>
                <a:off x="6539735" y="4022021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74" name="矩形 673">
                <a:extLst>
                  <a:ext uri="{FF2B5EF4-FFF2-40B4-BE49-F238E27FC236}">
                    <a16:creationId xmlns:a16="http://schemas.microsoft.com/office/drawing/2014/main" id="{EE953CCA-DB5E-4AA2-394E-ADCC9B55BED7}"/>
                  </a:ext>
                </a:extLst>
              </p:cNvPr>
              <p:cNvSpPr/>
              <p:nvPr/>
            </p:nvSpPr>
            <p:spPr>
              <a:xfrm>
                <a:off x="6663316" y="4022020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75" name="矩形 674">
                <a:extLst>
                  <a:ext uri="{FF2B5EF4-FFF2-40B4-BE49-F238E27FC236}">
                    <a16:creationId xmlns:a16="http://schemas.microsoft.com/office/drawing/2014/main" id="{B3450406-A899-B798-8B09-40D25EE9C11B}"/>
                  </a:ext>
                </a:extLst>
              </p:cNvPr>
              <p:cNvSpPr/>
              <p:nvPr/>
            </p:nvSpPr>
            <p:spPr>
              <a:xfrm>
                <a:off x="6539691" y="4514104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76" name="矩形 675">
                <a:extLst>
                  <a:ext uri="{FF2B5EF4-FFF2-40B4-BE49-F238E27FC236}">
                    <a16:creationId xmlns:a16="http://schemas.microsoft.com/office/drawing/2014/main" id="{C269B0F8-00FC-F737-12FD-3C81A62091DD}"/>
                  </a:ext>
                </a:extLst>
              </p:cNvPr>
              <p:cNvSpPr/>
              <p:nvPr/>
            </p:nvSpPr>
            <p:spPr>
              <a:xfrm>
                <a:off x="6663271" y="4514104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77" name="矩形 676">
                <a:extLst>
                  <a:ext uri="{FF2B5EF4-FFF2-40B4-BE49-F238E27FC236}">
                    <a16:creationId xmlns:a16="http://schemas.microsoft.com/office/drawing/2014/main" id="{E0C975C0-F17D-AD3C-A993-BD9239805CA2}"/>
                  </a:ext>
                </a:extLst>
              </p:cNvPr>
              <p:cNvSpPr/>
              <p:nvPr/>
            </p:nvSpPr>
            <p:spPr>
              <a:xfrm>
                <a:off x="6539735" y="4145602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78" name="矩形 677">
                <a:extLst>
                  <a:ext uri="{FF2B5EF4-FFF2-40B4-BE49-F238E27FC236}">
                    <a16:creationId xmlns:a16="http://schemas.microsoft.com/office/drawing/2014/main" id="{AA6F3122-8B33-9DA1-B8C9-F207C975F4E0}"/>
                  </a:ext>
                </a:extLst>
              </p:cNvPr>
              <p:cNvSpPr/>
              <p:nvPr/>
            </p:nvSpPr>
            <p:spPr>
              <a:xfrm>
                <a:off x="6663316" y="4145601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79" name="矩形 678">
                <a:extLst>
                  <a:ext uri="{FF2B5EF4-FFF2-40B4-BE49-F238E27FC236}">
                    <a16:creationId xmlns:a16="http://schemas.microsoft.com/office/drawing/2014/main" id="{B7C8AB03-14F4-3661-2D64-067226B1115D}"/>
                  </a:ext>
                </a:extLst>
              </p:cNvPr>
              <p:cNvSpPr/>
              <p:nvPr/>
            </p:nvSpPr>
            <p:spPr>
              <a:xfrm>
                <a:off x="6539691" y="4637685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80" name="矩形 679">
                <a:extLst>
                  <a:ext uri="{FF2B5EF4-FFF2-40B4-BE49-F238E27FC236}">
                    <a16:creationId xmlns:a16="http://schemas.microsoft.com/office/drawing/2014/main" id="{AB0F9C05-8FFA-E4DB-C9E7-8DB8CC44CD6C}"/>
                  </a:ext>
                </a:extLst>
              </p:cNvPr>
              <p:cNvSpPr/>
              <p:nvPr/>
            </p:nvSpPr>
            <p:spPr>
              <a:xfrm>
                <a:off x="6663271" y="4637684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81" name="矩形 680">
                <a:extLst>
                  <a:ext uri="{FF2B5EF4-FFF2-40B4-BE49-F238E27FC236}">
                    <a16:creationId xmlns:a16="http://schemas.microsoft.com/office/drawing/2014/main" id="{E7622032-85AD-4DD2-A346-30945DDA5B0E}"/>
                  </a:ext>
                </a:extLst>
              </p:cNvPr>
              <p:cNvSpPr/>
              <p:nvPr/>
            </p:nvSpPr>
            <p:spPr>
              <a:xfrm>
                <a:off x="6539735" y="4269181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82" name="矩形 681">
                <a:extLst>
                  <a:ext uri="{FF2B5EF4-FFF2-40B4-BE49-F238E27FC236}">
                    <a16:creationId xmlns:a16="http://schemas.microsoft.com/office/drawing/2014/main" id="{24ECFC46-7284-69F5-879D-4F5AE0C6464D}"/>
                  </a:ext>
                </a:extLst>
              </p:cNvPr>
              <p:cNvSpPr/>
              <p:nvPr/>
            </p:nvSpPr>
            <p:spPr>
              <a:xfrm>
                <a:off x="6663316" y="4269181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83" name="矩形 682">
                <a:extLst>
                  <a:ext uri="{FF2B5EF4-FFF2-40B4-BE49-F238E27FC236}">
                    <a16:creationId xmlns:a16="http://schemas.microsoft.com/office/drawing/2014/main" id="{3A2749A7-42F9-77BD-A222-5F8CE9A4476D}"/>
                  </a:ext>
                </a:extLst>
              </p:cNvPr>
              <p:cNvSpPr/>
              <p:nvPr/>
            </p:nvSpPr>
            <p:spPr>
              <a:xfrm>
                <a:off x="6539691" y="4761265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84" name="矩形 683">
                <a:extLst>
                  <a:ext uri="{FF2B5EF4-FFF2-40B4-BE49-F238E27FC236}">
                    <a16:creationId xmlns:a16="http://schemas.microsoft.com/office/drawing/2014/main" id="{E87810BB-7DE3-774E-52F4-42D7F2BDF347}"/>
                  </a:ext>
                </a:extLst>
              </p:cNvPr>
              <p:cNvSpPr/>
              <p:nvPr/>
            </p:nvSpPr>
            <p:spPr>
              <a:xfrm>
                <a:off x="6663271" y="4761264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85" name="矩形 684">
                <a:extLst>
                  <a:ext uri="{FF2B5EF4-FFF2-40B4-BE49-F238E27FC236}">
                    <a16:creationId xmlns:a16="http://schemas.microsoft.com/office/drawing/2014/main" id="{6E1F8E1F-4AB0-49A4-B726-B3470D9013B7}"/>
                  </a:ext>
                </a:extLst>
              </p:cNvPr>
              <p:cNvSpPr/>
              <p:nvPr/>
            </p:nvSpPr>
            <p:spPr>
              <a:xfrm>
                <a:off x="6786807" y="3898439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26" name="矩形 725">
                <a:extLst>
                  <a:ext uri="{FF2B5EF4-FFF2-40B4-BE49-F238E27FC236}">
                    <a16:creationId xmlns:a16="http://schemas.microsoft.com/office/drawing/2014/main" id="{1F03367A-DAAA-3BDB-4667-69155DEB4DD5}"/>
                  </a:ext>
                </a:extLst>
              </p:cNvPr>
              <p:cNvSpPr/>
              <p:nvPr/>
            </p:nvSpPr>
            <p:spPr>
              <a:xfrm>
                <a:off x="6910388" y="3898439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27" name="矩形 726">
                <a:extLst>
                  <a:ext uri="{FF2B5EF4-FFF2-40B4-BE49-F238E27FC236}">
                    <a16:creationId xmlns:a16="http://schemas.microsoft.com/office/drawing/2014/main" id="{894EC93B-C82C-7160-1DBD-915ED1C2E03F}"/>
                  </a:ext>
                </a:extLst>
              </p:cNvPr>
              <p:cNvSpPr/>
              <p:nvPr/>
            </p:nvSpPr>
            <p:spPr>
              <a:xfrm>
                <a:off x="6786763" y="4390523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28" name="矩形 727">
                <a:extLst>
                  <a:ext uri="{FF2B5EF4-FFF2-40B4-BE49-F238E27FC236}">
                    <a16:creationId xmlns:a16="http://schemas.microsoft.com/office/drawing/2014/main" id="{91C2C59B-2F71-379B-D741-FBBF554CBC14}"/>
                  </a:ext>
                </a:extLst>
              </p:cNvPr>
              <p:cNvSpPr/>
              <p:nvPr/>
            </p:nvSpPr>
            <p:spPr>
              <a:xfrm>
                <a:off x="6910343" y="4390522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29" name="矩形 728">
                <a:extLst>
                  <a:ext uri="{FF2B5EF4-FFF2-40B4-BE49-F238E27FC236}">
                    <a16:creationId xmlns:a16="http://schemas.microsoft.com/office/drawing/2014/main" id="{B908D88A-32D1-FD17-99A2-E883B6EFBD14}"/>
                  </a:ext>
                </a:extLst>
              </p:cNvPr>
              <p:cNvSpPr/>
              <p:nvPr/>
            </p:nvSpPr>
            <p:spPr>
              <a:xfrm>
                <a:off x="6786807" y="4022020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30" name="矩形 729">
                <a:extLst>
                  <a:ext uri="{FF2B5EF4-FFF2-40B4-BE49-F238E27FC236}">
                    <a16:creationId xmlns:a16="http://schemas.microsoft.com/office/drawing/2014/main" id="{ED5A57F3-DA4E-504A-65B7-B9BE39E2F8D5}"/>
                  </a:ext>
                </a:extLst>
              </p:cNvPr>
              <p:cNvSpPr/>
              <p:nvPr/>
            </p:nvSpPr>
            <p:spPr>
              <a:xfrm>
                <a:off x="6910388" y="4022019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31" name="矩形 730">
                <a:extLst>
                  <a:ext uri="{FF2B5EF4-FFF2-40B4-BE49-F238E27FC236}">
                    <a16:creationId xmlns:a16="http://schemas.microsoft.com/office/drawing/2014/main" id="{1DEFFF53-D5C9-8F4B-BBDF-C3D5E0633F27}"/>
                  </a:ext>
                </a:extLst>
              </p:cNvPr>
              <p:cNvSpPr/>
              <p:nvPr/>
            </p:nvSpPr>
            <p:spPr>
              <a:xfrm>
                <a:off x="6786763" y="4514103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32" name="矩形 731">
                <a:extLst>
                  <a:ext uri="{FF2B5EF4-FFF2-40B4-BE49-F238E27FC236}">
                    <a16:creationId xmlns:a16="http://schemas.microsoft.com/office/drawing/2014/main" id="{805ECD9E-9A6B-1610-DD44-9E57B0AC851D}"/>
                  </a:ext>
                </a:extLst>
              </p:cNvPr>
              <p:cNvSpPr/>
              <p:nvPr/>
            </p:nvSpPr>
            <p:spPr>
              <a:xfrm>
                <a:off x="6910343" y="4514103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33" name="矩形 732">
                <a:extLst>
                  <a:ext uri="{FF2B5EF4-FFF2-40B4-BE49-F238E27FC236}">
                    <a16:creationId xmlns:a16="http://schemas.microsoft.com/office/drawing/2014/main" id="{EB577F16-EB63-7350-1845-7E1C958326CA}"/>
                  </a:ext>
                </a:extLst>
              </p:cNvPr>
              <p:cNvSpPr/>
              <p:nvPr/>
            </p:nvSpPr>
            <p:spPr>
              <a:xfrm>
                <a:off x="6786807" y="4145601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34" name="矩形 733">
                <a:extLst>
                  <a:ext uri="{FF2B5EF4-FFF2-40B4-BE49-F238E27FC236}">
                    <a16:creationId xmlns:a16="http://schemas.microsoft.com/office/drawing/2014/main" id="{D64A24EE-54E2-1D97-FC99-83968A96542A}"/>
                  </a:ext>
                </a:extLst>
              </p:cNvPr>
              <p:cNvSpPr/>
              <p:nvPr/>
            </p:nvSpPr>
            <p:spPr>
              <a:xfrm>
                <a:off x="6910388" y="4145600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35" name="矩形 734">
                <a:extLst>
                  <a:ext uri="{FF2B5EF4-FFF2-40B4-BE49-F238E27FC236}">
                    <a16:creationId xmlns:a16="http://schemas.microsoft.com/office/drawing/2014/main" id="{A79D1031-B857-0A48-E44F-E05D44BBDD93}"/>
                  </a:ext>
                </a:extLst>
              </p:cNvPr>
              <p:cNvSpPr/>
              <p:nvPr/>
            </p:nvSpPr>
            <p:spPr>
              <a:xfrm>
                <a:off x="6786763" y="4637684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36" name="矩形 735">
                <a:extLst>
                  <a:ext uri="{FF2B5EF4-FFF2-40B4-BE49-F238E27FC236}">
                    <a16:creationId xmlns:a16="http://schemas.microsoft.com/office/drawing/2014/main" id="{2588BF3C-D835-BDFA-13D2-23E1996E99AF}"/>
                  </a:ext>
                </a:extLst>
              </p:cNvPr>
              <p:cNvSpPr/>
              <p:nvPr/>
            </p:nvSpPr>
            <p:spPr>
              <a:xfrm>
                <a:off x="6910343" y="4637683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37" name="矩形 736">
                <a:extLst>
                  <a:ext uri="{FF2B5EF4-FFF2-40B4-BE49-F238E27FC236}">
                    <a16:creationId xmlns:a16="http://schemas.microsoft.com/office/drawing/2014/main" id="{80AFC3EB-CF0B-0BED-7281-3A09220C197E}"/>
                  </a:ext>
                </a:extLst>
              </p:cNvPr>
              <p:cNvSpPr/>
              <p:nvPr/>
            </p:nvSpPr>
            <p:spPr>
              <a:xfrm>
                <a:off x="6786807" y="4269180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38" name="矩形 737">
                <a:extLst>
                  <a:ext uri="{FF2B5EF4-FFF2-40B4-BE49-F238E27FC236}">
                    <a16:creationId xmlns:a16="http://schemas.microsoft.com/office/drawing/2014/main" id="{0B775D12-1D9C-5882-118D-DCC4C98B8A0E}"/>
                  </a:ext>
                </a:extLst>
              </p:cNvPr>
              <p:cNvSpPr/>
              <p:nvPr/>
            </p:nvSpPr>
            <p:spPr>
              <a:xfrm>
                <a:off x="6910388" y="4269180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39" name="矩形 738">
                <a:extLst>
                  <a:ext uri="{FF2B5EF4-FFF2-40B4-BE49-F238E27FC236}">
                    <a16:creationId xmlns:a16="http://schemas.microsoft.com/office/drawing/2014/main" id="{348A71FF-4D18-4EFD-C00F-B894D92C1DE0}"/>
                  </a:ext>
                </a:extLst>
              </p:cNvPr>
              <p:cNvSpPr/>
              <p:nvPr/>
            </p:nvSpPr>
            <p:spPr>
              <a:xfrm>
                <a:off x="6786763" y="4761264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40" name="矩形 739">
                <a:extLst>
                  <a:ext uri="{FF2B5EF4-FFF2-40B4-BE49-F238E27FC236}">
                    <a16:creationId xmlns:a16="http://schemas.microsoft.com/office/drawing/2014/main" id="{67445776-EC9C-3C77-F373-84F153766E4B}"/>
                  </a:ext>
                </a:extLst>
              </p:cNvPr>
              <p:cNvSpPr/>
              <p:nvPr/>
            </p:nvSpPr>
            <p:spPr>
              <a:xfrm>
                <a:off x="6910343" y="4761263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41" name="矩形 740">
                <a:extLst>
                  <a:ext uri="{FF2B5EF4-FFF2-40B4-BE49-F238E27FC236}">
                    <a16:creationId xmlns:a16="http://schemas.microsoft.com/office/drawing/2014/main" id="{8388E191-38F4-0129-D230-22F68C2B6CBC}"/>
                  </a:ext>
                </a:extLst>
              </p:cNvPr>
              <p:cNvSpPr/>
              <p:nvPr/>
            </p:nvSpPr>
            <p:spPr>
              <a:xfrm>
                <a:off x="7033789" y="3898440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42" name="矩形 741">
                <a:extLst>
                  <a:ext uri="{FF2B5EF4-FFF2-40B4-BE49-F238E27FC236}">
                    <a16:creationId xmlns:a16="http://schemas.microsoft.com/office/drawing/2014/main" id="{FF6664CA-121D-FD63-8530-727ACA8867EE}"/>
                  </a:ext>
                </a:extLst>
              </p:cNvPr>
              <p:cNvSpPr/>
              <p:nvPr/>
            </p:nvSpPr>
            <p:spPr>
              <a:xfrm>
                <a:off x="7157370" y="3898440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43" name="矩形 742">
                <a:extLst>
                  <a:ext uri="{FF2B5EF4-FFF2-40B4-BE49-F238E27FC236}">
                    <a16:creationId xmlns:a16="http://schemas.microsoft.com/office/drawing/2014/main" id="{80823BCF-697C-7301-21E8-CE56206257F8}"/>
                  </a:ext>
                </a:extLst>
              </p:cNvPr>
              <p:cNvSpPr/>
              <p:nvPr/>
            </p:nvSpPr>
            <p:spPr>
              <a:xfrm>
                <a:off x="7033745" y="4390524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44" name="矩形 743">
                <a:extLst>
                  <a:ext uri="{FF2B5EF4-FFF2-40B4-BE49-F238E27FC236}">
                    <a16:creationId xmlns:a16="http://schemas.microsoft.com/office/drawing/2014/main" id="{53DE9E45-B367-90E7-4765-FDDD93D92737}"/>
                  </a:ext>
                </a:extLst>
              </p:cNvPr>
              <p:cNvSpPr/>
              <p:nvPr/>
            </p:nvSpPr>
            <p:spPr>
              <a:xfrm>
                <a:off x="7157325" y="4390523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45" name="矩形 744">
                <a:extLst>
                  <a:ext uri="{FF2B5EF4-FFF2-40B4-BE49-F238E27FC236}">
                    <a16:creationId xmlns:a16="http://schemas.microsoft.com/office/drawing/2014/main" id="{222F94F4-6888-C5F8-1157-57B615155E76}"/>
                  </a:ext>
                </a:extLst>
              </p:cNvPr>
              <p:cNvSpPr/>
              <p:nvPr/>
            </p:nvSpPr>
            <p:spPr>
              <a:xfrm>
                <a:off x="7033789" y="4022021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46" name="矩形 745">
                <a:extLst>
                  <a:ext uri="{FF2B5EF4-FFF2-40B4-BE49-F238E27FC236}">
                    <a16:creationId xmlns:a16="http://schemas.microsoft.com/office/drawing/2014/main" id="{60B2B376-C06F-B11D-3E19-DB32693B0309}"/>
                  </a:ext>
                </a:extLst>
              </p:cNvPr>
              <p:cNvSpPr/>
              <p:nvPr/>
            </p:nvSpPr>
            <p:spPr>
              <a:xfrm>
                <a:off x="7157370" y="4022020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47" name="矩形 746">
                <a:extLst>
                  <a:ext uri="{FF2B5EF4-FFF2-40B4-BE49-F238E27FC236}">
                    <a16:creationId xmlns:a16="http://schemas.microsoft.com/office/drawing/2014/main" id="{EF9122F1-FE7F-7756-0BB4-6998411D1CD8}"/>
                  </a:ext>
                </a:extLst>
              </p:cNvPr>
              <p:cNvSpPr/>
              <p:nvPr/>
            </p:nvSpPr>
            <p:spPr>
              <a:xfrm>
                <a:off x="7033745" y="4514104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48" name="矩形 747">
                <a:extLst>
                  <a:ext uri="{FF2B5EF4-FFF2-40B4-BE49-F238E27FC236}">
                    <a16:creationId xmlns:a16="http://schemas.microsoft.com/office/drawing/2014/main" id="{C0CD8D6B-A001-4A3F-89CA-F3F48D064761}"/>
                  </a:ext>
                </a:extLst>
              </p:cNvPr>
              <p:cNvSpPr/>
              <p:nvPr/>
            </p:nvSpPr>
            <p:spPr>
              <a:xfrm>
                <a:off x="7157325" y="4514104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49" name="矩形 748">
                <a:extLst>
                  <a:ext uri="{FF2B5EF4-FFF2-40B4-BE49-F238E27FC236}">
                    <a16:creationId xmlns:a16="http://schemas.microsoft.com/office/drawing/2014/main" id="{FD7F564F-590C-E764-754C-1D1CAFAD6F11}"/>
                  </a:ext>
                </a:extLst>
              </p:cNvPr>
              <p:cNvSpPr/>
              <p:nvPr/>
            </p:nvSpPr>
            <p:spPr>
              <a:xfrm>
                <a:off x="7033789" y="4145602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50" name="矩形 749">
                <a:extLst>
                  <a:ext uri="{FF2B5EF4-FFF2-40B4-BE49-F238E27FC236}">
                    <a16:creationId xmlns:a16="http://schemas.microsoft.com/office/drawing/2014/main" id="{9F00A458-EF7F-95AA-0585-F206B4028D92}"/>
                  </a:ext>
                </a:extLst>
              </p:cNvPr>
              <p:cNvSpPr/>
              <p:nvPr/>
            </p:nvSpPr>
            <p:spPr>
              <a:xfrm>
                <a:off x="7157370" y="4145601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51" name="矩形 750">
                <a:extLst>
                  <a:ext uri="{FF2B5EF4-FFF2-40B4-BE49-F238E27FC236}">
                    <a16:creationId xmlns:a16="http://schemas.microsoft.com/office/drawing/2014/main" id="{91492573-7153-B598-E60D-CE1DDF1CD510}"/>
                  </a:ext>
                </a:extLst>
              </p:cNvPr>
              <p:cNvSpPr/>
              <p:nvPr/>
            </p:nvSpPr>
            <p:spPr>
              <a:xfrm>
                <a:off x="7033745" y="4637685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52" name="矩形 751">
                <a:extLst>
                  <a:ext uri="{FF2B5EF4-FFF2-40B4-BE49-F238E27FC236}">
                    <a16:creationId xmlns:a16="http://schemas.microsoft.com/office/drawing/2014/main" id="{62251A35-C085-90EE-D3BD-07EAD532A2F1}"/>
                  </a:ext>
                </a:extLst>
              </p:cNvPr>
              <p:cNvSpPr/>
              <p:nvPr/>
            </p:nvSpPr>
            <p:spPr>
              <a:xfrm>
                <a:off x="7157325" y="4637684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53" name="矩形 752">
                <a:extLst>
                  <a:ext uri="{FF2B5EF4-FFF2-40B4-BE49-F238E27FC236}">
                    <a16:creationId xmlns:a16="http://schemas.microsoft.com/office/drawing/2014/main" id="{BEFB1866-9C90-F114-5D71-4238828FF657}"/>
                  </a:ext>
                </a:extLst>
              </p:cNvPr>
              <p:cNvSpPr/>
              <p:nvPr/>
            </p:nvSpPr>
            <p:spPr>
              <a:xfrm>
                <a:off x="7033789" y="4269181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54" name="矩形 753">
                <a:extLst>
                  <a:ext uri="{FF2B5EF4-FFF2-40B4-BE49-F238E27FC236}">
                    <a16:creationId xmlns:a16="http://schemas.microsoft.com/office/drawing/2014/main" id="{A7B1F90F-5C4D-9D0E-CA04-8251036C9DCB}"/>
                  </a:ext>
                </a:extLst>
              </p:cNvPr>
              <p:cNvSpPr/>
              <p:nvPr/>
            </p:nvSpPr>
            <p:spPr>
              <a:xfrm>
                <a:off x="7157370" y="4269181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55" name="矩形 754">
                <a:extLst>
                  <a:ext uri="{FF2B5EF4-FFF2-40B4-BE49-F238E27FC236}">
                    <a16:creationId xmlns:a16="http://schemas.microsoft.com/office/drawing/2014/main" id="{AC7C41A1-73AD-7AEA-B3BB-C94A875A1795}"/>
                  </a:ext>
                </a:extLst>
              </p:cNvPr>
              <p:cNvSpPr/>
              <p:nvPr/>
            </p:nvSpPr>
            <p:spPr>
              <a:xfrm>
                <a:off x="7033745" y="4761265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56" name="矩形 755">
                <a:extLst>
                  <a:ext uri="{FF2B5EF4-FFF2-40B4-BE49-F238E27FC236}">
                    <a16:creationId xmlns:a16="http://schemas.microsoft.com/office/drawing/2014/main" id="{C50941FF-C604-29F3-6AB0-EA8D5F9AFC4E}"/>
                  </a:ext>
                </a:extLst>
              </p:cNvPr>
              <p:cNvSpPr/>
              <p:nvPr/>
            </p:nvSpPr>
            <p:spPr>
              <a:xfrm>
                <a:off x="7157325" y="4761264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57" name="矩形 756">
                <a:extLst>
                  <a:ext uri="{FF2B5EF4-FFF2-40B4-BE49-F238E27FC236}">
                    <a16:creationId xmlns:a16="http://schemas.microsoft.com/office/drawing/2014/main" id="{14E4590D-8FE2-EA36-6D92-987F3E0E0C1A}"/>
                  </a:ext>
                </a:extLst>
              </p:cNvPr>
              <p:cNvSpPr/>
              <p:nvPr/>
            </p:nvSpPr>
            <p:spPr>
              <a:xfrm>
                <a:off x="7280861" y="3898439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58" name="矩形 757">
                <a:extLst>
                  <a:ext uri="{FF2B5EF4-FFF2-40B4-BE49-F238E27FC236}">
                    <a16:creationId xmlns:a16="http://schemas.microsoft.com/office/drawing/2014/main" id="{2E774F78-C350-C258-5820-D3F3DDEFC7A8}"/>
                  </a:ext>
                </a:extLst>
              </p:cNvPr>
              <p:cNvSpPr/>
              <p:nvPr/>
            </p:nvSpPr>
            <p:spPr>
              <a:xfrm>
                <a:off x="7404442" y="3898439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59" name="矩形 758">
                <a:extLst>
                  <a:ext uri="{FF2B5EF4-FFF2-40B4-BE49-F238E27FC236}">
                    <a16:creationId xmlns:a16="http://schemas.microsoft.com/office/drawing/2014/main" id="{B70DFA0E-46BD-1432-6A63-DB630534A145}"/>
                  </a:ext>
                </a:extLst>
              </p:cNvPr>
              <p:cNvSpPr/>
              <p:nvPr/>
            </p:nvSpPr>
            <p:spPr>
              <a:xfrm>
                <a:off x="7280817" y="4390523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60" name="矩形 759">
                <a:extLst>
                  <a:ext uri="{FF2B5EF4-FFF2-40B4-BE49-F238E27FC236}">
                    <a16:creationId xmlns:a16="http://schemas.microsoft.com/office/drawing/2014/main" id="{519C82E2-6A1A-EC03-65FF-B69310AF6EF7}"/>
                  </a:ext>
                </a:extLst>
              </p:cNvPr>
              <p:cNvSpPr/>
              <p:nvPr/>
            </p:nvSpPr>
            <p:spPr>
              <a:xfrm>
                <a:off x="7404397" y="4390522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61" name="矩形 760">
                <a:extLst>
                  <a:ext uri="{FF2B5EF4-FFF2-40B4-BE49-F238E27FC236}">
                    <a16:creationId xmlns:a16="http://schemas.microsoft.com/office/drawing/2014/main" id="{90EB4ADB-99C7-C0DE-93F3-EA48147521D5}"/>
                  </a:ext>
                </a:extLst>
              </p:cNvPr>
              <p:cNvSpPr/>
              <p:nvPr/>
            </p:nvSpPr>
            <p:spPr>
              <a:xfrm>
                <a:off x="7280861" y="4022020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62" name="矩形 761">
                <a:extLst>
                  <a:ext uri="{FF2B5EF4-FFF2-40B4-BE49-F238E27FC236}">
                    <a16:creationId xmlns:a16="http://schemas.microsoft.com/office/drawing/2014/main" id="{8F9C6B55-0DB5-FC6F-24BD-9B0397A896E3}"/>
                  </a:ext>
                </a:extLst>
              </p:cNvPr>
              <p:cNvSpPr/>
              <p:nvPr/>
            </p:nvSpPr>
            <p:spPr>
              <a:xfrm>
                <a:off x="7404442" y="4022019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63" name="矩形 762">
                <a:extLst>
                  <a:ext uri="{FF2B5EF4-FFF2-40B4-BE49-F238E27FC236}">
                    <a16:creationId xmlns:a16="http://schemas.microsoft.com/office/drawing/2014/main" id="{54C3B50F-19BA-0AF0-D2F8-1605A7E6E6F2}"/>
                  </a:ext>
                </a:extLst>
              </p:cNvPr>
              <p:cNvSpPr/>
              <p:nvPr/>
            </p:nvSpPr>
            <p:spPr>
              <a:xfrm>
                <a:off x="7280817" y="4514103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64" name="矩形 763">
                <a:extLst>
                  <a:ext uri="{FF2B5EF4-FFF2-40B4-BE49-F238E27FC236}">
                    <a16:creationId xmlns:a16="http://schemas.microsoft.com/office/drawing/2014/main" id="{DCDDE277-D322-242B-8C22-4BCD87A462F7}"/>
                  </a:ext>
                </a:extLst>
              </p:cNvPr>
              <p:cNvSpPr/>
              <p:nvPr/>
            </p:nvSpPr>
            <p:spPr>
              <a:xfrm>
                <a:off x="7404397" y="4514103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65" name="矩形 764">
                <a:extLst>
                  <a:ext uri="{FF2B5EF4-FFF2-40B4-BE49-F238E27FC236}">
                    <a16:creationId xmlns:a16="http://schemas.microsoft.com/office/drawing/2014/main" id="{C9E77800-6BB7-1507-D670-80A48BDA2C28}"/>
                  </a:ext>
                </a:extLst>
              </p:cNvPr>
              <p:cNvSpPr/>
              <p:nvPr/>
            </p:nvSpPr>
            <p:spPr>
              <a:xfrm>
                <a:off x="7280861" y="4145601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66" name="矩形 765">
                <a:extLst>
                  <a:ext uri="{FF2B5EF4-FFF2-40B4-BE49-F238E27FC236}">
                    <a16:creationId xmlns:a16="http://schemas.microsoft.com/office/drawing/2014/main" id="{2E8BDCDB-67FE-EBBA-9E5A-ED5E0096E206}"/>
                  </a:ext>
                </a:extLst>
              </p:cNvPr>
              <p:cNvSpPr/>
              <p:nvPr/>
            </p:nvSpPr>
            <p:spPr>
              <a:xfrm>
                <a:off x="7404442" y="4145600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67" name="矩形 766">
                <a:extLst>
                  <a:ext uri="{FF2B5EF4-FFF2-40B4-BE49-F238E27FC236}">
                    <a16:creationId xmlns:a16="http://schemas.microsoft.com/office/drawing/2014/main" id="{CA4C07EC-9561-39D4-3832-43BA74A621B1}"/>
                  </a:ext>
                </a:extLst>
              </p:cNvPr>
              <p:cNvSpPr/>
              <p:nvPr/>
            </p:nvSpPr>
            <p:spPr>
              <a:xfrm>
                <a:off x="7280817" y="4637684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68" name="矩形 767">
                <a:extLst>
                  <a:ext uri="{FF2B5EF4-FFF2-40B4-BE49-F238E27FC236}">
                    <a16:creationId xmlns:a16="http://schemas.microsoft.com/office/drawing/2014/main" id="{365D949F-B454-6330-97FE-E5BDFC3924E0}"/>
                  </a:ext>
                </a:extLst>
              </p:cNvPr>
              <p:cNvSpPr/>
              <p:nvPr/>
            </p:nvSpPr>
            <p:spPr>
              <a:xfrm>
                <a:off x="7404397" y="4637683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69" name="矩形 768">
                <a:extLst>
                  <a:ext uri="{FF2B5EF4-FFF2-40B4-BE49-F238E27FC236}">
                    <a16:creationId xmlns:a16="http://schemas.microsoft.com/office/drawing/2014/main" id="{E0BE4299-50F3-78BE-E50D-6A32D507A3DA}"/>
                  </a:ext>
                </a:extLst>
              </p:cNvPr>
              <p:cNvSpPr/>
              <p:nvPr/>
            </p:nvSpPr>
            <p:spPr>
              <a:xfrm>
                <a:off x="7280861" y="4269180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70" name="矩形 769">
                <a:extLst>
                  <a:ext uri="{FF2B5EF4-FFF2-40B4-BE49-F238E27FC236}">
                    <a16:creationId xmlns:a16="http://schemas.microsoft.com/office/drawing/2014/main" id="{94ED1AB0-3D39-6121-6245-2102169D3C48}"/>
                  </a:ext>
                </a:extLst>
              </p:cNvPr>
              <p:cNvSpPr/>
              <p:nvPr/>
            </p:nvSpPr>
            <p:spPr>
              <a:xfrm>
                <a:off x="7404442" y="4269180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71" name="矩形 770">
                <a:extLst>
                  <a:ext uri="{FF2B5EF4-FFF2-40B4-BE49-F238E27FC236}">
                    <a16:creationId xmlns:a16="http://schemas.microsoft.com/office/drawing/2014/main" id="{7EC3C941-AB3F-4FAD-D471-44C4254B3C7B}"/>
                  </a:ext>
                </a:extLst>
              </p:cNvPr>
              <p:cNvSpPr/>
              <p:nvPr/>
            </p:nvSpPr>
            <p:spPr>
              <a:xfrm>
                <a:off x="7280817" y="4761264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72" name="矩形 771">
                <a:extLst>
                  <a:ext uri="{FF2B5EF4-FFF2-40B4-BE49-F238E27FC236}">
                    <a16:creationId xmlns:a16="http://schemas.microsoft.com/office/drawing/2014/main" id="{E81E56CD-FEC0-DBA0-F32F-DD4FF0DB98DC}"/>
                  </a:ext>
                </a:extLst>
              </p:cNvPr>
              <p:cNvSpPr/>
              <p:nvPr/>
            </p:nvSpPr>
            <p:spPr>
              <a:xfrm>
                <a:off x="7404397" y="4761263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863" name="组合 862">
            <a:extLst>
              <a:ext uri="{FF2B5EF4-FFF2-40B4-BE49-F238E27FC236}">
                <a16:creationId xmlns:a16="http://schemas.microsoft.com/office/drawing/2014/main" id="{D9ACA28E-401B-4AA3-A0D5-D0C81A698DBB}"/>
              </a:ext>
            </a:extLst>
          </p:cNvPr>
          <p:cNvGrpSpPr/>
          <p:nvPr/>
        </p:nvGrpSpPr>
        <p:grpSpPr>
          <a:xfrm>
            <a:off x="7306982" y="2818070"/>
            <a:ext cx="525144" cy="858450"/>
            <a:chOff x="3619947" y="6126097"/>
            <a:chExt cx="525144" cy="858450"/>
          </a:xfrm>
        </p:grpSpPr>
        <p:sp>
          <p:nvSpPr>
            <p:cNvPr id="864" name="矩形 863">
              <a:extLst>
                <a:ext uri="{FF2B5EF4-FFF2-40B4-BE49-F238E27FC236}">
                  <a16:creationId xmlns:a16="http://schemas.microsoft.com/office/drawing/2014/main" id="{84B71DD1-2B31-5670-4D7C-2FC0BBC059EC}"/>
                </a:ext>
              </a:extLst>
            </p:cNvPr>
            <p:cNvSpPr/>
            <p:nvPr/>
          </p:nvSpPr>
          <p:spPr>
            <a:xfrm>
              <a:off x="3980963" y="6482853"/>
              <a:ext cx="123581" cy="123581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rgbClr val="0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4" name="矩形 383">
              <a:extLst>
                <a:ext uri="{FF2B5EF4-FFF2-40B4-BE49-F238E27FC236}">
                  <a16:creationId xmlns:a16="http://schemas.microsoft.com/office/drawing/2014/main" id="{8E848DC1-4F60-ACF3-AD86-3E3A0359DC23}"/>
                </a:ext>
              </a:extLst>
            </p:cNvPr>
            <p:cNvSpPr/>
            <p:nvPr/>
          </p:nvSpPr>
          <p:spPr>
            <a:xfrm>
              <a:off x="3894184" y="6567211"/>
              <a:ext cx="123581" cy="123581"/>
            </a:xfrm>
            <a:prstGeom prst="rect">
              <a:avLst/>
            </a:prstGeom>
            <a:solidFill>
              <a:srgbClr val="FBE5D6"/>
            </a:solidFill>
            <a:ln>
              <a:solidFill>
                <a:srgbClr val="0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385" name="组合 384">
              <a:extLst>
                <a:ext uri="{FF2B5EF4-FFF2-40B4-BE49-F238E27FC236}">
                  <a16:creationId xmlns:a16="http://schemas.microsoft.com/office/drawing/2014/main" id="{B2CE4B1F-BE4A-47FB-A14D-8362A8ADDD96}"/>
                </a:ext>
              </a:extLst>
            </p:cNvPr>
            <p:cNvGrpSpPr/>
            <p:nvPr/>
          </p:nvGrpSpPr>
          <p:grpSpPr>
            <a:xfrm>
              <a:off x="3619947" y="6126097"/>
              <a:ext cx="330799" cy="388375"/>
              <a:chOff x="3574405" y="6211195"/>
              <a:chExt cx="330799" cy="388375"/>
            </a:xfrm>
          </p:grpSpPr>
          <p:sp>
            <p:nvSpPr>
              <p:cNvPr id="389" name="文本框 388">
                <a:extLst>
                  <a:ext uri="{FF2B5EF4-FFF2-40B4-BE49-F238E27FC236}">
                    <a16:creationId xmlns:a16="http://schemas.microsoft.com/office/drawing/2014/main" id="{A4F55ED3-1BFC-6C4A-C4A2-0C79CE347E0C}"/>
                  </a:ext>
                </a:extLst>
              </p:cNvPr>
              <p:cNvSpPr txBox="1"/>
              <p:nvPr/>
            </p:nvSpPr>
            <p:spPr>
              <a:xfrm rot="18982472">
                <a:off x="3574405" y="6211195"/>
                <a:ext cx="298535" cy="3692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h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390" name="直接连接符 132">
                <a:extLst>
                  <a:ext uri="{FF2B5EF4-FFF2-40B4-BE49-F238E27FC236}">
                    <a16:creationId xmlns:a16="http://schemas.microsoft.com/office/drawing/2014/main" id="{BD481D06-D844-4A4F-9933-833EAE859D9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724978" y="6438059"/>
                <a:ext cx="180226" cy="161511"/>
              </a:xfrm>
              <a:prstGeom prst="line">
                <a:avLst/>
              </a:prstGeom>
              <a:ln w="12700">
                <a:headEnd type="triangl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86" name="文本框 385">
              <a:extLst>
                <a:ext uri="{FF2B5EF4-FFF2-40B4-BE49-F238E27FC236}">
                  <a16:creationId xmlns:a16="http://schemas.microsoft.com/office/drawing/2014/main" id="{3B467194-F026-4AFC-0145-6CDD682EEC66}"/>
                </a:ext>
              </a:extLst>
            </p:cNvPr>
            <p:cNvSpPr txBox="1"/>
            <p:nvPr/>
          </p:nvSpPr>
          <p:spPr>
            <a:xfrm>
              <a:off x="3635363" y="6430418"/>
              <a:ext cx="3337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7" name="文本框 386">
              <a:extLst>
                <a:ext uri="{FF2B5EF4-FFF2-40B4-BE49-F238E27FC236}">
                  <a16:creationId xmlns:a16="http://schemas.microsoft.com/office/drawing/2014/main" id="{B3F9BC15-F1A4-FC89-01D1-F50AF9405231}"/>
                </a:ext>
              </a:extLst>
            </p:cNvPr>
            <p:cNvSpPr txBox="1"/>
            <p:nvPr/>
          </p:nvSpPr>
          <p:spPr>
            <a:xfrm>
              <a:off x="3811345" y="6615215"/>
              <a:ext cx="3337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c’</a:t>
              </a:r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aphicFrame>
        <p:nvGraphicFramePr>
          <p:cNvPr id="391" name="表格 390">
            <a:extLst>
              <a:ext uri="{FF2B5EF4-FFF2-40B4-BE49-F238E27FC236}">
                <a16:creationId xmlns:a16="http://schemas.microsoft.com/office/drawing/2014/main" id="{8837E34C-407C-A244-1FE4-F36DB1F155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5542086"/>
              </p:ext>
            </p:extLst>
          </p:nvPr>
        </p:nvGraphicFramePr>
        <p:xfrm>
          <a:off x="7836039" y="4477799"/>
          <a:ext cx="1515201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4361">
                  <a:extLst>
                    <a:ext uri="{9D8B030D-6E8A-4147-A177-3AD203B41FA5}">
                      <a16:colId xmlns:a16="http://schemas.microsoft.com/office/drawing/2014/main" val="2145976835"/>
                    </a:ext>
                  </a:extLst>
                </a:gridCol>
                <a:gridCol w="494116">
                  <a:extLst>
                    <a:ext uri="{9D8B030D-6E8A-4147-A177-3AD203B41FA5}">
                      <a16:colId xmlns:a16="http://schemas.microsoft.com/office/drawing/2014/main" val="148455026"/>
                    </a:ext>
                  </a:extLst>
                </a:gridCol>
                <a:gridCol w="566724">
                  <a:extLst>
                    <a:ext uri="{9D8B030D-6E8A-4147-A177-3AD203B41FA5}">
                      <a16:colId xmlns:a16="http://schemas.microsoft.com/office/drawing/2014/main" val="2182379166"/>
                    </a:ext>
                  </a:extLst>
                </a:gridCol>
              </a:tblGrid>
              <a:tr h="208247">
                <a:tc gridSpan="3">
                  <a:txBody>
                    <a:bodyPr/>
                    <a:lstStyle/>
                    <a:p>
                      <a:pPr marL="0" marR="0" lvl="0" indent="0" algn="ctr" defTabSz="21119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lt"/>
                        </a:rPr>
                        <a:t>Broadcast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1248250"/>
                  </a:ext>
                </a:extLst>
              </a:tr>
              <a:tr h="208247">
                <a:tc>
                  <a:txBody>
                    <a:bodyPr/>
                    <a:lstStyle/>
                    <a:p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n-lt"/>
                        </a:rPr>
                        <a:t>h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n-lt"/>
                        </a:rPr>
                        <a:t>c=1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n-lt"/>
                        </a:rPr>
                        <a:t>c’=1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90620"/>
                  </a:ext>
                </a:extLst>
              </a:tr>
              <a:tr h="208247">
                <a:tc>
                  <a:txBody>
                    <a:bodyPr/>
                    <a:lstStyle/>
                    <a:p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n-lt"/>
                        </a:rPr>
                        <a:t>No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>
                          <a:solidFill>
                            <a:schemeClr val="accent2"/>
                          </a:solidFill>
                          <a:latin typeface="+mn-lt"/>
                        </a:rPr>
                        <a:t>Yes</a:t>
                      </a:r>
                      <a:endParaRPr lang="zh-CN" altLang="en-US" sz="1600" b="1" dirty="0">
                        <a:solidFill>
                          <a:schemeClr val="accent2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>
                          <a:solidFill>
                            <a:schemeClr val="accent2"/>
                          </a:solidFill>
                          <a:latin typeface="+mn-lt"/>
                        </a:rPr>
                        <a:t>Yes</a:t>
                      </a:r>
                      <a:endParaRPr lang="zh-CN" altLang="en-US" sz="1600" b="1" dirty="0">
                        <a:solidFill>
                          <a:schemeClr val="accent2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3296184"/>
                  </a:ext>
                </a:extLst>
              </a:tr>
            </a:tbl>
          </a:graphicData>
        </a:graphic>
      </p:graphicFrame>
      <p:cxnSp>
        <p:nvCxnSpPr>
          <p:cNvPr id="393" name="直接箭头连接符 19">
            <a:extLst>
              <a:ext uri="{FF2B5EF4-FFF2-40B4-BE49-F238E27FC236}">
                <a16:creationId xmlns:a16="http://schemas.microsoft.com/office/drawing/2014/main" id="{3BF383AF-B0A3-2799-FD51-28CB1DA6B444}"/>
              </a:ext>
            </a:extLst>
          </p:cNvPr>
          <p:cNvCxnSpPr>
            <a:cxnSpLocks/>
            <a:endCxn id="665" idx="0"/>
          </p:cNvCxnSpPr>
          <p:nvPr/>
        </p:nvCxnSpPr>
        <p:spPr>
          <a:xfrm>
            <a:off x="7020925" y="4309674"/>
            <a:ext cx="238554" cy="2323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" name="直接箭头连接符 19">
            <a:extLst>
              <a:ext uri="{FF2B5EF4-FFF2-40B4-BE49-F238E27FC236}">
                <a16:creationId xmlns:a16="http://schemas.microsoft.com/office/drawing/2014/main" id="{F48A5CED-9892-5A82-93C4-700B617ABF08}"/>
              </a:ext>
            </a:extLst>
          </p:cNvPr>
          <p:cNvCxnSpPr>
            <a:cxnSpLocks/>
            <a:stCxn id="387" idx="1"/>
            <a:endCxn id="665" idx="0"/>
          </p:cNvCxnSpPr>
          <p:nvPr/>
        </p:nvCxnSpPr>
        <p:spPr>
          <a:xfrm flipH="1">
            <a:off x="7259479" y="3491854"/>
            <a:ext cx="238901" cy="105018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5" name="文本框 394">
            <a:extLst>
              <a:ext uri="{FF2B5EF4-FFF2-40B4-BE49-F238E27FC236}">
                <a16:creationId xmlns:a16="http://schemas.microsoft.com/office/drawing/2014/main" id="{8162EE96-7BDD-C1C3-96B7-78C7662D3189}"/>
              </a:ext>
            </a:extLst>
          </p:cNvPr>
          <p:cNvSpPr txBox="1"/>
          <p:nvPr/>
        </p:nvSpPr>
        <p:spPr>
          <a:xfrm rot="16200000">
            <a:off x="7546090" y="3579146"/>
            <a:ext cx="11897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Broadcasted</a:t>
            </a:r>
            <a:endParaRPr lang="zh-CN" altLang="en-US" sz="14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6" name="文本框 395">
            <a:extLst>
              <a:ext uri="{FF2B5EF4-FFF2-40B4-BE49-F238E27FC236}">
                <a16:creationId xmlns:a16="http://schemas.microsoft.com/office/drawing/2014/main" id="{72F61AB6-C9E6-B402-3EAD-FFC4CB7AD060}"/>
              </a:ext>
            </a:extLst>
          </p:cNvPr>
          <p:cNvSpPr txBox="1"/>
          <p:nvPr/>
        </p:nvSpPr>
        <p:spPr>
          <a:xfrm>
            <a:off x="8209138" y="2880204"/>
            <a:ext cx="11897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Broadcasted</a:t>
            </a:r>
            <a:endParaRPr lang="zh-CN" altLang="en-US" sz="14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97" name="连接符: 曲线 14">
            <a:extLst>
              <a:ext uri="{FF2B5EF4-FFF2-40B4-BE49-F238E27FC236}">
                <a16:creationId xmlns:a16="http://schemas.microsoft.com/office/drawing/2014/main" id="{8BB14BCB-9873-51D3-2674-380E8451A261}"/>
              </a:ext>
            </a:extLst>
          </p:cNvPr>
          <p:cNvCxnSpPr>
            <a:cxnSpLocks/>
            <a:endCxn id="395" idx="1"/>
          </p:cNvCxnSpPr>
          <p:nvPr/>
        </p:nvCxnSpPr>
        <p:spPr>
          <a:xfrm rot="16200000" flipV="1">
            <a:off x="7928109" y="4540766"/>
            <a:ext cx="627249" cy="201535"/>
          </a:xfrm>
          <a:prstGeom prst="curvedConnector3">
            <a:avLst>
              <a:gd name="adj1" fmla="val 7886"/>
            </a:avLst>
          </a:prstGeom>
          <a:ln w="38100">
            <a:solidFill>
              <a:schemeClr val="accent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直接箭头连接符 19">
            <a:extLst>
              <a:ext uri="{FF2B5EF4-FFF2-40B4-BE49-F238E27FC236}">
                <a16:creationId xmlns:a16="http://schemas.microsoft.com/office/drawing/2014/main" id="{C504A6DD-0454-94AA-03C6-2B53016A2FA0}"/>
              </a:ext>
            </a:extLst>
          </p:cNvPr>
          <p:cNvCxnSpPr>
            <a:cxnSpLocks/>
            <a:stCxn id="665" idx="2"/>
          </p:cNvCxnSpPr>
          <p:nvPr/>
        </p:nvCxnSpPr>
        <p:spPr>
          <a:xfrm>
            <a:off x="7259479" y="4830038"/>
            <a:ext cx="0" cy="36394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连接符: 曲线 14">
            <a:extLst>
              <a:ext uri="{FF2B5EF4-FFF2-40B4-BE49-F238E27FC236}">
                <a16:creationId xmlns:a16="http://schemas.microsoft.com/office/drawing/2014/main" id="{2EE0E18B-AEFC-FE35-2098-AD6513375E8A}"/>
              </a:ext>
            </a:extLst>
          </p:cNvPr>
          <p:cNvCxnSpPr>
            <a:cxnSpLocks/>
            <a:stCxn id="391" idx="3"/>
            <a:endCxn id="396" idx="3"/>
          </p:cNvCxnSpPr>
          <p:nvPr/>
        </p:nvCxnSpPr>
        <p:spPr>
          <a:xfrm flipV="1">
            <a:off x="9351240" y="3034093"/>
            <a:ext cx="47647" cy="1946626"/>
          </a:xfrm>
          <a:prstGeom prst="curvedConnector3">
            <a:avLst>
              <a:gd name="adj1" fmla="val 579778"/>
            </a:avLst>
          </a:prstGeom>
          <a:ln w="38100">
            <a:solidFill>
              <a:schemeClr val="accent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0" name="组合 399">
            <a:extLst>
              <a:ext uri="{FF2B5EF4-FFF2-40B4-BE49-F238E27FC236}">
                <a16:creationId xmlns:a16="http://schemas.microsoft.com/office/drawing/2014/main" id="{61C97A7B-9033-E730-2509-9FDC9BEE56AE}"/>
              </a:ext>
            </a:extLst>
          </p:cNvPr>
          <p:cNvGrpSpPr/>
          <p:nvPr/>
        </p:nvGrpSpPr>
        <p:grpSpPr>
          <a:xfrm>
            <a:off x="9818332" y="2843230"/>
            <a:ext cx="1395769" cy="1707082"/>
            <a:chOff x="3970360" y="4854974"/>
            <a:chExt cx="1395769" cy="1707082"/>
          </a:xfrm>
        </p:grpSpPr>
        <p:grpSp>
          <p:nvGrpSpPr>
            <p:cNvPr id="401" name="组合 400">
              <a:extLst>
                <a:ext uri="{FF2B5EF4-FFF2-40B4-BE49-F238E27FC236}">
                  <a16:creationId xmlns:a16="http://schemas.microsoft.com/office/drawing/2014/main" id="{D5B4461A-FAF5-2769-F9F9-2E7F6C172D67}"/>
                </a:ext>
              </a:extLst>
            </p:cNvPr>
            <p:cNvGrpSpPr/>
            <p:nvPr/>
          </p:nvGrpSpPr>
          <p:grpSpPr>
            <a:xfrm>
              <a:off x="4377797" y="5162589"/>
              <a:ext cx="988332" cy="986407"/>
              <a:chOff x="6387291" y="3746039"/>
              <a:chExt cx="988332" cy="986407"/>
            </a:xfrm>
            <a:solidFill>
              <a:schemeClr val="accent1">
                <a:lumMod val="75000"/>
              </a:schemeClr>
            </a:solidFill>
          </p:grpSpPr>
          <p:sp>
            <p:nvSpPr>
              <p:cNvPr id="1379" name="矩形 1378">
                <a:extLst>
                  <a:ext uri="{FF2B5EF4-FFF2-40B4-BE49-F238E27FC236}">
                    <a16:creationId xmlns:a16="http://schemas.microsoft.com/office/drawing/2014/main" id="{C8097D63-4803-FDFF-66F4-75841452EEE1}"/>
                  </a:ext>
                </a:extLst>
              </p:cNvPr>
              <p:cNvSpPr/>
              <p:nvPr/>
            </p:nvSpPr>
            <p:spPr>
              <a:xfrm>
                <a:off x="6387335" y="374604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80" name="矩形 1379">
                <a:extLst>
                  <a:ext uri="{FF2B5EF4-FFF2-40B4-BE49-F238E27FC236}">
                    <a16:creationId xmlns:a16="http://schemas.microsoft.com/office/drawing/2014/main" id="{7C6ABFF6-9CED-0E8A-1E8A-8F63DA68ED98}"/>
                  </a:ext>
                </a:extLst>
              </p:cNvPr>
              <p:cNvSpPr/>
              <p:nvPr/>
            </p:nvSpPr>
            <p:spPr>
              <a:xfrm>
                <a:off x="6510916" y="374604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81" name="矩形 1380">
                <a:extLst>
                  <a:ext uri="{FF2B5EF4-FFF2-40B4-BE49-F238E27FC236}">
                    <a16:creationId xmlns:a16="http://schemas.microsoft.com/office/drawing/2014/main" id="{C3C48F10-777A-A5FE-7E92-B3FF9F5F1F69}"/>
                  </a:ext>
                </a:extLst>
              </p:cNvPr>
              <p:cNvSpPr/>
              <p:nvPr/>
            </p:nvSpPr>
            <p:spPr>
              <a:xfrm>
                <a:off x="6387291" y="423812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82" name="矩形 1381">
                <a:extLst>
                  <a:ext uri="{FF2B5EF4-FFF2-40B4-BE49-F238E27FC236}">
                    <a16:creationId xmlns:a16="http://schemas.microsoft.com/office/drawing/2014/main" id="{43490350-73B3-212B-EE7F-D1B8BA3F202C}"/>
                  </a:ext>
                </a:extLst>
              </p:cNvPr>
              <p:cNvSpPr/>
              <p:nvPr/>
            </p:nvSpPr>
            <p:spPr>
              <a:xfrm>
                <a:off x="6510871" y="423812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83" name="矩形 1382">
                <a:extLst>
                  <a:ext uri="{FF2B5EF4-FFF2-40B4-BE49-F238E27FC236}">
                    <a16:creationId xmlns:a16="http://schemas.microsoft.com/office/drawing/2014/main" id="{F6BD42F7-0BC4-2928-558B-ECAFD92DEE0F}"/>
                  </a:ext>
                </a:extLst>
              </p:cNvPr>
              <p:cNvSpPr/>
              <p:nvPr/>
            </p:nvSpPr>
            <p:spPr>
              <a:xfrm>
                <a:off x="6387335" y="386962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84" name="矩形 1383">
                <a:extLst>
                  <a:ext uri="{FF2B5EF4-FFF2-40B4-BE49-F238E27FC236}">
                    <a16:creationId xmlns:a16="http://schemas.microsoft.com/office/drawing/2014/main" id="{2DED6883-39F7-109D-266F-D40FE6156FDC}"/>
                  </a:ext>
                </a:extLst>
              </p:cNvPr>
              <p:cNvSpPr/>
              <p:nvPr/>
            </p:nvSpPr>
            <p:spPr>
              <a:xfrm>
                <a:off x="6510916" y="386962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85" name="矩形 1384">
                <a:extLst>
                  <a:ext uri="{FF2B5EF4-FFF2-40B4-BE49-F238E27FC236}">
                    <a16:creationId xmlns:a16="http://schemas.microsoft.com/office/drawing/2014/main" id="{2066CF4D-5CE6-B6C3-690C-FAB794A76F44}"/>
                  </a:ext>
                </a:extLst>
              </p:cNvPr>
              <p:cNvSpPr/>
              <p:nvPr/>
            </p:nvSpPr>
            <p:spPr>
              <a:xfrm>
                <a:off x="6387291" y="436170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86" name="矩形 1385">
                <a:extLst>
                  <a:ext uri="{FF2B5EF4-FFF2-40B4-BE49-F238E27FC236}">
                    <a16:creationId xmlns:a16="http://schemas.microsoft.com/office/drawing/2014/main" id="{1947E89E-3007-F2DA-908E-7FCE6AC14ED0}"/>
                  </a:ext>
                </a:extLst>
              </p:cNvPr>
              <p:cNvSpPr/>
              <p:nvPr/>
            </p:nvSpPr>
            <p:spPr>
              <a:xfrm>
                <a:off x="6510871" y="436170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87" name="矩形 1386">
                <a:extLst>
                  <a:ext uri="{FF2B5EF4-FFF2-40B4-BE49-F238E27FC236}">
                    <a16:creationId xmlns:a16="http://schemas.microsoft.com/office/drawing/2014/main" id="{3AC9805D-07D2-3BFB-6B42-13BDB197DA97}"/>
                  </a:ext>
                </a:extLst>
              </p:cNvPr>
              <p:cNvSpPr/>
              <p:nvPr/>
            </p:nvSpPr>
            <p:spPr>
              <a:xfrm>
                <a:off x="6387335" y="3993202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88" name="矩形 1387">
                <a:extLst>
                  <a:ext uri="{FF2B5EF4-FFF2-40B4-BE49-F238E27FC236}">
                    <a16:creationId xmlns:a16="http://schemas.microsoft.com/office/drawing/2014/main" id="{63A6E239-C86E-C93A-0F76-638BA07EA9A4}"/>
                  </a:ext>
                </a:extLst>
              </p:cNvPr>
              <p:cNvSpPr/>
              <p:nvPr/>
            </p:nvSpPr>
            <p:spPr>
              <a:xfrm>
                <a:off x="6510916" y="399320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89" name="矩形 1388">
                <a:extLst>
                  <a:ext uri="{FF2B5EF4-FFF2-40B4-BE49-F238E27FC236}">
                    <a16:creationId xmlns:a16="http://schemas.microsoft.com/office/drawing/2014/main" id="{470A4934-367E-7A38-B50B-50159DF00876}"/>
                  </a:ext>
                </a:extLst>
              </p:cNvPr>
              <p:cNvSpPr/>
              <p:nvPr/>
            </p:nvSpPr>
            <p:spPr>
              <a:xfrm>
                <a:off x="6387291" y="4485285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90" name="矩形 1389">
                <a:extLst>
                  <a:ext uri="{FF2B5EF4-FFF2-40B4-BE49-F238E27FC236}">
                    <a16:creationId xmlns:a16="http://schemas.microsoft.com/office/drawing/2014/main" id="{2BA08DBB-01A9-BB23-5E6C-51F79E9A39E6}"/>
                  </a:ext>
                </a:extLst>
              </p:cNvPr>
              <p:cNvSpPr/>
              <p:nvPr/>
            </p:nvSpPr>
            <p:spPr>
              <a:xfrm>
                <a:off x="6510871" y="448528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91" name="矩形 1390">
                <a:extLst>
                  <a:ext uri="{FF2B5EF4-FFF2-40B4-BE49-F238E27FC236}">
                    <a16:creationId xmlns:a16="http://schemas.microsoft.com/office/drawing/2014/main" id="{9F64506E-C6BE-F2DE-C337-03A5DC6C7B4E}"/>
                  </a:ext>
                </a:extLst>
              </p:cNvPr>
              <p:cNvSpPr/>
              <p:nvPr/>
            </p:nvSpPr>
            <p:spPr>
              <a:xfrm>
                <a:off x="6387335" y="411678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92" name="矩形 1391">
                <a:extLst>
                  <a:ext uri="{FF2B5EF4-FFF2-40B4-BE49-F238E27FC236}">
                    <a16:creationId xmlns:a16="http://schemas.microsoft.com/office/drawing/2014/main" id="{35F65F54-AB2D-B338-ACBE-C85D0BD2F467}"/>
                  </a:ext>
                </a:extLst>
              </p:cNvPr>
              <p:cNvSpPr/>
              <p:nvPr/>
            </p:nvSpPr>
            <p:spPr>
              <a:xfrm>
                <a:off x="6510916" y="411678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93" name="矩形 1392">
                <a:extLst>
                  <a:ext uri="{FF2B5EF4-FFF2-40B4-BE49-F238E27FC236}">
                    <a16:creationId xmlns:a16="http://schemas.microsoft.com/office/drawing/2014/main" id="{CAFDCAB5-AD81-FA06-96E9-68FE5F301C03}"/>
                  </a:ext>
                </a:extLst>
              </p:cNvPr>
              <p:cNvSpPr/>
              <p:nvPr/>
            </p:nvSpPr>
            <p:spPr>
              <a:xfrm>
                <a:off x="6387291" y="4608865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94" name="矩形 1393">
                <a:extLst>
                  <a:ext uri="{FF2B5EF4-FFF2-40B4-BE49-F238E27FC236}">
                    <a16:creationId xmlns:a16="http://schemas.microsoft.com/office/drawing/2014/main" id="{B7B61C72-8DC5-AC4E-2642-55C9F5E54A96}"/>
                  </a:ext>
                </a:extLst>
              </p:cNvPr>
              <p:cNvSpPr/>
              <p:nvPr/>
            </p:nvSpPr>
            <p:spPr>
              <a:xfrm>
                <a:off x="6510871" y="460886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95" name="矩形 1394">
                <a:extLst>
                  <a:ext uri="{FF2B5EF4-FFF2-40B4-BE49-F238E27FC236}">
                    <a16:creationId xmlns:a16="http://schemas.microsoft.com/office/drawing/2014/main" id="{40C34060-D737-F064-B820-21B20DA9E991}"/>
                  </a:ext>
                </a:extLst>
              </p:cNvPr>
              <p:cNvSpPr/>
              <p:nvPr/>
            </p:nvSpPr>
            <p:spPr>
              <a:xfrm>
                <a:off x="6634407" y="374603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96" name="矩形 1395">
                <a:extLst>
                  <a:ext uri="{FF2B5EF4-FFF2-40B4-BE49-F238E27FC236}">
                    <a16:creationId xmlns:a16="http://schemas.microsoft.com/office/drawing/2014/main" id="{4AF5F9FD-0A02-32D5-950A-476B3E707162}"/>
                  </a:ext>
                </a:extLst>
              </p:cNvPr>
              <p:cNvSpPr/>
              <p:nvPr/>
            </p:nvSpPr>
            <p:spPr>
              <a:xfrm>
                <a:off x="6757988" y="374603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97" name="矩形 1396">
                <a:extLst>
                  <a:ext uri="{FF2B5EF4-FFF2-40B4-BE49-F238E27FC236}">
                    <a16:creationId xmlns:a16="http://schemas.microsoft.com/office/drawing/2014/main" id="{9B957C03-1F92-86FE-D2C7-59F4346D4374}"/>
                  </a:ext>
                </a:extLst>
              </p:cNvPr>
              <p:cNvSpPr/>
              <p:nvPr/>
            </p:nvSpPr>
            <p:spPr>
              <a:xfrm>
                <a:off x="6634363" y="423812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98" name="矩形 1397">
                <a:extLst>
                  <a:ext uri="{FF2B5EF4-FFF2-40B4-BE49-F238E27FC236}">
                    <a16:creationId xmlns:a16="http://schemas.microsoft.com/office/drawing/2014/main" id="{C0947F65-AB61-016A-D7FC-2C0B1B0DEB5E}"/>
                  </a:ext>
                </a:extLst>
              </p:cNvPr>
              <p:cNvSpPr/>
              <p:nvPr/>
            </p:nvSpPr>
            <p:spPr>
              <a:xfrm>
                <a:off x="6757943" y="4238122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99" name="矩形 1398">
                <a:extLst>
                  <a:ext uri="{FF2B5EF4-FFF2-40B4-BE49-F238E27FC236}">
                    <a16:creationId xmlns:a16="http://schemas.microsoft.com/office/drawing/2014/main" id="{C482D89B-721B-ACA4-66B9-62CC5080865F}"/>
                  </a:ext>
                </a:extLst>
              </p:cNvPr>
              <p:cNvSpPr/>
              <p:nvPr/>
            </p:nvSpPr>
            <p:spPr>
              <a:xfrm>
                <a:off x="6634407" y="386962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00" name="矩形 1399">
                <a:extLst>
                  <a:ext uri="{FF2B5EF4-FFF2-40B4-BE49-F238E27FC236}">
                    <a16:creationId xmlns:a16="http://schemas.microsoft.com/office/drawing/2014/main" id="{3DBC7347-95EA-4220-FEB3-E365AB6676A8}"/>
                  </a:ext>
                </a:extLst>
              </p:cNvPr>
              <p:cNvSpPr/>
              <p:nvPr/>
            </p:nvSpPr>
            <p:spPr>
              <a:xfrm>
                <a:off x="6757988" y="386961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01" name="矩形 1400">
                <a:extLst>
                  <a:ext uri="{FF2B5EF4-FFF2-40B4-BE49-F238E27FC236}">
                    <a16:creationId xmlns:a16="http://schemas.microsoft.com/office/drawing/2014/main" id="{A7D251A8-0B3D-F8C4-1B8A-3B6F958CBB82}"/>
                  </a:ext>
                </a:extLst>
              </p:cNvPr>
              <p:cNvSpPr/>
              <p:nvPr/>
            </p:nvSpPr>
            <p:spPr>
              <a:xfrm>
                <a:off x="6634363" y="436170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02" name="矩形 1401">
                <a:extLst>
                  <a:ext uri="{FF2B5EF4-FFF2-40B4-BE49-F238E27FC236}">
                    <a16:creationId xmlns:a16="http://schemas.microsoft.com/office/drawing/2014/main" id="{F1604A56-F061-DB6D-CFD6-4CFAF621718C}"/>
                  </a:ext>
                </a:extLst>
              </p:cNvPr>
              <p:cNvSpPr/>
              <p:nvPr/>
            </p:nvSpPr>
            <p:spPr>
              <a:xfrm>
                <a:off x="6757943" y="436170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03" name="矩形 1402">
                <a:extLst>
                  <a:ext uri="{FF2B5EF4-FFF2-40B4-BE49-F238E27FC236}">
                    <a16:creationId xmlns:a16="http://schemas.microsoft.com/office/drawing/2014/main" id="{CC02C41E-A324-001F-50D4-63BAEA49760D}"/>
                  </a:ext>
                </a:extLst>
              </p:cNvPr>
              <p:cNvSpPr/>
              <p:nvPr/>
            </p:nvSpPr>
            <p:spPr>
              <a:xfrm>
                <a:off x="6634407" y="399320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04" name="矩形 1403">
                <a:extLst>
                  <a:ext uri="{FF2B5EF4-FFF2-40B4-BE49-F238E27FC236}">
                    <a16:creationId xmlns:a16="http://schemas.microsoft.com/office/drawing/2014/main" id="{2A06D06C-F685-D753-8F54-6DB349B46930}"/>
                  </a:ext>
                </a:extLst>
              </p:cNvPr>
              <p:cNvSpPr/>
              <p:nvPr/>
            </p:nvSpPr>
            <p:spPr>
              <a:xfrm>
                <a:off x="6757988" y="399320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05" name="矩形 1404">
                <a:extLst>
                  <a:ext uri="{FF2B5EF4-FFF2-40B4-BE49-F238E27FC236}">
                    <a16:creationId xmlns:a16="http://schemas.microsoft.com/office/drawing/2014/main" id="{60CA4589-8BA3-E55B-5FA1-1870E6A20CBC}"/>
                  </a:ext>
                </a:extLst>
              </p:cNvPr>
              <p:cNvSpPr/>
              <p:nvPr/>
            </p:nvSpPr>
            <p:spPr>
              <a:xfrm>
                <a:off x="6634363" y="448528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06" name="矩形 1405">
                <a:extLst>
                  <a:ext uri="{FF2B5EF4-FFF2-40B4-BE49-F238E27FC236}">
                    <a16:creationId xmlns:a16="http://schemas.microsoft.com/office/drawing/2014/main" id="{CB24EC14-5E98-D803-638B-4B9AAE164861}"/>
                  </a:ext>
                </a:extLst>
              </p:cNvPr>
              <p:cNvSpPr/>
              <p:nvPr/>
            </p:nvSpPr>
            <p:spPr>
              <a:xfrm>
                <a:off x="6757943" y="448528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07" name="矩形 1406">
                <a:extLst>
                  <a:ext uri="{FF2B5EF4-FFF2-40B4-BE49-F238E27FC236}">
                    <a16:creationId xmlns:a16="http://schemas.microsoft.com/office/drawing/2014/main" id="{B298C1F5-D42A-207E-84CC-EAF919F8724E}"/>
                  </a:ext>
                </a:extLst>
              </p:cNvPr>
              <p:cNvSpPr/>
              <p:nvPr/>
            </p:nvSpPr>
            <p:spPr>
              <a:xfrm>
                <a:off x="6634407" y="411678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08" name="矩形 1407">
                <a:extLst>
                  <a:ext uri="{FF2B5EF4-FFF2-40B4-BE49-F238E27FC236}">
                    <a16:creationId xmlns:a16="http://schemas.microsoft.com/office/drawing/2014/main" id="{1A3754F8-992A-79A0-AB3A-99DDB6DA506E}"/>
                  </a:ext>
                </a:extLst>
              </p:cNvPr>
              <p:cNvSpPr/>
              <p:nvPr/>
            </p:nvSpPr>
            <p:spPr>
              <a:xfrm>
                <a:off x="6757988" y="411678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09" name="矩形 1408">
                <a:extLst>
                  <a:ext uri="{FF2B5EF4-FFF2-40B4-BE49-F238E27FC236}">
                    <a16:creationId xmlns:a16="http://schemas.microsoft.com/office/drawing/2014/main" id="{B2E43C9E-62FD-4CB0-5327-30B42CF9FC1A}"/>
                  </a:ext>
                </a:extLst>
              </p:cNvPr>
              <p:cNvSpPr/>
              <p:nvPr/>
            </p:nvSpPr>
            <p:spPr>
              <a:xfrm>
                <a:off x="6634363" y="460886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10" name="矩形 1409">
                <a:extLst>
                  <a:ext uri="{FF2B5EF4-FFF2-40B4-BE49-F238E27FC236}">
                    <a16:creationId xmlns:a16="http://schemas.microsoft.com/office/drawing/2014/main" id="{638F8A83-2A18-EC23-1284-574368B40FE0}"/>
                  </a:ext>
                </a:extLst>
              </p:cNvPr>
              <p:cNvSpPr/>
              <p:nvPr/>
            </p:nvSpPr>
            <p:spPr>
              <a:xfrm>
                <a:off x="6757943" y="460886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11" name="矩形 1410">
                <a:extLst>
                  <a:ext uri="{FF2B5EF4-FFF2-40B4-BE49-F238E27FC236}">
                    <a16:creationId xmlns:a16="http://schemas.microsoft.com/office/drawing/2014/main" id="{DBE533A3-A175-B43D-7916-76E3F82B618F}"/>
                  </a:ext>
                </a:extLst>
              </p:cNvPr>
              <p:cNvSpPr/>
              <p:nvPr/>
            </p:nvSpPr>
            <p:spPr>
              <a:xfrm>
                <a:off x="6881389" y="374604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12" name="矩形 1411">
                <a:extLst>
                  <a:ext uri="{FF2B5EF4-FFF2-40B4-BE49-F238E27FC236}">
                    <a16:creationId xmlns:a16="http://schemas.microsoft.com/office/drawing/2014/main" id="{026B0197-282A-8D8B-B64E-469C66BE97D1}"/>
                  </a:ext>
                </a:extLst>
              </p:cNvPr>
              <p:cNvSpPr/>
              <p:nvPr/>
            </p:nvSpPr>
            <p:spPr>
              <a:xfrm>
                <a:off x="7004970" y="374604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13" name="矩形 1412">
                <a:extLst>
                  <a:ext uri="{FF2B5EF4-FFF2-40B4-BE49-F238E27FC236}">
                    <a16:creationId xmlns:a16="http://schemas.microsoft.com/office/drawing/2014/main" id="{A8D6E159-C222-0D31-501D-53D5F97A2C73}"/>
                  </a:ext>
                </a:extLst>
              </p:cNvPr>
              <p:cNvSpPr/>
              <p:nvPr/>
            </p:nvSpPr>
            <p:spPr>
              <a:xfrm>
                <a:off x="6881345" y="423812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14" name="矩形 1413">
                <a:extLst>
                  <a:ext uri="{FF2B5EF4-FFF2-40B4-BE49-F238E27FC236}">
                    <a16:creationId xmlns:a16="http://schemas.microsoft.com/office/drawing/2014/main" id="{1129264A-20E3-7CD8-E358-E6846CC93555}"/>
                  </a:ext>
                </a:extLst>
              </p:cNvPr>
              <p:cNvSpPr/>
              <p:nvPr/>
            </p:nvSpPr>
            <p:spPr>
              <a:xfrm>
                <a:off x="7004925" y="423812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15" name="矩形 1414">
                <a:extLst>
                  <a:ext uri="{FF2B5EF4-FFF2-40B4-BE49-F238E27FC236}">
                    <a16:creationId xmlns:a16="http://schemas.microsoft.com/office/drawing/2014/main" id="{DF6F272E-2574-8841-8BE7-4DF7DB0C9D59}"/>
                  </a:ext>
                </a:extLst>
              </p:cNvPr>
              <p:cNvSpPr/>
              <p:nvPr/>
            </p:nvSpPr>
            <p:spPr>
              <a:xfrm>
                <a:off x="6881389" y="386962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16" name="矩形 1415">
                <a:extLst>
                  <a:ext uri="{FF2B5EF4-FFF2-40B4-BE49-F238E27FC236}">
                    <a16:creationId xmlns:a16="http://schemas.microsoft.com/office/drawing/2014/main" id="{5CA83560-3975-3AEC-4E39-F3192BE9BD59}"/>
                  </a:ext>
                </a:extLst>
              </p:cNvPr>
              <p:cNvSpPr/>
              <p:nvPr/>
            </p:nvSpPr>
            <p:spPr>
              <a:xfrm>
                <a:off x="7004970" y="386962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17" name="矩形 1416">
                <a:extLst>
                  <a:ext uri="{FF2B5EF4-FFF2-40B4-BE49-F238E27FC236}">
                    <a16:creationId xmlns:a16="http://schemas.microsoft.com/office/drawing/2014/main" id="{2CD9BCA8-C21E-A4DE-2D67-4117FD519FDF}"/>
                  </a:ext>
                </a:extLst>
              </p:cNvPr>
              <p:cNvSpPr/>
              <p:nvPr/>
            </p:nvSpPr>
            <p:spPr>
              <a:xfrm>
                <a:off x="6881345" y="436170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18" name="矩形 1417">
                <a:extLst>
                  <a:ext uri="{FF2B5EF4-FFF2-40B4-BE49-F238E27FC236}">
                    <a16:creationId xmlns:a16="http://schemas.microsoft.com/office/drawing/2014/main" id="{C57772E2-0F60-2AB8-0060-490257196CA4}"/>
                  </a:ext>
                </a:extLst>
              </p:cNvPr>
              <p:cNvSpPr/>
              <p:nvPr/>
            </p:nvSpPr>
            <p:spPr>
              <a:xfrm>
                <a:off x="7004925" y="436170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19" name="矩形 1418">
                <a:extLst>
                  <a:ext uri="{FF2B5EF4-FFF2-40B4-BE49-F238E27FC236}">
                    <a16:creationId xmlns:a16="http://schemas.microsoft.com/office/drawing/2014/main" id="{9E8FC279-C734-3E38-76A6-1EC63B36AEA9}"/>
                  </a:ext>
                </a:extLst>
              </p:cNvPr>
              <p:cNvSpPr/>
              <p:nvPr/>
            </p:nvSpPr>
            <p:spPr>
              <a:xfrm>
                <a:off x="6881389" y="3993202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20" name="矩形 1419">
                <a:extLst>
                  <a:ext uri="{FF2B5EF4-FFF2-40B4-BE49-F238E27FC236}">
                    <a16:creationId xmlns:a16="http://schemas.microsoft.com/office/drawing/2014/main" id="{10F7CCBE-E279-745F-DD6E-FB4AE3F54ECA}"/>
                  </a:ext>
                </a:extLst>
              </p:cNvPr>
              <p:cNvSpPr/>
              <p:nvPr/>
            </p:nvSpPr>
            <p:spPr>
              <a:xfrm>
                <a:off x="7004970" y="399320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21" name="矩形 1420">
                <a:extLst>
                  <a:ext uri="{FF2B5EF4-FFF2-40B4-BE49-F238E27FC236}">
                    <a16:creationId xmlns:a16="http://schemas.microsoft.com/office/drawing/2014/main" id="{8D4DC637-4A51-BDAD-5F5B-4671CAF7E30F}"/>
                  </a:ext>
                </a:extLst>
              </p:cNvPr>
              <p:cNvSpPr/>
              <p:nvPr/>
            </p:nvSpPr>
            <p:spPr>
              <a:xfrm>
                <a:off x="6881345" y="4485285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22" name="矩形 1421">
                <a:extLst>
                  <a:ext uri="{FF2B5EF4-FFF2-40B4-BE49-F238E27FC236}">
                    <a16:creationId xmlns:a16="http://schemas.microsoft.com/office/drawing/2014/main" id="{D1112135-D6B8-7E8A-3F89-899BD9F1C33E}"/>
                  </a:ext>
                </a:extLst>
              </p:cNvPr>
              <p:cNvSpPr/>
              <p:nvPr/>
            </p:nvSpPr>
            <p:spPr>
              <a:xfrm>
                <a:off x="7004925" y="448528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23" name="矩形 1422">
                <a:extLst>
                  <a:ext uri="{FF2B5EF4-FFF2-40B4-BE49-F238E27FC236}">
                    <a16:creationId xmlns:a16="http://schemas.microsoft.com/office/drawing/2014/main" id="{DF726A9B-2C31-6D23-79CF-E088716FFA5B}"/>
                  </a:ext>
                </a:extLst>
              </p:cNvPr>
              <p:cNvSpPr/>
              <p:nvPr/>
            </p:nvSpPr>
            <p:spPr>
              <a:xfrm>
                <a:off x="6881389" y="411678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24" name="矩形 1423">
                <a:extLst>
                  <a:ext uri="{FF2B5EF4-FFF2-40B4-BE49-F238E27FC236}">
                    <a16:creationId xmlns:a16="http://schemas.microsoft.com/office/drawing/2014/main" id="{2FD1B69F-C389-3372-B65A-439E5A3380D2}"/>
                  </a:ext>
                </a:extLst>
              </p:cNvPr>
              <p:cNvSpPr/>
              <p:nvPr/>
            </p:nvSpPr>
            <p:spPr>
              <a:xfrm>
                <a:off x="7004970" y="411678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25" name="矩形 1424">
                <a:extLst>
                  <a:ext uri="{FF2B5EF4-FFF2-40B4-BE49-F238E27FC236}">
                    <a16:creationId xmlns:a16="http://schemas.microsoft.com/office/drawing/2014/main" id="{56D52158-1D51-CFB7-6030-04626E27C1C2}"/>
                  </a:ext>
                </a:extLst>
              </p:cNvPr>
              <p:cNvSpPr/>
              <p:nvPr/>
            </p:nvSpPr>
            <p:spPr>
              <a:xfrm>
                <a:off x="6881345" y="4608865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26" name="矩形 1425">
                <a:extLst>
                  <a:ext uri="{FF2B5EF4-FFF2-40B4-BE49-F238E27FC236}">
                    <a16:creationId xmlns:a16="http://schemas.microsoft.com/office/drawing/2014/main" id="{FEC3D5E6-B743-237E-E957-89562C8E6878}"/>
                  </a:ext>
                </a:extLst>
              </p:cNvPr>
              <p:cNvSpPr/>
              <p:nvPr/>
            </p:nvSpPr>
            <p:spPr>
              <a:xfrm>
                <a:off x="7004925" y="460886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27" name="矩形 1426">
                <a:extLst>
                  <a:ext uri="{FF2B5EF4-FFF2-40B4-BE49-F238E27FC236}">
                    <a16:creationId xmlns:a16="http://schemas.microsoft.com/office/drawing/2014/main" id="{5F973018-95EE-C83E-37D4-34774B7C172D}"/>
                  </a:ext>
                </a:extLst>
              </p:cNvPr>
              <p:cNvSpPr/>
              <p:nvPr/>
            </p:nvSpPr>
            <p:spPr>
              <a:xfrm>
                <a:off x="7128461" y="374603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28" name="矩形 1427">
                <a:extLst>
                  <a:ext uri="{FF2B5EF4-FFF2-40B4-BE49-F238E27FC236}">
                    <a16:creationId xmlns:a16="http://schemas.microsoft.com/office/drawing/2014/main" id="{967D4A1A-366F-75C5-4A1B-DCE7B7F28880}"/>
                  </a:ext>
                </a:extLst>
              </p:cNvPr>
              <p:cNvSpPr/>
              <p:nvPr/>
            </p:nvSpPr>
            <p:spPr>
              <a:xfrm>
                <a:off x="7252042" y="374603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29" name="矩形 1428">
                <a:extLst>
                  <a:ext uri="{FF2B5EF4-FFF2-40B4-BE49-F238E27FC236}">
                    <a16:creationId xmlns:a16="http://schemas.microsoft.com/office/drawing/2014/main" id="{AE6A278E-F2C9-EDDC-868F-224EC92AA44A}"/>
                  </a:ext>
                </a:extLst>
              </p:cNvPr>
              <p:cNvSpPr/>
              <p:nvPr/>
            </p:nvSpPr>
            <p:spPr>
              <a:xfrm>
                <a:off x="7128417" y="423812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30" name="矩形 1429">
                <a:extLst>
                  <a:ext uri="{FF2B5EF4-FFF2-40B4-BE49-F238E27FC236}">
                    <a16:creationId xmlns:a16="http://schemas.microsoft.com/office/drawing/2014/main" id="{FA698D8A-9C5E-756E-0A3A-CC14C51BCA29}"/>
                  </a:ext>
                </a:extLst>
              </p:cNvPr>
              <p:cNvSpPr/>
              <p:nvPr/>
            </p:nvSpPr>
            <p:spPr>
              <a:xfrm>
                <a:off x="7251997" y="4238122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31" name="矩形 1430">
                <a:extLst>
                  <a:ext uri="{FF2B5EF4-FFF2-40B4-BE49-F238E27FC236}">
                    <a16:creationId xmlns:a16="http://schemas.microsoft.com/office/drawing/2014/main" id="{A7EBDEB1-04D3-9F42-1909-12AFC55E0712}"/>
                  </a:ext>
                </a:extLst>
              </p:cNvPr>
              <p:cNvSpPr/>
              <p:nvPr/>
            </p:nvSpPr>
            <p:spPr>
              <a:xfrm>
                <a:off x="7128461" y="386962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32" name="矩形 1431">
                <a:extLst>
                  <a:ext uri="{FF2B5EF4-FFF2-40B4-BE49-F238E27FC236}">
                    <a16:creationId xmlns:a16="http://schemas.microsoft.com/office/drawing/2014/main" id="{148DC8CF-CEB5-E892-F33F-1186CBFEF4C7}"/>
                  </a:ext>
                </a:extLst>
              </p:cNvPr>
              <p:cNvSpPr/>
              <p:nvPr/>
            </p:nvSpPr>
            <p:spPr>
              <a:xfrm>
                <a:off x="7252042" y="386961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33" name="矩形 1432">
                <a:extLst>
                  <a:ext uri="{FF2B5EF4-FFF2-40B4-BE49-F238E27FC236}">
                    <a16:creationId xmlns:a16="http://schemas.microsoft.com/office/drawing/2014/main" id="{78E7D6DF-3700-4D44-8054-22D8E3800EE9}"/>
                  </a:ext>
                </a:extLst>
              </p:cNvPr>
              <p:cNvSpPr/>
              <p:nvPr/>
            </p:nvSpPr>
            <p:spPr>
              <a:xfrm>
                <a:off x="7128417" y="436170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34" name="矩形 1433">
                <a:extLst>
                  <a:ext uri="{FF2B5EF4-FFF2-40B4-BE49-F238E27FC236}">
                    <a16:creationId xmlns:a16="http://schemas.microsoft.com/office/drawing/2014/main" id="{8F4618AC-5182-8D77-F868-939998A4C248}"/>
                  </a:ext>
                </a:extLst>
              </p:cNvPr>
              <p:cNvSpPr/>
              <p:nvPr/>
            </p:nvSpPr>
            <p:spPr>
              <a:xfrm>
                <a:off x="7251997" y="436170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35" name="矩形 1434">
                <a:extLst>
                  <a:ext uri="{FF2B5EF4-FFF2-40B4-BE49-F238E27FC236}">
                    <a16:creationId xmlns:a16="http://schemas.microsoft.com/office/drawing/2014/main" id="{19156D20-8083-18D9-9924-86814D7DDF7B}"/>
                  </a:ext>
                </a:extLst>
              </p:cNvPr>
              <p:cNvSpPr/>
              <p:nvPr/>
            </p:nvSpPr>
            <p:spPr>
              <a:xfrm>
                <a:off x="7128461" y="399320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36" name="矩形 1435">
                <a:extLst>
                  <a:ext uri="{FF2B5EF4-FFF2-40B4-BE49-F238E27FC236}">
                    <a16:creationId xmlns:a16="http://schemas.microsoft.com/office/drawing/2014/main" id="{1E8DD4BA-E13B-B8E8-5B1B-448221C4A0D5}"/>
                  </a:ext>
                </a:extLst>
              </p:cNvPr>
              <p:cNvSpPr/>
              <p:nvPr/>
            </p:nvSpPr>
            <p:spPr>
              <a:xfrm>
                <a:off x="7252042" y="399320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37" name="矩形 1436">
                <a:extLst>
                  <a:ext uri="{FF2B5EF4-FFF2-40B4-BE49-F238E27FC236}">
                    <a16:creationId xmlns:a16="http://schemas.microsoft.com/office/drawing/2014/main" id="{3E90FDF7-2121-3799-8D61-57D1C5FCE844}"/>
                  </a:ext>
                </a:extLst>
              </p:cNvPr>
              <p:cNvSpPr/>
              <p:nvPr/>
            </p:nvSpPr>
            <p:spPr>
              <a:xfrm>
                <a:off x="7128417" y="448528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38" name="矩形 1437">
                <a:extLst>
                  <a:ext uri="{FF2B5EF4-FFF2-40B4-BE49-F238E27FC236}">
                    <a16:creationId xmlns:a16="http://schemas.microsoft.com/office/drawing/2014/main" id="{0BB32ED9-E0AC-D5BA-9954-BE5EAF409F1D}"/>
                  </a:ext>
                </a:extLst>
              </p:cNvPr>
              <p:cNvSpPr/>
              <p:nvPr/>
            </p:nvSpPr>
            <p:spPr>
              <a:xfrm>
                <a:off x="7251997" y="448528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39" name="矩形 1438">
                <a:extLst>
                  <a:ext uri="{FF2B5EF4-FFF2-40B4-BE49-F238E27FC236}">
                    <a16:creationId xmlns:a16="http://schemas.microsoft.com/office/drawing/2014/main" id="{9DBCD773-4AAA-6914-CD28-7D7786AE9D06}"/>
                  </a:ext>
                </a:extLst>
              </p:cNvPr>
              <p:cNvSpPr/>
              <p:nvPr/>
            </p:nvSpPr>
            <p:spPr>
              <a:xfrm>
                <a:off x="7128461" y="411678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40" name="矩形 1439">
                <a:extLst>
                  <a:ext uri="{FF2B5EF4-FFF2-40B4-BE49-F238E27FC236}">
                    <a16:creationId xmlns:a16="http://schemas.microsoft.com/office/drawing/2014/main" id="{FC2CD190-5F25-F5A5-3227-339412F12062}"/>
                  </a:ext>
                </a:extLst>
              </p:cNvPr>
              <p:cNvSpPr/>
              <p:nvPr/>
            </p:nvSpPr>
            <p:spPr>
              <a:xfrm>
                <a:off x="7252042" y="411678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41" name="矩形 1440">
                <a:extLst>
                  <a:ext uri="{FF2B5EF4-FFF2-40B4-BE49-F238E27FC236}">
                    <a16:creationId xmlns:a16="http://schemas.microsoft.com/office/drawing/2014/main" id="{17F9B19A-7287-12F5-A72A-D3D4DD0A3C7F}"/>
                  </a:ext>
                </a:extLst>
              </p:cNvPr>
              <p:cNvSpPr/>
              <p:nvPr/>
            </p:nvSpPr>
            <p:spPr>
              <a:xfrm>
                <a:off x="7128417" y="460886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42" name="矩形 1441">
                <a:extLst>
                  <a:ext uri="{FF2B5EF4-FFF2-40B4-BE49-F238E27FC236}">
                    <a16:creationId xmlns:a16="http://schemas.microsoft.com/office/drawing/2014/main" id="{5A674336-FED8-F7C6-65CA-B58BA27DDE63}"/>
                  </a:ext>
                </a:extLst>
              </p:cNvPr>
              <p:cNvSpPr/>
              <p:nvPr/>
            </p:nvSpPr>
            <p:spPr>
              <a:xfrm>
                <a:off x="7251997" y="460886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405" name="组合 404">
              <a:extLst>
                <a:ext uri="{FF2B5EF4-FFF2-40B4-BE49-F238E27FC236}">
                  <a16:creationId xmlns:a16="http://schemas.microsoft.com/office/drawing/2014/main" id="{0D3D7E53-CEAE-1F6A-B6FA-ED059E0AF4F4}"/>
                </a:ext>
              </a:extLst>
            </p:cNvPr>
            <p:cNvGrpSpPr/>
            <p:nvPr/>
          </p:nvGrpSpPr>
          <p:grpSpPr>
            <a:xfrm>
              <a:off x="4286859" y="5238248"/>
              <a:ext cx="988332" cy="986407"/>
              <a:chOff x="6539691" y="3898439"/>
              <a:chExt cx="988332" cy="986407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419" name="矩形 418">
                <a:extLst>
                  <a:ext uri="{FF2B5EF4-FFF2-40B4-BE49-F238E27FC236}">
                    <a16:creationId xmlns:a16="http://schemas.microsoft.com/office/drawing/2014/main" id="{1437449F-AA66-8A5E-3528-C1BCF0CBF8E7}"/>
                  </a:ext>
                </a:extLst>
              </p:cNvPr>
              <p:cNvSpPr/>
              <p:nvPr/>
            </p:nvSpPr>
            <p:spPr>
              <a:xfrm>
                <a:off x="6539735" y="389844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20" name="矩形 419">
                <a:extLst>
                  <a:ext uri="{FF2B5EF4-FFF2-40B4-BE49-F238E27FC236}">
                    <a16:creationId xmlns:a16="http://schemas.microsoft.com/office/drawing/2014/main" id="{0C246D72-13B7-C699-DE35-D98DE874B072}"/>
                  </a:ext>
                </a:extLst>
              </p:cNvPr>
              <p:cNvSpPr/>
              <p:nvPr/>
            </p:nvSpPr>
            <p:spPr>
              <a:xfrm>
                <a:off x="6663316" y="389844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21" name="矩形 420">
                <a:extLst>
                  <a:ext uri="{FF2B5EF4-FFF2-40B4-BE49-F238E27FC236}">
                    <a16:creationId xmlns:a16="http://schemas.microsoft.com/office/drawing/2014/main" id="{AEA9BBFB-4C4F-9378-CA75-DB330E49F8D1}"/>
                  </a:ext>
                </a:extLst>
              </p:cNvPr>
              <p:cNvSpPr/>
              <p:nvPr/>
            </p:nvSpPr>
            <p:spPr>
              <a:xfrm>
                <a:off x="6539691" y="439052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22" name="矩形 421">
                <a:extLst>
                  <a:ext uri="{FF2B5EF4-FFF2-40B4-BE49-F238E27FC236}">
                    <a16:creationId xmlns:a16="http://schemas.microsoft.com/office/drawing/2014/main" id="{233A52BD-618A-80A0-B9FA-EACBD12B2759}"/>
                  </a:ext>
                </a:extLst>
              </p:cNvPr>
              <p:cNvSpPr/>
              <p:nvPr/>
            </p:nvSpPr>
            <p:spPr>
              <a:xfrm>
                <a:off x="6663271" y="439052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23" name="矩形 422">
                <a:extLst>
                  <a:ext uri="{FF2B5EF4-FFF2-40B4-BE49-F238E27FC236}">
                    <a16:creationId xmlns:a16="http://schemas.microsoft.com/office/drawing/2014/main" id="{E208D952-ADE2-AA2D-1269-4CE622B5A454}"/>
                  </a:ext>
                </a:extLst>
              </p:cNvPr>
              <p:cNvSpPr/>
              <p:nvPr/>
            </p:nvSpPr>
            <p:spPr>
              <a:xfrm>
                <a:off x="6539735" y="402202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24" name="矩形 423">
                <a:extLst>
                  <a:ext uri="{FF2B5EF4-FFF2-40B4-BE49-F238E27FC236}">
                    <a16:creationId xmlns:a16="http://schemas.microsoft.com/office/drawing/2014/main" id="{FA087255-0646-248A-E8F1-96C4B4564911}"/>
                  </a:ext>
                </a:extLst>
              </p:cNvPr>
              <p:cNvSpPr/>
              <p:nvPr/>
            </p:nvSpPr>
            <p:spPr>
              <a:xfrm>
                <a:off x="6663316" y="402202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25" name="矩形 424">
                <a:extLst>
                  <a:ext uri="{FF2B5EF4-FFF2-40B4-BE49-F238E27FC236}">
                    <a16:creationId xmlns:a16="http://schemas.microsoft.com/office/drawing/2014/main" id="{24283242-801E-2B60-9367-F8E1879E9F65}"/>
                  </a:ext>
                </a:extLst>
              </p:cNvPr>
              <p:cNvSpPr/>
              <p:nvPr/>
            </p:nvSpPr>
            <p:spPr>
              <a:xfrm>
                <a:off x="6539691" y="451410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26" name="矩形 425">
                <a:extLst>
                  <a:ext uri="{FF2B5EF4-FFF2-40B4-BE49-F238E27FC236}">
                    <a16:creationId xmlns:a16="http://schemas.microsoft.com/office/drawing/2014/main" id="{BF750005-4A5B-1274-1FA1-CEB8FD9BF9AD}"/>
                  </a:ext>
                </a:extLst>
              </p:cNvPr>
              <p:cNvSpPr/>
              <p:nvPr/>
            </p:nvSpPr>
            <p:spPr>
              <a:xfrm>
                <a:off x="6663271" y="451410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27" name="矩形 426">
                <a:extLst>
                  <a:ext uri="{FF2B5EF4-FFF2-40B4-BE49-F238E27FC236}">
                    <a16:creationId xmlns:a16="http://schemas.microsoft.com/office/drawing/2014/main" id="{2E896133-41E5-D4EB-3063-2AD8E2CAEF05}"/>
                  </a:ext>
                </a:extLst>
              </p:cNvPr>
              <p:cNvSpPr/>
              <p:nvPr/>
            </p:nvSpPr>
            <p:spPr>
              <a:xfrm>
                <a:off x="6539735" y="4145602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28" name="矩形 427">
                <a:extLst>
                  <a:ext uri="{FF2B5EF4-FFF2-40B4-BE49-F238E27FC236}">
                    <a16:creationId xmlns:a16="http://schemas.microsoft.com/office/drawing/2014/main" id="{7ABD3AA1-583E-8AA9-1184-F3D39E0C0CB4}"/>
                  </a:ext>
                </a:extLst>
              </p:cNvPr>
              <p:cNvSpPr/>
              <p:nvPr/>
            </p:nvSpPr>
            <p:spPr>
              <a:xfrm>
                <a:off x="6663316" y="414560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29" name="矩形 428">
                <a:extLst>
                  <a:ext uri="{FF2B5EF4-FFF2-40B4-BE49-F238E27FC236}">
                    <a16:creationId xmlns:a16="http://schemas.microsoft.com/office/drawing/2014/main" id="{4BEEACBE-A8A9-FAF3-15BE-EB155E24EB20}"/>
                  </a:ext>
                </a:extLst>
              </p:cNvPr>
              <p:cNvSpPr/>
              <p:nvPr/>
            </p:nvSpPr>
            <p:spPr>
              <a:xfrm>
                <a:off x="6539691" y="4637685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30" name="矩形 429">
                <a:extLst>
                  <a:ext uri="{FF2B5EF4-FFF2-40B4-BE49-F238E27FC236}">
                    <a16:creationId xmlns:a16="http://schemas.microsoft.com/office/drawing/2014/main" id="{5C2F0A37-9AA0-1B67-DB76-01AFAD9A84D5}"/>
                  </a:ext>
                </a:extLst>
              </p:cNvPr>
              <p:cNvSpPr/>
              <p:nvPr/>
            </p:nvSpPr>
            <p:spPr>
              <a:xfrm>
                <a:off x="6663271" y="463768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31" name="矩形 430">
                <a:extLst>
                  <a:ext uri="{FF2B5EF4-FFF2-40B4-BE49-F238E27FC236}">
                    <a16:creationId xmlns:a16="http://schemas.microsoft.com/office/drawing/2014/main" id="{73CE0EC1-2440-C85E-F61D-D939300D045A}"/>
                  </a:ext>
                </a:extLst>
              </p:cNvPr>
              <p:cNvSpPr/>
              <p:nvPr/>
            </p:nvSpPr>
            <p:spPr>
              <a:xfrm>
                <a:off x="6539735" y="426918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32" name="矩形 431">
                <a:extLst>
                  <a:ext uri="{FF2B5EF4-FFF2-40B4-BE49-F238E27FC236}">
                    <a16:creationId xmlns:a16="http://schemas.microsoft.com/office/drawing/2014/main" id="{DA9A0663-A319-3951-924C-2E0FDEF2D15D}"/>
                  </a:ext>
                </a:extLst>
              </p:cNvPr>
              <p:cNvSpPr/>
              <p:nvPr/>
            </p:nvSpPr>
            <p:spPr>
              <a:xfrm>
                <a:off x="6663316" y="426918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33" name="矩形 432">
                <a:extLst>
                  <a:ext uri="{FF2B5EF4-FFF2-40B4-BE49-F238E27FC236}">
                    <a16:creationId xmlns:a16="http://schemas.microsoft.com/office/drawing/2014/main" id="{BD19EE50-AC57-6AFC-7E40-7127F5CC322B}"/>
                  </a:ext>
                </a:extLst>
              </p:cNvPr>
              <p:cNvSpPr/>
              <p:nvPr/>
            </p:nvSpPr>
            <p:spPr>
              <a:xfrm>
                <a:off x="6539691" y="4761265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34" name="矩形 433">
                <a:extLst>
                  <a:ext uri="{FF2B5EF4-FFF2-40B4-BE49-F238E27FC236}">
                    <a16:creationId xmlns:a16="http://schemas.microsoft.com/office/drawing/2014/main" id="{DEE6BF1F-8F18-4BE1-2FFC-9C31B2953F58}"/>
                  </a:ext>
                </a:extLst>
              </p:cNvPr>
              <p:cNvSpPr/>
              <p:nvPr/>
            </p:nvSpPr>
            <p:spPr>
              <a:xfrm>
                <a:off x="6663271" y="476126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35" name="矩形 434">
                <a:extLst>
                  <a:ext uri="{FF2B5EF4-FFF2-40B4-BE49-F238E27FC236}">
                    <a16:creationId xmlns:a16="http://schemas.microsoft.com/office/drawing/2014/main" id="{3ACDA63E-C2D0-2B9F-8113-CC8B33981B78}"/>
                  </a:ext>
                </a:extLst>
              </p:cNvPr>
              <p:cNvSpPr/>
              <p:nvPr/>
            </p:nvSpPr>
            <p:spPr>
              <a:xfrm>
                <a:off x="6786807" y="389843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36" name="矩形 435">
                <a:extLst>
                  <a:ext uri="{FF2B5EF4-FFF2-40B4-BE49-F238E27FC236}">
                    <a16:creationId xmlns:a16="http://schemas.microsoft.com/office/drawing/2014/main" id="{D6740436-AD8A-02AE-ADAD-E08650E47CBE}"/>
                  </a:ext>
                </a:extLst>
              </p:cNvPr>
              <p:cNvSpPr/>
              <p:nvPr/>
            </p:nvSpPr>
            <p:spPr>
              <a:xfrm>
                <a:off x="6910388" y="389843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37" name="矩形 436">
                <a:extLst>
                  <a:ext uri="{FF2B5EF4-FFF2-40B4-BE49-F238E27FC236}">
                    <a16:creationId xmlns:a16="http://schemas.microsoft.com/office/drawing/2014/main" id="{7907D9AE-E03D-5DC5-9CA4-CC0E44F74A9C}"/>
                  </a:ext>
                </a:extLst>
              </p:cNvPr>
              <p:cNvSpPr/>
              <p:nvPr/>
            </p:nvSpPr>
            <p:spPr>
              <a:xfrm>
                <a:off x="6786763" y="439052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38" name="矩形 437">
                <a:extLst>
                  <a:ext uri="{FF2B5EF4-FFF2-40B4-BE49-F238E27FC236}">
                    <a16:creationId xmlns:a16="http://schemas.microsoft.com/office/drawing/2014/main" id="{4541E439-5527-2A14-64F5-42CC8AD65734}"/>
                  </a:ext>
                </a:extLst>
              </p:cNvPr>
              <p:cNvSpPr/>
              <p:nvPr/>
            </p:nvSpPr>
            <p:spPr>
              <a:xfrm>
                <a:off x="6910343" y="4390522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39" name="矩形 438">
                <a:extLst>
                  <a:ext uri="{FF2B5EF4-FFF2-40B4-BE49-F238E27FC236}">
                    <a16:creationId xmlns:a16="http://schemas.microsoft.com/office/drawing/2014/main" id="{9ED4ACA8-6AB7-05B8-B624-9FF33817238C}"/>
                  </a:ext>
                </a:extLst>
              </p:cNvPr>
              <p:cNvSpPr/>
              <p:nvPr/>
            </p:nvSpPr>
            <p:spPr>
              <a:xfrm>
                <a:off x="6786807" y="402202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40" name="矩形 439">
                <a:extLst>
                  <a:ext uri="{FF2B5EF4-FFF2-40B4-BE49-F238E27FC236}">
                    <a16:creationId xmlns:a16="http://schemas.microsoft.com/office/drawing/2014/main" id="{539A4EEF-7BE6-4F3E-6324-BE78B3142825}"/>
                  </a:ext>
                </a:extLst>
              </p:cNvPr>
              <p:cNvSpPr/>
              <p:nvPr/>
            </p:nvSpPr>
            <p:spPr>
              <a:xfrm>
                <a:off x="6910388" y="402201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41" name="矩形 440">
                <a:extLst>
                  <a:ext uri="{FF2B5EF4-FFF2-40B4-BE49-F238E27FC236}">
                    <a16:creationId xmlns:a16="http://schemas.microsoft.com/office/drawing/2014/main" id="{ABBE1246-F17C-585E-A561-00215D2464D5}"/>
                  </a:ext>
                </a:extLst>
              </p:cNvPr>
              <p:cNvSpPr/>
              <p:nvPr/>
            </p:nvSpPr>
            <p:spPr>
              <a:xfrm>
                <a:off x="6786763" y="451410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42" name="矩形 441">
                <a:extLst>
                  <a:ext uri="{FF2B5EF4-FFF2-40B4-BE49-F238E27FC236}">
                    <a16:creationId xmlns:a16="http://schemas.microsoft.com/office/drawing/2014/main" id="{3EAAA036-501C-ACB0-EC8A-44A6D6168666}"/>
                  </a:ext>
                </a:extLst>
              </p:cNvPr>
              <p:cNvSpPr/>
              <p:nvPr/>
            </p:nvSpPr>
            <p:spPr>
              <a:xfrm>
                <a:off x="6910343" y="451410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43" name="矩形 442">
                <a:extLst>
                  <a:ext uri="{FF2B5EF4-FFF2-40B4-BE49-F238E27FC236}">
                    <a16:creationId xmlns:a16="http://schemas.microsoft.com/office/drawing/2014/main" id="{CFCCF9DA-E2C0-5152-7D64-C045D434B952}"/>
                  </a:ext>
                </a:extLst>
              </p:cNvPr>
              <p:cNvSpPr/>
              <p:nvPr/>
            </p:nvSpPr>
            <p:spPr>
              <a:xfrm>
                <a:off x="6786807" y="414560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44" name="矩形 443">
                <a:extLst>
                  <a:ext uri="{FF2B5EF4-FFF2-40B4-BE49-F238E27FC236}">
                    <a16:creationId xmlns:a16="http://schemas.microsoft.com/office/drawing/2014/main" id="{D7309AF8-B16A-C88B-257F-1EBD7E8988BE}"/>
                  </a:ext>
                </a:extLst>
              </p:cNvPr>
              <p:cNvSpPr/>
              <p:nvPr/>
            </p:nvSpPr>
            <p:spPr>
              <a:xfrm>
                <a:off x="6910388" y="414560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45" name="矩形 444">
                <a:extLst>
                  <a:ext uri="{FF2B5EF4-FFF2-40B4-BE49-F238E27FC236}">
                    <a16:creationId xmlns:a16="http://schemas.microsoft.com/office/drawing/2014/main" id="{438F20BB-565C-3740-BCC3-12657BB29A6F}"/>
                  </a:ext>
                </a:extLst>
              </p:cNvPr>
              <p:cNvSpPr/>
              <p:nvPr/>
            </p:nvSpPr>
            <p:spPr>
              <a:xfrm>
                <a:off x="6786763" y="463768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46" name="矩形 445">
                <a:extLst>
                  <a:ext uri="{FF2B5EF4-FFF2-40B4-BE49-F238E27FC236}">
                    <a16:creationId xmlns:a16="http://schemas.microsoft.com/office/drawing/2014/main" id="{5841ABF2-5988-B200-7DB9-526B0AACE5AC}"/>
                  </a:ext>
                </a:extLst>
              </p:cNvPr>
              <p:cNvSpPr/>
              <p:nvPr/>
            </p:nvSpPr>
            <p:spPr>
              <a:xfrm>
                <a:off x="6910343" y="463768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47" name="矩形 446">
                <a:extLst>
                  <a:ext uri="{FF2B5EF4-FFF2-40B4-BE49-F238E27FC236}">
                    <a16:creationId xmlns:a16="http://schemas.microsoft.com/office/drawing/2014/main" id="{A79B8E1F-55A6-CBEE-F07F-6C4BE42A786F}"/>
                  </a:ext>
                </a:extLst>
              </p:cNvPr>
              <p:cNvSpPr/>
              <p:nvPr/>
            </p:nvSpPr>
            <p:spPr>
              <a:xfrm>
                <a:off x="6786807" y="426918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44" name="矩形 1343">
                <a:extLst>
                  <a:ext uri="{FF2B5EF4-FFF2-40B4-BE49-F238E27FC236}">
                    <a16:creationId xmlns:a16="http://schemas.microsoft.com/office/drawing/2014/main" id="{4659032B-3595-1E16-FBF4-EACBE4F21C96}"/>
                  </a:ext>
                </a:extLst>
              </p:cNvPr>
              <p:cNvSpPr/>
              <p:nvPr/>
            </p:nvSpPr>
            <p:spPr>
              <a:xfrm>
                <a:off x="6910388" y="426918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45" name="矩形 1344">
                <a:extLst>
                  <a:ext uri="{FF2B5EF4-FFF2-40B4-BE49-F238E27FC236}">
                    <a16:creationId xmlns:a16="http://schemas.microsoft.com/office/drawing/2014/main" id="{4D35DFC4-9AA6-75B0-4D3B-A009215F798D}"/>
                  </a:ext>
                </a:extLst>
              </p:cNvPr>
              <p:cNvSpPr/>
              <p:nvPr/>
            </p:nvSpPr>
            <p:spPr>
              <a:xfrm>
                <a:off x="6786763" y="476126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46" name="矩形 1345">
                <a:extLst>
                  <a:ext uri="{FF2B5EF4-FFF2-40B4-BE49-F238E27FC236}">
                    <a16:creationId xmlns:a16="http://schemas.microsoft.com/office/drawing/2014/main" id="{8433B281-63E4-5CD1-9F84-AD38AB509075}"/>
                  </a:ext>
                </a:extLst>
              </p:cNvPr>
              <p:cNvSpPr/>
              <p:nvPr/>
            </p:nvSpPr>
            <p:spPr>
              <a:xfrm>
                <a:off x="6910343" y="476126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47" name="矩形 1346">
                <a:extLst>
                  <a:ext uri="{FF2B5EF4-FFF2-40B4-BE49-F238E27FC236}">
                    <a16:creationId xmlns:a16="http://schemas.microsoft.com/office/drawing/2014/main" id="{26AC7035-04D9-FEDB-AE0B-6AC40528F0DB}"/>
                  </a:ext>
                </a:extLst>
              </p:cNvPr>
              <p:cNvSpPr/>
              <p:nvPr/>
            </p:nvSpPr>
            <p:spPr>
              <a:xfrm>
                <a:off x="7033789" y="389844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48" name="矩形 1347">
                <a:extLst>
                  <a:ext uri="{FF2B5EF4-FFF2-40B4-BE49-F238E27FC236}">
                    <a16:creationId xmlns:a16="http://schemas.microsoft.com/office/drawing/2014/main" id="{EE63395B-4C2F-0D1D-4FFF-4736486EEC95}"/>
                  </a:ext>
                </a:extLst>
              </p:cNvPr>
              <p:cNvSpPr/>
              <p:nvPr/>
            </p:nvSpPr>
            <p:spPr>
              <a:xfrm>
                <a:off x="7157370" y="389844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49" name="矩形 1348">
                <a:extLst>
                  <a:ext uri="{FF2B5EF4-FFF2-40B4-BE49-F238E27FC236}">
                    <a16:creationId xmlns:a16="http://schemas.microsoft.com/office/drawing/2014/main" id="{92E174F8-FDDF-D37B-91D0-D998B9D6F5F0}"/>
                  </a:ext>
                </a:extLst>
              </p:cNvPr>
              <p:cNvSpPr/>
              <p:nvPr/>
            </p:nvSpPr>
            <p:spPr>
              <a:xfrm>
                <a:off x="7033745" y="439052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50" name="矩形 1349">
                <a:extLst>
                  <a:ext uri="{FF2B5EF4-FFF2-40B4-BE49-F238E27FC236}">
                    <a16:creationId xmlns:a16="http://schemas.microsoft.com/office/drawing/2014/main" id="{C1FB32D8-CE2B-54A8-672E-37BEE3705F50}"/>
                  </a:ext>
                </a:extLst>
              </p:cNvPr>
              <p:cNvSpPr/>
              <p:nvPr/>
            </p:nvSpPr>
            <p:spPr>
              <a:xfrm>
                <a:off x="7157325" y="439052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51" name="矩形 1350">
                <a:extLst>
                  <a:ext uri="{FF2B5EF4-FFF2-40B4-BE49-F238E27FC236}">
                    <a16:creationId xmlns:a16="http://schemas.microsoft.com/office/drawing/2014/main" id="{704CB2D3-0AC9-ACCF-7C4A-F8EBF753D2AC}"/>
                  </a:ext>
                </a:extLst>
              </p:cNvPr>
              <p:cNvSpPr/>
              <p:nvPr/>
            </p:nvSpPr>
            <p:spPr>
              <a:xfrm>
                <a:off x="7033789" y="402202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52" name="矩形 1351">
                <a:extLst>
                  <a:ext uri="{FF2B5EF4-FFF2-40B4-BE49-F238E27FC236}">
                    <a16:creationId xmlns:a16="http://schemas.microsoft.com/office/drawing/2014/main" id="{A62DD4C5-8037-DB8B-AD48-3C4CEA60D215}"/>
                  </a:ext>
                </a:extLst>
              </p:cNvPr>
              <p:cNvSpPr/>
              <p:nvPr/>
            </p:nvSpPr>
            <p:spPr>
              <a:xfrm>
                <a:off x="7157370" y="402202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53" name="矩形 1352">
                <a:extLst>
                  <a:ext uri="{FF2B5EF4-FFF2-40B4-BE49-F238E27FC236}">
                    <a16:creationId xmlns:a16="http://schemas.microsoft.com/office/drawing/2014/main" id="{0FFA1211-4050-5F2A-B63D-AA1E1BD48F57}"/>
                  </a:ext>
                </a:extLst>
              </p:cNvPr>
              <p:cNvSpPr/>
              <p:nvPr/>
            </p:nvSpPr>
            <p:spPr>
              <a:xfrm>
                <a:off x="7033745" y="451410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54" name="矩形 1353">
                <a:extLst>
                  <a:ext uri="{FF2B5EF4-FFF2-40B4-BE49-F238E27FC236}">
                    <a16:creationId xmlns:a16="http://schemas.microsoft.com/office/drawing/2014/main" id="{CABA24C2-2039-4ACD-7799-B74F056D439B}"/>
                  </a:ext>
                </a:extLst>
              </p:cNvPr>
              <p:cNvSpPr/>
              <p:nvPr/>
            </p:nvSpPr>
            <p:spPr>
              <a:xfrm>
                <a:off x="7157325" y="451410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55" name="矩形 1354">
                <a:extLst>
                  <a:ext uri="{FF2B5EF4-FFF2-40B4-BE49-F238E27FC236}">
                    <a16:creationId xmlns:a16="http://schemas.microsoft.com/office/drawing/2014/main" id="{1FD28CB2-51C6-5125-FEE9-40ECE233D65D}"/>
                  </a:ext>
                </a:extLst>
              </p:cNvPr>
              <p:cNvSpPr/>
              <p:nvPr/>
            </p:nvSpPr>
            <p:spPr>
              <a:xfrm>
                <a:off x="7033789" y="4145602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56" name="矩形 1355">
                <a:extLst>
                  <a:ext uri="{FF2B5EF4-FFF2-40B4-BE49-F238E27FC236}">
                    <a16:creationId xmlns:a16="http://schemas.microsoft.com/office/drawing/2014/main" id="{29E56260-6F13-EB2A-D62B-A4BF4DEF2B00}"/>
                  </a:ext>
                </a:extLst>
              </p:cNvPr>
              <p:cNvSpPr/>
              <p:nvPr/>
            </p:nvSpPr>
            <p:spPr>
              <a:xfrm>
                <a:off x="7157370" y="414560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57" name="矩形 1356">
                <a:extLst>
                  <a:ext uri="{FF2B5EF4-FFF2-40B4-BE49-F238E27FC236}">
                    <a16:creationId xmlns:a16="http://schemas.microsoft.com/office/drawing/2014/main" id="{FF50108A-AC82-FFBA-6BC0-F8A88E970F65}"/>
                  </a:ext>
                </a:extLst>
              </p:cNvPr>
              <p:cNvSpPr/>
              <p:nvPr/>
            </p:nvSpPr>
            <p:spPr>
              <a:xfrm>
                <a:off x="7033745" y="4637685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58" name="矩形 1357">
                <a:extLst>
                  <a:ext uri="{FF2B5EF4-FFF2-40B4-BE49-F238E27FC236}">
                    <a16:creationId xmlns:a16="http://schemas.microsoft.com/office/drawing/2014/main" id="{448418C8-2374-EF5A-82E5-018AB2F5CB95}"/>
                  </a:ext>
                </a:extLst>
              </p:cNvPr>
              <p:cNvSpPr/>
              <p:nvPr/>
            </p:nvSpPr>
            <p:spPr>
              <a:xfrm>
                <a:off x="7157325" y="463768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59" name="矩形 1358">
                <a:extLst>
                  <a:ext uri="{FF2B5EF4-FFF2-40B4-BE49-F238E27FC236}">
                    <a16:creationId xmlns:a16="http://schemas.microsoft.com/office/drawing/2014/main" id="{08955039-2D0F-3699-D6DB-D5332ADB5538}"/>
                  </a:ext>
                </a:extLst>
              </p:cNvPr>
              <p:cNvSpPr/>
              <p:nvPr/>
            </p:nvSpPr>
            <p:spPr>
              <a:xfrm>
                <a:off x="7033789" y="426918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60" name="矩形 1359">
                <a:extLst>
                  <a:ext uri="{FF2B5EF4-FFF2-40B4-BE49-F238E27FC236}">
                    <a16:creationId xmlns:a16="http://schemas.microsoft.com/office/drawing/2014/main" id="{6B78DB4B-BCAF-F963-0D53-5E525BA0CBFB}"/>
                  </a:ext>
                </a:extLst>
              </p:cNvPr>
              <p:cNvSpPr/>
              <p:nvPr/>
            </p:nvSpPr>
            <p:spPr>
              <a:xfrm>
                <a:off x="7157370" y="426918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61" name="矩形 1360">
                <a:extLst>
                  <a:ext uri="{FF2B5EF4-FFF2-40B4-BE49-F238E27FC236}">
                    <a16:creationId xmlns:a16="http://schemas.microsoft.com/office/drawing/2014/main" id="{ED65374F-A5FE-0C2B-5442-9A9AE95D4AEF}"/>
                  </a:ext>
                </a:extLst>
              </p:cNvPr>
              <p:cNvSpPr/>
              <p:nvPr/>
            </p:nvSpPr>
            <p:spPr>
              <a:xfrm>
                <a:off x="7033745" y="4761265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62" name="矩形 1361">
                <a:extLst>
                  <a:ext uri="{FF2B5EF4-FFF2-40B4-BE49-F238E27FC236}">
                    <a16:creationId xmlns:a16="http://schemas.microsoft.com/office/drawing/2014/main" id="{B9DD03D5-3C7A-5D74-615C-B23CB60ABDA8}"/>
                  </a:ext>
                </a:extLst>
              </p:cNvPr>
              <p:cNvSpPr/>
              <p:nvPr/>
            </p:nvSpPr>
            <p:spPr>
              <a:xfrm>
                <a:off x="7157325" y="476126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63" name="矩形 1362">
                <a:extLst>
                  <a:ext uri="{FF2B5EF4-FFF2-40B4-BE49-F238E27FC236}">
                    <a16:creationId xmlns:a16="http://schemas.microsoft.com/office/drawing/2014/main" id="{2E7E04CF-F959-BF52-31A2-BB8BFF4D2F0B}"/>
                  </a:ext>
                </a:extLst>
              </p:cNvPr>
              <p:cNvSpPr/>
              <p:nvPr/>
            </p:nvSpPr>
            <p:spPr>
              <a:xfrm>
                <a:off x="7280861" y="389843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64" name="矩形 1363">
                <a:extLst>
                  <a:ext uri="{FF2B5EF4-FFF2-40B4-BE49-F238E27FC236}">
                    <a16:creationId xmlns:a16="http://schemas.microsoft.com/office/drawing/2014/main" id="{B7A0EB64-C69E-998D-4ACD-D413875613DE}"/>
                  </a:ext>
                </a:extLst>
              </p:cNvPr>
              <p:cNvSpPr/>
              <p:nvPr/>
            </p:nvSpPr>
            <p:spPr>
              <a:xfrm>
                <a:off x="7404442" y="389843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65" name="矩形 1364">
                <a:extLst>
                  <a:ext uri="{FF2B5EF4-FFF2-40B4-BE49-F238E27FC236}">
                    <a16:creationId xmlns:a16="http://schemas.microsoft.com/office/drawing/2014/main" id="{6DB87884-8A40-D53E-CA5F-97BE956D6C7A}"/>
                  </a:ext>
                </a:extLst>
              </p:cNvPr>
              <p:cNvSpPr/>
              <p:nvPr/>
            </p:nvSpPr>
            <p:spPr>
              <a:xfrm>
                <a:off x="7280817" y="439052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66" name="矩形 1365">
                <a:extLst>
                  <a:ext uri="{FF2B5EF4-FFF2-40B4-BE49-F238E27FC236}">
                    <a16:creationId xmlns:a16="http://schemas.microsoft.com/office/drawing/2014/main" id="{8BE6F96E-BE9F-E220-A9FA-970E8164F770}"/>
                  </a:ext>
                </a:extLst>
              </p:cNvPr>
              <p:cNvSpPr/>
              <p:nvPr/>
            </p:nvSpPr>
            <p:spPr>
              <a:xfrm>
                <a:off x="7404397" y="4390522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67" name="矩形 1366">
                <a:extLst>
                  <a:ext uri="{FF2B5EF4-FFF2-40B4-BE49-F238E27FC236}">
                    <a16:creationId xmlns:a16="http://schemas.microsoft.com/office/drawing/2014/main" id="{E0FD53A0-0753-65F8-17CA-52D6AB2B50CE}"/>
                  </a:ext>
                </a:extLst>
              </p:cNvPr>
              <p:cNvSpPr/>
              <p:nvPr/>
            </p:nvSpPr>
            <p:spPr>
              <a:xfrm>
                <a:off x="7280861" y="402202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68" name="矩形 1367">
                <a:extLst>
                  <a:ext uri="{FF2B5EF4-FFF2-40B4-BE49-F238E27FC236}">
                    <a16:creationId xmlns:a16="http://schemas.microsoft.com/office/drawing/2014/main" id="{A1E0B605-D370-1450-9212-BE2CEF025246}"/>
                  </a:ext>
                </a:extLst>
              </p:cNvPr>
              <p:cNvSpPr/>
              <p:nvPr/>
            </p:nvSpPr>
            <p:spPr>
              <a:xfrm>
                <a:off x="7404442" y="402201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69" name="矩形 1368">
                <a:extLst>
                  <a:ext uri="{FF2B5EF4-FFF2-40B4-BE49-F238E27FC236}">
                    <a16:creationId xmlns:a16="http://schemas.microsoft.com/office/drawing/2014/main" id="{3727C028-1748-B76D-60BE-9DDA3FCED1F6}"/>
                  </a:ext>
                </a:extLst>
              </p:cNvPr>
              <p:cNvSpPr/>
              <p:nvPr/>
            </p:nvSpPr>
            <p:spPr>
              <a:xfrm>
                <a:off x="7280817" y="451410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70" name="矩形 1369">
                <a:extLst>
                  <a:ext uri="{FF2B5EF4-FFF2-40B4-BE49-F238E27FC236}">
                    <a16:creationId xmlns:a16="http://schemas.microsoft.com/office/drawing/2014/main" id="{728E2E5C-C759-A8B8-1C6D-293F6C279AFC}"/>
                  </a:ext>
                </a:extLst>
              </p:cNvPr>
              <p:cNvSpPr/>
              <p:nvPr/>
            </p:nvSpPr>
            <p:spPr>
              <a:xfrm>
                <a:off x="7404397" y="451410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71" name="矩形 1370">
                <a:extLst>
                  <a:ext uri="{FF2B5EF4-FFF2-40B4-BE49-F238E27FC236}">
                    <a16:creationId xmlns:a16="http://schemas.microsoft.com/office/drawing/2014/main" id="{C6F9FB3B-CC24-7D20-A4A2-8FAC2BC403E1}"/>
                  </a:ext>
                </a:extLst>
              </p:cNvPr>
              <p:cNvSpPr/>
              <p:nvPr/>
            </p:nvSpPr>
            <p:spPr>
              <a:xfrm>
                <a:off x="7280861" y="414560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72" name="矩形 1371">
                <a:extLst>
                  <a:ext uri="{FF2B5EF4-FFF2-40B4-BE49-F238E27FC236}">
                    <a16:creationId xmlns:a16="http://schemas.microsoft.com/office/drawing/2014/main" id="{C9CBB35A-BFE7-8B4D-848C-1E3963C1699D}"/>
                  </a:ext>
                </a:extLst>
              </p:cNvPr>
              <p:cNvSpPr/>
              <p:nvPr/>
            </p:nvSpPr>
            <p:spPr>
              <a:xfrm>
                <a:off x="7404442" y="414560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73" name="矩形 1372">
                <a:extLst>
                  <a:ext uri="{FF2B5EF4-FFF2-40B4-BE49-F238E27FC236}">
                    <a16:creationId xmlns:a16="http://schemas.microsoft.com/office/drawing/2014/main" id="{9E3A69F0-BE90-3C2D-7709-4E32835F59D9}"/>
                  </a:ext>
                </a:extLst>
              </p:cNvPr>
              <p:cNvSpPr/>
              <p:nvPr/>
            </p:nvSpPr>
            <p:spPr>
              <a:xfrm>
                <a:off x="7280817" y="463768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74" name="矩形 1373">
                <a:extLst>
                  <a:ext uri="{FF2B5EF4-FFF2-40B4-BE49-F238E27FC236}">
                    <a16:creationId xmlns:a16="http://schemas.microsoft.com/office/drawing/2014/main" id="{25E7CB92-5628-0536-B85F-DBD8EB99B91D}"/>
                  </a:ext>
                </a:extLst>
              </p:cNvPr>
              <p:cNvSpPr/>
              <p:nvPr/>
            </p:nvSpPr>
            <p:spPr>
              <a:xfrm>
                <a:off x="7404397" y="463768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75" name="矩形 1374">
                <a:extLst>
                  <a:ext uri="{FF2B5EF4-FFF2-40B4-BE49-F238E27FC236}">
                    <a16:creationId xmlns:a16="http://schemas.microsoft.com/office/drawing/2014/main" id="{E0A4407F-192C-6781-A302-B300BB6D8861}"/>
                  </a:ext>
                </a:extLst>
              </p:cNvPr>
              <p:cNvSpPr/>
              <p:nvPr/>
            </p:nvSpPr>
            <p:spPr>
              <a:xfrm>
                <a:off x="7280861" y="426918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76" name="矩形 1375">
                <a:extLst>
                  <a:ext uri="{FF2B5EF4-FFF2-40B4-BE49-F238E27FC236}">
                    <a16:creationId xmlns:a16="http://schemas.microsoft.com/office/drawing/2014/main" id="{45EF3DDC-4108-85F7-CA04-6EF06D8DC0D1}"/>
                  </a:ext>
                </a:extLst>
              </p:cNvPr>
              <p:cNvSpPr/>
              <p:nvPr/>
            </p:nvSpPr>
            <p:spPr>
              <a:xfrm>
                <a:off x="7404442" y="426918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77" name="矩形 1376">
                <a:extLst>
                  <a:ext uri="{FF2B5EF4-FFF2-40B4-BE49-F238E27FC236}">
                    <a16:creationId xmlns:a16="http://schemas.microsoft.com/office/drawing/2014/main" id="{08D98A9F-7AF9-9F83-5C90-341344186E3B}"/>
                  </a:ext>
                </a:extLst>
              </p:cNvPr>
              <p:cNvSpPr/>
              <p:nvPr/>
            </p:nvSpPr>
            <p:spPr>
              <a:xfrm>
                <a:off x="7280817" y="476126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78" name="矩形 1377">
                <a:extLst>
                  <a:ext uri="{FF2B5EF4-FFF2-40B4-BE49-F238E27FC236}">
                    <a16:creationId xmlns:a16="http://schemas.microsoft.com/office/drawing/2014/main" id="{534DEFC0-B823-C297-3F3B-DE6D8DF1BC34}"/>
                  </a:ext>
                </a:extLst>
              </p:cNvPr>
              <p:cNvSpPr/>
              <p:nvPr/>
            </p:nvSpPr>
            <p:spPr>
              <a:xfrm>
                <a:off x="7404397" y="476126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06" name="文本框 405">
              <a:extLst>
                <a:ext uri="{FF2B5EF4-FFF2-40B4-BE49-F238E27FC236}">
                  <a16:creationId xmlns:a16="http://schemas.microsoft.com/office/drawing/2014/main" id="{08AE1640-1CAD-BC40-BC5D-81A3E86F8A48}"/>
                </a:ext>
              </a:extLst>
            </p:cNvPr>
            <p:cNvSpPr txBox="1"/>
            <p:nvPr/>
          </p:nvSpPr>
          <p:spPr>
            <a:xfrm>
              <a:off x="3970360" y="5454013"/>
              <a:ext cx="3337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N</a:t>
              </a:r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7" name="文本框 406">
              <a:extLst>
                <a:ext uri="{FF2B5EF4-FFF2-40B4-BE49-F238E27FC236}">
                  <a16:creationId xmlns:a16="http://schemas.microsoft.com/office/drawing/2014/main" id="{68EDB039-4AB6-65C1-6F93-0DFD2F9E9D01}"/>
                </a:ext>
              </a:extLst>
            </p:cNvPr>
            <p:cNvSpPr txBox="1"/>
            <p:nvPr/>
          </p:nvSpPr>
          <p:spPr>
            <a:xfrm>
              <a:off x="4592354" y="6192724"/>
              <a:ext cx="3900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N’</a:t>
              </a:r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408" name="组合 407">
              <a:extLst>
                <a:ext uri="{FF2B5EF4-FFF2-40B4-BE49-F238E27FC236}">
                  <a16:creationId xmlns:a16="http://schemas.microsoft.com/office/drawing/2014/main" id="{EBF0AC7B-36C1-50AB-0A55-EA5F611630A8}"/>
                </a:ext>
              </a:extLst>
            </p:cNvPr>
            <p:cNvGrpSpPr/>
            <p:nvPr/>
          </p:nvGrpSpPr>
          <p:grpSpPr>
            <a:xfrm>
              <a:off x="4045799" y="4854974"/>
              <a:ext cx="330799" cy="388375"/>
              <a:chOff x="4946889" y="869893"/>
              <a:chExt cx="330799" cy="388375"/>
            </a:xfrm>
          </p:grpSpPr>
          <p:sp>
            <p:nvSpPr>
              <p:cNvPr id="409" name="文本框 408">
                <a:extLst>
                  <a:ext uri="{FF2B5EF4-FFF2-40B4-BE49-F238E27FC236}">
                    <a16:creationId xmlns:a16="http://schemas.microsoft.com/office/drawing/2014/main" id="{DF128E5F-293D-5460-24C8-0B0A79636EB1}"/>
                  </a:ext>
                </a:extLst>
              </p:cNvPr>
              <p:cNvSpPr txBox="1"/>
              <p:nvPr/>
            </p:nvSpPr>
            <p:spPr>
              <a:xfrm rot="18982472">
                <a:off x="4946889" y="869893"/>
                <a:ext cx="298535" cy="3692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h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418" name="直接连接符 132">
                <a:extLst>
                  <a:ext uri="{FF2B5EF4-FFF2-40B4-BE49-F238E27FC236}">
                    <a16:creationId xmlns:a16="http://schemas.microsoft.com/office/drawing/2014/main" id="{F259697B-9890-E093-22EA-67DF6D0BDD2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097462" y="1096757"/>
                <a:ext cx="180226" cy="161511"/>
              </a:xfrm>
              <a:prstGeom prst="line">
                <a:avLst/>
              </a:prstGeom>
              <a:ln w="12700">
                <a:headEnd type="triangl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1443" name="矩形: 圆角 20">
            <a:extLst>
              <a:ext uri="{FF2B5EF4-FFF2-40B4-BE49-F238E27FC236}">
                <a16:creationId xmlns:a16="http://schemas.microsoft.com/office/drawing/2014/main" id="{88DE795B-790C-3038-D464-77197254F605}"/>
              </a:ext>
            </a:extLst>
          </p:cNvPr>
          <p:cNvSpPr/>
          <p:nvPr/>
        </p:nvSpPr>
        <p:spPr>
          <a:xfrm>
            <a:off x="10674316" y="4542038"/>
            <a:ext cx="873700" cy="288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448" name="表格 1447">
            <a:extLst>
              <a:ext uri="{FF2B5EF4-FFF2-40B4-BE49-F238E27FC236}">
                <a16:creationId xmlns:a16="http://schemas.microsoft.com/office/drawing/2014/main" id="{160FDEF9-7844-05A4-2FD5-042C900CC1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8551891"/>
              </p:ext>
            </p:extLst>
          </p:nvPr>
        </p:nvGraphicFramePr>
        <p:xfrm>
          <a:off x="11702902" y="4423777"/>
          <a:ext cx="1429006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4361">
                  <a:extLst>
                    <a:ext uri="{9D8B030D-6E8A-4147-A177-3AD203B41FA5}">
                      <a16:colId xmlns:a16="http://schemas.microsoft.com/office/drawing/2014/main" val="2145976835"/>
                    </a:ext>
                  </a:extLst>
                </a:gridCol>
                <a:gridCol w="449244">
                  <a:extLst>
                    <a:ext uri="{9D8B030D-6E8A-4147-A177-3AD203B41FA5}">
                      <a16:colId xmlns:a16="http://schemas.microsoft.com/office/drawing/2014/main" val="148455026"/>
                    </a:ext>
                  </a:extLst>
                </a:gridCol>
                <a:gridCol w="525401">
                  <a:extLst>
                    <a:ext uri="{9D8B030D-6E8A-4147-A177-3AD203B41FA5}">
                      <a16:colId xmlns:a16="http://schemas.microsoft.com/office/drawing/2014/main" val="2182379166"/>
                    </a:ext>
                  </a:extLst>
                </a:gridCol>
              </a:tblGrid>
              <a:tr h="208247">
                <a:tc gridSpan="3">
                  <a:txBody>
                    <a:bodyPr/>
                    <a:lstStyle/>
                    <a:p>
                      <a:pPr marL="0" marR="0" lvl="0" indent="0" algn="ctr" defTabSz="21119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lt"/>
                        </a:rPr>
                        <a:t>Broadcast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1248250"/>
                  </a:ext>
                </a:extLst>
              </a:tr>
              <a:tr h="208247">
                <a:tc>
                  <a:txBody>
                    <a:bodyPr/>
                    <a:lstStyle/>
                    <a:p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n-lt"/>
                        </a:rPr>
                        <a:t>h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n-lt"/>
                        </a:rPr>
                        <a:t>N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n-lt"/>
                        </a:rPr>
                        <a:t>c’=1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4395318"/>
                  </a:ext>
                </a:extLst>
              </a:tr>
              <a:tr h="208247">
                <a:tc>
                  <a:txBody>
                    <a:bodyPr/>
                    <a:lstStyle/>
                    <a:p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n-lt"/>
                        </a:rPr>
                        <a:t>No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n-lt"/>
                        </a:rPr>
                        <a:t>No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>
                          <a:solidFill>
                            <a:schemeClr val="accent2"/>
                          </a:solidFill>
                          <a:latin typeface="+mn-lt"/>
                        </a:rPr>
                        <a:t>Yes</a:t>
                      </a:r>
                      <a:endParaRPr lang="zh-CN" altLang="en-US" sz="1600" b="1" dirty="0">
                        <a:solidFill>
                          <a:schemeClr val="accent2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90620"/>
                  </a:ext>
                </a:extLst>
              </a:tr>
            </a:tbl>
          </a:graphicData>
        </a:graphic>
      </p:graphicFrame>
      <p:cxnSp>
        <p:nvCxnSpPr>
          <p:cNvPr id="1449" name="直接箭头连接符 19">
            <a:extLst>
              <a:ext uri="{FF2B5EF4-FFF2-40B4-BE49-F238E27FC236}">
                <a16:creationId xmlns:a16="http://schemas.microsoft.com/office/drawing/2014/main" id="{15AA9AC8-8741-E41F-EDEC-5727DAC9FB09}"/>
              </a:ext>
            </a:extLst>
          </p:cNvPr>
          <p:cNvCxnSpPr>
            <a:cxnSpLocks/>
            <a:endCxn id="1443" idx="0"/>
          </p:cNvCxnSpPr>
          <p:nvPr/>
        </p:nvCxnSpPr>
        <p:spPr>
          <a:xfrm>
            <a:off x="10872612" y="4309674"/>
            <a:ext cx="238554" cy="2323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0" name="直接箭头连接符 19">
            <a:extLst>
              <a:ext uri="{FF2B5EF4-FFF2-40B4-BE49-F238E27FC236}">
                <a16:creationId xmlns:a16="http://schemas.microsoft.com/office/drawing/2014/main" id="{8DAD0114-D097-41DC-962F-C5DD7E40AE8C}"/>
              </a:ext>
            </a:extLst>
          </p:cNvPr>
          <p:cNvCxnSpPr>
            <a:cxnSpLocks/>
            <a:stCxn id="1447" idx="1"/>
            <a:endCxn id="1443" idx="0"/>
          </p:cNvCxnSpPr>
          <p:nvPr/>
        </p:nvCxnSpPr>
        <p:spPr>
          <a:xfrm flipH="1">
            <a:off x="11111166" y="4344528"/>
            <a:ext cx="231543" cy="1975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1" name="文本框 1450">
            <a:extLst>
              <a:ext uri="{FF2B5EF4-FFF2-40B4-BE49-F238E27FC236}">
                <a16:creationId xmlns:a16="http://schemas.microsoft.com/office/drawing/2014/main" id="{5B1D785F-14DB-A2D7-4C45-72596BD5E47B}"/>
              </a:ext>
            </a:extLst>
          </p:cNvPr>
          <p:cNvSpPr txBox="1"/>
          <p:nvPr/>
        </p:nvSpPr>
        <p:spPr>
          <a:xfrm>
            <a:off x="11908699" y="2880204"/>
            <a:ext cx="11897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Broadcasted</a:t>
            </a:r>
            <a:endParaRPr lang="zh-CN" altLang="en-US" sz="14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52" name="直接箭头连接符 19">
            <a:extLst>
              <a:ext uri="{FF2B5EF4-FFF2-40B4-BE49-F238E27FC236}">
                <a16:creationId xmlns:a16="http://schemas.microsoft.com/office/drawing/2014/main" id="{E29B5D5C-59B7-D729-3A42-DEC7E8FDB502}"/>
              </a:ext>
            </a:extLst>
          </p:cNvPr>
          <p:cNvCxnSpPr>
            <a:cxnSpLocks/>
            <a:stCxn id="1443" idx="2"/>
          </p:cNvCxnSpPr>
          <p:nvPr/>
        </p:nvCxnSpPr>
        <p:spPr>
          <a:xfrm>
            <a:off x="11111166" y="4830038"/>
            <a:ext cx="0" cy="36394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3" name="连接符: 曲线 14">
            <a:extLst>
              <a:ext uri="{FF2B5EF4-FFF2-40B4-BE49-F238E27FC236}">
                <a16:creationId xmlns:a16="http://schemas.microsoft.com/office/drawing/2014/main" id="{5C7DDDED-6589-8EE7-6A45-A1F0E89AE512}"/>
              </a:ext>
            </a:extLst>
          </p:cNvPr>
          <p:cNvCxnSpPr>
            <a:cxnSpLocks/>
            <a:stCxn id="1448" idx="3"/>
            <a:endCxn id="1451" idx="3"/>
          </p:cNvCxnSpPr>
          <p:nvPr/>
        </p:nvCxnSpPr>
        <p:spPr>
          <a:xfrm flipH="1" flipV="1">
            <a:off x="13098448" y="3034093"/>
            <a:ext cx="33460" cy="1892604"/>
          </a:xfrm>
          <a:prstGeom prst="curvedConnector3">
            <a:avLst>
              <a:gd name="adj1" fmla="val -501016"/>
            </a:avLst>
          </a:prstGeom>
          <a:ln w="38100">
            <a:solidFill>
              <a:schemeClr val="accent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4" name="文本框 1453">
            <a:extLst>
              <a:ext uri="{FF2B5EF4-FFF2-40B4-BE49-F238E27FC236}">
                <a16:creationId xmlns:a16="http://schemas.microsoft.com/office/drawing/2014/main" id="{101C2EF6-4682-8D05-6DAD-B5D83BECBAF2}"/>
              </a:ext>
            </a:extLst>
          </p:cNvPr>
          <p:cNvSpPr txBox="1"/>
          <p:nvPr/>
        </p:nvSpPr>
        <p:spPr>
          <a:xfrm>
            <a:off x="5873306" y="5493204"/>
            <a:ext cx="383399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 Two broadcasted dimensions</a:t>
            </a:r>
          </a:p>
        </p:txBody>
      </p:sp>
      <p:sp>
        <p:nvSpPr>
          <p:cNvPr id="1455" name="文本框 1454">
            <a:extLst>
              <a:ext uri="{FF2B5EF4-FFF2-40B4-BE49-F238E27FC236}">
                <a16:creationId xmlns:a16="http://schemas.microsoft.com/office/drawing/2014/main" id="{1967665A-C42C-18B1-F31F-F9314E8A35CB}"/>
              </a:ext>
            </a:extLst>
          </p:cNvPr>
          <p:cNvSpPr txBox="1"/>
          <p:nvPr/>
        </p:nvSpPr>
        <p:spPr>
          <a:xfrm>
            <a:off x="9751624" y="5489199"/>
            <a:ext cx="371768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 One broadcasted dimension</a:t>
            </a:r>
          </a:p>
        </p:txBody>
      </p:sp>
      <p:grpSp>
        <p:nvGrpSpPr>
          <p:cNvPr id="1456" name="组合 1455">
            <a:extLst>
              <a:ext uri="{FF2B5EF4-FFF2-40B4-BE49-F238E27FC236}">
                <a16:creationId xmlns:a16="http://schemas.microsoft.com/office/drawing/2014/main" id="{09059C93-5FDB-53C9-2A55-575B9F6F1389}"/>
              </a:ext>
            </a:extLst>
          </p:cNvPr>
          <p:cNvGrpSpPr/>
          <p:nvPr/>
        </p:nvGrpSpPr>
        <p:grpSpPr>
          <a:xfrm>
            <a:off x="11904416" y="3174113"/>
            <a:ext cx="1075130" cy="1068265"/>
            <a:chOff x="7342395" y="5893118"/>
            <a:chExt cx="1075130" cy="1068265"/>
          </a:xfrm>
        </p:grpSpPr>
        <p:grpSp>
          <p:nvGrpSpPr>
            <p:cNvPr id="1457" name="组合 1456">
              <a:extLst>
                <a:ext uri="{FF2B5EF4-FFF2-40B4-BE49-F238E27FC236}">
                  <a16:creationId xmlns:a16="http://schemas.microsoft.com/office/drawing/2014/main" id="{4C87C005-E692-BC7D-DB38-75A94E732277}"/>
                </a:ext>
              </a:extLst>
            </p:cNvPr>
            <p:cNvGrpSpPr/>
            <p:nvPr/>
          </p:nvGrpSpPr>
          <p:grpSpPr>
            <a:xfrm>
              <a:off x="7429193" y="5893118"/>
              <a:ext cx="988332" cy="986407"/>
              <a:chOff x="9355734" y="5492908"/>
              <a:chExt cx="988332" cy="986407"/>
            </a:xfrm>
          </p:grpSpPr>
          <p:sp>
            <p:nvSpPr>
              <p:cNvPr id="1523" name="矩形 1522">
                <a:extLst>
                  <a:ext uri="{FF2B5EF4-FFF2-40B4-BE49-F238E27FC236}">
                    <a16:creationId xmlns:a16="http://schemas.microsoft.com/office/drawing/2014/main" id="{6DD9DA2C-9678-31DD-7CBB-E279744B28EE}"/>
                  </a:ext>
                </a:extLst>
              </p:cNvPr>
              <p:cNvSpPr/>
              <p:nvPr/>
            </p:nvSpPr>
            <p:spPr>
              <a:xfrm>
                <a:off x="9355778" y="5492909"/>
                <a:ext cx="123581" cy="123581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24" name="矩形 1523">
                <a:extLst>
                  <a:ext uri="{FF2B5EF4-FFF2-40B4-BE49-F238E27FC236}">
                    <a16:creationId xmlns:a16="http://schemas.microsoft.com/office/drawing/2014/main" id="{8FF46CB1-55E5-8FD0-CDF9-4FD8CD73D8C1}"/>
                  </a:ext>
                </a:extLst>
              </p:cNvPr>
              <p:cNvSpPr/>
              <p:nvPr/>
            </p:nvSpPr>
            <p:spPr>
              <a:xfrm>
                <a:off x="9479359" y="5492909"/>
                <a:ext cx="123581" cy="12358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  <a:alpha val="29804"/>
                </a:schemeClr>
              </a:solidFill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25" name="矩形 1524">
                <a:extLst>
                  <a:ext uri="{FF2B5EF4-FFF2-40B4-BE49-F238E27FC236}">
                    <a16:creationId xmlns:a16="http://schemas.microsoft.com/office/drawing/2014/main" id="{E00B3E0E-5506-AEBA-34BA-E6D375C4FD46}"/>
                  </a:ext>
                </a:extLst>
              </p:cNvPr>
              <p:cNvSpPr/>
              <p:nvPr/>
            </p:nvSpPr>
            <p:spPr>
              <a:xfrm>
                <a:off x="9355734" y="5984993"/>
                <a:ext cx="123581" cy="123581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26" name="矩形 1525">
                <a:extLst>
                  <a:ext uri="{FF2B5EF4-FFF2-40B4-BE49-F238E27FC236}">
                    <a16:creationId xmlns:a16="http://schemas.microsoft.com/office/drawing/2014/main" id="{548261B5-F3D1-1D0E-359B-3119B8B16AD6}"/>
                  </a:ext>
                </a:extLst>
              </p:cNvPr>
              <p:cNvSpPr/>
              <p:nvPr/>
            </p:nvSpPr>
            <p:spPr>
              <a:xfrm>
                <a:off x="9479314" y="5984992"/>
                <a:ext cx="123581" cy="12358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  <a:alpha val="29804"/>
                </a:schemeClr>
              </a:solidFill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27" name="矩形 1526">
                <a:extLst>
                  <a:ext uri="{FF2B5EF4-FFF2-40B4-BE49-F238E27FC236}">
                    <a16:creationId xmlns:a16="http://schemas.microsoft.com/office/drawing/2014/main" id="{CDAF9082-C70E-D082-0F04-EE3A13325174}"/>
                  </a:ext>
                </a:extLst>
              </p:cNvPr>
              <p:cNvSpPr/>
              <p:nvPr/>
            </p:nvSpPr>
            <p:spPr>
              <a:xfrm>
                <a:off x="9355778" y="5616490"/>
                <a:ext cx="123581" cy="123581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28" name="矩形 1527">
                <a:extLst>
                  <a:ext uri="{FF2B5EF4-FFF2-40B4-BE49-F238E27FC236}">
                    <a16:creationId xmlns:a16="http://schemas.microsoft.com/office/drawing/2014/main" id="{956FB80F-3501-1DDB-111B-CFECFEA5D34B}"/>
                  </a:ext>
                </a:extLst>
              </p:cNvPr>
              <p:cNvSpPr/>
              <p:nvPr/>
            </p:nvSpPr>
            <p:spPr>
              <a:xfrm>
                <a:off x="9479359" y="5616489"/>
                <a:ext cx="123581" cy="12358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  <a:alpha val="29804"/>
                </a:schemeClr>
              </a:solidFill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29" name="矩形 1528">
                <a:extLst>
                  <a:ext uri="{FF2B5EF4-FFF2-40B4-BE49-F238E27FC236}">
                    <a16:creationId xmlns:a16="http://schemas.microsoft.com/office/drawing/2014/main" id="{562D7A31-92D9-FBF5-EDE8-472EC53E7646}"/>
                  </a:ext>
                </a:extLst>
              </p:cNvPr>
              <p:cNvSpPr/>
              <p:nvPr/>
            </p:nvSpPr>
            <p:spPr>
              <a:xfrm>
                <a:off x="9355734" y="6108573"/>
                <a:ext cx="123581" cy="123581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30" name="矩形 1529">
                <a:extLst>
                  <a:ext uri="{FF2B5EF4-FFF2-40B4-BE49-F238E27FC236}">
                    <a16:creationId xmlns:a16="http://schemas.microsoft.com/office/drawing/2014/main" id="{D3670529-4D66-0775-F394-D176AB7DA61D}"/>
                  </a:ext>
                </a:extLst>
              </p:cNvPr>
              <p:cNvSpPr/>
              <p:nvPr/>
            </p:nvSpPr>
            <p:spPr>
              <a:xfrm>
                <a:off x="9479314" y="6108573"/>
                <a:ext cx="123581" cy="12358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  <a:alpha val="29804"/>
                </a:schemeClr>
              </a:solidFill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31" name="矩形 1530">
                <a:extLst>
                  <a:ext uri="{FF2B5EF4-FFF2-40B4-BE49-F238E27FC236}">
                    <a16:creationId xmlns:a16="http://schemas.microsoft.com/office/drawing/2014/main" id="{064FA5E7-DF02-2B3C-3B82-02A5DA22B6B7}"/>
                  </a:ext>
                </a:extLst>
              </p:cNvPr>
              <p:cNvSpPr/>
              <p:nvPr/>
            </p:nvSpPr>
            <p:spPr>
              <a:xfrm>
                <a:off x="9355778" y="5740071"/>
                <a:ext cx="123581" cy="123581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32" name="矩形 1531">
                <a:extLst>
                  <a:ext uri="{FF2B5EF4-FFF2-40B4-BE49-F238E27FC236}">
                    <a16:creationId xmlns:a16="http://schemas.microsoft.com/office/drawing/2014/main" id="{C100232C-BA8F-E0E1-9D40-ECD5C9DD7E36}"/>
                  </a:ext>
                </a:extLst>
              </p:cNvPr>
              <p:cNvSpPr/>
              <p:nvPr/>
            </p:nvSpPr>
            <p:spPr>
              <a:xfrm>
                <a:off x="9479359" y="5740070"/>
                <a:ext cx="123581" cy="12358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  <a:alpha val="29804"/>
                </a:schemeClr>
              </a:solidFill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33" name="矩形 1532">
                <a:extLst>
                  <a:ext uri="{FF2B5EF4-FFF2-40B4-BE49-F238E27FC236}">
                    <a16:creationId xmlns:a16="http://schemas.microsoft.com/office/drawing/2014/main" id="{4871C097-8882-3F32-DF34-547D1DEE37F3}"/>
                  </a:ext>
                </a:extLst>
              </p:cNvPr>
              <p:cNvSpPr/>
              <p:nvPr/>
            </p:nvSpPr>
            <p:spPr>
              <a:xfrm>
                <a:off x="9355734" y="6232154"/>
                <a:ext cx="123581" cy="123581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34" name="矩形 1533">
                <a:extLst>
                  <a:ext uri="{FF2B5EF4-FFF2-40B4-BE49-F238E27FC236}">
                    <a16:creationId xmlns:a16="http://schemas.microsoft.com/office/drawing/2014/main" id="{F6A7736C-372F-A7EA-465A-8DCBDC232B7B}"/>
                  </a:ext>
                </a:extLst>
              </p:cNvPr>
              <p:cNvSpPr/>
              <p:nvPr/>
            </p:nvSpPr>
            <p:spPr>
              <a:xfrm>
                <a:off x="9479314" y="6232153"/>
                <a:ext cx="123581" cy="12358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  <a:alpha val="29804"/>
                </a:schemeClr>
              </a:solidFill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35" name="矩形 1534">
                <a:extLst>
                  <a:ext uri="{FF2B5EF4-FFF2-40B4-BE49-F238E27FC236}">
                    <a16:creationId xmlns:a16="http://schemas.microsoft.com/office/drawing/2014/main" id="{1EDD5E6B-AB1A-B831-0835-DE7B7DB99E9A}"/>
                  </a:ext>
                </a:extLst>
              </p:cNvPr>
              <p:cNvSpPr/>
              <p:nvPr/>
            </p:nvSpPr>
            <p:spPr>
              <a:xfrm>
                <a:off x="9355778" y="5863650"/>
                <a:ext cx="123581" cy="123581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36" name="矩形 1535">
                <a:extLst>
                  <a:ext uri="{FF2B5EF4-FFF2-40B4-BE49-F238E27FC236}">
                    <a16:creationId xmlns:a16="http://schemas.microsoft.com/office/drawing/2014/main" id="{7B4884CE-F435-54F2-B211-DA1040BC1EBB}"/>
                  </a:ext>
                </a:extLst>
              </p:cNvPr>
              <p:cNvSpPr/>
              <p:nvPr/>
            </p:nvSpPr>
            <p:spPr>
              <a:xfrm>
                <a:off x="9479359" y="5863650"/>
                <a:ext cx="123581" cy="12358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  <a:alpha val="29804"/>
                </a:schemeClr>
              </a:solidFill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37" name="矩形 1536">
                <a:extLst>
                  <a:ext uri="{FF2B5EF4-FFF2-40B4-BE49-F238E27FC236}">
                    <a16:creationId xmlns:a16="http://schemas.microsoft.com/office/drawing/2014/main" id="{648609FD-96EC-CEFD-D29D-47FB14F0B481}"/>
                  </a:ext>
                </a:extLst>
              </p:cNvPr>
              <p:cNvSpPr/>
              <p:nvPr/>
            </p:nvSpPr>
            <p:spPr>
              <a:xfrm>
                <a:off x="9355734" y="6355734"/>
                <a:ext cx="123581" cy="123581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38" name="矩形 1537">
                <a:extLst>
                  <a:ext uri="{FF2B5EF4-FFF2-40B4-BE49-F238E27FC236}">
                    <a16:creationId xmlns:a16="http://schemas.microsoft.com/office/drawing/2014/main" id="{EBB55A58-4994-5E3D-9CBE-86172FB7DE06}"/>
                  </a:ext>
                </a:extLst>
              </p:cNvPr>
              <p:cNvSpPr/>
              <p:nvPr/>
            </p:nvSpPr>
            <p:spPr>
              <a:xfrm>
                <a:off x="9479314" y="6355733"/>
                <a:ext cx="123581" cy="12358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  <a:alpha val="29804"/>
                </a:schemeClr>
              </a:solidFill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39" name="矩形 1538">
                <a:extLst>
                  <a:ext uri="{FF2B5EF4-FFF2-40B4-BE49-F238E27FC236}">
                    <a16:creationId xmlns:a16="http://schemas.microsoft.com/office/drawing/2014/main" id="{8591B77D-F05E-6B8E-81B0-7BE10F5B2B65}"/>
                  </a:ext>
                </a:extLst>
              </p:cNvPr>
              <p:cNvSpPr/>
              <p:nvPr/>
            </p:nvSpPr>
            <p:spPr>
              <a:xfrm>
                <a:off x="9602850" y="5492908"/>
                <a:ext cx="123581" cy="12358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  <a:alpha val="29804"/>
                </a:schemeClr>
              </a:solidFill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40" name="矩形 1539">
                <a:extLst>
                  <a:ext uri="{FF2B5EF4-FFF2-40B4-BE49-F238E27FC236}">
                    <a16:creationId xmlns:a16="http://schemas.microsoft.com/office/drawing/2014/main" id="{394D42B0-E3D1-E35B-09FF-0F8E8AA97411}"/>
                  </a:ext>
                </a:extLst>
              </p:cNvPr>
              <p:cNvSpPr/>
              <p:nvPr/>
            </p:nvSpPr>
            <p:spPr>
              <a:xfrm>
                <a:off x="9726431" y="5492908"/>
                <a:ext cx="123581" cy="12358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  <a:alpha val="29804"/>
                </a:schemeClr>
              </a:solidFill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41" name="矩形 1540">
                <a:extLst>
                  <a:ext uri="{FF2B5EF4-FFF2-40B4-BE49-F238E27FC236}">
                    <a16:creationId xmlns:a16="http://schemas.microsoft.com/office/drawing/2014/main" id="{E9EE59D2-3930-2BCB-E114-343D2010228B}"/>
                  </a:ext>
                </a:extLst>
              </p:cNvPr>
              <p:cNvSpPr/>
              <p:nvPr/>
            </p:nvSpPr>
            <p:spPr>
              <a:xfrm>
                <a:off x="9602806" y="5984992"/>
                <a:ext cx="123581" cy="12358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  <a:alpha val="29804"/>
                </a:schemeClr>
              </a:solidFill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42" name="矩形 1541">
                <a:extLst>
                  <a:ext uri="{FF2B5EF4-FFF2-40B4-BE49-F238E27FC236}">
                    <a16:creationId xmlns:a16="http://schemas.microsoft.com/office/drawing/2014/main" id="{D44FDED1-F648-50F5-7579-E3B9613E867B}"/>
                  </a:ext>
                </a:extLst>
              </p:cNvPr>
              <p:cNvSpPr/>
              <p:nvPr/>
            </p:nvSpPr>
            <p:spPr>
              <a:xfrm>
                <a:off x="9726386" y="5984991"/>
                <a:ext cx="123581" cy="12358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  <a:alpha val="29804"/>
                </a:schemeClr>
              </a:solidFill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43" name="矩形 1542">
                <a:extLst>
                  <a:ext uri="{FF2B5EF4-FFF2-40B4-BE49-F238E27FC236}">
                    <a16:creationId xmlns:a16="http://schemas.microsoft.com/office/drawing/2014/main" id="{6D3A5A70-4D3C-7FBC-45B0-D51012ECC111}"/>
                  </a:ext>
                </a:extLst>
              </p:cNvPr>
              <p:cNvSpPr/>
              <p:nvPr/>
            </p:nvSpPr>
            <p:spPr>
              <a:xfrm>
                <a:off x="9602850" y="5616489"/>
                <a:ext cx="123581" cy="12358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  <a:alpha val="29804"/>
                </a:schemeClr>
              </a:solidFill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44" name="矩形 1543">
                <a:extLst>
                  <a:ext uri="{FF2B5EF4-FFF2-40B4-BE49-F238E27FC236}">
                    <a16:creationId xmlns:a16="http://schemas.microsoft.com/office/drawing/2014/main" id="{9A1C96D8-5DBD-229D-FC98-45BAED70B7F0}"/>
                  </a:ext>
                </a:extLst>
              </p:cNvPr>
              <p:cNvSpPr/>
              <p:nvPr/>
            </p:nvSpPr>
            <p:spPr>
              <a:xfrm>
                <a:off x="9726431" y="5616488"/>
                <a:ext cx="123581" cy="12358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  <a:alpha val="29804"/>
                </a:schemeClr>
              </a:solidFill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45" name="矩形 1544">
                <a:extLst>
                  <a:ext uri="{FF2B5EF4-FFF2-40B4-BE49-F238E27FC236}">
                    <a16:creationId xmlns:a16="http://schemas.microsoft.com/office/drawing/2014/main" id="{C1A1DEDE-A463-6BB0-E702-7826AEE3388B}"/>
                  </a:ext>
                </a:extLst>
              </p:cNvPr>
              <p:cNvSpPr/>
              <p:nvPr/>
            </p:nvSpPr>
            <p:spPr>
              <a:xfrm>
                <a:off x="9602806" y="6108572"/>
                <a:ext cx="123581" cy="12358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  <a:alpha val="29804"/>
                </a:schemeClr>
              </a:solidFill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46" name="矩形 1545">
                <a:extLst>
                  <a:ext uri="{FF2B5EF4-FFF2-40B4-BE49-F238E27FC236}">
                    <a16:creationId xmlns:a16="http://schemas.microsoft.com/office/drawing/2014/main" id="{566CF2F3-FEE4-4600-0D7B-68CA914A5909}"/>
                  </a:ext>
                </a:extLst>
              </p:cNvPr>
              <p:cNvSpPr/>
              <p:nvPr/>
            </p:nvSpPr>
            <p:spPr>
              <a:xfrm>
                <a:off x="9726386" y="6108572"/>
                <a:ext cx="123581" cy="12358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  <a:alpha val="29804"/>
                </a:schemeClr>
              </a:solidFill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47" name="矩形 1546">
                <a:extLst>
                  <a:ext uri="{FF2B5EF4-FFF2-40B4-BE49-F238E27FC236}">
                    <a16:creationId xmlns:a16="http://schemas.microsoft.com/office/drawing/2014/main" id="{E4B7EBF9-56E9-39A6-CFD3-6DAD6D79F540}"/>
                  </a:ext>
                </a:extLst>
              </p:cNvPr>
              <p:cNvSpPr/>
              <p:nvPr/>
            </p:nvSpPr>
            <p:spPr>
              <a:xfrm>
                <a:off x="9602850" y="5740070"/>
                <a:ext cx="123581" cy="12358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  <a:alpha val="29804"/>
                </a:schemeClr>
              </a:solidFill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48" name="矩形 1547">
                <a:extLst>
                  <a:ext uri="{FF2B5EF4-FFF2-40B4-BE49-F238E27FC236}">
                    <a16:creationId xmlns:a16="http://schemas.microsoft.com/office/drawing/2014/main" id="{9C4809AD-04FF-5A6B-5130-32A713800D25}"/>
                  </a:ext>
                </a:extLst>
              </p:cNvPr>
              <p:cNvSpPr/>
              <p:nvPr/>
            </p:nvSpPr>
            <p:spPr>
              <a:xfrm>
                <a:off x="9726431" y="5740069"/>
                <a:ext cx="123581" cy="12358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  <a:alpha val="29804"/>
                </a:schemeClr>
              </a:solidFill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49" name="矩形 1548">
                <a:extLst>
                  <a:ext uri="{FF2B5EF4-FFF2-40B4-BE49-F238E27FC236}">
                    <a16:creationId xmlns:a16="http://schemas.microsoft.com/office/drawing/2014/main" id="{7BFBA284-2C43-9312-939C-8C594377F70A}"/>
                  </a:ext>
                </a:extLst>
              </p:cNvPr>
              <p:cNvSpPr/>
              <p:nvPr/>
            </p:nvSpPr>
            <p:spPr>
              <a:xfrm>
                <a:off x="9602806" y="6232153"/>
                <a:ext cx="123581" cy="12358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  <a:alpha val="29804"/>
                </a:schemeClr>
              </a:solidFill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50" name="矩形 1549">
                <a:extLst>
                  <a:ext uri="{FF2B5EF4-FFF2-40B4-BE49-F238E27FC236}">
                    <a16:creationId xmlns:a16="http://schemas.microsoft.com/office/drawing/2014/main" id="{F272F010-A9FA-4409-7306-E099738E28DC}"/>
                  </a:ext>
                </a:extLst>
              </p:cNvPr>
              <p:cNvSpPr/>
              <p:nvPr/>
            </p:nvSpPr>
            <p:spPr>
              <a:xfrm>
                <a:off x="9726386" y="6232152"/>
                <a:ext cx="123581" cy="12358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  <a:alpha val="29804"/>
                </a:schemeClr>
              </a:solidFill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51" name="矩形 1550">
                <a:extLst>
                  <a:ext uri="{FF2B5EF4-FFF2-40B4-BE49-F238E27FC236}">
                    <a16:creationId xmlns:a16="http://schemas.microsoft.com/office/drawing/2014/main" id="{17D746E7-11E2-0F61-9679-7775C7631DEC}"/>
                  </a:ext>
                </a:extLst>
              </p:cNvPr>
              <p:cNvSpPr/>
              <p:nvPr/>
            </p:nvSpPr>
            <p:spPr>
              <a:xfrm>
                <a:off x="9602850" y="5863649"/>
                <a:ext cx="123581" cy="12358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  <a:alpha val="29804"/>
                </a:schemeClr>
              </a:solidFill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52" name="矩形 1551">
                <a:extLst>
                  <a:ext uri="{FF2B5EF4-FFF2-40B4-BE49-F238E27FC236}">
                    <a16:creationId xmlns:a16="http://schemas.microsoft.com/office/drawing/2014/main" id="{23382088-B7F2-AF43-5A69-227A93590D72}"/>
                  </a:ext>
                </a:extLst>
              </p:cNvPr>
              <p:cNvSpPr/>
              <p:nvPr/>
            </p:nvSpPr>
            <p:spPr>
              <a:xfrm>
                <a:off x="9726431" y="5863649"/>
                <a:ext cx="123581" cy="12358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  <a:alpha val="29804"/>
                </a:schemeClr>
              </a:solidFill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53" name="矩形 1552">
                <a:extLst>
                  <a:ext uri="{FF2B5EF4-FFF2-40B4-BE49-F238E27FC236}">
                    <a16:creationId xmlns:a16="http://schemas.microsoft.com/office/drawing/2014/main" id="{4591F473-12C8-8466-49AA-7DC5F818BAEC}"/>
                  </a:ext>
                </a:extLst>
              </p:cNvPr>
              <p:cNvSpPr/>
              <p:nvPr/>
            </p:nvSpPr>
            <p:spPr>
              <a:xfrm>
                <a:off x="9602806" y="6355733"/>
                <a:ext cx="123581" cy="12358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  <a:alpha val="29804"/>
                </a:schemeClr>
              </a:solidFill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54" name="矩形 1553">
                <a:extLst>
                  <a:ext uri="{FF2B5EF4-FFF2-40B4-BE49-F238E27FC236}">
                    <a16:creationId xmlns:a16="http://schemas.microsoft.com/office/drawing/2014/main" id="{DF1D983F-A2B1-EF1D-460B-71873A64A069}"/>
                  </a:ext>
                </a:extLst>
              </p:cNvPr>
              <p:cNvSpPr/>
              <p:nvPr/>
            </p:nvSpPr>
            <p:spPr>
              <a:xfrm>
                <a:off x="9726386" y="6355732"/>
                <a:ext cx="123581" cy="12358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  <a:alpha val="29804"/>
                </a:schemeClr>
              </a:solidFill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55" name="矩形 1554">
                <a:extLst>
                  <a:ext uri="{FF2B5EF4-FFF2-40B4-BE49-F238E27FC236}">
                    <a16:creationId xmlns:a16="http://schemas.microsoft.com/office/drawing/2014/main" id="{C153D533-9C49-15FA-7EED-8BA6C3CB5D31}"/>
                  </a:ext>
                </a:extLst>
              </p:cNvPr>
              <p:cNvSpPr/>
              <p:nvPr/>
            </p:nvSpPr>
            <p:spPr>
              <a:xfrm>
                <a:off x="9849832" y="5492909"/>
                <a:ext cx="123581" cy="12358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  <a:alpha val="29804"/>
                </a:schemeClr>
              </a:solidFill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56" name="矩形 1555">
                <a:extLst>
                  <a:ext uri="{FF2B5EF4-FFF2-40B4-BE49-F238E27FC236}">
                    <a16:creationId xmlns:a16="http://schemas.microsoft.com/office/drawing/2014/main" id="{37152155-66C1-0178-581B-FA00AFBD0259}"/>
                  </a:ext>
                </a:extLst>
              </p:cNvPr>
              <p:cNvSpPr/>
              <p:nvPr/>
            </p:nvSpPr>
            <p:spPr>
              <a:xfrm>
                <a:off x="9973413" y="5492909"/>
                <a:ext cx="123581" cy="12358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  <a:alpha val="29804"/>
                </a:schemeClr>
              </a:solidFill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57" name="矩形 1556">
                <a:extLst>
                  <a:ext uri="{FF2B5EF4-FFF2-40B4-BE49-F238E27FC236}">
                    <a16:creationId xmlns:a16="http://schemas.microsoft.com/office/drawing/2014/main" id="{A597A558-07BA-6C42-F6AA-8B716C218143}"/>
                  </a:ext>
                </a:extLst>
              </p:cNvPr>
              <p:cNvSpPr/>
              <p:nvPr/>
            </p:nvSpPr>
            <p:spPr>
              <a:xfrm>
                <a:off x="9849788" y="5984993"/>
                <a:ext cx="123581" cy="12358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  <a:alpha val="29804"/>
                </a:schemeClr>
              </a:solidFill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58" name="矩形 1557">
                <a:extLst>
                  <a:ext uri="{FF2B5EF4-FFF2-40B4-BE49-F238E27FC236}">
                    <a16:creationId xmlns:a16="http://schemas.microsoft.com/office/drawing/2014/main" id="{2FDCD6F7-2469-7C93-2F3A-CD4C2AEE1274}"/>
                  </a:ext>
                </a:extLst>
              </p:cNvPr>
              <p:cNvSpPr/>
              <p:nvPr/>
            </p:nvSpPr>
            <p:spPr>
              <a:xfrm>
                <a:off x="9973368" y="5984992"/>
                <a:ext cx="123581" cy="12358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  <a:alpha val="29804"/>
                </a:schemeClr>
              </a:solidFill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59" name="矩形 1558">
                <a:extLst>
                  <a:ext uri="{FF2B5EF4-FFF2-40B4-BE49-F238E27FC236}">
                    <a16:creationId xmlns:a16="http://schemas.microsoft.com/office/drawing/2014/main" id="{E1A0AE9E-9B28-C506-F927-751DA5D022DF}"/>
                  </a:ext>
                </a:extLst>
              </p:cNvPr>
              <p:cNvSpPr/>
              <p:nvPr/>
            </p:nvSpPr>
            <p:spPr>
              <a:xfrm>
                <a:off x="9849832" y="5616490"/>
                <a:ext cx="123581" cy="12358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  <a:alpha val="29804"/>
                </a:schemeClr>
              </a:solidFill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60" name="矩形 1559">
                <a:extLst>
                  <a:ext uri="{FF2B5EF4-FFF2-40B4-BE49-F238E27FC236}">
                    <a16:creationId xmlns:a16="http://schemas.microsoft.com/office/drawing/2014/main" id="{1C67FBD6-8021-74EA-B7DC-B7F9E9F17302}"/>
                  </a:ext>
                </a:extLst>
              </p:cNvPr>
              <p:cNvSpPr/>
              <p:nvPr/>
            </p:nvSpPr>
            <p:spPr>
              <a:xfrm>
                <a:off x="9973413" y="5616489"/>
                <a:ext cx="123581" cy="12358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  <a:alpha val="29804"/>
                </a:schemeClr>
              </a:solidFill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61" name="矩形 1560">
                <a:extLst>
                  <a:ext uri="{FF2B5EF4-FFF2-40B4-BE49-F238E27FC236}">
                    <a16:creationId xmlns:a16="http://schemas.microsoft.com/office/drawing/2014/main" id="{C2C1CF88-EDDC-08C9-6F16-941C634F97A2}"/>
                  </a:ext>
                </a:extLst>
              </p:cNvPr>
              <p:cNvSpPr/>
              <p:nvPr/>
            </p:nvSpPr>
            <p:spPr>
              <a:xfrm>
                <a:off x="9849788" y="6108573"/>
                <a:ext cx="123581" cy="12358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  <a:alpha val="29804"/>
                </a:schemeClr>
              </a:solidFill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62" name="矩形 1561">
                <a:extLst>
                  <a:ext uri="{FF2B5EF4-FFF2-40B4-BE49-F238E27FC236}">
                    <a16:creationId xmlns:a16="http://schemas.microsoft.com/office/drawing/2014/main" id="{C57B05E9-8799-E7AE-3CB1-5D12B9FCB877}"/>
                  </a:ext>
                </a:extLst>
              </p:cNvPr>
              <p:cNvSpPr/>
              <p:nvPr/>
            </p:nvSpPr>
            <p:spPr>
              <a:xfrm>
                <a:off x="9973368" y="6108573"/>
                <a:ext cx="123581" cy="12358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  <a:alpha val="29804"/>
                </a:schemeClr>
              </a:solidFill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63" name="矩形 1562">
                <a:extLst>
                  <a:ext uri="{FF2B5EF4-FFF2-40B4-BE49-F238E27FC236}">
                    <a16:creationId xmlns:a16="http://schemas.microsoft.com/office/drawing/2014/main" id="{9EF88DC3-6500-138B-2780-1963A2B4B9B8}"/>
                  </a:ext>
                </a:extLst>
              </p:cNvPr>
              <p:cNvSpPr/>
              <p:nvPr/>
            </p:nvSpPr>
            <p:spPr>
              <a:xfrm>
                <a:off x="9849832" y="5740071"/>
                <a:ext cx="123581" cy="12358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  <a:alpha val="29804"/>
                </a:schemeClr>
              </a:solidFill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64" name="矩形 1563">
                <a:extLst>
                  <a:ext uri="{FF2B5EF4-FFF2-40B4-BE49-F238E27FC236}">
                    <a16:creationId xmlns:a16="http://schemas.microsoft.com/office/drawing/2014/main" id="{F6D88300-7E84-6310-F69B-E33B01FFF2E8}"/>
                  </a:ext>
                </a:extLst>
              </p:cNvPr>
              <p:cNvSpPr/>
              <p:nvPr/>
            </p:nvSpPr>
            <p:spPr>
              <a:xfrm>
                <a:off x="9973413" y="5740070"/>
                <a:ext cx="123581" cy="12358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  <a:alpha val="29804"/>
                </a:schemeClr>
              </a:solidFill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65" name="矩形 1564">
                <a:extLst>
                  <a:ext uri="{FF2B5EF4-FFF2-40B4-BE49-F238E27FC236}">
                    <a16:creationId xmlns:a16="http://schemas.microsoft.com/office/drawing/2014/main" id="{AB997E73-E5D3-A32D-C2BF-A5B2FE7E2443}"/>
                  </a:ext>
                </a:extLst>
              </p:cNvPr>
              <p:cNvSpPr/>
              <p:nvPr/>
            </p:nvSpPr>
            <p:spPr>
              <a:xfrm>
                <a:off x="9849788" y="6232154"/>
                <a:ext cx="123581" cy="12358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  <a:alpha val="29804"/>
                </a:schemeClr>
              </a:solidFill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66" name="矩形 1565">
                <a:extLst>
                  <a:ext uri="{FF2B5EF4-FFF2-40B4-BE49-F238E27FC236}">
                    <a16:creationId xmlns:a16="http://schemas.microsoft.com/office/drawing/2014/main" id="{07514C05-D318-C60F-B9B6-6B691531E37B}"/>
                  </a:ext>
                </a:extLst>
              </p:cNvPr>
              <p:cNvSpPr/>
              <p:nvPr/>
            </p:nvSpPr>
            <p:spPr>
              <a:xfrm>
                <a:off x="9973368" y="6232153"/>
                <a:ext cx="123581" cy="12358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  <a:alpha val="29804"/>
                </a:schemeClr>
              </a:solidFill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67" name="矩形 1566">
                <a:extLst>
                  <a:ext uri="{FF2B5EF4-FFF2-40B4-BE49-F238E27FC236}">
                    <a16:creationId xmlns:a16="http://schemas.microsoft.com/office/drawing/2014/main" id="{13F8DF7F-972C-310F-BB23-88DDA08B859C}"/>
                  </a:ext>
                </a:extLst>
              </p:cNvPr>
              <p:cNvSpPr/>
              <p:nvPr/>
            </p:nvSpPr>
            <p:spPr>
              <a:xfrm>
                <a:off x="9849832" y="5863650"/>
                <a:ext cx="123581" cy="12358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  <a:alpha val="29804"/>
                </a:schemeClr>
              </a:solidFill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68" name="矩形 1567">
                <a:extLst>
                  <a:ext uri="{FF2B5EF4-FFF2-40B4-BE49-F238E27FC236}">
                    <a16:creationId xmlns:a16="http://schemas.microsoft.com/office/drawing/2014/main" id="{99E6C625-3113-51EC-F32D-8B94A19A9745}"/>
                  </a:ext>
                </a:extLst>
              </p:cNvPr>
              <p:cNvSpPr/>
              <p:nvPr/>
            </p:nvSpPr>
            <p:spPr>
              <a:xfrm>
                <a:off x="9973413" y="5863650"/>
                <a:ext cx="123581" cy="12358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  <a:alpha val="29804"/>
                </a:schemeClr>
              </a:solidFill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69" name="矩形 1568">
                <a:extLst>
                  <a:ext uri="{FF2B5EF4-FFF2-40B4-BE49-F238E27FC236}">
                    <a16:creationId xmlns:a16="http://schemas.microsoft.com/office/drawing/2014/main" id="{A6FCB7D9-1213-6A3D-EF86-688B7399FC3F}"/>
                  </a:ext>
                </a:extLst>
              </p:cNvPr>
              <p:cNvSpPr/>
              <p:nvPr/>
            </p:nvSpPr>
            <p:spPr>
              <a:xfrm>
                <a:off x="9849788" y="6355734"/>
                <a:ext cx="123581" cy="12358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  <a:alpha val="29804"/>
                </a:schemeClr>
              </a:solidFill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70" name="矩形 1569">
                <a:extLst>
                  <a:ext uri="{FF2B5EF4-FFF2-40B4-BE49-F238E27FC236}">
                    <a16:creationId xmlns:a16="http://schemas.microsoft.com/office/drawing/2014/main" id="{26739157-6D51-D7FA-DE9D-8BBB60A8FE79}"/>
                  </a:ext>
                </a:extLst>
              </p:cNvPr>
              <p:cNvSpPr/>
              <p:nvPr/>
            </p:nvSpPr>
            <p:spPr>
              <a:xfrm>
                <a:off x="9973368" y="6355733"/>
                <a:ext cx="123581" cy="12358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  <a:alpha val="29804"/>
                </a:schemeClr>
              </a:solidFill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71" name="矩形 1570">
                <a:extLst>
                  <a:ext uri="{FF2B5EF4-FFF2-40B4-BE49-F238E27FC236}">
                    <a16:creationId xmlns:a16="http://schemas.microsoft.com/office/drawing/2014/main" id="{997754B8-81F2-12B6-7652-35E7FBE44AFD}"/>
                  </a:ext>
                </a:extLst>
              </p:cNvPr>
              <p:cNvSpPr/>
              <p:nvPr/>
            </p:nvSpPr>
            <p:spPr>
              <a:xfrm>
                <a:off x="10096904" y="5492908"/>
                <a:ext cx="123581" cy="12358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  <a:alpha val="29804"/>
                </a:schemeClr>
              </a:solidFill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72" name="矩形 1571">
                <a:extLst>
                  <a:ext uri="{FF2B5EF4-FFF2-40B4-BE49-F238E27FC236}">
                    <a16:creationId xmlns:a16="http://schemas.microsoft.com/office/drawing/2014/main" id="{B3249051-7E0E-73AB-D189-9A7F1DFB6630}"/>
                  </a:ext>
                </a:extLst>
              </p:cNvPr>
              <p:cNvSpPr/>
              <p:nvPr/>
            </p:nvSpPr>
            <p:spPr>
              <a:xfrm>
                <a:off x="10220485" y="5492908"/>
                <a:ext cx="123581" cy="12358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  <a:alpha val="29804"/>
                </a:schemeClr>
              </a:solidFill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73" name="矩形 1572">
                <a:extLst>
                  <a:ext uri="{FF2B5EF4-FFF2-40B4-BE49-F238E27FC236}">
                    <a16:creationId xmlns:a16="http://schemas.microsoft.com/office/drawing/2014/main" id="{F088E929-2702-522F-4BD7-369E1174BE80}"/>
                  </a:ext>
                </a:extLst>
              </p:cNvPr>
              <p:cNvSpPr/>
              <p:nvPr/>
            </p:nvSpPr>
            <p:spPr>
              <a:xfrm>
                <a:off x="10096860" y="5984992"/>
                <a:ext cx="123581" cy="12358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  <a:alpha val="29804"/>
                </a:schemeClr>
              </a:solidFill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74" name="矩形 1573">
                <a:extLst>
                  <a:ext uri="{FF2B5EF4-FFF2-40B4-BE49-F238E27FC236}">
                    <a16:creationId xmlns:a16="http://schemas.microsoft.com/office/drawing/2014/main" id="{10B0CFDD-940D-14DB-3EF2-38065A46521B}"/>
                  </a:ext>
                </a:extLst>
              </p:cNvPr>
              <p:cNvSpPr/>
              <p:nvPr/>
            </p:nvSpPr>
            <p:spPr>
              <a:xfrm>
                <a:off x="10220440" y="5984991"/>
                <a:ext cx="123581" cy="12358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  <a:alpha val="29804"/>
                </a:schemeClr>
              </a:solidFill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75" name="矩形 1574">
                <a:extLst>
                  <a:ext uri="{FF2B5EF4-FFF2-40B4-BE49-F238E27FC236}">
                    <a16:creationId xmlns:a16="http://schemas.microsoft.com/office/drawing/2014/main" id="{5151B9E6-98C9-159D-7EEB-A96C3E49FD82}"/>
                  </a:ext>
                </a:extLst>
              </p:cNvPr>
              <p:cNvSpPr/>
              <p:nvPr/>
            </p:nvSpPr>
            <p:spPr>
              <a:xfrm>
                <a:off x="10096904" y="5616489"/>
                <a:ext cx="123581" cy="12358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  <a:alpha val="29804"/>
                </a:schemeClr>
              </a:solidFill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76" name="矩形 1575">
                <a:extLst>
                  <a:ext uri="{FF2B5EF4-FFF2-40B4-BE49-F238E27FC236}">
                    <a16:creationId xmlns:a16="http://schemas.microsoft.com/office/drawing/2014/main" id="{A8CBAFEF-6A22-E9A7-C852-8F844801BE21}"/>
                  </a:ext>
                </a:extLst>
              </p:cNvPr>
              <p:cNvSpPr/>
              <p:nvPr/>
            </p:nvSpPr>
            <p:spPr>
              <a:xfrm>
                <a:off x="10220485" y="5616488"/>
                <a:ext cx="123581" cy="12358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  <a:alpha val="29804"/>
                </a:schemeClr>
              </a:solidFill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77" name="矩形 1576">
                <a:extLst>
                  <a:ext uri="{FF2B5EF4-FFF2-40B4-BE49-F238E27FC236}">
                    <a16:creationId xmlns:a16="http://schemas.microsoft.com/office/drawing/2014/main" id="{5B831244-B5F4-358A-AB16-30CDA26F534D}"/>
                  </a:ext>
                </a:extLst>
              </p:cNvPr>
              <p:cNvSpPr/>
              <p:nvPr/>
            </p:nvSpPr>
            <p:spPr>
              <a:xfrm>
                <a:off x="10096860" y="6108572"/>
                <a:ext cx="123581" cy="12358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  <a:alpha val="29804"/>
                </a:schemeClr>
              </a:solidFill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78" name="矩形 1577">
                <a:extLst>
                  <a:ext uri="{FF2B5EF4-FFF2-40B4-BE49-F238E27FC236}">
                    <a16:creationId xmlns:a16="http://schemas.microsoft.com/office/drawing/2014/main" id="{1B828205-95C6-B622-DC0C-D388382ABE94}"/>
                  </a:ext>
                </a:extLst>
              </p:cNvPr>
              <p:cNvSpPr/>
              <p:nvPr/>
            </p:nvSpPr>
            <p:spPr>
              <a:xfrm>
                <a:off x="10220440" y="6108572"/>
                <a:ext cx="123581" cy="12358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  <a:alpha val="29804"/>
                </a:schemeClr>
              </a:solidFill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79" name="矩形 1578">
                <a:extLst>
                  <a:ext uri="{FF2B5EF4-FFF2-40B4-BE49-F238E27FC236}">
                    <a16:creationId xmlns:a16="http://schemas.microsoft.com/office/drawing/2014/main" id="{6359011F-6CAD-9D1B-CA07-3B673CC62347}"/>
                  </a:ext>
                </a:extLst>
              </p:cNvPr>
              <p:cNvSpPr/>
              <p:nvPr/>
            </p:nvSpPr>
            <p:spPr>
              <a:xfrm>
                <a:off x="10096904" y="5740070"/>
                <a:ext cx="123581" cy="12358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  <a:alpha val="29804"/>
                </a:schemeClr>
              </a:solidFill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80" name="矩形 1579">
                <a:extLst>
                  <a:ext uri="{FF2B5EF4-FFF2-40B4-BE49-F238E27FC236}">
                    <a16:creationId xmlns:a16="http://schemas.microsoft.com/office/drawing/2014/main" id="{950683E0-8BED-A525-B712-D13CA1B0D82D}"/>
                  </a:ext>
                </a:extLst>
              </p:cNvPr>
              <p:cNvSpPr/>
              <p:nvPr/>
            </p:nvSpPr>
            <p:spPr>
              <a:xfrm>
                <a:off x="10220485" y="5740069"/>
                <a:ext cx="123581" cy="12358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  <a:alpha val="29804"/>
                </a:schemeClr>
              </a:solidFill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81" name="矩形 1580">
                <a:extLst>
                  <a:ext uri="{FF2B5EF4-FFF2-40B4-BE49-F238E27FC236}">
                    <a16:creationId xmlns:a16="http://schemas.microsoft.com/office/drawing/2014/main" id="{3D0BC325-2979-6FCF-0FD6-EB57484A176E}"/>
                  </a:ext>
                </a:extLst>
              </p:cNvPr>
              <p:cNvSpPr/>
              <p:nvPr/>
            </p:nvSpPr>
            <p:spPr>
              <a:xfrm>
                <a:off x="10096860" y="6232153"/>
                <a:ext cx="123581" cy="12358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  <a:alpha val="29804"/>
                </a:schemeClr>
              </a:solidFill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82" name="矩形 1581">
                <a:extLst>
                  <a:ext uri="{FF2B5EF4-FFF2-40B4-BE49-F238E27FC236}">
                    <a16:creationId xmlns:a16="http://schemas.microsoft.com/office/drawing/2014/main" id="{4CC891D9-82B9-9F6B-1CBF-50A3EB905835}"/>
                  </a:ext>
                </a:extLst>
              </p:cNvPr>
              <p:cNvSpPr/>
              <p:nvPr/>
            </p:nvSpPr>
            <p:spPr>
              <a:xfrm>
                <a:off x="10220440" y="6232152"/>
                <a:ext cx="123581" cy="12358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  <a:alpha val="29804"/>
                </a:schemeClr>
              </a:solidFill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83" name="矩形 1582">
                <a:extLst>
                  <a:ext uri="{FF2B5EF4-FFF2-40B4-BE49-F238E27FC236}">
                    <a16:creationId xmlns:a16="http://schemas.microsoft.com/office/drawing/2014/main" id="{6A03581E-B971-E205-F219-61885A77F965}"/>
                  </a:ext>
                </a:extLst>
              </p:cNvPr>
              <p:cNvSpPr/>
              <p:nvPr/>
            </p:nvSpPr>
            <p:spPr>
              <a:xfrm>
                <a:off x="10096904" y="5863649"/>
                <a:ext cx="123581" cy="12358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  <a:alpha val="29804"/>
                </a:schemeClr>
              </a:solidFill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84" name="矩形 1583">
                <a:extLst>
                  <a:ext uri="{FF2B5EF4-FFF2-40B4-BE49-F238E27FC236}">
                    <a16:creationId xmlns:a16="http://schemas.microsoft.com/office/drawing/2014/main" id="{F2656FD3-DE04-E989-D4DC-4E6D7512207F}"/>
                  </a:ext>
                </a:extLst>
              </p:cNvPr>
              <p:cNvSpPr/>
              <p:nvPr/>
            </p:nvSpPr>
            <p:spPr>
              <a:xfrm>
                <a:off x="10220485" y="5863649"/>
                <a:ext cx="123581" cy="12358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  <a:alpha val="29804"/>
                </a:schemeClr>
              </a:solidFill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85" name="矩形 1584">
                <a:extLst>
                  <a:ext uri="{FF2B5EF4-FFF2-40B4-BE49-F238E27FC236}">
                    <a16:creationId xmlns:a16="http://schemas.microsoft.com/office/drawing/2014/main" id="{E99DD076-F0A8-1CDE-BD93-67D36559484E}"/>
                  </a:ext>
                </a:extLst>
              </p:cNvPr>
              <p:cNvSpPr/>
              <p:nvPr/>
            </p:nvSpPr>
            <p:spPr>
              <a:xfrm>
                <a:off x="10096860" y="6355733"/>
                <a:ext cx="123581" cy="12358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  <a:alpha val="29804"/>
                </a:schemeClr>
              </a:solidFill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86" name="矩形 1585">
                <a:extLst>
                  <a:ext uri="{FF2B5EF4-FFF2-40B4-BE49-F238E27FC236}">
                    <a16:creationId xmlns:a16="http://schemas.microsoft.com/office/drawing/2014/main" id="{F24D5911-CD77-3AA7-5DF3-2C07D28F99A0}"/>
                  </a:ext>
                </a:extLst>
              </p:cNvPr>
              <p:cNvSpPr/>
              <p:nvPr/>
            </p:nvSpPr>
            <p:spPr>
              <a:xfrm>
                <a:off x="10220440" y="6355732"/>
                <a:ext cx="123581" cy="12358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  <a:alpha val="29804"/>
                </a:schemeClr>
              </a:solidFill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458" name="组合 1457">
              <a:extLst>
                <a:ext uri="{FF2B5EF4-FFF2-40B4-BE49-F238E27FC236}">
                  <a16:creationId xmlns:a16="http://schemas.microsoft.com/office/drawing/2014/main" id="{29B6654E-A00F-8ABE-25DC-5A84C323AF07}"/>
                </a:ext>
              </a:extLst>
            </p:cNvPr>
            <p:cNvGrpSpPr/>
            <p:nvPr/>
          </p:nvGrpSpPr>
          <p:grpSpPr>
            <a:xfrm>
              <a:off x="7342395" y="5974976"/>
              <a:ext cx="988332" cy="986407"/>
              <a:chOff x="9527895" y="6833660"/>
              <a:chExt cx="988332" cy="986407"/>
            </a:xfrm>
          </p:grpSpPr>
          <p:sp>
            <p:nvSpPr>
              <p:cNvPr id="1459" name="矩形 1458">
                <a:extLst>
                  <a:ext uri="{FF2B5EF4-FFF2-40B4-BE49-F238E27FC236}">
                    <a16:creationId xmlns:a16="http://schemas.microsoft.com/office/drawing/2014/main" id="{67C0886F-FC37-7079-8429-58F37AAE0BEF}"/>
                  </a:ext>
                </a:extLst>
              </p:cNvPr>
              <p:cNvSpPr/>
              <p:nvPr/>
            </p:nvSpPr>
            <p:spPr>
              <a:xfrm>
                <a:off x="9527939" y="6833661"/>
                <a:ext cx="123581" cy="12358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60" name="矩形 1459">
                <a:extLst>
                  <a:ext uri="{FF2B5EF4-FFF2-40B4-BE49-F238E27FC236}">
                    <a16:creationId xmlns:a16="http://schemas.microsoft.com/office/drawing/2014/main" id="{72B21419-C839-7AE4-31FE-A81E8E853AF7}"/>
                  </a:ext>
                </a:extLst>
              </p:cNvPr>
              <p:cNvSpPr/>
              <p:nvPr/>
            </p:nvSpPr>
            <p:spPr>
              <a:xfrm>
                <a:off x="9651520" y="6833661"/>
                <a:ext cx="123581" cy="123581"/>
              </a:xfrm>
              <a:prstGeom prst="rect">
                <a:avLst/>
              </a:prstGeom>
              <a:solidFill>
                <a:srgbClr val="FBE5D6">
                  <a:alpha val="29804"/>
                </a:srgbClr>
              </a:solidFill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61" name="矩形 1460">
                <a:extLst>
                  <a:ext uri="{FF2B5EF4-FFF2-40B4-BE49-F238E27FC236}">
                    <a16:creationId xmlns:a16="http://schemas.microsoft.com/office/drawing/2014/main" id="{E30A5151-4E0A-D81A-AA98-47954557F38B}"/>
                  </a:ext>
                </a:extLst>
              </p:cNvPr>
              <p:cNvSpPr/>
              <p:nvPr/>
            </p:nvSpPr>
            <p:spPr>
              <a:xfrm>
                <a:off x="9527895" y="7325745"/>
                <a:ext cx="123581" cy="12358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62" name="矩形 1461">
                <a:extLst>
                  <a:ext uri="{FF2B5EF4-FFF2-40B4-BE49-F238E27FC236}">
                    <a16:creationId xmlns:a16="http://schemas.microsoft.com/office/drawing/2014/main" id="{58880A5C-3855-894B-6A73-8D5F1B741F10}"/>
                  </a:ext>
                </a:extLst>
              </p:cNvPr>
              <p:cNvSpPr/>
              <p:nvPr/>
            </p:nvSpPr>
            <p:spPr>
              <a:xfrm>
                <a:off x="9651475" y="7325744"/>
                <a:ext cx="123581" cy="123581"/>
              </a:xfrm>
              <a:prstGeom prst="rect">
                <a:avLst/>
              </a:prstGeom>
              <a:solidFill>
                <a:srgbClr val="FBE5D6">
                  <a:alpha val="29804"/>
                </a:srgbClr>
              </a:solidFill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63" name="矩形 1462">
                <a:extLst>
                  <a:ext uri="{FF2B5EF4-FFF2-40B4-BE49-F238E27FC236}">
                    <a16:creationId xmlns:a16="http://schemas.microsoft.com/office/drawing/2014/main" id="{39C802BE-104B-07F3-256A-5C571BC4EE45}"/>
                  </a:ext>
                </a:extLst>
              </p:cNvPr>
              <p:cNvSpPr/>
              <p:nvPr/>
            </p:nvSpPr>
            <p:spPr>
              <a:xfrm>
                <a:off x="9527939" y="6957242"/>
                <a:ext cx="123581" cy="12358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64" name="矩形 1463">
                <a:extLst>
                  <a:ext uri="{FF2B5EF4-FFF2-40B4-BE49-F238E27FC236}">
                    <a16:creationId xmlns:a16="http://schemas.microsoft.com/office/drawing/2014/main" id="{0BFD1683-9C07-641C-185E-502D18A95814}"/>
                  </a:ext>
                </a:extLst>
              </p:cNvPr>
              <p:cNvSpPr/>
              <p:nvPr/>
            </p:nvSpPr>
            <p:spPr>
              <a:xfrm>
                <a:off x="9651520" y="6957241"/>
                <a:ext cx="123581" cy="123581"/>
              </a:xfrm>
              <a:prstGeom prst="rect">
                <a:avLst/>
              </a:prstGeom>
              <a:solidFill>
                <a:srgbClr val="FBE5D6">
                  <a:alpha val="29804"/>
                </a:srgbClr>
              </a:solidFill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65" name="矩形 1464">
                <a:extLst>
                  <a:ext uri="{FF2B5EF4-FFF2-40B4-BE49-F238E27FC236}">
                    <a16:creationId xmlns:a16="http://schemas.microsoft.com/office/drawing/2014/main" id="{F65E1CB0-DB35-BBCC-4870-0993E7AE30DD}"/>
                  </a:ext>
                </a:extLst>
              </p:cNvPr>
              <p:cNvSpPr/>
              <p:nvPr/>
            </p:nvSpPr>
            <p:spPr>
              <a:xfrm>
                <a:off x="9527895" y="7449325"/>
                <a:ext cx="123581" cy="12358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66" name="矩形 1465">
                <a:extLst>
                  <a:ext uri="{FF2B5EF4-FFF2-40B4-BE49-F238E27FC236}">
                    <a16:creationId xmlns:a16="http://schemas.microsoft.com/office/drawing/2014/main" id="{6ED4D543-A9F0-3DE9-6756-E848B1C9BA61}"/>
                  </a:ext>
                </a:extLst>
              </p:cNvPr>
              <p:cNvSpPr/>
              <p:nvPr/>
            </p:nvSpPr>
            <p:spPr>
              <a:xfrm>
                <a:off x="9651475" y="7449325"/>
                <a:ext cx="123581" cy="123581"/>
              </a:xfrm>
              <a:prstGeom prst="rect">
                <a:avLst/>
              </a:prstGeom>
              <a:solidFill>
                <a:srgbClr val="FBE5D6">
                  <a:alpha val="29804"/>
                </a:srgbClr>
              </a:solidFill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67" name="矩形 1466">
                <a:extLst>
                  <a:ext uri="{FF2B5EF4-FFF2-40B4-BE49-F238E27FC236}">
                    <a16:creationId xmlns:a16="http://schemas.microsoft.com/office/drawing/2014/main" id="{93F9B261-3D60-D915-A6E4-44A2102059CF}"/>
                  </a:ext>
                </a:extLst>
              </p:cNvPr>
              <p:cNvSpPr/>
              <p:nvPr/>
            </p:nvSpPr>
            <p:spPr>
              <a:xfrm>
                <a:off x="9527939" y="7080823"/>
                <a:ext cx="123581" cy="12358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68" name="矩形 1467">
                <a:extLst>
                  <a:ext uri="{FF2B5EF4-FFF2-40B4-BE49-F238E27FC236}">
                    <a16:creationId xmlns:a16="http://schemas.microsoft.com/office/drawing/2014/main" id="{804D40B0-3073-A4DE-6AD0-6244EA810DF3}"/>
                  </a:ext>
                </a:extLst>
              </p:cNvPr>
              <p:cNvSpPr/>
              <p:nvPr/>
            </p:nvSpPr>
            <p:spPr>
              <a:xfrm>
                <a:off x="9651520" y="7080822"/>
                <a:ext cx="123581" cy="123581"/>
              </a:xfrm>
              <a:prstGeom prst="rect">
                <a:avLst/>
              </a:prstGeom>
              <a:solidFill>
                <a:srgbClr val="FBE5D6">
                  <a:alpha val="29804"/>
                </a:srgbClr>
              </a:solidFill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69" name="矩形 1468">
                <a:extLst>
                  <a:ext uri="{FF2B5EF4-FFF2-40B4-BE49-F238E27FC236}">
                    <a16:creationId xmlns:a16="http://schemas.microsoft.com/office/drawing/2014/main" id="{90996BDC-CD88-A258-8039-22A2D9D2C30D}"/>
                  </a:ext>
                </a:extLst>
              </p:cNvPr>
              <p:cNvSpPr/>
              <p:nvPr/>
            </p:nvSpPr>
            <p:spPr>
              <a:xfrm>
                <a:off x="9527895" y="7572906"/>
                <a:ext cx="123581" cy="12358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70" name="矩形 1469">
                <a:extLst>
                  <a:ext uri="{FF2B5EF4-FFF2-40B4-BE49-F238E27FC236}">
                    <a16:creationId xmlns:a16="http://schemas.microsoft.com/office/drawing/2014/main" id="{00B63B7D-BE17-1F0B-BF76-4D29E7877284}"/>
                  </a:ext>
                </a:extLst>
              </p:cNvPr>
              <p:cNvSpPr/>
              <p:nvPr/>
            </p:nvSpPr>
            <p:spPr>
              <a:xfrm>
                <a:off x="9651475" y="7572905"/>
                <a:ext cx="123581" cy="123581"/>
              </a:xfrm>
              <a:prstGeom prst="rect">
                <a:avLst/>
              </a:prstGeom>
              <a:solidFill>
                <a:srgbClr val="FBE5D6">
                  <a:alpha val="29804"/>
                </a:srgbClr>
              </a:solidFill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71" name="矩形 1470">
                <a:extLst>
                  <a:ext uri="{FF2B5EF4-FFF2-40B4-BE49-F238E27FC236}">
                    <a16:creationId xmlns:a16="http://schemas.microsoft.com/office/drawing/2014/main" id="{34107E8C-1F36-968D-9F1C-A9DA302937E7}"/>
                  </a:ext>
                </a:extLst>
              </p:cNvPr>
              <p:cNvSpPr/>
              <p:nvPr/>
            </p:nvSpPr>
            <p:spPr>
              <a:xfrm>
                <a:off x="9527939" y="7204402"/>
                <a:ext cx="123581" cy="12358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72" name="矩形 1471">
                <a:extLst>
                  <a:ext uri="{FF2B5EF4-FFF2-40B4-BE49-F238E27FC236}">
                    <a16:creationId xmlns:a16="http://schemas.microsoft.com/office/drawing/2014/main" id="{B2CECFA2-DD84-6FCD-A58D-9AF2C9421C40}"/>
                  </a:ext>
                </a:extLst>
              </p:cNvPr>
              <p:cNvSpPr/>
              <p:nvPr/>
            </p:nvSpPr>
            <p:spPr>
              <a:xfrm>
                <a:off x="9651520" y="7204402"/>
                <a:ext cx="123581" cy="123581"/>
              </a:xfrm>
              <a:prstGeom prst="rect">
                <a:avLst/>
              </a:prstGeom>
              <a:solidFill>
                <a:srgbClr val="FBE5D6">
                  <a:alpha val="29804"/>
                </a:srgbClr>
              </a:solidFill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73" name="矩形 1472">
                <a:extLst>
                  <a:ext uri="{FF2B5EF4-FFF2-40B4-BE49-F238E27FC236}">
                    <a16:creationId xmlns:a16="http://schemas.microsoft.com/office/drawing/2014/main" id="{D67D769D-FB2F-BD8D-FB66-6742E4723F50}"/>
                  </a:ext>
                </a:extLst>
              </p:cNvPr>
              <p:cNvSpPr/>
              <p:nvPr/>
            </p:nvSpPr>
            <p:spPr>
              <a:xfrm>
                <a:off x="9527895" y="7696486"/>
                <a:ext cx="123581" cy="12358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74" name="矩形 1473">
                <a:extLst>
                  <a:ext uri="{FF2B5EF4-FFF2-40B4-BE49-F238E27FC236}">
                    <a16:creationId xmlns:a16="http://schemas.microsoft.com/office/drawing/2014/main" id="{6336EDCE-364F-2B33-A00C-C81996CF932E}"/>
                  </a:ext>
                </a:extLst>
              </p:cNvPr>
              <p:cNvSpPr/>
              <p:nvPr/>
            </p:nvSpPr>
            <p:spPr>
              <a:xfrm>
                <a:off x="9651475" y="7696485"/>
                <a:ext cx="123581" cy="123581"/>
              </a:xfrm>
              <a:prstGeom prst="rect">
                <a:avLst/>
              </a:prstGeom>
              <a:solidFill>
                <a:srgbClr val="FBE5D6">
                  <a:alpha val="29804"/>
                </a:srgbClr>
              </a:solidFill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75" name="矩形 1474">
                <a:extLst>
                  <a:ext uri="{FF2B5EF4-FFF2-40B4-BE49-F238E27FC236}">
                    <a16:creationId xmlns:a16="http://schemas.microsoft.com/office/drawing/2014/main" id="{27C833E0-56E8-A8E8-C7F3-DDF10744CE45}"/>
                  </a:ext>
                </a:extLst>
              </p:cNvPr>
              <p:cNvSpPr/>
              <p:nvPr/>
            </p:nvSpPr>
            <p:spPr>
              <a:xfrm>
                <a:off x="9775011" y="6833660"/>
                <a:ext cx="123581" cy="123581"/>
              </a:xfrm>
              <a:prstGeom prst="rect">
                <a:avLst/>
              </a:prstGeom>
              <a:solidFill>
                <a:srgbClr val="FBE5D6">
                  <a:alpha val="29804"/>
                </a:srgbClr>
              </a:solidFill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76" name="矩形 1475">
                <a:extLst>
                  <a:ext uri="{FF2B5EF4-FFF2-40B4-BE49-F238E27FC236}">
                    <a16:creationId xmlns:a16="http://schemas.microsoft.com/office/drawing/2014/main" id="{E51F9112-9C26-7A6F-5FDF-1361EDEBA2EC}"/>
                  </a:ext>
                </a:extLst>
              </p:cNvPr>
              <p:cNvSpPr/>
              <p:nvPr/>
            </p:nvSpPr>
            <p:spPr>
              <a:xfrm>
                <a:off x="9898592" y="6833660"/>
                <a:ext cx="123581" cy="123581"/>
              </a:xfrm>
              <a:prstGeom prst="rect">
                <a:avLst/>
              </a:prstGeom>
              <a:solidFill>
                <a:srgbClr val="FBE5D6">
                  <a:alpha val="29804"/>
                </a:srgbClr>
              </a:solidFill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77" name="矩形 1476">
                <a:extLst>
                  <a:ext uri="{FF2B5EF4-FFF2-40B4-BE49-F238E27FC236}">
                    <a16:creationId xmlns:a16="http://schemas.microsoft.com/office/drawing/2014/main" id="{ED028159-569C-DCEB-5733-F66505BFCBC5}"/>
                  </a:ext>
                </a:extLst>
              </p:cNvPr>
              <p:cNvSpPr/>
              <p:nvPr/>
            </p:nvSpPr>
            <p:spPr>
              <a:xfrm>
                <a:off x="9774967" y="7325744"/>
                <a:ext cx="123581" cy="123581"/>
              </a:xfrm>
              <a:prstGeom prst="rect">
                <a:avLst/>
              </a:prstGeom>
              <a:solidFill>
                <a:srgbClr val="FBE5D6">
                  <a:alpha val="29804"/>
                </a:srgbClr>
              </a:solidFill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78" name="矩形 1477">
                <a:extLst>
                  <a:ext uri="{FF2B5EF4-FFF2-40B4-BE49-F238E27FC236}">
                    <a16:creationId xmlns:a16="http://schemas.microsoft.com/office/drawing/2014/main" id="{8EDF845C-D18D-0EA5-4AC6-FB7C0B4117A5}"/>
                  </a:ext>
                </a:extLst>
              </p:cNvPr>
              <p:cNvSpPr/>
              <p:nvPr/>
            </p:nvSpPr>
            <p:spPr>
              <a:xfrm>
                <a:off x="9898547" y="7325743"/>
                <a:ext cx="123581" cy="123581"/>
              </a:xfrm>
              <a:prstGeom prst="rect">
                <a:avLst/>
              </a:prstGeom>
              <a:solidFill>
                <a:srgbClr val="FBE5D6">
                  <a:alpha val="29804"/>
                </a:srgbClr>
              </a:solidFill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79" name="矩形 1478">
                <a:extLst>
                  <a:ext uri="{FF2B5EF4-FFF2-40B4-BE49-F238E27FC236}">
                    <a16:creationId xmlns:a16="http://schemas.microsoft.com/office/drawing/2014/main" id="{698F4F45-0F8A-2ACE-7DE7-8E7DF676DD41}"/>
                  </a:ext>
                </a:extLst>
              </p:cNvPr>
              <p:cNvSpPr/>
              <p:nvPr/>
            </p:nvSpPr>
            <p:spPr>
              <a:xfrm>
                <a:off x="9775011" y="6957241"/>
                <a:ext cx="123581" cy="123581"/>
              </a:xfrm>
              <a:prstGeom prst="rect">
                <a:avLst/>
              </a:prstGeom>
              <a:solidFill>
                <a:srgbClr val="FBE5D6">
                  <a:alpha val="29804"/>
                </a:srgbClr>
              </a:solidFill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80" name="矩形 1479">
                <a:extLst>
                  <a:ext uri="{FF2B5EF4-FFF2-40B4-BE49-F238E27FC236}">
                    <a16:creationId xmlns:a16="http://schemas.microsoft.com/office/drawing/2014/main" id="{C95E1D2C-55F6-4621-DE79-76B82192D63A}"/>
                  </a:ext>
                </a:extLst>
              </p:cNvPr>
              <p:cNvSpPr/>
              <p:nvPr/>
            </p:nvSpPr>
            <p:spPr>
              <a:xfrm>
                <a:off x="9898592" y="6957240"/>
                <a:ext cx="123581" cy="123581"/>
              </a:xfrm>
              <a:prstGeom prst="rect">
                <a:avLst/>
              </a:prstGeom>
              <a:solidFill>
                <a:srgbClr val="FBE5D6">
                  <a:alpha val="29804"/>
                </a:srgbClr>
              </a:solidFill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81" name="矩形 1480">
                <a:extLst>
                  <a:ext uri="{FF2B5EF4-FFF2-40B4-BE49-F238E27FC236}">
                    <a16:creationId xmlns:a16="http://schemas.microsoft.com/office/drawing/2014/main" id="{EE501773-04FB-0ACD-2927-25AA8D8198AD}"/>
                  </a:ext>
                </a:extLst>
              </p:cNvPr>
              <p:cNvSpPr/>
              <p:nvPr/>
            </p:nvSpPr>
            <p:spPr>
              <a:xfrm>
                <a:off x="9774967" y="7449324"/>
                <a:ext cx="123581" cy="123581"/>
              </a:xfrm>
              <a:prstGeom prst="rect">
                <a:avLst/>
              </a:prstGeom>
              <a:solidFill>
                <a:srgbClr val="FBE5D6">
                  <a:alpha val="29804"/>
                </a:srgbClr>
              </a:solidFill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82" name="矩形 1481">
                <a:extLst>
                  <a:ext uri="{FF2B5EF4-FFF2-40B4-BE49-F238E27FC236}">
                    <a16:creationId xmlns:a16="http://schemas.microsoft.com/office/drawing/2014/main" id="{1C9D7858-0B63-85F4-34B8-61AEE334440C}"/>
                  </a:ext>
                </a:extLst>
              </p:cNvPr>
              <p:cNvSpPr/>
              <p:nvPr/>
            </p:nvSpPr>
            <p:spPr>
              <a:xfrm>
                <a:off x="9898547" y="7449324"/>
                <a:ext cx="123581" cy="123581"/>
              </a:xfrm>
              <a:prstGeom prst="rect">
                <a:avLst/>
              </a:prstGeom>
              <a:solidFill>
                <a:srgbClr val="FBE5D6">
                  <a:alpha val="29804"/>
                </a:srgbClr>
              </a:solidFill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83" name="矩形 1482">
                <a:extLst>
                  <a:ext uri="{FF2B5EF4-FFF2-40B4-BE49-F238E27FC236}">
                    <a16:creationId xmlns:a16="http://schemas.microsoft.com/office/drawing/2014/main" id="{48EDD991-F284-CD56-1E0B-04AC6C043FC6}"/>
                  </a:ext>
                </a:extLst>
              </p:cNvPr>
              <p:cNvSpPr/>
              <p:nvPr/>
            </p:nvSpPr>
            <p:spPr>
              <a:xfrm>
                <a:off x="9775011" y="7080822"/>
                <a:ext cx="123581" cy="123581"/>
              </a:xfrm>
              <a:prstGeom prst="rect">
                <a:avLst/>
              </a:prstGeom>
              <a:solidFill>
                <a:srgbClr val="FBE5D6">
                  <a:alpha val="29804"/>
                </a:srgbClr>
              </a:solidFill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84" name="矩形 1483">
                <a:extLst>
                  <a:ext uri="{FF2B5EF4-FFF2-40B4-BE49-F238E27FC236}">
                    <a16:creationId xmlns:a16="http://schemas.microsoft.com/office/drawing/2014/main" id="{2DB434B7-9025-6EFB-6272-05745E5E29D3}"/>
                  </a:ext>
                </a:extLst>
              </p:cNvPr>
              <p:cNvSpPr/>
              <p:nvPr/>
            </p:nvSpPr>
            <p:spPr>
              <a:xfrm>
                <a:off x="9898592" y="7080821"/>
                <a:ext cx="123581" cy="123581"/>
              </a:xfrm>
              <a:prstGeom prst="rect">
                <a:avLst/>
              </a:prstGeom>
              <a:solidFill>
                <a:srgbClr val="FBE5D6">
                  <a:alpha val="29804"/>
                </a:srgbClr>
              </a:solidFill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85" name="矩形 1484">
                <a:extLst>
                  <a:ext uri="{FF2B5EF4-FFF2-40B4-BE49-F238E27FC236}">
                    <a16:creationId xmlns:a16="http://schemas.microsoft.com/office/drawing/2014/main" id="{2D8FDB2D-AFBB-59D4-D372-1E4236F843F1}"/>
                  </a:ext>
                </a:extLst>
              </p:cNvPr>
              <p:cNvSpPr/>
              <p:nvPr/>
            </p:nvSpPr>
            <p:spPr>
              <a:xfrm>
                <a:off x="9774967" y="7572905"/>
                <a:ext cx="123581" cy="123581"/>
              </a:xfrm>
              <a:prstGeom prst="rect">
                <a:avLst/>
              </a:prstGeom>
              <a:solidFill>
                <a:srgbClr val="FBE5D6">
                  <a:alpha val="29804"/>
                </a:srgbClr>
              </a:solidFill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86" name="矩形 1485">
                <a:extLst>
                  <a:ext uri="{FF2B5EF4-FFF2-40B4-BE49-F238E27FC236}">
                    <a16:creationId xmlns:a16="http://schemas.microsoft.com/office/drawing/2014/main" id="{BD64ADA7-88BD-A418-37DE-172DBA9619B2}"/>
                  </a:ext>
                </a:extLst>
              </p:cNvPr>
              <p:cNvSpPr/>
              <p:nvPr/>
            </p:nvSpPr>
            <p:spPr>
              <a:xfrm>
                <a:off x="9898547" y="7572904"/>
                <a:ext cx="123581" cy="123581"/>
              </a:xfrm>
              <a:prstGeom prst="rect">
                <a:avLst/>
              </a:prstGeom>
              <a:solidFill>
                <a:srgbClr val="FBE5D6">
                  <a:alpha val="29804"/>
                </a:srgbClr>
              </a:solidFill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87" name="矩形 1486">
                <a:extLst>
                  <a:ext uri="{FF2B5EF4-FFF2-40B4-BE49-F238E27FC236}">
                    <a16:creationId xmlns:a16="http://schemas.microsoft.com/office/drawing/2014/main" id="{A81A7023-D75F-AF0D-A2A6-436E4E460947}"/>
                  </a:ext>
                </a:extLst>
              </p:cNvPr>
              <p:cNvSpPr/>
              <p:nvPr/>
            </p:nvSpPr>
            <p:spPr>
              <a:xfrm>
                <a:off x="9775011" y="7204401"/>
                <a:ext cx="123581" cy="123581"/>
              </a:xfrm>
              <a:prstGeom prst="rect">
                <a:avLst/>
              </a:prstGeom>
              <a:solidFill>
                <a:srgbClr val="FBE5D6">
                  <a:alpha val="29804"/>
                </a:srgbClr>
              </a:solidFill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88" name="矩形 1487">
                <a:extLst>
                  <a:ext uri="{FF2B5EF4-FFF2-40B4-BE49-F238E27FC236}">
                    <a16:creationId xmlns:a16="http://schemas.microsoft.com/office/drawing/2014/main" id="{A445D410-4DE6-439E-F734-A4E864901123}"/>
                  </a:ext>
                </a:extLst>
              </p:cNvPr>
              <p:cNvSpPr/>
              <p:nvPr/>
            </p:nvSpPr>
            <p:spPr>
              <a:xfrm>
                <a:off x="9898592" y="7204401"/>
                <a:ext cx="123581" cy="123581"/>
              </a:xfrm>
              <a:prstGeom prst="rect">
                <a:avLst/>
              </a:prstGeom>
              <a:solidFill>
                <a:srgbClr val="FBE5D6">
                  <a:alpha val="29804"/>
                </a:srgbClr>
              </a:solidFill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89" name="矩形 1488">
                <a:extLst>
                  <a:ext uri="{FF2B5EF4-FFF2-40B4-BE49-F238E27FC236}">
                    <a16:creationId xmlns:a16="http://schemas.microsoft.com/office/drawing/2014/main" id="{518C6C91-0988-EE71-E430-A0B0E58064F7}"/>
                  </a:ext>
                </a:extLst>
              </p:cNvPr>
              <p:cNvSpPr/>
              <p:nvPr/>
            </p:nvSpPr>
            <p:spPr>
              <a:xfrm>
                <a:off x="9774967" y="7696485"/>
                <a:ext cx="123581" cy="123581"/>
              </a:xfrm>
              <a:prstGeom prst="rect">
                <a:avLst/>
              </a:prstGeom>
              <a:solidFill>
                <a:srgbClr val="FBE5D6">
                  <a:alpha val="29804"/>
                </a:srgbClr>
              </a:solidFill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90" name="矩形 1489">
                <a:extLst>
                  <a:ext uri="{FF2B5EF4-FFF2-40B4-BE49-F238E27FC236}">
                    <a16:creationId xmlns:a16="http://schemas.microsoft.com/office/drawing/2014/main" id="{AD59277C-2013-976F-5B62-69A4E828EFBC}"/>
                  </a:ext>
                </a:extLst>
              </p:cNvPr>
              <p:cNvSpPr/>
              <p:nvPr/>
            </p:nvSpPr>
            <p:spPr>
              <a:xfrm>
                <a:off x="9898547" y="7696484"/>
                <a:ext cx="123581" cy="123581"/>
              </a:xfrm>
              <a:prstGeom prst="rect">
                <a:avLst/>
              </a:prstGeom>
              <a:solidFill>
                <a:srgbClr val="FBE5D6">
                  <a:alpha val="29804"/>
                </a:srgbClr>
              </a:solidFill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91" name="矩形 1490">
                <a:extLst>
                  <a:ext uri="{FF2B5EF4-FFF2-40B4-BE49-F238E27FC236}">
                    <a16:creationId xmlns:a16="http://schemas.microsoft.com/office/drawing/2014/main" id="{6F6C429E-76AF-5BF0-B60E-040077C28DB2}"/>
                  </a:ext>
                </a:extLst>
              </p:cNvPr>
              <p:cNvSpPr/>
              <p:nvPr/>
            </p:nvSpPr>
            <p:spPr>
              <a:xfrm>
                <a:off x="10021993" y="6833661"/>
                <a:ext cx="123581" cy="123581"/>
              </a:xfrm>
              <a:prstGeom prst="rect">
                <a:avLst/>
              </a:prstGeom>
              <a:solidFill>
                <a:srgbClr val="FBE5D6">
                  <a:alpha val="29804"/>
                </a:srgbClr>
              </a:solidFill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92" name="矩形 1491">
                <a:extLst>
                  <a:ext uri="{FF2B5EF4-FFF2-40B4-BE49-F238E27FC236}">
                    <a16:creationId xmlns:a16="http://schemas.microsoft.com/office/drawing/2014/main" id="{039A78A5-D55C-816E-AAC3-30B48E327459}"/>
                  </a:ext>
                </a:extLst>
              </p:cNvPr>
              <p:cNvSpPr/>
              <p:nvPr/>
            </p:nvSpPr>
            <p:spPr>
              <a:xfrm>
                <a:off x="10145574" y="6833661"/>
                <a:ext cx="123581" cy="123581"/>
              </a:xfrm>
              <a:prstGeom prst="rect">
                <a:avLst/>
              </a:prstGeom>
              <a:solidFill>
                <a:srgbClr val="FBE5D6">
                  <a:alpha val="29804"/>
                </a:srgbClr>
              </a:solidFill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93" name="矩形 1492">
                <a:extLst>
                  <a:ext uri="{FF2B5EF4-FFF2-40B4-BE49-F238E27FC236}">
                    <a16:creationId xmlns:a16="http://schemas.microsoft.com/office/drawing/2014/main" id="{E479023D-AC77-369F-56C0-9769579FAF1F}"/>
                  </a:ext>
                </a:extLst>
              </p:cNvPr>
              <p:cNvSpPr/>
              <p:nvPr/>
            </p:nvSpPr>
            <p:spPr>
              <a:xfrm>
                <a:off x="10021949" y="7325745"/>
                <a:ext cx="123581" cy="123581"/>
              </a:xfrm>
              <a:prstGeom prst="rect">
                <a:avLst/>
              </a:prstGeom>
              <a:solidFill>
                <a:srgbClr val="FBE5D6">
                  <a:alpha val="29804"/>
                </a:srgbClr>
              </a:solidFill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94" name="矩形 1493">
                <a:extLst>
                  <a:ext uri="{FF2B5EF4-FFF2-40B4-BE49-F238E27FC236}">
                    <a16:creationId xmlns:a16="http://schemas.microsoft.com/office/drawing/2014/main" id="{B92644B1-9F76-EA37-1773-BEE216712B76}"/>
                  </a:ext>
                </a:extLst>
              </p:cNvPr>
              <p:cNvSpPr/>
              <p:nvPr/>
            </p:nvSpPr>
            <p:spPr>
              <a:xfrm>
                <a:off x="10145529" y="7325744"/>
                <a:ext cx="123581" cy="123581"/>
              </a:xfrm>
              <a:prstGeom prst="rect">
                <a:avLst/>
              </a:prstGeom>
              <a:solidFill>
                <a:srgbClr val="FBE5D6">
                  <a:alpha val="29804"/>
                </a:srgbClr>
              </a:solidFill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95" name="矩形 1494">
                <a:extLst>
                  <a:ext uri="{FF2B5EF4-FFF2-40B4-BE49-F238E27FC236}">
                    <a16:creationId xmlns:a16="http://schemas.microsoft.com/office/drawing/2014/main" id="{30EF996C-551A-3E43-0B6B-ED28D29C7000}"/>
                  </a:ext>
                </a:extLst>
              </p:cNvPr>
              <p:cNvSpPr/>
              <p:nvPr/>
            </p:nvSpPr>
            <p:spPr>
              <a:xfrm>
                <a:off x="10021993" y="6957242"/>
                <a:ext cx="123581" cy="123581"/>
              </a:xfrm>
              <a:prstGeom prst="rect">
                <a:avLst/>
              </a:prstGeom>
              <a:solidFill>
                <a:srgbClr val="FBE5D6">
                  <a:alpha val="29804"/>
                </a:srgbClr>
              </a:solidFill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96" name="矩形 1495">
                <a:extLst>
                  <a:ext uri="{FF2B5EF4-FFF2-40B4-BE49-F238E27FC236}">
                    <a16:creationId xmlns:a16="http://schemas.microsoft.com/office/drawing/2014/main" id="{BADA3679-041F-08AA-CAA4-1A3E0780323C}"/>
                  </a:ext>
                </a:extLst>
              </p:cNvPr>
              <p:cNvSpPr/>
              <p:nvPr/>
            </p:nvSpPr>
            <p:spPr>
              <a:xfrm>
                <a:off x="10145574" y="6957241"/>
                <a:ext cx="123581" cy="123581"/>
              </a:xfrm>
              <a:prstGeom prst="rect">
                <a:avLst/>
              </a:prstGeom>
              <a:solidFill>
                <a:srgbClr val="FBE5D6">
                  <a:alpha val="29804"/>
                </a:srgbClr>
              </a:solidFill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97" name="矩形 1496">
                <a:extLst>
                  <a:ext uri="{FF2B5EF4-FFF2-40B4-BE49-F238E27FC236}">
                    <a16:creationId xmlns:a16="http://schemas.microsoft.com/office/drawing/2014/main" id="{08C49738-B51C-703A-6E80-41E93F131127}"/>
                  </a:ext>
                </a:extLst>
              </p:cNvPr>
              <p:cNvSpPr/>
              <p:nvPr/>
            </p:nvSpPr>
            <p:spPr>
              <a:xfrm>
                <a:off x="10021949" y="7449325"/>
                <a:ext cx="123581" cy="123581"/>
              </a:xfrm>
              <a:prstGeom prst="rect">
                <a:avLst/>
              </a:prstGeom>
              <a:solidFill>
                <a:srgbClr val="FBE5D6">
                  <a:alpha val="29804"/>
                </a:srgbClr>
              </a:solidFill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98" name="矩形 1497">
                <a:extLst>
                  <a:ext uri="{FF2B5EF4-FFF2-40B4-BE49-F238E27FC236}">
                    <a16:creationId xmlns:a16="http://schemas.microsoft.com/office/drawing/2014/main" id="{B89E61CE-CD51-3F5E-DACC-EF8FC51977D5}"/>
                  </a:ext>
                </a:extLst>
              </p:cNvPr>
              <p:cNvSpPr/>
              <p:nvPr/>
            </p:nvSpPr>
            <p:spPr>
              <a:xfrm>
                <a:off x="10145529" y="7449325"/>
                <a:ext cx="123581" cy="123581"/>
              </a:xfrm>
              <a:prstGeom prst="rect">
                <a:avLst/>
              </a:prstGeom>
              <a:solidFill>
                <a:srgbClr val="FBE5D6">
                  <a:alpha val="29804"/>
                </a:srgbClr>
              </a:solidFill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99" name="矩形 1498">
                <a:extLst>
                  <a:ext uri="{FF2B5EF4-FFF2-40B4-BE49-F238E27FC236}">
                    <a16:creationId xmlns:a16="http://schemas.microsoft.com/office/drawing/2014/main" id="{3CC13C22-66BE-C931-196A-E7258FDA5FD7}"/>
                  </a:ext>
                </a:extLst>
              </p:cNvPr>
              <p:cNvSpPr/>
              <p:nvPr/>
            </p:nvSpPr>
            <p:spPr>
              <a:xfrm>
                <a:off x="10021993" y="7080823"/>
                <a:ext cx="123581" cy="123581"/>
              </a:xfrm>
              <a:prstGeom prst="rect">
                <a:avLst/>
              </a:prstGeom>
              <a:solidFill>
                <a:srgbClr val="FBE5D6">
                  <a:alpha val="29804"/>
                </a:srgbClr>
              </a:solidFill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00" name="矩形 1499">
                <a:extLst>
                  <a:ext uri="{FF2B5EF4-FFF2-40B4-BE49-F238E27FC236}">
                    <a16:creationId xmlns:a16="http://schemas.microsoft.com/office/drawing/2014/main" id="{56381D3B-B426-C7A8-F7D2-BDAAD112A598}"/>
                  </a:ext>
                </a:extLst>
              </p:cNvPr>
              <p:cNvSpPr/>
              <p:nvPr/>
            </p:nvSpPr>
            <p:spPr>
              <a:xfrm>
                <a:off x="10145574" y="7080822"/>
                <a:ext cx="123581" cy="123581"/>
              </a:xfrm>
              <a:prstGeom prst="rect">
                <a:avLst/>
              </a:prstGeom>
              <a:solidFill>
                <a:srgbClr val="FBE5D6">
                  <a:alpha val="29804"/>
                </a:srgbClr>
              </a:solidFill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01" name="矩形 1500">
                <a:extLst>
                  <a:ext uri="{FF2B5EF4-FFF2-40B4-BE49-F238E27FC236}">
                    <a16:creationId xmlns:a16="http://schemas.microsoft.com/office/drawing/2014/main" id="{01D230EE-6560-896F-D472-A0046C311C02}"/>
                  </a:ext>
                </a:extLst>
              </p:cNvPr>
              <p:cNvSpPr/>
              <p:nvPr/>
            </p:nvSpPr>
            <p:spPr>
              <a:xfrm>
                <a:off x="10021949" y="7572906"/>
                <a:ext cx="123581" cy="123581"/>
              </a:xfrm>
              <a:prstGeom prst="rect">
                <a:avLst/>
              </a:prstGeom>
              <a:solidFill>
                <a:srgbClr val="FBE5D6">
                  <a:alpha val="29804"/>
                </a:srgbClr>
              </a:solidFill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02" name="矩形 1501">
                <a:extLst>
                  <a:ext uri="{FF2B5EF4-FFF2-40B4-BE49-F238E27FC236}">
                    <a16:creationId xmlns:a16="http://schemas.microsoft.com/office/drawing/2014/main" id="{0954B600-0153-FBAF-B952-81C6BB78F2B3}"/>
                  </a:ext>
                </a:extLst>
              </p:cNvPr>
              <p:cNvSpPr/>
              <p:nvPr/>
            </p:nvSpPr>
            <p:spPr>
              <a:xfrm>
                <a:off x="10145529" y="7572905"/>
                <a:ext cx="123581" cy="123581"/>
              </a:xfrm>
              <a:prstGeom prst="rect">
                <a:avLst/>
              </a:prstGeom>
              <a:solidFill>
                <a:srgbClr val="FBE5D6">
                  <a:alpha val="29804"/>
                </a:srgbClr>
              </a:solidFill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03" name="矩形 1502">
                <a:extLst>
                  <a:ext uri="{FF2B5EF4-FFF2-40B4-BE49-F238E27FC236}">
                    <a16:creationId xmlns:a16="http://schemas.microsoft.com/office/drawing/2014/main" id="{167B434B-FAA2-2208-9073-EE2734BECDC6}"/>
                  </a:ext>
                </a:extLst>
              </p:cNvPr>
              <p:cNvSpPr/>
              <p:nvPr/>
            </p:nvSpPr>
            <p:spPr>
              <a:xfrm>
                <a:off x="10021993" y="7204402"/>
                <a:ext cx="123581" cy="123581"/>
              </a:xfrm>
              <a:prstGeom prst="rect">
                <a:avLst/>
              </a:prstGeom>
              <a:solidFill>
                <a:srgbClr val="FBE5D6">
                  <a:alpha val="29804"/>
                </a:srgbClr>
              </a:solidFill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04" name="矩形 1503">
                <a:extLst>
                  <a:ext uri="{FF2B5EF4-FFF2-40B4-BE49-F238E27FC236}">
                    <a16:creationId xmlns:a16="http://schemas.microsoft.com/office/drawing/2014/main" id="{A2742FE9-CD5A-8477-1478-EC6FFA16096B}"/>
                  </a:ext>
                </a:extLst>
              </p:cNvPr>
              <p:cNvSpPr/>
              <p:nvPr/>
            </p:nvSpPr>
            <p:spPr>
              <a:xfrm>
                <a:off x="10145574" y="7204402"/>
                <a:ext cx="123581" cy="123581"/>
              </a:xfrm>
              <a:prstGeom prst="rect">
                <a:avLst/>
              </a:prstGeom>
              <a:solidFill>
                <a:srgbClr val="FBE5D6">
                  <a:alpha val="29804"/>
                </a:srgbClr>
              </a:solidFill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05" name="矩形 1504">
                <a:extLst>
                  <a:ext uri="{FF2B5EF4-FFF2-40B4-BE49-F238E27FC236}">
                    <a16:creationId xmlns:a16="http://schemas.microsoft.com/office/drawing/2014/main" id="{61486662-8F82-1F58-F354-E8AE6CDFC2C5}"/>
                  </a:ext>
                </a:extLst>
              </p:cNvPr>
              <p:cNvSpPr/>
              <p:nvPr/>
            </p:nvSpPr>
            <p:spPr>
              <a:xfrm>
                <a:off x="10021949" y="7696486"/>
                <a:ext cx="123581" cy="123581"/>
              </a:xfrm>
              <a:prstGeom prst="rect">
                <a:avLst/>
              </a:prstGeom>
              <a:solidFill>
                <a:srgbClr val="FBE5D6">
                  <a:alpha val="29804"/>
                </a:srgbClr>
              </a:solidFill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06" name="矩形 1505">
                <a:extLst>
                  <a:ext uri="{FF2B5EF4-FFF2-40B4-BE49-F238E27FC236}">
                    <a16:creationId xmlns:a16="http://schemas.microsoft.com/office/drawing/2014/main" id="{52DA678B-1721-70C2-B44A-AF1B28C3B705}"/>
                  </a:ext>
                </a:extLst>
              </p:cNvPr>
              <p:cNvSpPr/>
              <p:nvPr/>
            </p:nvSpPr>
            <p:spPr>
              <a:xfrm>
                <a:off x="10145529" y="7696485"/>
                <a:ext cx="123581" cy="123581"/>
              </a:xfrm>
              <a:prstGeom prst="rect">
                <a:avLst/>
              </a:prstGeom>
              <a:solidFill>
                <a:srgbClr val="FBE5D6">
                  <a:alpha val="29804"/>
                </a:srgbClr>
              </a:solidFill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07" name="矩形 1506">
                <a:extLst>
                  <a:ext uri="{FF2B5EF4-FFF2-40B4-BE49-F238E27FC236}">
                    <a16:creationId xmlns:a16="http://schemas.microsoft.com/office/drawing/2014/main" id="{FDF7EC0E-7294-7907-2533-7B65D52ECC91}"/>
                  </a:ext>
                </a:extLst>
              </p:cNvPr>
              <p:cNvSpPr/>
              <p:nvPr/>
            </p:nvSpPr>
            <p:spPr>
              <a:xfrm>
                <a:off x="10269065" y="6833660"/>
                <a:ext cx="123581" cy="123581"/>
              </a:xfrm>
              <a:prstGeom prst="rect">
                <a:avLst/>
              </a:prstGeom>
              <a:solidFill>
                <a:srgbClr val="FBE5D6">
                  <a:alpha val="29804"/>
                </a:srgbClr>
              </a:solidFill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08" name="矩形 1507">
                <a:extLst>
                  <a:ext uri="{FF2B5EF4-FFF2-40B4-BE49-F238E27FC236}">
                    <a16:creationId xmlns:a16="http://schemas.microsoft.com/office/drawing/2014/main" id="{1E90DFE4-9B13-2E29-674A-8A62D7F9BFAA}"/>
                  </a:ext>
                </a:extLst>
              </p:cNvPr>
              <p:cNvSpPr/>
              <p:nvPr/>
            </p:nvSpPr>
            <p:spPr>
              <a:xfrm>
                <a:off x="10392646" y="6833660"/>
                <a:ext cx="123581" cy="123581"/>
              </a:xfrm>
              <a:prstGeom prst="rect">
                <a:avLst/>
              </a:prstGeom>
              <a:solidFill>
                <a:srgbClr val="FBE5D6">
                  <a:alpha val="29804"/>
                </a:srgbClr>
              </a:solidFill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09" name="矩形 1508">
                <a:extLst>
                  <a:ext uri="{FF2B5EF4-FFF2-40B4-BE49-F238E27FC236}">
                    <a16:creationId xmlns:a16="http://schemas.microsoft.com/office/drawing/2014/main" id="{0F39B00C-9423-C559-202F-B2BFE01C10B5}"/>
                  </a:ext>
                </a:extLst>
              </p:cNvPr>
              <p:cNvSpPr/>
              <p:nvPr/>
            </p:nvSpPr>
            <p:spPr>
              <a:xfrm>
                <a:off x="10269021" y="7325744"/>
                <a:ext cx="123581" cy="123581"/>
              </a:xfrm>
              <a:prstGeom prst="rect">
                <a:avLst/>
              </a:prstGeom>
              <a:solidFill>
                <a:srgbClr val="FBE5D6">
                  <a:alpha val="29804"/>
                </a:srgbClr>
              </a:solidFill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10" name="矩形 1509">
                <a:extLst>
                  <a:ext uri="{FF2B5EF4-FFF2-40B4-BE49-F238E27FC236}">
                    <a16:creationId xmlns:a16="http://schemas.microsoft.com/office/drawing/2014/main" id="{0737C9F4-8ACA-05F8-07E1-9D1A999F69C5}"/>
                  </a:ext>
                </a:extLst>
              </p:cNvPr>
              <p:cNvSpPr/>
              <p:nvPr/>
            </p:nvSpPr>
            <p:spPr>
              <a:xfrm>
                <a:off x="10392601" y="7325743"/>
                <a:ext cx="123581" cy="123581"/>
              </a:xfrm>
              <a:prstGeom prst="rect">
                <a:avLst/>
              </a:prstGeom>
              <a:solidFill>
                <a:srgbClr val="FBE5D6">
                  <a:alpha val="29804"/>
                </a:srgbClr>
              </a:solidFill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11" name="矩形 1510">
                <a:extLst>
                  <a:ext uri="{FF2B5EF4-FFF2-40B4-BE49-F238E27FC236}">
                    <a16:creationId xmlns:a16="http://schemas.microsoft.com/office/drawing/2014/main" id="{5DE105A3-0E72-67AD-FBA0-7164451A89DC}"/>
                  </a:ext>
                </a:extLst>
              </p:cNvPr>
              <p:cNvSpPr/>
              <p:nvPr/>
            </p:nvSpPr>
            <p:spPr>
              <a:xfrm>
                <a:off x="10269065" y="6957241"/>
                <a:ext cx="123581" cy="123581"/>
              </a:xfrm>
              <a:prstGeom prst="rect">
                <a:avLst/>
              </a:prstGeom>
              <a:solidFill>
                <a:srgbClr val="FBE5D6">
                  <a:alpha val="29804"/>
                </a:srgbClr>
              </a:solidFill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12" name="矩形 1511">
                <a:extLst>
                  <a:ext uri="{FF2B5EF4-FFF2-40B4-BE49-F238E27FC236}">
                    <a16:creationId xmlns:a16="http://schemas.microsoft.com/office/drawing/2014/main" id="{E1695648-E8FC-70BD-0040-B63B629FFE7C}"/>
                  </a:ext>
                </a:extLst>
              </p:cNvPr>
              <p:cNvSpPr/>
              <p:nvPr/>
            </p:nvSpPr>
            <p:spPr>
              <a:xfrm>
                <a:off x="10392646" y="6957240"/>
                <a:ext cx="123581" cy="123581"/>
              </a:xfrm>
              <a:prstGeom prst="rect">
                <a:avLst/>
              </a:prstGeom>
              <a:solidFill>
                <a:srgbClr val="FBE5D6">
                  <a:alpha val="29804"/>
                </a:srgbClr>
              </a:solidFill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13" name="矩形 1512">
                <a:extLst>
                  <a:ext uri="{FF2B5EF4-FFF2-40B4-BE49-F238E27FC236}">
                    <a16:creationId xmlns:a16="http://schemas.microsoft.com/office/drawing/2014/main" id="{3C421559-8E76-004B-0FCB-F4D61CA45788}"/>
                  </a:ext>
                </a:extLst>
              </p:cNvPr>
              <p:cNvSpPr/>
              <p:nvPr/>
            </p:nvSpPr>
            <p:spPr>
              <a:xfrm>
                <a:off x="10269021" y="7449324"/>
                <a:ext cx="123581" cy="123581"/>
              </a:xfrm>
              <a:prstGeom prst="rect">
                <a:avLst/>
              </a:prstGeom>
              <a:solidFill>
                <a:srgbClr val="FBE5D6">
                  <a:alpha val="29804"/>
                </a:srgbClr>
              </a:solidFill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14" name="矩形 1513">
                <a:extLst>
                  <a:ext uri="{FF2B5EF4-FFF2-40B4-BE49-F238E27FC236}">
                    <a16:creationId xmlns:a16="http://schemas.microsoft.com/office/drawing/2014/main" id="{404D98FD-CA10-D5E5-B446-55E2295D4986}"/>
                  </a:ext>
                </a:extLst>
              </p:cNvPr>
              <p:cNvSpPr/>
              <p:nvPr/>
            </p:nvSpPr>
            <p:spPr>
              <a:xfrm>
                <a:off x="10392601" y="7449324"/>
                <a:ext cx="123581" cy="123581"/>
              </a:xfrm>
              <a:prstGeom prst="rect">
                <a:avLst/>
              </a:prstGeom>
              <a:solidFill>
                <a:srgbClr val="FBE5D6">
                  <a:alpha val="29804"/>
                </a:srgbClr>
              </a:solidFill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15" name="矩形 1514">
                <a:extLst>
                  <a:ext uri="{FF2B5EF4-FFF2-40B4-BE49-F238E27FC236}">
                    <a16:creationId xmlns:a16="http://schemas.microsoft.com/office/drawing/2014/main" id="{F0CD9163-23FE-B8F8-D748-A537D554B92B}"/>
                  </a:ext>
                </a:extLst>
              </p:cNvPr>
              <p:cNvSpPr/>
              <p:nvPr/>
            </p:nvSpPr>
            <p:spPr>
              <a:xfrm>
                <a:off x="10269065" y="7080822"/>
                <a:ext cx="123581" cy="123581"/>
              </a:xfrm>
              <a:prstGeom prst="rect">
                <a:avLst/>
              </a:prstGeom>
              <a:solidFill>
                <a:srgbClr val="FBE5D6">
                  <a:alpha val="29804"/>
                </a:srgbClr>
              </a:solidFill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16" name="矩形 1515">
                <a:extLst>
                  <a:ext uri="{FF2B5EF4-FFF2-40B4-BE49-F238E27FC236}">
                    <a16:creationId xmlns:a16="http://schemas.microsoft.com/office/drawing/2014/main" id="{B6BE8A03-8472-00A5-6A8B-140916F9E147}"/>
                  </a:ext>
                </a:extLst>
              </p:cNvPr>
              <p:cNvSpPr/>
              <p:nvPr/>
            </p:nvSpPr>
            <p:spPr>
              <a:xfrm>
                <a:off x="10392646" y="7080821"/>
                <a:ext cx="123581" cy="123581"/>
              </a:xfrm>
              <a:prstGeom prst="rect">
                <a:avLst/>
              </a:prstGeom>
              <a:solidFill>
                <a:srgbClr val="FBE5D6">
                  <a:alpha val="29804"/>
                </a:srgbClr>
              </a:solidFill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17" name="矩形 1516">
                <a:extLst>
                  <a:ext uri="{FF2B5EF4-FFF2-40B4-BE49-F238E27FC236}">
                    <a16:creationId xmlns:a16="http://schemas.microsoft.com/office/drawing/2014/main" id="{B4A60624-04B8-E2E8-C322-B393FC2A2AA7}"/>
                  </a:ext>
                </a:extLst>
              </p:cNvPr>
              <p:cNvSpPr/>
              <p:nvPr/>
            </p:nvSpPr>
            <p:spPr>
              <a:xfrm>
                <a:off x="10269021" y="7572905"/>
                <a:ext cx="123581" cy="123581"/>
              </a:xfrm>
              <a:prstGeom prst="rect">
                <a:avLst/>
              </a:prstGeom>
              <a:solidFill>
                <a:srgbClr val="FBE5D6">
                  <a:alpha val="29804"/>
                </a:srgbClr>
              </a:solidFill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18" name="矩形 1517">
                <a:extLst>
                  <a:ext uri="{FF2B5EF4-FFF2-40B4-BE49-F238E27FC236}">
                    <a16:creationId xmlns:a16="http://schemas.microsoft.com/office/drawing/2014/main" id="{C0E97E3D-9298-75AC-8834-1BED0BABC72B}"/>
                  </a:ext>
                </a:extLst>
              </p:cNvPr>
              <p:cNvSpPr/>
              <p:nvPr/>
            </p:nvSpPr>
            <p:spPr>
              <a:xfrm>
                <a:off x="10392601" y="7572904"/>
                <a:ext cx="123581" cy="123581"/>
              </a:xfrm>
              <a:prstGeom prst="rect">
                <a:avLst/>
              </a:prstGeom>
              <a:solidFill>
                <a:srgbClr val="FBE5D6">
                  <a:alpha val="29804"/>
                </a:srgbClr>
              </a:solidFill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19" name="矩形 1518">
                <a:extLst>
                  <a:ext uri="{FF2B5EF4-FFF2-40B4-BE49-F238E27FC236}">
                    <a16:creationId xmlns:a16="http://schemas.microsoft.com/office/drawing/2014/main" id="{81446CEF-AED7-8300-1B43-EF91986C3FCA}"/>
                  </a:ext>
                </a:extLst>
              </p:cNvPr>
              <p:cNvSpPr/>
              <p:nvPr/>
            </p:nvSpPr>
            <p:spPr>
              <a:xfrm>
                <a:off x="10269065" y="7204401"/>
                <a:ext cx="123581" cy="123581"/>
              </a:xfrm>
              <a:prstGeom prst="rect">
                <a:avLst/>
              </a:prstGeom>
              <a:solidFill>
                <a:srgbClr val="FBE5D6">
                  <a:alpha val="29804"/>
                </a:srgbClr>
              </a:solidFill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20" name="矩形 1519">
                <a:extLst>
                  <a:ext uri="{FF2B5EF4-FFF2-40B4-BE49-F238E27FC236}">
                    <a16:creationId xmlns:a16="http://schemas.microsoft.com/office/drawing/2014/main" id="{E267C556-86F4-D6C3-3FC1-700B03A0B5E7}"/>
                  </a:ext>
                </a:extLst>
              </p:cNvPr>
              <p:cNvSpPr/>
              <p:nvPr/>
            </p:nvSpPr>
            <p:spPr>
              <a:xfrm>
                <a:off x="10392646" y="7204401"/>
                <a:ext cx="123581" cy="123581"/>
              </a:xfrm>
              <a:prstGeom prst="rect">
                <a:avLst/>
              </a:prstGeom>
              <a:solidFill>
                <a:srgbClr val="FBE5D6">
                  <a:alpha val="29804"/>
                </a:srgbClr>
              </a:solidFill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21" name="矩形 1520">
                <a:extLst>
                  <a:ext uri="{FF2B5EF4-FFF2-40B4-BE49-F238E27FC236}">
                    <a16:creationId xmlns:a16="http://schemas.microsoft.com/office/drawing/2014/main" id="{6291F301-0BC3-D6DA-E6D0-29FD90D0C839}"/>
                  </a:ext>
                </a:extLst>
              </p:cNvPr>
              <p:cNvSpPr/>
              <p:nvPr/>
            </p:nvSpPr>
            <p:spPr>
              <a:xfrm>
                <a:off x="10269021" y="7696485"/>
                <a:ext cx="123581" cy="123581"/>
              </a:xfrm>
              <a:prstGeom prst="rect">
                <a:avLst/>
              </a:prstGeom>
              <a:solidFill>
                <a:srgbClr val="FBE5D6">
                  <a:alpha val="29804"/>
                </a:srgbClr>
              </a:solidFill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22" name="矩形 1521">
                <a:extLst>
                  <a:ext uri="{FF2B5EF4-FFF2-40B4-BE49-F238E27FC236}">
                    <a16:creationId xmlns:a16="http://schemas.microsoft.com/office/drawing/2014/main" id="{F59745DF-6D89-503E-87D1-CDBC2AA4D3D6}"/>
                  </a:ext>
                </a:extLst>
              </p:cNvPr>
              <p:cNvSpPr/>
              <p:nvPr/>
            </p:nvSpPr>
            <p:spPr>
              <a:xfrm>
                <a:off x="10392601" y="7696484"/>
                <a:ext cx="123581" cy="123581"/>
              </a:xfrm>
              <a:prstGeom prst="rect">
                <a:avLst/>
              </a:prstGeom>
              <a:solidFill>
                <a:srgbClr val="FBE5D6">
                  <a:alpha val="29804"/>
                </a:srgbClr>
              </a:solidFill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1823" name="组合 1822">
            <a:extLst>
              <a:ext uri="{FF2B5EF4-FFF2-40B4-BE49-F238E27FC236}">
                <a16:creationId xmlns:a16="http://schemas.microsoft.com/office/drawing/2014/main" id="{F3FD4EE3-16AB-78E9-BD2F-662DF78BE81E}"/>
              </a:ext>
            </a:extLst>
          </p:cNvPr>
          <p:cNvGrpSpPr/>
          <p:nvPr/>
        </p:nvGrpSpPr>
        <p:grpSpPr>
          <a:xfrm>
            <a:off x="11161709" y="2818070"/>
            <a:ext cx="514746" cy="1711124"/>
            <a:chOff x="11335068" y="2818070"/>
            <a:chExt cx="514746" cy="1711124"/>
          </a:xfrm>
        </p:grpSpPr>
        <p:grpSp>
          <p:nvGrpSpPr>
            <p:cNvPr id="1444" name="组合 1443">
              <a:extLst>
                <a:ext uri="{FF2B5EF4-FFF2-40B4-BE49-F238E27FC236}">
                  <a16:creationId xmlns:a16="http://schemas.microsoft.com/office/drawing/2014/main" id="{1553B06C-19C9-050F-3CE0-8C73E5A885D5}"/>
                </a:ext>
              </a:extLst>
            </p:cNvPr>
            <p:cNvGrpSpPr/>
            <p:nvPr/>
          </p:nvGrpSpPr>
          <p:grpSpPr>
            <a:xfrm>
              <a:off x="11372130" y="2818070"/>
              <a:ext cx="330799" cy="388375"/>
              <a:chOff x="3574405" y="6211195"/>
              <a:chExt cx="330799" cy="388375"/>
            </a:xfrm>
          </p:grpSpPr>
          <p:sp>
            <p:nvSpPr>
              <p:cNvPr id="1445" name="文本框 1444">
                <a:extLst>
                  <a:ext uri="{FF2B5EF4-FFF2-40B4-BE49-F238E27FC236}">
                    <a16:creationId xmlns:a16="http://schemas.microsoft.com/office/drawing/2014/main" id="{A214F321-A2CA-4252-6E9E-B97D1B858E94}"/>
                  </a:ext>
                </a:extLst>
              </p:cNvPr>
              <p:cNvSpPr txBox="1"/>
              <p:nvPr/>
            </p:nvSpPr>
            <p:spPr>
              <a:xfrm rot="18982472">
                <a:off x="3574405" y="6211195"/>
                <a:ext cx="298535" cy="3692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h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446" name="直接连接符 132">
                <a:extLst>
                  <a:ext uri="{FF2B5EF4-FFF2-40B4-BE49-F238E27FC236}">
                    <a16:creationId xmlns:a16="http://schemas.microsoft.com/office/drawing/2014/main" id="{FD31A0EE-35EE-BE71-6E49-2F1141335AA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724978" y="6438059"/>
                <a:ext cx="180226" cy="161511"/>
              </a:xfrm>
              <a:prstGeom prst="line">
                <a:avLst/>
              </a:prstGeom>
              <a:ln w="12700">
                <a:headEnd type="triangl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447" name="文本框 1446">
              <a:extLst>
                <a:ext uri="{FF2B5EF4-FFF2-40B4-BE49-F238E27FC236}">
                  <a16:creationId xmlns:a16="http://schemas.microsoft.com/office/drawing/2014/main" id="{440075F7-5152-FBEE-1706-D2992D7D53AF}"/>
                </a:ext>
              </a:extLst>
            </p:cNvPr>
            <p:cNvSpPr txBox="1"/>
            <p:nvPr/>
          </p:nvSpPr>
          <p:spPr>
            <a:xfrm>
              <a:off x="11516068" y="4159862"/>
              <a:ext cx="3337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c’</a:t>
              </a:r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587" name="组合 1586">
              <a:extLst>
                <a:ext uri="{FF2B5EF4-FFF2-40B4-BE49-F238E27FC236}">
                  <a16:creationId xmlns:a16="http://schemas.microsoft.com/office/drawing/2014/main" id="{03D6D3D8-5F49-5AD4-27EA-2F5D3CB3C4D6}"/>
                </a:ext>
              </a:extLst>
            </p:cNvPr>
            <p:cNvGrpSpPr/>
            <p:nvPr/>
          </p:nvGrpSpPr>
          <p:grpSpPr>
            <a:xfrm>
              <a:off x="11620216" y="3169340"/>
              <a:ext cx="187568" cy="1050489"/>
              <a:chOff x="6801149" y="6623098"/>
              <a:chExt cx="187568" cy="1050489"/>
            </a:xfrm>
          </p:grpSpPr>
          <p:grpSp>
            <p:nvGrpSpPr>
              <p:cNvPr id="1588" name="组合 1587">
                <a:extLst>
                  <a:ext uri="{FF2B5EF4-FFF2-40B4-BE49-F238E27FC236}">
                    <a16:creationId xmlns:a16="http://schemas.microsoft.com/office/drawing/2014/main" id="{EED77B3D-87D2-C806-FB50-1594376BE3C2}"/>
                  </a:ext>
                </a:extLst>
              </p:cNvPr>
              <p:cNvGrpSpPr/>
              <p:nvPr/>
            </p:nvGrpSpPr>
            <p:grpSpPr>
              <a:xfrm>
                <a:off x="6865092" y="6623098"/>
                <a:ext cx="123625" cy="986406"/>
                <a:chOff x="9057437" y="5515736"/>
                <a:chExt cx="123625" cy="986406"/>
              </a:xfrm>
            </p:grpSpPr>
            <p:sp>
              <p:nvSpPr>
                <p:cNvPr id="1598" name="矩形 1597">
                  <a:extLst>
                    <a:ext uri="{FF2B5EF4-FFF2-40B4-BE49-F238E27FC236}">
                      <a16:creationId xmlns:a16="http://schemas.microsoft.com/office/drawing/2014/main" id="{EA39DB80-D42F-95DF-7FBE-6FFC995B40F9}"/>
                    </a:ext>
                  </a:extLst>
                </p:cNvPr>
                <p:cNvSpPr/>
                <p:nvPr/>
              </p:nvSpPr>
              <p:spPr>
                <a:xfrm>
                  <a:off x="9057481" y="5515736"/>
                  <a:ext cx="123581" cy="123581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599" name="矩形 1598">
                  <a:extLst>
                    <a:ext uri="{FF2B5EF4-FFF2-40B4-BE49-F238E27FC236}">
                      <a16:creationId xmlns:a16="http://schemas.microsoft.com/office/drawing/2014/main" id="{7D0DD14A-E560-6D78-6F5E-37B1C9A0DD2A}"/>
                    </a:ext>
                  </a:extLst>
                </p:cNvPr>
                <p:cNvSpPr/>
                <p:nvPr/>
              </p:nvSpPr>
              <p:spPr>
                <a:xfrm>
                  <a:off x="9057437" y="6007820"/>
                  <a:ext cx="123581" cy="123581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00" name="矩形 1599">
                  <a:extLst>
                    <a:ext uri="{FF2B5EF4-FFF2-40B4-BE49-F238E27FC236}">
                      <a16:creationId xmlns:a16="http://schemas.microsoft.com/office/drawing/2014/main" id="{94FB6038-6F4D-8140-8A48-92BE2E01570D}"/>
                    </a:ext>
                  </a:extLst>
                </p:cNvPr>
                <p:cNvSpPr/>
                <p:nvPr/>
              </p:nvSpPr>
              <p:spPr>
                <a:xfrm>
                  <a:off x="9057481" y="5639317"/>
                  <a:ext cx="123581" cy="123581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01" name="矩形 1600">
                  <a:extLst>
                    <a:ext uri="{FF2B5EF4-FFF2-40B4-BE49-F238E27FC236}">
                      <a16:creationId xmlns:a16="http://schemas.microsoft.com/office/drawing/2014/main" id="{AFE5350C-EC04-A212-9EEE-E22442B58587}"/>
                    </a:ext>
                  </a:extLst>
                </p:cNvPr>
                <p:cNvSpPr/>
                <p:nvPr/>
              </p:nvSpPr>
              <p:spPr>
                <a:xfrm>
                  <a:off x="9057437" y="6131400"/>
                  <a:ext cx="123581" cy="123581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02" name="矩形 1601">
                  <a:extLst>
                    <a:ext uri="{FF2B5EF4-FFF2-40B4-BE49-F238E27FC236}">
                      <a16:creationId xmlns:a16="http://schemas.microsoft.com/office/drawing/2014/main" id="{A886E0F0-5AE9-CD78-86AE-5E76E30BDC38}"/>
                    </a:ext>
                  </a:extLst>
                </p:cNvPr>
                <p:cNvSpPr/>
                <p:nvPr/>
              </p:nvSpPr>
              <p:spPr>
                <a:xfrm>
                  <a:off x="9057481" y="5762898"/>
                  <a:ext cx="123581" cy="123581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03" name="矩形 1602">
                  <a:extLst>
                    <a:ext uri="{FF2B5EF4-FFF2-40B4-BE49-F238E27FC236}">
                      <a16:creationId xmlns:a16="http://schemas.microsoft.com/office/drawing/2014/main" id="{AEFA716F-8531-8BE2-33AD-75474F2FEAF7}"/>
                    </a:ext>
                  </a:extLst>
                </p:cNvPr>
                <p:cNvSpPr/>
                <p:nvPr/>
              </p:nvSpPr>
              <p:spPr>
                <a:xfrm>
                  <a:off x="9057437" y="6254981"/>
                  <a:ext cx="123581" cy="123581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04" name="矩形 1603">
                  <a:extLst>
                    <a:ext uri="{FF2B5EF4-FFF2-40B4-BE49-F238E27FC236}">
                      <a16:creationId xmlns:a16="http://schemas.microsoft.com/office/drawing/2014/main" id="{5A32C06F-A891-1AEA-221C-63BBE8C70E70}"/>
                    </a:ext>
                  </a:extLst>
                </p:cNvPr>
                <p:cNvSpPr/>
                <p:nvPr/>
              </p:nvSpPr>
              <p:spPr>
                <a:xfrm>
                  <a:off x="9057481" y="5886477"/>
                  <a:ext cx="123581" cy="123581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05" name="矩形 1604">
                  <a:extLst>
                    <a:ext uri="{FF2B5EF4-FFF2-40B4-BE49-F238E27FC236}">
                      <a16:creationId xmlns:a16="http://schemas.microsoft.com/office/drawing/2014/main" id="{FC63ADA0-A7CC-A435-5083-C7836403EE0D}"/>
                    </a:ext>
                  </a:extLst>
                </p:cNvPr>
                <p:cNvSpPr/>
                <p:nvPr/>
              </p:nvSpPr>
              <p:spPr>
                <a:xfrm>
                  <a:off x="9057437" y="6378561"/>
                  <a:ext cx="123581" cy="123581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589" name="组合 1588">
                <a:extLst>
                  <a:ext uri="{FF2B5EF4-FFF2-40B4-BE49-F238E27FC236}">
                    <a16:creationId xmlns:a16="http://schemas.microsoft.com/office/drawing/2014/main" id="{5C86D942-D118-F62D-93EC-37D4A406E0AA}"/>
                  </a:ext>
                </a:extLst>
              </p:cNvPr>
              <p:cNvGrpSpPr/>
              <p:nvPr/>
            </p:nvGrpSpPr>
            <p:grpSpPr>
              <a:xfrm>
                <a:off x="6801149" y="6687181"/>
                <a:ext cx="123625" cy="986406"/>
                <a:chOff x="9680295" y="6986061"/>
                <a:chExt cx="123625" cy="986406"/>
              </a:xfrm>
            </p:grpSpPr>
            <p:sp>
              <p:nvSpPr>
                <p:cNvPr id="1590" name="矩形 1589">
                  <a:extLst>
                    <a:ext uri="{FF2B5EF4-FFF2-40B4-BE49-F238E27FC236}">
                      <a16:creationId xmlns:a16="http://schemas.microsoft.com/office/drawing/2014/main" id="{01A3EF5E-60FA-3D7F-5C28-9882467BEA51}"/>
                    </a:ext>
                  </a:extLst>
                </p:cNvPr>
                <p:cNvSpPr/>
                <p:nvPr/>
              </p:nvSpPr>
              <p:spPr>
                <a:xfrm>
                  <a:off x="9680339" y="6986061"/>
                  <a:ext cx="123581" cy="123581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591" name="矩形 1590">
                  <a:extLst>
                    <a:ext uri="{FF2B5EF4-FFF2-40B4-BE49-F238E27FC236}">
                      <a16:creationId xmlns:a16="http://schemas.microsoft.com/office/drawing/2014/main" id="{DA2CA25C-56ED-DE19-F175-CD4AE98876F9}"/>
                    </a:ext>
                  </a:extLst>
                </p:cNvPr>
                <p:cNvSpPr/>
                <p:nvPr/>
              </p:nvSpPr>
              <p:spPr>
                <a:xfrm>
                  <a:off x="9680295" y="7478145"/>
                  <a:ext cx="123581" cy="123581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592" name="矩形 1591">
                  <a:extLst>
                    <a:ext uri="{FF2B5EF4-FFF2-40B4-BE49-F238E27FC236}">
                      <a16:creationId xmlns:a16="http://schemas.microsoft.com/office/drawing/2014/main" id="{193D09BB-D3C0-0A05-EF27-F36DEF64D815}"/>
                    </a:ext>
                  </a:extLst>
                </p:cNvPr>
                <p:cNvSpPr/>
                <p:nvPr/>
              </p:nvSpPr>
              <p:spPr>
                <a:xfrm>
                  <a:off x="9680339" y="7109642"/>
                  <a:ext cx="123581" cy="123581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593" name="矩形 1592">
                  <a:extLst>
                    <a:ext uri="{FF2B5EF4-FFF2-40B4-BE49-F238E27FC236}">
                      <a16:creationId xmlns:a16="http://schemas.microsoft.com/office/drawing/2014/main" id="{45ADA424-7BB4-7F4C-966F-274FE3BBFC62}"/>
                    </a:ext>
                  </a:extLst>
                </p:cNvPr>
                <p:cNvSpPr/>
                <p:nvPr/>
              </p:nvSpPr>
              <p:spPr>
                <a:xfrm>
                  <a:off x="9680295" y="7601725"/>
                  <a:ext cx="123581" cy="123581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594" name="矩形 1593">
                  <a:extLst>
                    <a:ext uri="{FF2B5EF4-FFF2-40B4-BE49-F238E27FC236}">
                      <a16:creationId xmlns:a16="http://schemas.microsoft.com/office/drawing/2014/main" id="{83C09000-CCAE-E89B-7509-72AA427CB355}"/>
                    </a:ext>
                  </a:extLst>
                </p:cNvPr>
                <p:cNvSpPr/>
                <p:nvPr/>
              </p:nvSpPr>
              <p:spPr>
                <a:xfrm>
                  <a:off x="9680339" y="7233223"/>
                  <a:ext cx="123581" cy="123581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595" name="矩形 1594">
                  <a:extLst>
                    <a:ext uri="{FF2B5EF4-FFF2-40B4-BE49-F238E27FC236}">
                      <a16:creationId xmlns:a16="http://schemas.microsoft.com/office/drawing/2014/main" id="{3A86838A-85A5-0ABA-4AB4-CC260267256F}"/>
                    </a:ext>
                  </a:extLst>
                </p:cNvPr>
                <p:cNvSpPr/>
                <p:nvPr/>
              </p:nvSpPr>
              <p:spPr>
                <a:xfrm>
                  <a:off x="9680295" y="7725306"/>
                  <a:ext cx="123581" cy="123581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596" name="矩形 1595">
                  <a:extLst>
                    <a:ext uri="{FF2B5EF4-FFF2-40B4-BE49-F238E27FC236}">
                      <a16:creationId xmlns:a16="http://schemas.microsoft.com/office/drawing/2014/main" id="{F11D141B-0407-A1FE-9145-DE590D0C5742}"/>
                    </a:ext>
                  </a:extLst>
                </p:cNvPr>
                <p:cNvSpPr/>
                <p:nvPr/>
              </p:nvSpPr>
              <p:spPr>
                <a:xfrm>
                  <a:off x="9680339" y="7356802"/>
                  <a:ext cx="123581" cy="123581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597" name="矩形 1596">
                  <a:extLst>
                    <a:ext uri="{FF2B5EF4-FFF2-40B4-BE49-F238E27FC236}">
                      <a16:creationId xmlns:a16="http://schemas.microsoft.com/office/drawing/2014/main" id="{66CF2486-02B2-A7F3-A575-49FC97AD2639}"/>
                    </a:ext>
                  </a:extLst>
                </p:cNvPr>
                <p:cNvSpPr/>
                <p:nvPr/>
              </p:nvSpPr>
              <p:spPr>
                <a:xfrm>
                  <a:off x="9680295" y="7848886"/>
                  <a:ext cx="123581" cy="123581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1606" name="文本框 1605">
              <a:extLst>
                <a:ext uri="{FF2B5EF4-FFF2-40B4-BE49-F238E27FC236}">
                  <a16:creationId xmlns:a16="http://schemas.microsoft.com/office/drawing/2014/main" id="{2FDB65EE-7016-3A6E-542C-A8A0F0369757}"/>
                </a:ext>
              </a:extLst>
            </p:cNvPr>
            <p:cNvSpPr txBox="1"/>
            <p:nvPr/>
          </p:nvSpPr>
          <p:spPr>
            <a:xfrm>
              <a:off x="11335068" y="3432344"/>
              <a:ext cx="3337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N</a:t>
              </a:r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607" name="右箭头 1606">
            <a:extLst>
              <a:ext uri="{FF2B5EF4-FFF2-40B4-BE49-F238E27FC236}">
                <a16:creationId xmlns:a16="http://schemas.microsoft.com/office/drawing/2014/main" id="{286595DB-7C70-2D0F-9EA5-34AD6BEA9E9F}"/>
              </a:ext>
            </a:extLst>
          </p:cNvPr>
          <p:cNvSpPr/>
          <p:nvPr/>
        </p:nvSpPr>
        <p:spPr>
          <a:xfrm>
            <a:off x="11664969" y="3535455"/>
            <a:ext cx="199233" cy="223893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608" name="组合 1607">
            <a:extLst>
              <a:ext uri="{FF2B5EF4-FFF2-40B4-BE49-F238E27FC236}">
                <a16:creationId xmlns:a16="http://schemas.microsoft.com/office/drawing/2014/main" id="{0EE0AE96-109B-28BC-E1E7-12BDBC327E09}"/>
              </a:ext>
            </a:extLst>
          </p:cNvPr>
          <p:cNvGrpSpPr/>
          <p:nvPr/>
        </p:nvGrpSpPr>
        <p:grpSpPr>
          <a:xfrm>
            <a:off x="6548716" y="5888435"/>
            <a:ext cx="6713506" cy="3228086"/>
            <a:chOff x="6540611" y="7382374"/>
            <a:chExt cx="6713506" cy="3228086"/>
          </a:xfrm>
        </p:grpSpPr>
        <p:grpSp>
          <p:nvGrpSpPr>
            <p:cNvPr id="1609" name="组合 1608">
              <a:extLst>
                <a:ext uri="{FF2B5EF4-FFF2-40B4-BE49-F238E27FC236}">
                  <a16:creationId xmlns:a16="http://schemas.microsoft.com/office/drawing/2014/main" id="{62745EE8-B7B2-A5FE-4631-70FA8ECE5A4C}"/>
                </a:ext>
              </a:extLst>
            </p:cNvPr>
            <p:cNvGrpSpPr/>
            <p:nvPr/>
          </p:nvGrpSpPr>
          <p:grpSpPr>
            <a:xfrm>
              <a:off x="7083065" y="7533210"/>
              <a:ext cx="675666" cy="1723741"/>
              <a:chOff x="2708938" y="2127996"/>
              <a:chExt cx="675666" cy="1723741"/>
            </a:xfrm>
          </p:grpSpPr>
          <p:grpSp>
            <p:nvGrpSpPr>
              <p:cNvPr id="1754" name="组合 1753">
                <a:extLst>
                  <a:ext uri="{FF2B5EF4-FFF2-40B4-BE49-F238E27FC236}">
                    <a16:creationId xmlns:a16="http://schemas.microsoft.com/office/drawing/2014/main" id="{5B118442-C69C-C151-954C-F2DB19303CD5}"/>
                  </a:ext>
                </a:extLst>
              </p:cNvPr>
              <p:cNvGrpSpPr/>
              <p:nvPr/>
            </p:nvGrpSpPr>
            <p:grpSpPr>
              <a:xfrm>
                <a:off x="3042730" y="2425555"/>
                <a:ext cx="341874" cy="1100217"/>
                <a:chOff x="11765946" y="1022165"/>
                <a:chExt cx="341874" cy="1100217"/>
              </a:xfrm>
            </p:grpSpPr>
            <p:grpSp>
              <p:nvGrpSpPr>
                <p:cNvPr id="1760" name="组合 1759">
                  <a:extLst>
                    <a:ext uri="{FF2B5EF4-FFF2-40B4-BE49-F238E27FC236}">
                      <a16:creationId xmlns:a16="http://schemas.microsoft.com/office/drawing/2014/main" id="{16ED49D9-028B-C3F9-1379-F2D607BA723E}"/>
                    </a:ext>
                  </a:extLst>
                </p:cNvPr>
                <p:cNvGrpSpPr/>
                <p:nvPr/>
              </p:nvGrpSpPr>
              <p:grpSpPr>
                <a:xfrm>
                  <a:off x="11860614" y="1022165"/>
                  <a:ext cx="247206" cy="986406"/>
                  <a:chOff x="11860614" y="1022165"/>
                  <a:chExt cx="247206" cy="986406"/>
                </a:xfrm>
              </p:grpSpPr>
              <p:sp>
                <p:nvSpPr>
                  <p:cNvPr id="1778" name="矩形 1777">
                    <a:extLst>
                      <a:ext uri="{FF2B5EF4-FFF2-40B4-BE49-F238E27FC236}">
                        <a16:creationId xmlns:a16="http://schemas.microsoft.com/office/drawing/2014/main" id="{F1648001-CFF2-B94A-98CD-87B28FAB94A0}"/>
                      </a:ext>
                    </a:extLst>
                  </p:cNvPr>
                  <p:cNvSpPr/>
                  <p:nvPr/>
                </p:nvSpPr>
                <p:spPr>
                  <a:xfrm>
                    <a:off x="11860658" y="1022165"/>
                    <a:ext cx="123581" cy="123581"/>
                  </a:xfrm>
                  <a:prstGeom prst="rect">
                    <a:avLst/>
                  </a:prstGeom>
                  <a:solidFill>
                    <a:srgbClr val="BF9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779" name="矩形 1778">
                    <a:extLst>
                      <a:ext uri="{FF2B5EF4-FFF2-40B4-BE49-F238E27FC236}">
                        <a16:creationId xmlns:a16="http://schemas.microsoft.com/office/drawing/2014/main" id="{F32E1869-6A2E-6BA3-A1F2-C13B92410A67}"/>
                      </a:ext>
                    </a:extLst>
                  </p:cNvPr>
                  <p:cNvSpPr/>
                  <p:nvPr/>
                </p:nvSpPr>
                <p:spPr>
                  <a:xfrm>
                    <a:off x="11984239" y="1022165"/>
                    <a:ext cx="123581" cy="123581"/>
                  </a:xfrm>
                  <a:prstGeom prst="rect">
                    <a:avLst/>
                  </a:prstGeom>
                  <a:solidFill>
                    <a:srgbClr val="BF9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780" name="矩形 1779">
                    <a:extLst>
                      <a:ext uri="{FF2B5EF4-FFF2-40B4-BE49-F238E27FC236}">
                        <a16:creationId xmlns:a16="http://schemas.microsoft.com/office/drawing/2014/main" id="{12A678D9-94A6-0A2A-4F4D-15A8023F1A97}"/>
                      </a:ext>
                    </a:extLst>
                  </p:cNvPr>
                  <p:cNvSpPr/>
                  <p:nvPr/>
                </p:nvSpPr>
                <p:spPr>
                  <a:xfrm>
                    <a:off x="11860614" y="1514249"/>
                    <a:ext cx="123581" cy="123581"/>
                  </a:xfrm>
                  <a:prstGeom prst="rect">
                    <a:avLst/>
                  </a:prstGeom>
                  <a:solidFill>
                    <a:srgbClr val="BF9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781" name="矩形 1780">
                    <a:extLst>
                      <a:ext uri="{FF2B5EF4-FFF2-40B4-BE49-F238E27FC236}">
                        <a16:creationId xmlns:a16="http://schemas.microsoft.com/office/drawing/2014/main" id="{C6EAFAEE-76D9-2333-2803-B8079E69AFFA}"/>
                      </a:ext>
                    </a:extLst>
                  </p:cNvPr>
                  <p:cNvSpPr/>
                  <p:nvPr/>
                </p:nvSpPr>
                <p:spPr>
                  <a:xfrm>
                    <a:off x="11984194" y="1514248"/>
                    <a:ext cx="123581" cy="123581"/>
                  </a:xfrm>
                  <a:prstGeom prst="rect">
                    <a:avLst/>
                  </a:prstGeom>
                  <a:solidFill>
                    <a:srgbClr val="BF9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782" name="矩形 1781">
                    <a:extLst>
                      <a:ext uri="{FF2B5EF4-FFF2-40B4-BE49-F238E27FC236}">
                        <a16:creationId xmlns:a16="http://schemas.microsoft.com/office/drawing/2014/main" id="{56B0307F-6532-980A-AEA1-26DE156FE467}"/>
                      </a:ext>
                    </a:extLst>
                  </p:cNvPr>
                  <p:cNvSpPr/>
                  <p:nvPr/>
                </p:nvSpPr>
                <p:spPr>
                  <a:xfrm>
                    <a:off x="11860658" y="1145746"/>
                    <a:ext cx="123581" cy="123581"/>
                  </a:xfrm>
                  <a:prstGeom prst="rect">
                    <a:avLst/>
                  </a:prstGeom>
                  <a:solidFill>
                    <a:srgbClr val="BF9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783" name="矩形 1782">
                    <a:extLst>
                      <a:ext uri="{FF2B5EF4-FFF2-40B4-BE49-F238E27FC236}">
                        <a16:creationId xmlns:a16="http://schemas.microsoft.com/office/drawing/2014/main" id="{8C89AC46-BAD8-5011-997F-5B160C245F8B}"/>
                      </a:ext>
                    </a:extLst>
                  </p:cNvPr>
                  <p:cNvSpPr/>
                  <p:nvPr/>
                </p:nvSpPr>
                <p:spPr>
                  <a:xfrm>
                    <a:off x="11984239" y="1145745"/>
                    <a:ext cx="123581" cy="123581"/>
                  </a:xfrm>
                  <a:prstGeom prst="rect">
                    <a:avLst/>
                  </a:prstGeom>
                  <a:solidFill>
                    <a:srgbClr val="BF9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784" name="矩形 1783">
                    <a:extLst>
                      <a:ext uri="{FF2B5EF4-FFF2-40B4-BE49-F238E27FC236}">
                        <a16:creationId xmlns:a16="http://schemas.microsoft.com/office/drawing/2014/main" id="{991D87A0-9FF8-4EBF-E098-11E05EA2F3B3}"/>
                      </a:ext>
                    </a:extLst>
                  </p:cNvPr>
                  <p:cNvSpPr/>
                  <p:nvPr/>
                </p:nvSpPr>
                <p:spPr>
                  <a:xfrm>
                    <a:off x="11860614" y="1637829"/>
                    <a:ext cx="123581" cy="123581"/>
                  </a:xfrm>
                  <a:prstGeom prst="rect">
                    <a:avLst/>
                  </a:prstGeom>
                  <a:solidFill>
                    <a:srgbClr val="BF9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785" name="矩形 1784">
                    <a:extLst>
                      <a:ext uri="{FF2B5EF4-FFF2-40B4-BE49-F238E27FC236}">
                        <a16:creationId xmlns:a16="http://schemas.microsoft.com/office/drawing/2014/main" id="{2B836FE6-C097-301C-B781-3F20AD0B2575}"/>
                      </a:ext>
                    </a:extLst>
                  </p:cNvPr>
                  <p:cNvSpPr/>
                  <p:nvPr/>
                </p:nvSpPr>
                <p:spPr>
                  <a:xfrm>
                    <a:off x="11984194" y="1637829"/>
                    <a:ext cx="123581" cy="123581"/>
                  </a:xfrm>
                  <a:prstGeom prst="rect">
                    <a:avLst/>
                  </a:prstGeom>
                  <a:solidFill>
                    <a:srgbClr val="BF9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786" name="矩形 1785">
                    <a:extLst>
                      <a:ext uri="{FF2B5EF4-FFF2-40B4-BE49-F238E27FC236}">
                        <a16:creationId xmlns:a16="http://schemas.microsoft.com/office/drawing/2014/main" id="{61B5CCE8-B644-160E-C74A-78C05EE04325}"/>
                      </a:ext>
                    </a:extLst>
                  </p:cNvPr>
                  <p:cNvSpPr/>
                  <p:nvPr/>
                </p:nvSpPr>
                <p:spPr>
                  <a:xfrm>
                    <a:off x="11860658" y="1269327"/>
                    <a:ext cx="123581" cy="123581"/>
                  </a:xfrm>
                  <a:prstGeom prst="rect">
                    <a:avLst/>
                  </a:prstGeom>
                  <a:solidFill>
                    <a:srgbClr val="BF9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787" name="矩形 1786">
                    <a:extLst>
                      <a:ext uri="{FF2B5EF4-FFF2-40B4-BE49-F238E27FC236}">
                        <a16:creationId xmlns:a16="http://schemas.microsoft.com/office/drawing/2014/main" id="{33D90D24-45EA-8D34-9CD3-4742F353BB7A}"/>
                      </a:ext>
                    </a:extLst>
                  </p:cNvPr>
                  <p:cNvSpPr/>
                  <p:nvPr/>
                </p:nvSpPr>
                <p:spPr>
                  <a:xfrm>
                    <a:off x="11984239" y="1269326"/>
                    <a:ext cx="123581" cy="123581"/>
                  </a:xfrm>
                  <a:prstGeom prst="rect">
                    <a:avLst/>
                  </a:prstGeom>
                  <a:solidFill>
                    <a:srgbClr val="BF9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788" name="矩形 1787">
                    <a:extLst>
                      <a:ext uri="{FF2B5EF4-FFF2-40B4-BE49-F238E27FC236}">
                        <a16:creationId xmlns:a16="http://schemas.microsoft.com/office/drawing/2014/main" id="{F153F76E-185A-49F8-C962-E6F0EF9EEF52}"/>
                      </a:ext>
                    </a:extLst>
                  </p:cNvPr>
                  <p:cNvSpPr/>
                  <p:nvPr/>
                </p:nvSpPr>
                <p:spPr>
                  <a:xfrm>
                    <a:off x="11860614" y="1761410"/>
                    <a:ext cx="123581" cy="123581"/>
                  </a:xfrm>
                  <a:prstGeom prst="rect">
                    <a:avLst/>
                  </a:prstGeom>
                  <a:solidFill>
                    <a:srgbClr val="BF9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789" name="矩形 1788">
                    <a:extLst>
                      <a:ext uri="{FF2B5EF4-FFF2-40B4-BE49-F238E27FC236}">
                        <a16:creationId xmlns:a16="http://schemas.microsoft.com/office/drawing/2014/main" id="{7F5D277F-CFD3-DEED-AF1C-E64BBC7644B8}"/>
                      </a:ext>
                    </a:extLst>
                  </p:cNvPr>
                  <p:cNvSpPr/>
                  <p:nvPr/>
                </p:nvSpPr>
                <p:spPr>
                  <a:xfrm>
                    <a:off x="11984194" y="1761409"/>
                    <a:ext cx="123581" cy="123581"/>
                  </a:xfrm>
                  <a:prstGeom prst="rect">
                    <a:avLst/>
                  </a:prstGeom>
                  <a:solidFill>
                    <a:srgbClr val="BF9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790" name="矩形 1789">
                    <a:extLst>
                      <a:ext uri="{FF2B5EF4-FFF2-40B4-BE49-F238E27FC236}">
                        <a16:creationId xmlns:a16="http://schemas.microsoft.com/office/drawing/2014/main" id="{8B5D824D-DD99-37D7-CF50-DDA383F5773B}"/>
                      </a:ext>
                    </a:extLst>
                  </p:cNvPr>
                  <p:cNvSpPr/>
                  <p:nvPr/>
                </p:nvSpPr>
                <p:spPr>
                  <a:xfrm>
                    <a:off x="11860658" y="1392906"/>
                    <a:ext cx="123581" cy="123581"/>
                  </a:xfrm>
                  <a:prstGeom prst="rect">
                    <a:avLst/>
                  </a:prstGeom>
                  <a:solidFill>
                    <a:srgbClr val="BF9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791" name="矩形 1790">
                    <a:extLst>
                      <a:ext uri="{FF2B5EF4-FFF2-40B4-BE49-F238E27FC236}">
                        <a16:creationId xmlns:a16="http://schemas.microsoft.com/office/drawing/2014/main" id="{33D29E6B-1A3E-AD55-B887-3C91C6E9ACA0}"/>
                      </a:ext>
                    </a:extLst>
                  </p:cNvPr>
                  <p:cNvSpPr/>
                  <p:nvPr/>
                </p:nvSpPr>
                <p:spPr>
                  <a:xfrm>
                    <a:off x="11984239" y="1392906"/>
                    <a:ext cx="123581" cy="123581"/>
                  </a:xfrm>
                  <a:prstGeom prst="rect">
                    <a:avLst/>
                  </a:prstGeom>
                  <a:solidFill>
                    <a:srgbClr val="BF9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792" name="矩形 1791">
                    <a:extLst>
                      <a:ext uri="{FF2B5EF4-FFF2-40B4-BE49-F238E27FC236}">
                        <a16:creationId xmlns:a16="http://schemas.microsoft.com/office/drawing/2014/main" id="{1E02939F-8639-4876-EEC7-7BDC9DCE0D1A}"/>
                      </a:ext>
                    </a:extLst>
                  </p:cNvPr>
                  <p:cNvSpPr/>
                  <p:nvPr/>
                </p:nvSpPr>
                <p:spPr>
                  <a:xfrm>
                    <a:off x="11860614" y="1884990"/>
                    <a:ext cx="123581" cy="123581"/>
                  </a:xfrm>
                  <a:prstGeom prst="rect">
                    <a:avLst/>
                  </a:prstGeom>
                  <a:solidFill>
                    <a:srgbClr val="BF9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793" name="矩形 1792">
                    <a:extLst>
                      <a:ext uri="{FF2B5EF4-FFF2-40B4-BE49-F238E27FC236}">
                        <a16:creationId xmlns:a16="http://schemas.microsoft.com/office/drawing/2014/main" id="{F3CFE6B4-24C7-E711-B269-66CE67EFED20}"/>
                      </a:ext>
                    </a:extLst>
                  </p:cNvPr>
                  <p:cNvSpPr/>
                  <p:nvPr/>
                </p:nvSpPr>
                <p:spPr>
                  <a:xfrm>
                    <a:off x="11984194" y="1884989"/>
                    <a:ext cx="123581" cy="123581"/>
                  </a:xfrm>
                  <a:prstGeom prst="rect">
                    <a:avLst/>
                  </a:prstGeom>
                  <a:solidFill>
                    <a:srgbClr val="BF9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1761" name="组合 1760">
                  <a:extLst>
                    <a:ext uri="{FF2B5EF4-FFF2-40B4-BE49-F238E27FC236}">
                      <a16:creationId xmlns:a16="http://schemas.microsoft.com/office/drawing/2014/main" id="{C2CCC9BA-0760-1346-36DA-AB94C42E99ED}"/>
                    </a:ext>
                  </a:extLst>
                </p:cNvPr>
                <p:cNvGrpSpPr/>
                <p:nvPr/>
              </p:nvGrpSpPr>
              <p:grpSpPr>
                <a:xfrm>
                  <a:off x="11765946" y="1133739"/>
                  <a:ext cx="247175" cy="988643"/>
                  <a:chOff x="11765946" y="1133739"/>
                  <a:chExt cx="247175" cy="988643"/>
                </a:xfrm>
              </p:grpSpPr>
              <p:sp>
                <p:nvSpPr>
                  <p:cNvPr id="1762" name="矩形 1761">
                    <a:extLst>
                      <a:ext uri="{FF2B5EF4-FFF2-40B4-BE49-F238E27FC236}">
                        <a16:creationId xmlns:a16="http://schemas.microsoft.com/office/drawing/2014/main" id="{BD4E8FDF-62F0-98AE-7718-D9A5AD1D5E7A}"/>
                      </a:ext>
                    </a:extLst>
                  </p:cNvPr>
                  <p:cNvSpPr/>
                  <p:nvPr/>
                </p:nvSpPr>
                <p:spPr>
                  <a:xfrm>
                    <a:off x="11765959" y="1133739"/>
                    <a:ext cx="123581" cy="123581"/>
                  </a:xfrm>
                  <a:prstGeom prst="rect">
                    <a:avLst/>
                  </a:prstGeom>
                  <a:solidFill>
                    <a:srgbClr val="FFF2CC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763" name="矩形 1762">
                    <a:extLst>
                      <a:ext uri="{FF2B5EF4-FFF2-40B4-BE49-F238E27FC236}">
                        <a16:creationId xmlns:a16="http://schemas.microsoft.com/office/drawing/2014/main" id="{05FB0D87-02C8-8CBE-4227-40B0A6A9971F}"/>
                      </a:ext>
                    </a:extLst>
                  </p:cNvPr>
                  <p:cNvSpPr/>
                  <p:nvPr/>
                </p:nvSpPr>
                <p:spPr>
                  <a:xfrm>
                    <a:off x="11889540" y="1133739"/>
                    <a:ext cx="123581" cy="123581"/>
                  </a:xfrm>
                  <a:prstGeom prst="rect">
                    <a:avLst/>
                  </a:prstGeom>
                  <a:solidFill>
                    <a:srgbClr val="FFF2CC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764" name="矩形 1763">
                    <a:extLst>
                      <a:ext uri="{FF2B5EF4-FFF2-40B4-BE49-F238E27FC236}">
                        <a16:creationId xmlns:a16="http://schemas.microsoft.com/office/drawing/2014/main" id="{DA5FD74B-AC45-819C-5AB3-9529C3382DB6}"/>
                      </a:ext>
                    </a:extLst>
                  </p:cNvPr>
                  <p:cNvSpPr/>
                  <p:nvPr/>
                </p:nvSpPr>
                <p:spPr>
                  <a:xfrm>
                    <a:off x="11765959" y="1257320"/>
                    <a:ext cx="123581" cy="123581"/>
                  </a:xfrm>
                  <a:prstGeom prst="rect">
                    <a:avLst/>
                  </a:prstGeom>
                  <a:solidFill>
                    <a:srgbClr val="FFF2CC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765" name="矩形 1764">
                    <a:extLst>
                      <a:ext uri="{FF2B5EF4-FFF2-40B4-BE49-F238E27FC236}">
                        <a16:creationId xmlns:a16="http://schemas.microsoft.com/office/drawing/2014/main" id="{18284EEC-B6BB-DF3E-B3EF-6AAD8A74F3D5}"/>
                      </a:ext>
                    </a:extLst>
                  </p:cNvPr>
                  <p:cNvSpPr/>
                  <p:nvPr/>
                </p:nvSpPr>
                <p:spPr>
                  <a:xfrm>
                    <a:off x="11889540" y="1257319"/>
                    <a:ext cx="123581" cy="123581"/>
                  </a:xfrm>
                  <a:prstGeom prst="rect">
                    <a:avLst/>
                  </a:prstGeom>
                  <a:solidFill>
                    <a:srgbClr val="FFF2CC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766" name="矩形 1765">
                    <a:extLst>
                      <a:ext uri="{FF2B5EF4-FFF2-40B4-BE49-F238E27FC236}">
                        <a16:creationId xmlns:a16="http://schemas.microsoft.com/office/drawing/2014/main" id="{F27D2DD4-88B2-737B-EA99-F5AB03E80249}"/>
                      </a:ext>
                    </a:extLst>
                  </p:cNvPr>
                  <p:cNvSpPr/>
                  <p:nvPr/>
                </p:nvSpPr>
                <p:spPr>
                  <a:xfrm>
                    <a:off x="11765959" y="1380901"/>
                    <a:ext cx="123581" cy="123581"/>
                  </a:xfrm>
                  <a:prstGeom prst="rect">
                    <a:avLst/>
                  </a:prstGeom>
                  <a:solidFill>
                    <a:srgbClr val="FFF2CC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767" name="矩形 1766">
                    <a:extLst>
                      <a:ext uri="{FF2B5EF4-FFF2-40B4-BE49-F238E27FC236}">
                        <a16:creationId xmlns:a16="http://schemas.microsoft.com/office/drawing/2014/main" id="{2C10FE9E-62EC-1853-A8F3-A500AECDEA5D}"/>
                      </a:ext>
                    </a:extLst>
                  </p:cNvPr>
                  <p:cNvSpPr/>
                  <p:nvPr/>
                </p:nvSpPr>
                <p:spPr>
                  <a:xfrm>
                    <a:off x="11889540" y="1380900"/>
                    <a:ext cx="123581" cy="123581"/>
                  </a:xfrm>
                  <a:prstGeom prst="rect">
                    <a:avLst/>
                  </a:prstGeom>
                  <a:solidFill>
                    <a:srgbClr val="FFF2CC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768" name="矩形 1767">
                    <a:extLst>
                      <a:ext uri="{FF2B5EF4-FFF2-40B4-BE49-F238E27FC236}">
                        <a16:creationId xmlns:a16="http://schemas.microsoft.com/office/drawing/2014/main" id="{50A96C4F-006F-0A21-E7AD-32830461B70C}"/>
                      </a:ext>
                    </a:extLst>
                  </p:cNvPr>
                  <p:cNvSpPr/>
                  <p:nvPr/>
                </p:nvSpPr>
                <p:spPr>
                  <a:xfrm>
                    <a:off x="11765959" y="1504480"/>
                    <a:ext cx="123581" cy="123581"/>
                  </a:xfrm>
                  <a:prstGeom prst="rect">
                    <a:avLst/>
                  </a:prstGeom>
                  <a:solidFill>
                    <a:srgbClr val="FFF2CC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769" name="矩形 1768">
                    <a:extLst>
                      <a:ext uri="{FF2B5EF4-FFF2-40B4-BE49-F238E27FC236}">
                        <a16:creationId xmlns:a16="http://schemas.microsoft.com/office/drawing/2014/main" id="{BFD0769B-AD16-C912-7448-6B887531C383}"/>
                      </a:ext>
                    </a:extLst>
                  </p:cNvPr>
                  <p:cNvSpPr/>
                  <p:nvPr/>
                </p:nvSpPr>
                <p:spPr>
                  <a:xfrm>
                    <a:off x="11889540" y="1504480"/>
                    <a:ext cx="123581" cy="123581"/>
                  </a:xfrm>
                  <a:prstGeom prst="rect">
                    <a:avLst/>
                  </a:prstGeom>
                  <a:solidFill>
                    <a:srgbClr val="FFF2CC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770" name="矩形 1769">
                    <a:extLst>
                      <a:ext uri="{FF2B5EF4-FFF2-40B4-BE49-F238E27FC236}">
                        <a16:creationId xmlns:a16="http://schemas.microsoft.com/office/drawing/2014/main" id="{B9B154E4-595D-3D42-E75E-19E516651961}"/>
                      </a:ext>
                    </a:extLst>
                  </p:cNvPr>
                  <p:cNvSpPr/>
                  <p:nvPr/>
                </p:nvSpPr>
                <p:spPr>
                  <a:xfrm>
                    <a:off x="11765946" y="1628060"/>
                    <a:ext cx="123581" cy="123581"/>
                  </a:xfrm>
                  <a:prstGeom prst="rect">
                    <a:avLst/>
                  </a:prstGeom>
                  <a:solidFill>
                    <a:srgbClr val="FFF2CC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771" name="矩形 1770">
                    <a:extLst>
                      <a:ext uri="{FF2B5EF4-FFF2-40B4-BE49-F238E27FC236}">
                        <a16:creationId xmlns:a16="http://schemas.microsoft.com/office/drawing/2014/main" id="{7CEA8278-68FA-8ED3-0860-1750EE451C02}"/>
                      </a:ext>
                    </a:extLst>
                  </p:cNvPr>
                  <p:cNvSpPr/>
                  <p:nvPr/>
                </p:nvSpPr>
                <p:spPr>
                  <a:xfrm>
                    <a:off x="11889526" y="1628059"/>
                    <a:ext cx="123581" cy="123581"/>
                  </a:xfrm>
                  <a:prstGeom prst="rect">
                    <a:avLst/>
                  </a:prstGeom>
                  <a:solidFill>
                    <a:srgbClr val="FFF2CC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772" name="矩形 1771">
                    <a:extLst>
                      <a:ext uri="{FF2B5EF4-FFF2-40B4-BE49-F238E27FC236}">
                        <a16:creationId xmlns:a16="http://schemas.microsoft.com/office/drawing/2014/main" id="{975DE846-ED04-3394-EF7A-9760C6B72A3F}"/>
                      </a:ext>
                    </a:extLst>
                  </p:cNvPr>
                  <p:cNvSpPr/>
                  <p:nvPr/>
                </p:nvSpPr>
                <p:spPr>
                  <a:xfrm>
                    <a:off x="11765946" y="1751640"/>
                    <a:ext cx="123581" cy="123581"/>
                  </a:xfrm>
                  <a:prstGeom prst="rect">
                    <a:avLst/>
                  </a:prstGeom>
                  <a:solidFill>
                    <a:srgbClr val="FFF2CC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773" name="矩形 1772">
                    <a:extLst>
                      <a:ext uri="{FF2B5EF4-FFF2-40B4-BE49-F238E27FC236}">
                        <a16:creationId xmlns:a16="http://schemas.microsoft.com/office/drawing/2014/main" id="{E67AECFE-8319-9218-D3F1-456500C277E6}"/>
                      </a:ext>
                    </a:extLst>
                  </p:cNvPr>
                  <p:cNvSpPr/>
                  <p:nvPr/>
                </p:nvSpPr>
                <p:spPr>
                  <a:xfrm>
                    <a:off x="11889526" y="1751640"/>
                    <a:ext cx="123581" cy="123581"/>
                  </a:xfrm>
                  <a:prstGeom prst="rect">
                    <a:avLst/>
                  </a:prstGeom>
                  <a:solidFill>
                    <a:srgbClr val="FFF2CC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774" name="矩形 1773">
                    <a:extLst>
                      <a:ext uri="{FF2B5EF4-FFF2-40B4-BE49-F238E27FC236}">
                        <a16:creationId xmlns:a16="http://schemas.microsoft.com/office/drawing/2014/main" id="{A55A493E-D676-1565-6872-C75AE4EC0B0B}"/>
                      </a:ext>
                    </a:extLst>
                  </p:cNvPr>
                  <p:cNvSpPr/>
                  <p:nvPr/>
                </p:nvSpPr>
                <p:spPr>
                  <a:xfrm>
                    <a:off x="11765946" y="1875221"/>
                    <a:ext cx="123581" cy="123581"/>
                  </a:xfrm>
                  <a:prstGeom prst="rect">
                    <a:avLst/>
                  </a:prstGeom>
                  <a:solidFill>
                    <a:srgbClr val="FFF2CC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775" name="矩形 1774">
                    <a:extLst>
                      <a:ext uri="{FF2B5EF4-FFF2-40B4-BE49-F238E27FC236}">
                        <a16:creationId xmlns:a16="http://schemas.microsoft.com/office/drawing/2014/main" id="{A0D8B216-389B-3B2F-BE36-1BCBD54AFF84}"/>
                      </a:ext>
                    </a:extLst>
                  </p:cNvPr>
                  <p:cNvSpPr/>
                  <p:nvPr/>
                </p:nvSpPr>
                <p:spPr>
                  <a:xfrm>
                    <a:off x="11889526" y="1875220"/>
                    <a:ext cx="123581" cy="123581"/>
                  </a:xfrm>
                  <a:prstGeom prst="rect">
                    <a:avLst/>
                  </a:prstGeom>
                  <a:solidFill>
                    <a:srgbClr val="FFF2CC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776" name="矩形 1775">
                    <a:extLst>
                      <a:ext uri="{FF2B5EF4-FFF2-40B4-BE49-F238E27FC236}">
                        <a16:creationId xmlns:a16="http://schemas.microsoft.com/office/drawing/2014/main" id="{F2EF392A-8665-C7A8-E4C4-B5F471CFA5C5}"/>
                      </a:ext>
                    </a:extLst>
                  </p:cNvPr>
                  <p:cNvSpPr/>
                  <p:nvPr/>
                </p:nvSpPr>
                <p:spPr>
                  <a:xfrm>
                    <a:off x="11765946" y="1998801"/>
                    <a:ext cx="123581" cy="123581"/>
                  </a:xfrm>
                  <a:prstGeom prst="rect">
                    <a:avLst/>
                  </a:prstGeom>
                  <a:solidFill>
                    <a:srgbClr val="FFF2CC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777" name="矩形 1776">
                    <a:extLst>
                      <a:ext uri="{FF2B5EF4-FFF2-40B4-BE49-F238E27FC236}">
                        <a16:creationId xmlns:a16="http://schemas.microsoft.com/office/drawing/2014/main" id="{0C3B226D-087F-66F9-63C6-E3CFA75D2A87}"/>
                      </a:ext>
                    </a:extLst>
                  </p:cNvPr>
                  <p:cNvSpPr/>
                  <p:nvPr/>
                </p:nvSpPr>
                <p:spPr>
                  <a:xfrm>
                    <a:off x="11889526" y="1998800"/>
                    <a:ext cx="123581" cy="123581"/>
                  </a:xfrm>
                  <a:prstGeom prst="rect">
                    <a:avLst/>
                  </a:prstGeom>
                  <a:solidFill>
                    <a:srgbClr val="FFF2CC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</p:grpSp>
          <p:sp>
            <p:nvSpPr>
              <p:cNvPr id="1755" name="文本框 1754">
                <a:extLst>
                  <a:ext uri="{FF2B5EF4-FFF2-40B4-BE49-F238E27FC236}">
                    <a16:creationId xmlns:a16="http://schemas.microsoft.com/office/drawing/2014/main" id="{8A29ACCF-45D5-9B29-82D5-5BCE268619AC}"/>
                  </a:ext>
                </a:extLst>
              </p:cNvPr>
              <p:cNvSpPr txBox="1"/>
              <p:nvPr/>
            </p:nvSpPr>
            <p:spPr>
              <a:xfrm>
                <a:off x="2708938" y="2825807"/>
                <a:ext cx="4928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N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56" name="文本框 1755">
                <a:extLst>
                  <a:ext uri="{FF2B5EF4-FFF2-40B4-BE49-F238E27FC236}">
                    <a16:creationId xmlns:a16="http://schemas.microsoft.com/office/drawing/2014/main" id="{8AD0174C-674E-AE03-BE63-333DD3893BCF}"/>
                  </a:ext>
                </a:extLst>
              </p:cNvPr>
              <p:cNvSpPr txBox="1"/>
              <p:nvPr/>
            </p:nvSpPr>
            <p:spPr>
              <a:xfrm>
                <a:off x="3003164" y="3482405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accent4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</a:t>
                </a:r>
                <a:endParaRPr lang="zh-CN" altLang="en-US" dirty="0">
                  <a:solidFill>
                    <a:schemeClr val="accent4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1757" name="组合 1756">
                <a:extLst>
                  <a:ext uri="{FF2B5EF4-FFF2-40B4-BE49-F238E27FC236}">
                    <a16:creationId xmlns:a16="http://schemas.microsoft.com/office/drawing/2014/main" id="{50DEA331-72AE-13B9-AF06-254E07241281}"/>
                  </a:ext>
                </a:extLst>
              </p:cNvPr>
              <p:cNvGrpSpPr/>
              <p:nvPr/>
            </p:nvGrpSpPr>
            <p:grpSpPr>
              <a:xfrm>
                <a:off x="2766341" y="2127996"/>
                <a:ext cx="330799" cy="388375"/>
                <a:chOff x="2767201" y="2106856"/>
                <a:chExt cx="330799" cy="388375"/>
              </a:xfrm>
            </p:grpSpPr>
            <p:sp>
              <p:nvSpPr>
                <p:cNvPr id="1758" name="文本框 1757">
                  <a:extLst>
                    <a:ext uri="{FF2B5EF4-FFF2-40B4-BE49-F238E27FC236}">
                      <a16:creationId xmlns:a16="http://schemas.microsoft.com/office/drawing/2014/main" id="{78BAE479-C534-5639-69AE-8C0DC03DED7B}"/>
                    </a:ext>
                  </a:extLst>
                </p:cNvPr>
                <p:cNvSpPr txBox="1"/>
                <p:nvPr/>
              </p:nvSpPr>
              <p:spPr>
                <a:xfrm rot="18982472">
                  <a:off x="2767201" y="2106856"/>
                  <a:ext cx="298535" cy="3692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h</a:t>
                  </a:r>
                  <a:endParaRPr lang="zh-CN" altLang="en-US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1759" name="直接连接符 132">
                  <a:extLst>
                    <a:ext uri="{FF2B5EF4-FFF2-40B4-BE49-F238E27FC236}">
                      <a16:creationId xmlns:a16="http://schemas.microsoft.com/office/drawing/2014/main" id="{A95998F1-F732-D164-EF4C-0E931F61387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917774" y="2333720"/>
                  <a:ext cx="180226" cy="161511"/>
                </a:xfrm>
                <a:prstGeom prst="line">
                  <a:avLst/>
                </a:prstGeom>
                <a:ln w="12700">
                  <a:headEnd type="triangle" w="med" len="med"/>
                  <a:tailEnd type="triangl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610" name="直接箭头连接符 19">
              <a:extLst>
                <a:ext uri="{FF2B5EF4-FFF2-40B4-BE49-F238E27FC236}">
                  <a16:creationId xmlns:a16="http://schemas.microsoft.com/office/drawing/2014/main" id="{C442CBD3-038F-3749-25B7-A8334DF9454E}"/>
                </a:ext>
              </a:extLst>
            </p:cNvPr>
            <p:cNvCxnSpPr>
              <a:cxnSpLocks/>
              <a:stCxn id="1785" idx="3"/>
              <a:endCxn id="1614" idx="0"/>
            </p:cNvCxnSpPr>
            <p:nvPr/>
          </p:nvCxnSpPr>
          <p:spPr>
            <a:xfrm>
              <a:off x="7758686" y="8508224"/>
              <a:ext cx="758752" cy="39398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12" name="文本框 1611">
              <a:extLst>
                <a:ext uri="{FF2B5EF4-FFF2-40B4-BE49-F238E27FC236}">
                  <a16:creationId xmlns:a16="http://schemas.microsoft.com/office/drawing/2014/main" id="{C06BA99E-26FE-763B-CDC9-9096F9F2E6E1}"/>
                </a:ext>
              </a:extLst>
            </p:cNvPr>
            <p:cNvSpPr txBox="1"/>
            <p:nvPr/>
          </p:nvSpPr>
          <p:spPr>
            <a:xfrm>
              <a:off x="11299736" y="10193039"/>
              <a:ext cx="19543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accent2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Broadcasted Dim</a:t>
              </a:r>
              <a:endParaRPr lang="zh-CN" altLang="en-US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613" name="连接符: 曲线 14">
              <a:extLst>
                <a:ext uri="{FF2B5EF4-FFF2-40B4-BE49-F238E27FC236}">
                  <a16:creationId xmlns:a16="http://schemas.microsoft.com/office/drawing/2014/main" id="{DEE5897D-5CA9-72CD-A7DA-207BB8150EB5}"/>
                </a:ext>
              </a:extLst>
            </p:cNvPr>
            <p:cNvCxnSpPr>
              <a:cxnSpLocks/>
              <a:stCxn id="1810" idx="0"/>
              <a:endCxn id="1637" idx="3"/>
            </p:cNvCxnSpPr>
            <p:nvPr/>
          </p:nvCxnSpPr>
          <p:spPr>
            <a:xfrm rot="16200000" flipV="1">
              <a:off x="11345168" y="8101929"/>
              <a:ext cx="1934851" cy="865073"/>
            </a:xfrm>
            <a:prstGeom prst="curvedConnector2">
              <a:avLst/>
            </a:prstGeom>
            <a:ln w="38100">
              <a:solidFill>
                <a:schemeClr val="accent2">
                  <a:lumMod val="75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14" name="矩形: 圆角 20">
              <a:extLst>
                <a:ext uri="{FF2B5EF4-FFF2-40B4-BE49-F238E27FC236}">
                  <a16:creationId xmlns:a16="http://schemas.microsoft.com/office/drawing/2014/main" id="{E839131A-E3C2-FF5F-6056-FC3A43C97088}"/>
                </a:ext>
              </a:extLst>
            </p:cNvPr>
            <p:cNvSpPr/>
            <p:nvPr/>
          </p:nvSpPr>
          <p:spPr>
            <a:xfrm>
              <a:off x="8023969" y="8902206"/>
              <a:ext cx="986938" cy="28800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MatMul</a:t>
              </a:r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0</a:t>
              </a:r>
              <a:endParaRPr lang="zh-CN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15" name="矩形: 圆角 20">
              <a:extLst>
                <a:ext uri="{FF2B5EF4-FFF2-40B4-BE49-F238E27FC236}">
                  <a16:creationId xmlns:a16="http://schemas.microsoft.com/office/drawing/2014/main" id="{63ECEBDC-5D56-4E4C-381E-AC5C14C61BB1}"/>
                </a:ext>
              </a:extLst>
            </p:cNvPr>
            <p:cNvSpPr/>
            <p:nvPr/>
          </p:nvSpPr>
          <p:spPr>
            <a:xfrm>
              <a:off x="8081601" y="9431632"/>
              <a:ext cx="873700" cy="28800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Mul</a:t>
              </a:r>
              <a:endParaRPr lang="zh-CN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616" name="直接箭头连接符 19">
              <a:extLst>
                <a:ext uri="{FF2B5EF4-FFF2-40B4-BE49-F238E27FC236}">
                  <a16:creationId xmlns:a16="http://schemas.microsoft.com/office/drawing/2014/main" id="{DBD07A24-8374-B830-5963-F3D08773EF38}"/>
                </a:ext>
              </a:extLst>
            </p:cNvPr>
            <p:cNvCxnSpPr>
              <a:cxnSpLocks/>
              <a:stCxn id="1614" idx="2"/>
              <a:endCxn id="1615" idx="0"/>
            </p:cNvCxnSpPr>
            <p:nvPr/>
          </p:nvCxnSpPr>
          <p:spPr>
            <a:xfrm>
              <a:off x="8517438" y="9190206"/>
              <a:ext cx="1013" cy="24142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17" name="矩形: 圆角 20">
              <a:extLst>
                <a:ext uri="{FF2B5EF4-FFF2-40B4-BE49-F238E27FC236}">
                  <a16:creationId xmlns:a16="http://schemas.microsoft.com/office/drawing/2014/main" id="{7B74256E-E856-003A-944A-DD20EB9AA704}"/>
                </a:ext>
              </a:extLst>
            </p:cNvPr>
            <p:cNvSpPr/>
            <p:nvPr/>
          </p:nvSpPr>
          <p:spPr>
            <a:xfrm>
              <a:off x="10407815" y="9429543"/>
              <a:ext cx="986938" cy="28800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MatMul</a:t>
              </a:r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0</a:t>
              </a:r>
              <a:endParaRPr lang="zh-CN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18" name="矩形: 圆角 20">
              <a:extLst>
                <a:ext uri="{FF2B5EF4-FFF2-40B4-BE49-F238E27FC236}">
                  <a16:creationId xmlns:a16="http://schemas.microsoft.com/office/drawing/2014/main" id="{25163367-BB3A-3CBE-1705-4D54144F8581}"/>
                </a:ext>
              </a:extLst>
            </p:cNvPr>
            <p:cNvSpPr/>
            <p:nvPr/>
          </p:nvSpPr>
          <p:spPr>
            <a:xfrm>
              <a:off x="10459263" y="8896256"/>
              <a:ext cx="873700" cy="28800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Mul</a:t>
              </a:r>
              <a:endParaRPr lang="zh-CN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619" name="直接箭头连接符 19">
              <a:extLst>
                <a:ext uri="{FF2B5EF4-FFF2-40B4-BE49-F238E27FC236}">
                  <a16:creationId xmlns:a16="http://schemas.microsoft.com/office/drawing/2014/main" id="{E1032EDF-EEEF-A2C4-2EC5-2492881A5EE9}"/>
                </a:ext>
              </a:extLst>
            </p:cNvPr>
            <p:cNvCxnSpPr>
              <a:cxnSpLocks/>
              <a:stCxn id="1618" idx="2"/>
              <a:endCxn id="1617" idx="0"/>
            </p:cNvCxnSpPr>
            <p:nvPr/>
          </p:nvCxnSpPr>
          <p:spPr>
            <a:xfrm>
              <a:off x="10896113" y="9184256"/>
              <a:ext cx="5171" cy="24528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20" name="右箭头 1619">
              <a:extLst>
                <a:ext uri="{FF2B5EF4-FFF2-40B4-BE49-F238E27FC236}">
                  <a16:creationId xmlns:a16="http://schemas.microsoft.com/office/drawing/2014/main" id="{F0318D20-5718-8216-7B43-8A3D3D86B44E}"/>
                </a:ext>
              </a:extLst>
            </p:cNvPr>
            <p:cNvSpPr/>
            <p:nvPr/>
          </p:nvSpPr>
          <p:spPr>
            <a:xfrm>
              <a:off x="9116057" y="9067048"/>
              <a:ext cx="801765" cy="292404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21" name="文本框 1620">
              <a:extLst>
                <a:ext uri="{FF2B5EF4-FFF2-40B4-BE49-F238E27FC236}">
                  <a16:creationId xmlns:a16="http://schemas.microsoft.com/office/drawing/2014/main" id="{8AD38F53-A0D7-B9F5-D147-5FC16911C507}"/>
                </a:ext>
              </a:extLst>
            </p:cNvPr>
            <p:cNvSpPr txBox="1"/>
            <p:nvPr/>
          </p:nvSpPr>
          <p:spPr>
            <a:xfrm>
              <a:off x="9124957" y="9309300"/>
              <a:ext cx="6805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Valid</a:t>
              </a:r>
              <a:endParaRPr lang="zh-CN" alt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622" name="组合 1621">
              <a:extLst>
                <a:ext uri="{FF2B5EF4-FFF2-40B4-BE49-F238E27FC236}">
                  <a16:creationId xmlns:a16="http://schemas.microsoft.com/office/drawing/2014/main" id="{F4691EB9-3BD9-F049-F22D-66F8C845CF2A}"/>
                </a:ext>
              </a:extLst>
            </p:cNvPr>
            <p:cNvGrpSpPr/>
            <p:nvPr/>
          </p:nvGrpSpPr>
          <p:grpSpPr>
            <a:xfrm>
              <a:off x="7774973" y="7449298"/>
              <a:ext cx="1360377" cy="1022489"/>
              <a:chOff x="4496546" y="3221185"/>
              <a:chExt cx="1360377" cy="1022489"/>
            </a:xfrm>
          </p:grpSpPr>
          <p:grpSp>
            <p:nvGrpSpPr>
              <p:cNvPr id="1714" name="组合 1713">
                <a:extLst>
                  <a:ext uri="{FF2B5EF4-FFF2-40B4-BE49-F238E27FC236}">
                    <a16:creationId xmlns:a16="http://schemas.microsoft.com/office/drawing/2014/main" id="{61295C70-EA6B-31B0-0203-257FFF4B1BD6}"/>
                  </a:ext>
                </a:extLst>
              </p:cNvPr>
              <p:cNvGrpSpPr/>
              <p:nvPr/>
            </p:nvGrpSpPr>
            <p:grpSpPr>
              <a:xfrm>
                <a:off x="4774715" y="3570421"/>
                <a:ext cx="1082208" cy="359883"/>
                <a:chOff x="5116209" y="4756403"/>
                <a:chExt cx="1082208" cy="359883"/>
              </a:xfrm>
            </p:grpSpPr>
            <p:grpSp>
              <p:nvGrpSpPr>
                <p:cNvPr id="1720" name="组合 1719">
                  <a:extLst>
                    <a:ext uri="{FF2B5EF4-FFF2-40B4-BE49-F238E27FC236}">
                      <a16:creationId xmlns:a16="http://schemas.microsoft.com/office/drawing/2014/main" id="{52A70DFE-89AC-FEAC-448E-732656B53F41}"/>
                    </a:ext>
                  </a:extLst>
                </p:cNvPr>
                <p:cNvGrpSpPr/>
                <p:nvPr/>
              </p:nvGrpSpPr>
              <p:grpSpPr>
                <a:xfrm rot="5400000">
                  <a:off x="5581611" y="4386803"/>
                  <a:ext cx="247206" cy="986406"/>
                  <a:chOff x="11860614" y="1022165"/>
                  <a:chExt cx="247206" cy="986406"/>
                </a:xfrm>
                <a:solidFill>
                  <a:schemeClr val="accent6">
                    <a:lumMod val="75000"/>
                  </a:schemeClr>
                </a:solidFill>
              </p:grpSpPr>
              <p:sp>
                <p:nvSpPr>
                  <p:cNvPr id="1738" name="矩形 1737">
                    <a:extLst>
                      <a:ext uri="{FF2B5EF4-FFF2-40B4-BE49-F238E27FC236}">
                        <a16:creationId xmlns:a16="http://schemas.microsoft.com/office/drawing/2014/main" id="{BBBCB863-6CC5-7BF4-B6EA-D6CFCD8415B0}"/>
                      </a:ext>
                    </a:extLst>
                  </p:cNvPr>
                  <p:cNvSpPr/>
                  <p:nvPr/>
                </p:nvSpPr>
                <p:spPr>
                  <a:xfrm>
                    <a:off x="11860658" y="1022165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739" name="矩形 1738">
                    <a:extLst>
                      <a:ext uri="{FF2B5EF4-FFF2-40B4-BE49-F238E27FC236}">
                        <a16:creationId xmlns:a16="http://schemas.microsoft.com/office/drawing/2014/main" id="{287F8CFC-1D9D-9D8D-0577-DDC66EA5B9D3}"/>
                      </a:ext>
                    </a:extLst>
                  </p:cNvPr>
                  <p:cNvSpPr/>
                  <p:nvPr/>
                </p:nvSpPr>
                <p:spPr>
                  <a:xfrm>
                    <a:off x="11984239" y="1022165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740" name="矩形 1739">
                    <a:extLst>
                      <a:ext uri="{FF2B5EF4-FFF2-40B4-BE49-F238E27FC236}">
                        <a16:creationId xmlns:a16="http://schemas.microsoft.com/office/drawing/2014/main" id="{23AEC109-C0FF-0D83-1235-D717671BA063}"/>
                      </a:ext>
                    </a:extLst>
                  </p:cNvPr>
                  <p:cNvSpPr/>
                  <p:nvPr/>
                </p:nvSpPr>
                <p:spPr>
                  <a:xfrm>
                    <a:off x="11860614" y="1514249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741" name="矩形 1740">
                    <a:extLst>
                      <a:ext uri="{FF2B5EF4-FFF2-40B4-BE49-F238E27FC236}">
                        <a16:creationId xmlns:a16="http://schemas.microsoft.com/office/drawing/2014/main" id="{AA4B881A-0A17-731C-4CD1-838F5D174418}"/>
                      </a:ext>
                    </a:extLst>
                  </p:cNvPr>
                  <p:cNvSpPr/>
                  <p:nvPr/>
                </p:nvSpPr>
                <p:spPr>
                  <a:xfrm>
                    <a:off x="11984194" y="1514248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742" name="矩形 1741">
                    <a:extLst>
                      <a:ext uri="{FF2B5EF4-FFF2-40B4-BE49-F238E27FC236}">
                        <a16:creationId xmlns:a16="http://schemas.microsoft.com/office/drawing/2014/main" id="{D4231EBE-9151-66FE-39B4-8B3E3F604565}"/>
                      </a:ext>
                    </a:extLst>
                  </p:cNvPr>
                  <p:cNvSpPr/>
                  <p:nvPr/>
                </p:nvSpPr>
                <p:spPr>
                  <a:xfrm>
                    <a:off x="11860658" y="1145746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743" name="矩形 1742">
                    <a:extLst>
                      <a:ext uri="{FF2B5EF4-FFF2-40B4-BE49-F238E27FC236}">
                        <a16:creationId xmlns:a16="http://schemas.microsoft.com/office/drawing/2014/main" id="{EC43DB1B-4A09-69BA-3336-F423715C0089}"/>
                      </a:ext>
                    </a:extLst>
                  </p:cNvPr>
                  <p:cNvSpPr/>
                  <p:nvPr/>
                </p:nvSpPr>
                <p:spPr>
                  <a:xfrm>
                    <a:off x="11984239" y="1145745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744" name="矩形 1743">
                    <a:extLst>
                      <a:ext uri="{FF2B5EF4-FFF2-40B4-BE49-F238E27FC236}">
                        <a16:creationId xmlns:a16="http://schemas.microsoft.com/office/drawing/2014/main" id="{828F9D9F-6ED6-7921-BFD5-E20C1986315A}"/>
                      </a:ext>
                    </a:extLst>
                  </p:cNvPr>
                  <p:cNvSpPr/>
                  <p:nvPr/>
                </p:nvSpPr>
                <p:spPr>
                  <a:xfrm>
                    <a:off x="11860614" y="1637829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745" name="矩形 1744">
                    <a:extLst>
                      <a:ext uri="{FF2B5EF4-FFF2-40B4-BE49-F238E27FC236}">
                        <a16:creationId xmlns:a16="http://schemas.microsoft.com/office/drawing/2014/main" id="{41235334-2E72-E560-C249-0A0FA9EAA337}"/>
                      </a:ext>
                    </a:extLst>
                  </p:cNvPr>
                  <p:cNvSpPr/>
                  <p:nvPr/>
                </p:nvSpPr>
                <p:spPr>
                  <a:xfrm>
                    <a:off x="11984194" y="1637829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746" name="矩形 1745">
                    <a:extLst>
                      <a:ext uri="{FF2B5EF4-FFF2-40B4-BE49-F238E27FC236}">
                        <a16:creationId xmlns:a16="http://schemas.microsoft.com/office/drawing/2014/main" id="{308210AC-F7E2-5820-9F6E-A6CF17124184}"/>
                      </a:ext>
                    </a:extLst>
                  </p:cNvPr>
                  <p:cNvSpPr/>
                  <p:nvPr/>
                </p:nvSpPr>
                <p:spPr>
                  <a:xfrm>
                    <a:off x="11860658" y="1269327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747" name="矩形 1746">
                    <a:extLst>
                      <a:ext uri="{FF2B5EF4-FFF2-40B4-BE49-F238E27FC236}">
                        <a16:creationId xmlns:a16="http://schemas.microsoft.com/office/drawing/2014/main" id="{2B1163B6-A177-0122-A021-4D6972966D80}"/>
                      </a:ext>
                    </a:extLst>
                  </p:cNvPr>
                  <p:cNvSpPr/>
                  <p:nvPr/>
                </p:nvSpPr>
                <p:spPr>
                  <a:xfrm>
                    <a:off x="11984239" y="1269326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748" name="矩形 1747">
                    <a:extLst>
                      <a:ext uri="{FF2B5EF4-FFF2-40B4-BE49-F238E27FC236}">
                        <a16:creationId xmlns:a16="http://schemas.microsoft.com/office/drawing/2014/main" id="{61CDE10B-FA8F-975A-DAB8-254E918474A7}"/>
                      </a:ext>
                    </a:extLst>
                  </p:cNvPr>
                  <p:cNvSpPr/>
                  <p:nvPr/>
                </p:nvSpPr>
                <p:spPr>
                  <a:xfrm>
                    <a:off x="11860614" y="1761410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749" name="矩形 1748">
                    <a:extLst>
                      <a:ext uri="{FF2B5EF4-FFF2-40B4-BE49-F238E27FC236}">
                        <a16:creationId xmlns:a16="http://schemas.microsoft.com/office/drawing/2014/main" id="{916B573E-B4F8-1D00-F67B-0C08D8D9DA0D}"/>
                      </a:ext>
                    </a:extLst>
                  </p:cNvPr>
                  <p:cNvSpPr/>
                  <p:nvPr/>
                </p:nvSpPr>
                <p:spPr>
                  <a:xfrm>
                    <a:off x="11984194" y="1761409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750" name="矩形 1749">
                    <a:extLst>
                      <a:ext uri="{FF2B5EF4-FFF2-40B4-BE49-F238E27FC236}">
                        <a16:creationId xmlns:a16="http://schemas.microsoft.com/office/drawing/2014/main" id="{55CBAA60-F087-1019-F473-2164BAA92370}"/>
                      </a:ext>
                    </a:extLst>
                  </p:cNvPr>
                  <p:cNvSpPr/>
                  <p:nvPr/>
                </p:nvSpPr>
                <p:spPr>
                  <a:xfrm>
                    <a:off x="11860658" y="1392906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751" name="矩形 1750">
                    <a:extLst>
                      <a:ext uri="{FF2B5EF4-FFF2-40B4-BE49-F238E27FC236}">
                        <a16:creationId xmlns:a16="http://schemas.microsoft.com/office/drawing/2014/main" id="{F1AD842E-4B30-AC88-28B8-71568D89E9E8}"/>
                      </a:ext>
                    </a:extLst>
                  </p:cNvPr>
                  <p:cNvSpPr/>
                  <p:nvPr/>
                </p:nvSpPr>
                <p:spPr>
                  <a:xfrm>
                    <a:off x="11984239" y="1392906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752" name="矩形 1751">
                    <a:extLst>
                      <a:ext uri="{FF2B5EF4-FFF2-40B4-BE49-F238E27FC236}">
                        <a16:creationId xmlns:a16="http://schemas.microsoft.com/office/drawing/2014/main" id="{E4A04FDC-513B-02E0-64CE-6B392FBA5DAC}"/>
                      </a:ext>
                    </a:extLst>
                  </p:cNvPr>
                  <p:cNvSpPr/>
                  <p:nvPr/>
                </p:nvSpPr>
                <p:spPr>
                  <a:xfrm>
                    <a:off x="11860614" y="1884990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753" name="矩形 1752">
                    <a:extLst>
                      <a:ext uri="{FF2B5EF4-FFF2-40B4-BE49-F238E27FC236}">
                        <a16:creationId xmlns:a16="http://schemas.microsoft.com/office/drawing/2014/main" id="{886BE093-6A7C-B335-EAF0-9B14BCD8B429}"/>
                      </a:ext>
                    </a:extLst>
                  </p:cNvPr>
                  <p:cNvSpPr/>
                  <p:nvPr/>
                </p:nvSpPr>
                <p:spPr>
                  <a:xfrm>
                    <a:off x="11984194" y="1884989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1721" name="组合 1720">
                  <a:extLst>
                    <a:ext uri="{FF2B5EF4-FFF2-40B4-BE49-F238E27FC236}">
                      <a16:creationId xmlns:a16="http://schemas.microsoft.com/office/drawing/2014/main" id="{7A3F086B-700F-52C9-DE06-E387A5D6AA97}"/>
                    </a:ext>
                  </a:extLst>
                </p:cNvPr>
                <p:cNvGrpSpPr/>
                <p:nvPr/>
              </p:nvGrpSpPr>
              <p:grpSpPr>
                <a:xfrm rot="5400000">
                  <a:off x="5486943" y="4498377"/>
                  <a:ext cx="247175" cy="988643"/>
                  <a:chOff x="11765946" y="1133739"/>
                  <a:chExt cx="247175" cy="988643"/>
                </a:xfrm>
                <a:solidFill>
                  <a:schemeClr val="accent6">
                    <a:lumMod val="20000"/>
                    <a:lumOff val="80000"/>
                  </a:schemeClr>
                </a:solidFill>
              </p:grpSpPr>
              <p:sp>
                <p:nvSpPr>
                  <p:cNvPr id="1722" name="矩形 1721">
                    <a:extLst>
                      <a:ext uri="{FF2B5EF4-FFF2-40B4-BE49-F238E27FC236}">
                        <a16:creationId xmlns:a16="http://schemas.microsoft.com/office/drawing/2014/main" id="{BC4D1E99-BE0E-F8A3-18D4-85A4AF92DB68}"/>
                      </a:ext>
                    </a:extLst>
                  </p:cNvPr>
                  <p:cNvSpPr/>
                  <p:nvPr/>
                </p:nvSpPr>
                <p:spPr>
                  <a:xfrm>
                    <a:off x="11765959" y="1133739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723" name="矩形 1722">
                    <a:extLst>
                      <a:ext uri="{FF2B5EF4-FFF2-40B4-BE49-F238E27FC236}">
                        <a16:creationId xmlns:a16="http://schemas.microsoft.com/office/drawing/2014/main" id="{2D3439F8-CD62-81EA-E47F-BF2A9BF9ED10}"/>
                      </a:ext>
                    </a:extLst>
                  </p:cNvPr>
                  <p:cNvSpPr/>
                  <p:nvPr/>
                </p:nvSpPr>
                <p:spPr>
                  <a:xfrm>
                    <a:off x="11889540" y="1133739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724" name="矩形 1723">
                    <a:extLst>
                      <a:ext uri="{FF2B5EF4-FFF2-40B4-BE49-F238E27FC236}">
                        <a16:creationId xmlns:a16="http://schemas.microsoft.com/office/drawing/2014/main" id="{E095CE6F-F03B-4651-629F-B0B49AD7A799}"/>
                      </a:ext>
                    </a:extLst>
                  </p:cNvPr>
                  <p:cNvSpPr/>
                  <p:nvPr/>
                </p:nvSpPr>
                <p:spPr>
                  <a:xfrm>
                    <a:off x="11765959" y="1257320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725" name="矩形 1724">
                    <a:extLst>
                      <a:ext uri="{FF2B5EF4-FFF2-40B4-BE49-F238E27FC236}">
                        <a16:creationId xmlns:a16="http://schemas.microsoft.com/office/drawing/2014/main" id="{21C59B27-BFB5-3947-C8B8-DC5DE87A9848}"/>
                      </a:ext>
                    </a:extLst>
                  </p:cNvPr>
                  <p:cNvSpPr/>
                  <p:nvPr/>
                </p:nvSpPr>
                <p:spPr>
                  <a:xfrm>
                    <a:off x="11889540" y="1257319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726" name="矩形 1725">
                    <a:extLst>
                      <a:ext uri="{FF2B5EF4-FFF2-40B4-BE49-F238E27FC236}">
                        <a16:creationId xmlns:a16="http://schemas.microsoft.com/office/drawing/2014/main" id="{5CC91AE1-2CCB-F2E7-F185-3CBF0322781A}"/>
                      </a:ext>
                    </a:extLst>
                  </p:cNvPr>
                  <p:cNvSpPr/>
                  <p:nvPr/>
                </p:nvSpPr>
                <p:spPr>
                  <a:xfrm>
                    <a:off x="11765959" y="1380901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727" name="矩形 1726">
                    <a:extLst>
                      <a:ext uri="{FF2B5EF4-FFF2-40B4-BE49-F238E27FC236}">
                        <a16:creationId xmlns:a16="http://schemas.microsoft.com/office/drawing/2014/main" id="{2BAA98C0-9D69-E692-CE61-0B08BD2C4630}"/>
                      </a:ext>
                    </a:extLst>
                  </p:cNvPr>
                  <p:cNvSpPr/>
                  <p:nvPr/>
                </p:nvSpPr>
                <p:spPr>
                  <a:xfrm>
                    <a:off x="11889540" y="1380900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728" name="矩形 1727">
                    <a:extLst>
                      <a:ext uri="{FF2B5EF4-FFF2-40B4-BE49-F238E27FC236}">
                        <a16:creationId xmlns:a16="http://schemas.microsoft.com/office/drawing/2014/main" id="{5AD2EA62-4D99-92E1-D7C4-DA57E9CFA041}"/>
                      </a:ext>
                    </a:extLst>
                  </p:cNvPr>
                  <p:cNvSpPr/>
                  <p:nvPr/>
                </p:nvSpPr>
                <p:spPr>
                  <a:xfrm>
                    <a:off x="11765959" y="1504480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729" name="矩形 1728">
                    <a:extLst>
                      <a:ext uri="{FF2B5EF4-FFF2-40B4-BE49-F238E27FC236}">
                        <a16:creationId xmlns:a16="http://schemas.microsoft.com/office/drawing/2014/main" id="{E515D69B-8CF6-58E8-0732-39E3EDF4A2DA}"/>
                      </a:ext>
                    </a:extLst>
                  </p:cNvPr>
                  <p:cNvSpPr/>
                  <p:nvPr/>
                </p:nvSpPr>
                <p:spPr>
                  <a:xfrm>
                    <a:off x="11889540" y="1504480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730" name="矩形 1729">
                    <a:extLst>
                      <a:ext uri="{FF2B5EF4-FFF2-40B4-BE49-F238E27FC236}">
                        <a16:creationId xmlns:a16="http://schemas.microsoft.com/office/drawing/2014/main" id="{3D8C4A6C-3579-1C79-ECE4-DA2BD44D2EEA}"/>
                      </a:ext>
                    </a:extLst>
                  </p:cNvPr>
                  <p:cNvSpPr/>
                  <p:nvPr/>
                </p:nvSpPr>
                <p:spPr>
                  <a:xfrm>
                    <a:off x="11765946" y="1628060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731" name="矩形 1730">
                    <a:extLst>
                      <a:ext uri="{FF2B5EF4-FFF2-40B4-BE49-F238E27FC236}">
                        <a16:creationId xmlns:a16="http://schemas.microsoft.com/office/drawing/2014/main" id="{011A87AE-1339-C770-D22B-C0701D6F27DD}"/>
                      </a:ext>
                    </a:extLst>
                  </p:cNvPr>
                  <p:cNvSpPr/>
                  <p:nvPr/>
                </p:nvSpPr>
                <p:spPr>
                  <a:xfrm>
                    <a:off x="11889526" y="1628059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732" name="矩形 1731">
                    <a:extLst>
                      <a:ext uri="{FF2B5EF4-FFF2-40B4-BE49-F238E27FC236}">
                        <a16:creationId xmlns:a16="http://schemas.microsoft.com/office/drawing/2014/main" id="{0DBA6B17-7FF9-0584-E440-F1A155BA2B8F}"/>
                      </a:ext>
                    </a:extLst>
                  </p:cNvPr>
                  <p:cNvSpPr/>
                  <p:nvPr/>
                </p:nvSpPr>
                <p:spPr>
                  <a:xfrm>
                    <a:off x="11765946" y="1751640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733" name="矩形 1732">
                    <a:extLst>
                      <a:ext uri="{FF2B5EF4-FFF2-40B4-BE49-F238E27FC236}">
                        <a16:creationId xmlns:a16="http://schemas.microsoft.com/office/drawing/2014/main" id="{7235DFEE-B451-79B1-2751-BE3644DC65F1}"/>
                      </a:ext>
                    </a:extLst>
                  </p:cNvPr>
                  <p:cNvSpPr/>
                  <p:nvPr/>
                </p:nvSpPr>
                <p:spPr>
                  <a:xfrm>
                    <a:off x="11889526" y="1751640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734" name="矩形 1733">
                    <a:extLst>
                      <a:ext uri="{FF2B5EF4-FFF2-40B4-BE49-F238E27FC236}">
                        <a16:creationId xmlns:a16="http://schemas.microsoft.com/office/drawing/2014/main" id="{01E89BE7-FC6D-8216-EF86-3372899DF50F}"/>
                      </a:ext>
                    </a:extLst>
                  </p:cNvPr>
                  <p:cNvSpPr/>
                  <p:nvPr/>
                </p:nvSpPr>
                <p:spPr>
                  <a:xfrm>
                    <a:off x="11765946" y="1875221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735" name="矩形 1734">
                    <a:extLst>
                      <a:ext uri="{FF2B5EF4-FFF2-40B4-BE49-F238E27FC236}">
                        <a16:creationId xmlns:a16="http://schemas.microsoft.com/office/drawing/2014/main" id="{D5AA0851-4222-8456-4B1D-F5FFEA26549F}"/>
                      </a:ext>
                    </a:extLst>
                  </p:cNvPr>
                  <p:cNvSpPr/>
                  <p:nvPr/>
                </p:nvSpPr>
                <p:spPr>
                  <a:xfrm>
                    <a:off x="11889526" y="1875220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736" name="矩形 1735">
                    <a:extLst>
                      <a:ext uri="{FF2B5EF4-FFF2-40B4-BE49-F238E27FC236}">
                        <a16:creationId xmlns:a16="http://schemas.microsoft.com/office/drawing/2014/main" id="{9F649E48-2135-5887-DE53-D8DF3A3879F2}"/>
                      </a:ext>
                    </a:extLst>
                  </p:cNvPr>
                  <p:cNvSpPr/>
                  <p:nvPr/>
                </p:nvSpPr>
                <p:spPr>
                  <a:xfrm>
                    <a:off x="11765946" y="1998801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737" name="矩形 1736">
                    <a:extLst>
                      <a:ext uri="{FF2B5EF4-FFF2-40B4-BE49-F238E27FC236}">
                        <a16:creationId xmlns:a16="http://schemas.microsoft.com/office/drawing/2014/main" id="{9A7AAB71-3CDF-25C3-04A3-F1F9E97A6511}"/>
                      </a:ext>
                    </a:extLst>
                  </p:cNvPr>
                  <p:cNvSpPr/>
                  <p:nvPr/>
                </p:nvSpPr>
                <p:spPr>
                  <a:xfrm>
                    <a:off x="11889526" y="1998800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</p:grpSp>
          <p:sp>
            <p:nvSpPr>
              <p:cNvPr id="1715" name="文本框 1714">
                <a:extLst>
                  <a:ext uri="{FF2B5EF4-FFF2-40B4-BE49-F238E27FC236}">
                    <a16:creationId xmlns:a16="http://schemas.microsoft.com/office/drawing/2014/main" id="{38C51700-FF89-6850-E844-08D91079B331}"/>
                  </a:ext>
                </a:extLst>
              </p:cNvPr>
              <p:cNvSpPr txBox="1"/>
              <p:nvPr/>
            </p:nvSpPr>
            <p:spPr>
              <a:xfrm>
                <a:off x="5028906" y="3874342"/>
                <a:ext cx="4252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N’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16" name="文本框 1715">
                <a:extLst>
                  <a:ext uri="{FF2B5EF4-FFF2-40B4-BE49-F238E27FC236}">
                    <a16:creationId xmlns:a16="http://schemas.microsoft.com/office/drawing/2014/main" id="{CB625B67-2121-5FE4-2461-CAF3B17439AE}"/>
                  </a:ext>
                </a:extLst>
              </p:cNvPr>
              <p:cNvSpPr txBox="1"/>
              <p:nvPr/>
            </p:nvSpPr>
            <p:spPr>
              <a:xfrm>
                <a:off x="4496546" y="3609172"/>
                <a:ext cx="3257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>
                    <a:solidFill>
                      <a:schemeClr val="accent4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</a:t>
                </a:r>
                <a:endParaRPr lang="zh-CN" altLang="en-US" b="1" dirty="0">
                  <a:solidFill>
                    <a:schemeClr val="accent4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1717" name="组合 1716">
                <a:extLst>
                  <a:ext uri="{FF2B5EF4-FFF2-40B4-BE49-F238E27FC236}">
                    <a16:creationId xmlns:a16="http://schemas.microsoft.com/office/drawing/2014/main" id="{923F364E-AE5A-0687-90F4-47CAF49A616C}"/>
                  </a:ext>
                </a:extLst>
              </p:cNvPr>
              <p:cNvGrpSpPr/>
              <p:nvPr/>
            </p:nvGrpSpPr>
            <p:grpSpPr>
              <a:xfrm>
                <a:off x="4505980" y="3221185"/>
                <a:ext cx="330799" cy="388375"/>
                <a:chOff x="2767201" y="2106856"/>
                <a:chExt cx="330799" cy="388375"/>
              </a:xfrm>
            </p:grpSpPr>
            <p:sp>
              <p:nvSpPr>
                <p:cNvPr id="1718" name="文本框 1717">
                  <a:extLst>
                    <a:ext uri="{FF2B5EF4-FFF2-40B4-BE49-F238E27FC236}">
                      <a16:creationId xmlns:a16="http://schemas.microsoft.com/office/drawing/2014/main" id="{C959913C-DB33-A298-83D4-07363A30D160}"/>
                    </a:ext>
                  </a:extLst>
                </p:cNvPr>
                <p:cNvSpPr txBox="1"/>
                <p:nvPr/>
              </p:nvSpPr>
              <p:spPr>
                <a:xfrm rot="18982472">
                  <a:off x="2767201" y="2106856"/>
                  <a:ext cx="298535" cy="3692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h</a:t>
                  </a:r>
                  <a:endParaRPr lang="zh-CN" altLang="en-US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1719" name="直接连接符 132">
                  <a:extLst>
                    <a:ext uri="{FF2B5EF4-FFF2-40B4-BE49-F238E27FC236}">
                      <a16:creationId xmlns:a16="http://schemas.microsoft.com/office/drawing/2014/main" id="{657F21F7-D02A-83D1-8858-132D17CB6AC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917774" y="2333720"/>
                  <a:ext cx="180226" cy="161511"/>
                </a:xfrm>
                <a:prstGeom prst="line">
                  <a:avLst/>
                </a:prstGeom>
                <a:ln w="12700">
                  <a:headEnd type="triangle" w="med" len="med"/>
                  <a:tailEnd type="triangl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623" name="直接箭头连接符 19">
              <a:extLst>
                <a:ext uri="{FF2B5EF4-FFF2-40B4-BE49-F238E27FC236}">
                  <a16:creationId xmlns:a16="http://schemas.microsoft.com/office/drawing/2014/main" id="{6C5317C4-6451-AA0C-D9E5-F7535F30CA20}"/>
                </a:ext>
              </a:extLst>
            </p:cNvPr>
            <p:cNvCxnSpPr>
              <a:cxnSpLocks/>
              <a:stCxn id="1715" idx="2"/>
              <a:endCxn id="1614" idx="0"/>
            </p:cNvCxnSpPr>
            <p:nvPr/>
          </p:nvCxnSpPr>
          <p:spPr>
            <a:xfrm flipH="1">
              <a:off x="8517438" y="8471787"/>
              <a:ext cx="2512" cy="43041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24" name="文本框 1623">
              <a:extLst>
                <a:ext uri="{FF2B5EF4-FFF2-40B4-BE49-F238E27FC236}">
                  <a16:creationId xmlns:a16="http://schemas.microsoft.com/office/drawing/2014/main" id="{C72C0F2F-5B0F-B92B-7106-119164B55C47}"/>
                </a:ext>
              </a:extLst>
            </p:cNvPr>
            <p:cNvSpPr txBox="1"/>
            <p:nvPr/>
          </p:nvSpPr>
          <p:spPr>
            <a:xfrm>
              <a:off x="6540611" y="10241128"/>
              <a:ext cx="16979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accent4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Reduction Dim</a:t>
              </a:r>
              <a:endParaRPr lang="zh-CN" altLang="en-US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625" name="组合 1624">
              <a:extLst>
                <a:ext uri="{FF2B5EF4-FFF2-40B4-BE49-F238E27FC236}">
                  <a16:creationId xmlns:a16="http://schemas.microsoft.com/office/drawing/2014/main" id="{EDDAC23D-E773-AFDE-2070-AA1FEAB15E8B}"/>
                </a:ext>
              </a:extLst>
            </p:cNvPr>
            <p:cNvGrpSpPr/>
            <p:nvPr/>
          </p:nvGrpSpPr>
          <p:grpSpPr>
            <a:xfrm>
              <a:off x="9723574" y="7438350"/>
              <a:ext cx="675666" cy="1723741"/>
              <a:chOff x="2708938" y="2127996"/>
              <a:chExt cx="675666" cy="1723741"/>
            </a:xfrm>
          </p:grpSpPr>
          <p:grpSp>
            <p:nvGrpSpPr>
              <p:cNvPr id="1674" name="组合 1673">
                <a:extLst>
                  <a:ext uri="{FF2B5EF4-FFF2-40B4-BE49-F238E27FC236}">
                    <a16:creationId xmlns:a16="http://schemas.microsoft.com/office/drawing/2014/main" id="{CB24752D-B94F-8120-15FD-56DFFFAAAD66}"/>
                  </a:ext>
                </a:extLst>
              </p:cNvPr>
              <p:cNvGrpSpPr/>
              <p:nvPr/>
            </p:nvGrpSpPr>
            <p:grpSpPr>
              <a:xfrm>
                <a:off x="3042730" y="2425555"/>
                <a:ext cx="341874" cy="1100217"/>
                <a:chOff x="11765946" y="1022165"/>
                <a:chExt cx="341874" cy="1100217"/>
              </a:xfrm>
            </p:grpSpPr>
            <p:grpSp>
              <p:nvGrpSpPr>
                <p:cNvPr id="1680" name="组合 1679">
                  <a:extLst>
                    <a:ext uri="{FF2B5EF4-FFF2-40B4-BE49-F238E27FC236}">
                      <a16:creationId xmlns:a16="http://schemas.microsoft.com/office/drawing/2014/main" id="{06DC4051-8E08-4055-6180-2346A69C6F2B}"/>
                    </a:ext>
                  </a:extLst>
                </p:cNvPr>
                <p:cNvGrpSpPr/>
                <p:nvPr/>
              </p:nvGrpSpPr>
              <p:grpSpPr>
                <a:xfrm>
                  <a:off x="11860614" y="1022165"/>
                  <a:ext cx="247206" cy="986406"/>
                  <a:chOff x="11860614" y="1022165"/>
                  <a:chExt cx="247206" cy="986406"/>
                </a:xfrm>
              </p:grpSpPr>
              <p:sp>
                <p:nvSpPr>
                  <p:cNvPr id="1698" name="矩形 1697">
                    <a:extLst>
                      <a:ext uri="{FF2B5EF4-FFF2-40B4-BE49-F238E27FC236}">
                        <a16:creationId xmlns:a16="http://schemas.microsoft.com/office/drawing/2014/main" id="{932E2D4C-0C62-BBF7-D46C-FA275A0A59F4}"/>
                      </a:ext>
                    </a:extLst>
                  </p:cNvPr>
                  <p:cNvSpPr/>
                  <p:nvPr/>
                </p:nvSpPr>
                <p:spPr>
                  <a:xfrm>
                    <a:off x="11860658" y="1022165"/>
                    <a:ext cx="123581" cy="123581"/>
                  </a:xfrm>
                  <a:prstGeom prst="rect">
                    <a:avLst/>
                  </a:prstGeom>
                  <a:solidFill>
                    <a:srgbClr val="BF9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699" name="矩形 1698">
                    <a:extLst>
                      <a:ext uri="{FF2B5EF4-FFF2-40B4-BE49-F238E27FC236}">
                        <a16:creationId xmlns:a16="http://schemas.microsoft.com/office/drawing/2014/main" id="{47705913-FA4D-320B-FE38-E781DC929D27}"/>
                      </a:ext>
                    </a:extLst>
                  </p:cNvPr>
                  <p:cNvSpPr/>
                  <p:nvPr/>
                </p:nvSpPr>
                <p:spPr>
                  <a:xfrm>
                    <a:off x="11984239" y="1022165"/>
                    <a:ext cx="123581" cy="123581"/>
                  </a:xfrm>
                  <a:prstGeom prst="rect">
                    <a:avLst/>
                  </a:prstGeom>
                  <a:solidFill>
                    <a:srgbClr val="BF9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700" name="矩形 1699">
                    <a:extLst>
                      <a:ext uri="{FF2B5EF4-FFF2-40B4-BE49-F238E27FC236}">
                        <a16:creationId xmlns:a16="http://schemas.microsoft.com/office/drawing/2014/main" id="{BE5DD8FA-25CE-F272-D220-5530A03BA0E5}"/>
                      </a:ext>
                    </a:extLst>
                  </p:cNvPr>
                  <p:cNvSpPr/>
                  <p:nvPr/>
                </p:nvSpPr>
                <p:spPr>
                  <a:xfrm>
                    <a:off x="11860614" y="1514249"/>
                    <a:ext cx="123581" cy="123581"/>
                  </a:xfrm>
                  <a:prstGeom prst="rect">
                    <a:avLst/>
                  </a:prstGeom>
                  <a:solidFill>
                    <a:srgbClr val="BF9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701" name="矩形 1700">
                    <a:extLst>
                      <a:ext uri="{FF2B5EF4-FFF2-40B4-BE49-F238E27FC236}">
                        <a16:creationId xmlns:a16="http://schemas.microsoft.com/office/drawing/2014/main" id="{F01DF901-022A-92BF-8BBC-AD8C153C7BA5}"/>
                      </a:ext>
                    </a:extLst>
                  </p:cNvPr>
                  <p:cNvSpPr/>
                  <p:nvPr/>
                </p:nvSpPr>
                <p:spPr>
                  <a:xfrm>
                    <a:off x="11984194" y="1514248"/>
                    <a:ext cx="123581" cy="123581"/>
                  </a:xfrm>
                  <a:prstGeom prst="rect">
                    <a:avLst/>
                  </a:prstGeom>
                  <a:solidFill>
                    <a:srgbClr val="BF9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702" name="矩形 1701">
                    <a:extLst>
                      <a:ext uri="{FF2B5EF4-FFF2-40B4-BE49-F238E27FC236}">
                        <a16:creationId xmlns:a16="http://schemas.microsoft.com/office/drawing/2014/main" id="{0D232ABE-3FD8-C6B8-1E14-3CB12B428DBA}"/>
                      </a:ext>
                    </a:extLst>
                  </p:cNvPr>
                  <p:cNvSpPr/>
                  <p:nvPr/>
                </p:nvSpPr>
                <p:spPr>
                  <a:xfrm>
                    <a:off x="11860658" y="1145746"/>
                    <a:ext cx="123581" cy="123581"/>
                  </a:xfrm>
                  <a:prstGeom prst="rect">
                    <a:avLst/>
                  </a:prstGeom>
                  <a:solidFill>
                    <a:srgbClr val="BF9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703" name="矩形 1702">
                    <a:extLst>
                      <a:ext uri="{FF2B5EF4-FFF2-40B4-BE49-F238E27FC236}">
                        <a16:creationId xmlns:a16="http://schemas.microsoft.com/office/drawing/2014/main" id="{C7BE0C2E-5345-6C83-CD87-DFA90E005422}"/>
                      </a:ext>
                    </a:extLst>
                  </p:cNvPr>
                  <p:cNvSpPr/>
                  <p:nvPr/>
                </p:nvSpPr>
                <p:spPr>
                  <a:xfrm>
                    <a:off x="11984239" y="1145745"/>
                    <a:ext cx="123581" cy="123581"/>
                  </a:xfrm>
                  <a:prstGeom prst="rect">
                    <a:avLst/>
                  </a:prstGeom>
                  <a:solidFill>
                    <a:srgbClr val="BF9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704" name="矩形 1703">
                    <a:extLst>
                      <a:ext uri="{FF2B5EF4-FFF2-40B4-BE49-F238E27FC236}">
                        <a16:creationId xmlns:a16="http://schemas.microsoft.com/office/drawing/2014/main" id="{5F7E3658-3B57-FA62-74E6-579EAD238E93}"/>
                      </a:ext>
                    </a:extLst>
                  </p:cNvPr>
                  <p:cNvSpPr/>
                  <p:nvPr/>
                </p:nvSpPr>
                <p:spPr>
                  <a:xfrm>
                    <a:off x="11860614" y="1637829"/>
                    <a:ext cx="123581" cy="123581"/>
                  </a:xfrm>
                  <a:prstGeom prst="rect">
                    <a:avLst/>
                  </a:prstGeom>
                  <a:solidFill>
                    <a:srgbClr val="BF9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705" name="矩形 1704">
                    <a:extLst>
                      <a:ext uri="{FF2B5EF4-FFF2-40B4-BE49-F238E27FC236}">
                        <a16:creationId xmlns:a16="http://schemas.microsoft.com/office/drawing/2014/main" id="{3F933174-AC5E-ADC3-B569-3A7E3A47679F}"/>
                      </a:ext>
                    </a:extLst>
                  </p:cNvPr>
                  <p:cNvSpPr/>
                  <p:nvPr/>
                </p:nvSpPr>
                <p:spPr>
                  <a:xfrm>
                    <a:off x="11984194" y="1637829"/>
                    <a:ext cx="123581" cy="123581"/>
                  </a:xfrm>
                  <a:prstGeom prst="rect">
                    <a:avLst/>
                  </a:prstGeom>
                  <a:solidFill>
                    <a:srgbClr val="BF9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706" name="矩形 1705">
                    <a:extLst>
                      <a:ext uri="{FF2B5EF4-FFF2-40B4-BE49-F238E27FC236}">
                        <a16:creationId xmlns:a16="http://schemas.microsoft.com/office/drawing/2014/main" id="{816AFE4D-AFE2-CC83-D0CB-15BB01178747}"/>
                      </a:ext>
                    </a:extLst>
                  </p:cNvPr>
                  <p:cNvSpPr/>
                  <p:nvPr/>
                </p:nvSpPr>
                <p:spPr>
                  <a:xfrm>
                    <a:off x="11860658" y="1269327"/>
                    <a:ext cx="123581" cy="123581"/>
                  </a:xfrm>
                  <a:prstGeom prst="rect">
                    <a:avLst/>
                  </a:prstGeom>
                  <a:solidFill>
                    <a:srgbClr val="BF9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707" name="矩形 1706">
                    <a:extLst>
                      <a:ext uri="{FF2B5EF4-FFF2-40B4-BE49-F238E27FC236}">
                        <a16:creationId xmlns:a16="http://schemas.microsoft.com/office/drawing/2014/main" id="{3E874AF8-778A-6CE1-F964-89A9CEE4440E}"/>
                      </a:ext>
                    </a:extLst>
                  </p:cNvPr>
                  <p:cNvSpPr/>
                  <p:nvPr/>
                </p:nvSpPr>
                <p:spPr>
                  <a:xfrm>
                    <a:off x="11984239" y="1269326"/>
                    <a:ext cx="123581" cy="123581"/>
                  </a:xfrm>
                  <a:prstGeom prst="rect">
                    <a:avLst/>
                  </a:prstGeom>
                  <a:solidFill>
                    <a:srgbClr val="BF9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708" name="矩形 1707">
                    <a:extLst>
                      <a:ext uri="{FF2B5EF4-FFF2-40B4-BE49-F238E27FC236}">
                        <a16:creationId xmlns:a16="http://schemas.microsoft.com/office/drawing/2014/main" id="{C66F2D27-FBC3-9385-FBA9-6DEC9994C1F1}"/>
                      </a:ext>
                    </a:extLst>
                  </p:cNvPr>
                  <p:cNvSpPr/>
                  <p:nvPr/>
                </p:nvSpPr>
                <p:spPr>
                  <a:xfrm>
                    <a:off x="11860614" y="1761410"/>
                    <a:ext cx="123581" cy="123581"/>
                  </a:xfrm>
                  <a:prstGeom prst="rect">
                    <a:avLst/>
                  </a:prstGeom>
                  <a:solidFill>
                    <a:srgbClr val="BF9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709" name="矩形 1708">
                    <a:extLst>
                      <a:ext uri="{FF2B5EF4-FFF2-40B4-BE49-F238E27FC236}">
                        <a16:creationId xmlns:a16="http://schemas.microsoft.com/office/drawing/2014/main" id="{C9BB9BD3-4AF5-A552-EADB-6D96BB39C135}"/>
                      </a:ext>
                    </a:extLst>
                  </p:cNvPr>
                  <p:cNvSpPr/>
                  <p:nvPr/>
                </p:nvSpPr>
                <p:spPr>
                  <a:xfrm>
                    <a:off x="11984194" y="1761409"/>
                    <a:ext cx="123581" cy="123581"/>
                  </a:xfrm>
                  <a:prstGeom prst="rect">
                    <a:avLst/>
                  </a:prstGeom>
                  <a:solidFill>
                    <a:srgbClr val="BF9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710" name="矩形 1709">
                    <a:extLst>
                      <a:ext uri="{FF2B5EF4-FFF2-40B4-BE49-F238E27FC236}">
                        <a16:creationId xmlns:a16="http://schemas.microsoft.com/office/drawing/2014/main" id="{56909D23-42FA-13FA-C6F6-5F29B1FC5B67}"/>
                      </a:ext>
                    </a:extLst>
                  </p:cNvPr>
                  <p:cNvSpPr/>
                  <p:nvPr/>
                </p:nvSpPr>
                <p:spPr>
                  <a:xfrm>
                    <a:off x="11860658" y="1392906"/>
                    <a:ext cx="123581" cy="123581"/>
                  </a:xfrm>
                  <a:prstGeom prst="rect">
                    <a:avLst/>
                  </a:prstGeom>
                  <a:solidFill>
                    <a:srgbClr val="BF9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711" name="矩形 1710">
                    <a:extLst>
                      <a:ext uri="{FF2B5EF4-FFF2-40B4-BE49-F238E27FC236}">
                        <a16:creationId xmlns:a16="http://schemas.microsoft.com/office/drawing/2014/main" id="{D461C8D6-9E02-77BD-3941-FBE88F270CCC}"/>
                      </a:ext>
                    </a:extLst>
                  </p:cNvPr>
                  <p:cNvSpPr/>
                  <p:nvPr/>
                </p:nvSpPr>
                <p:spPr>
                  <a:xfrm>
                    <a:off x="11984239" y="1392906"/>
                    <a:ext cx="123581" cy="123581"/>
                  </a:xfrm>
                  <a:prstGeom prst="rect">
                    <a:avLst/>
                  </a:prstGeom>
                  <a:solidFill>
                    <a:srgbClr val="BF9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712" name="矩形 1711">
                    <a:extLst>
                      <a:ext uri="{FF2B5EF4-FFF2-40B4-BE49-F238E27FC236}">
                        <a16:creationId xmlns:a16="http://schemas.microsoft.com/office/drawing/2014/main" id="{CD3890AE-DE9F-B153-E201-A4506B9E07C8}"/>
                      </a:ext>
                    </a:extLst>
                  </p:cNvPr>
                  <p:cNvSpPr/>
                  <p:nvPr/>
                </p:nvSpPr>
                <p:spPr>
                  <a:xfrm>
                    <a:off x="11860614" y="1884990"/>
                    <a:ext cx="123581" cy="123581"/>
                  </a:xfrm>
                  <a:prstGeom prst="rect">
                    <a:avLst/>
                  </a:prstGeom>
                  <a:solidFill>
                    <a:srgbClr val="BF9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713" name="矩形 1712">
                    <a:extLst>
                      <a:ext uri="{FF2B5EF4-FFF2-40B4-BE49-F238E27FC236}">
                        <a16:creationId xmlns:a16="http://schemas.microsoft.com/office/drawing/2014/main" id="{5480AE9E-EA27-CFC4-1AC5-1FB831A67CFF}"/>
                      </a:ext>
                    </a:extLst>
                  </p:cNvPr>
                  <p:cNvSpPr/>
                  <p:nvPr/>
                </p:nvSpPr>
                <p:spPr>
                  <a:xfrm>
                    <a:off x="11984194" y="1884989"/>
                    <a:ext cx="123581" cy="123581"/>
                  </a:xfrm>
                  <a:prstGeom prst="rect">
                    <a:avLst/>
                  </a:prstGeom>
                  <a:solidFill>
                    <a:srgbClr val="BF9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1681" name="组合 1680">
                  <a:extLst>
                    <a:ext uri="{FF2B5EF4-FFF2-40B4-BE49-F238E27FC236}">
                      <a16:creationId xmlns:a16="http://schemas.microsoft.com/office/drawing/2014/main" id="{2A5636DC-9A84-29A4-284D-3560E15B1132}"/>
                    </a:ext>
                  </a:extLst>
                </p:cNvPr>
                <p:cNvGrpSpPr/>
                <p:nvPr/>
              </p:nvGrpSpPr>
              <p:grpSpPr>
                <a:xfrm>
                  <a:off x="11765946" y="1133739"/>
                  <a:ext cx="247175" cy="988643"/>
                  <a:chOff x="11765946" y="1133739"/>
                  <a:chExt cx="247175" cy="988643"/>
                </a:xfrm>
              </p:grpSpPr>
              <p:sp>
                <p:nvSpPr>
                  <p:cNvPr id="1682" name="矩形 1681">
                    <a:extLst>
                      <a:ext uri="{FF2B5EF4-FFF2-40B4-BE49-F238E27FC236}">
                        <a16:creationId xmlns:a16="http://schemas.microsoft.com/office/drawing/2014/main" id="{C27270C9-7515-039B-3B2A-73E4F8E91593}"/>
                      </a:ext>
                    </a:extLst>
                  </p:cNvPr>
                  <p:cNvSpPr/>
                  <p:nvPr/>
                </p:nvSpPr>
                <p:spPr>
                  <a:xfrm>
                    <a:off x="11765959" y="1133739"/>
                    <a:ext cx="123581" cy="123581"/>
                  </a:xfrm>
                  <a:prstGeom prst="rect">
                    <a:avLst/>
                  </a:prstGeom>
                  <a:solidFill>
                    <a:srgbClr val="FFF2CC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683" name="矩形 1682">
                    <a:extLst>
                      <a:ext uri="{FF2B5EF4-FFF2-40B4-BE49-F238E27FC236}">
                        <a16:creationId xmlns:a16="http://schemas.microsoft.com/office/drawing/2014/main" id="{0082B091-29C1-219E-2269-25CE1FA419BB}"/>
                      </a:ext>
                    </a:extLst>
                  </p:cNvPr>
                  <p:cNvSpPr/>
                  <p:nvPr/>
                </p:nvSpPr>
                <p:spPr>
                  <a:xfrm>
                    <a:off x="11889540" y="1133739"/>
                    <a:ext cx="123581" cy="123581"/>
                  </a:xfrm>
                  <a:prstGeom prst="rect">
                    <a:avLst/>
                  </a:prstGeom>
                  <a:solidFill>
                    <a:srgbClr val="FFF2CC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684" name="矩形 1683">
                    <a:extLst>
                      <a:ext uri="{FF2B5EF4-FFF2-40B4-BE49-F238E27FC236}">
                        <a16:creationId xmlns:a16="http://schemas.microsoft.com/office/drawing/2014/main" id="{5796F497-1864-7552-EF00-D31B6FDB2061}"/>
                      </a:ext>
                    </a:extLst>
                  </p:cNvPr>
                  <p:cNvSpPr/>
                  <p:nvPr/>
                </p:nvSpPr>
                <p:spPr>
                  <a:xfrm>
                    <a:off x="11765959" y="1257320"/>
                    <a:ext cx="123581" cy="123581"/>
                  </a:xfrm>
                  <a:prstGeom prst="rect">
                    <a:avLst/>
                  </a:prstGeom>
                  <a:solidFill>
                    <a:srgbClr val="FFF2CC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685" name="矩形 1684">
                    <a:extLst>
                      <a:ext uri="{FF2B5EF4-FFF2-40B4-BE49-F238E27FC236}">
                        <a16:creationId xmlns:a16="http://schemas.microsoft.com/office/drawing/2014/main" id="{E955734D-7D26-5464-E971-B616302155EA}"/>
                      </a:ext>
                    </a:extLst>
                  </p:cNvPr>
                  <p:cNvSpPr/>
                  <p:nvPr/>
                </p:nvSpPr>
                <p:spPr>
                  <a:xfrm>
                    <a:off x="11889540" y="1257319"/>
                    <a:ext cx="123581" cy="123581"/>
                  </a:xfrm>
                  <a:prstGeom prst="rect">
                    <a:avLst/>
                  </a:prstGeom>
                  <a:solidFill>
                    <a:srgbClr val="FFF2CC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686" name="矩形 1685">
                    <a:extLst>
                      <a:ext uri="{FF2B5EF4-FFF2-40B4-BE49-F238E27FC236}">
                        <a16:creationId xmlns:a16="http://schemas.microsoft.com/office/drawing/2014/main" id="{BE750533-DBF9-5ABB-76E9-38A355A369FB}"/>
                      </a:ext>
                    </a:extLst>
                  </p:cNvPr>
                  <p:cNvSpPr/>
                  <p:nvPr/>
                </p:nvSpPr>
                <p:spPr>
                  <a:xfrm>
                    <a:off x="11765959" y="1380901"/>
                    <a:ext cx="123581" cy="123581"/>
                  </a:xfrm>
                  <a:prstGeom prst="rect">
                    <a:avLst/>
                  </a:prstGeom>
                  <a:solidFill>
                    <a:srgbClr val="FFF2CC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687" name="矩形 1686">
                    <a:extLst>
                      <a:ext uri="{FF2B5EF4-FFF2-40B4-BE49-F238E27FC236}">
                        <a16:creationId xmlns:a16="http://schemas.microsoft.com/office/drawing/2014/main" id="{881079B0-CACF-1C3E-A86B-8A34F538B459}"/>
                      </a:ext>
                    </a:extLst>
                  </p:cNvPr>
                  <p:cNvSpPr/>
                  <p:nvPr/>
                </p:nvSpPr>
                <p:spPr>
                  <a:xfrm>
                    <a:off x="11889540" y="1380900"/>
                    <a:ext cx="123581" cy="123581"/>
                  </a:xfrm>
                  <a:prstGeom prst="rect">
                    <a:avLst/>
                  </a:prstGeom>
                  <a:solidFill>
                    <a:srgbClr val="FFF2CC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688" name="矩形 1687">
                    <a:extLst>
                      <a:ext uri="{FF2B5EF4-FFF2-40B4-BE49-F238E27FC236}">
                        <a16:creationId xmlns:a16="http://schemas.microsoft.com/office/drawing/2014/main" id="{D522B0F1-9F4E-64D4-41DA-08344D486E75}"/>
                      </a:ext>
                    </a:extLst>
                  </p:cNvPr>
                  <p:cNvSpPr/>
                  <p:nvPr/>
                </p:nvSpPr>
                <p:spPr>
                  <a:xfrm>
                    <a:off x="11765959" y="1504480"/>
                    <a:ext cx="123581" cy="123581"/>
                  </a:xfrm>
                  <a:prstGeom prst="rect">
                    <a:avLst/>
                  </a:prstGeom>
                  <a:solidFill>
                    <a:srgbClr val="FFF2CC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689" name="矩形 1688">
                    <a:extLst>
                      <a:ext uri="{FF2B5EF4-FFF2-40B4-BE49-F238E27FC236}">
                        <a16:creationId xmlns:a16="http://schemas.microsoft.com/office/drawing/2014/main" id="{50122F25-636D-E0A8-704A-E42A0302D492}"/>
                      </a:ext>
                    </a:extLst>
                  </p:cNvPr>
                  <p:cNvSpPr/>
                  <p:nvPr/>
                </p:nvSpPr>
                <p:spPr>
                  <a:xfrm>
                    <a:off x="11889540" y="1504480"/>
                    <a:ext cx="123581" cy="123581"/>
                  </a:xfrm>
                  <a:prstGeom prst="rect">
                    <a:avLst/>
                  </a:prstGeom>
                  <a:solidFill>
                    <a:srgbClr val="FFF2CC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690" name="矩形 1689">
                    <a:extLst>
                      <a:ext uri="{FF2B5EF4-FFF2-40B4-BE49-F238E27FC236}">
                        <a16:creationId xmlns:a16="http://schemas.microsoft.com/office/drawing/2014/main" id="{8CDD46BF-AEE9-F0BA-4D7B-D9B673F98FD8}"/>
                      </a:ext>
                    </a:extLst>
                  </p:cNvPr>
                  <p:cNvSpPr/>
                  <p:nvPr/>
                </p:nvSpPr>
                <p:spPr>
                  <a:xfrm>
                    <a:off x="11765946" y="1628060"/>
                    <a:ext cx="123581" cy="123581"/>
                  </a:xfrm>
                  <a:prstGeom prst="rect">
                    <a:avLst/>
                  </a:prstGeom>
                  <a:solidFill>
                    <a:srgbClr val="FFF2CC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691" name="矩形 1690">
                    <a:extLst>
                      <a:ext uri="{FF2B5EF4-FFF2-40B4-BE49-F238E27FC236}">
                        <a16:creationId xmlns:a16="http://schemas.microsoft.com/office/drawing/2014/main" id="{05A0159F-6BC5-E49E-D52A-BFC9422D8374}"/>
                      </a:ext>
                    </a:extLst>
                  </p:cNvPr>
                  <p:cNvSpPr/>
                  <p:nvPr/>
                </p:nvSpPr>
                <p:spPr>
                  <a:xfrm>
                    <a:off x="11889526" y="1628059"/>
                    <a:ext cx="123581" cy="123581"/>
                  </a:xfrm>
                  <a:prstGeom prst="rect">
                    <a:avLst/>
                  </a:prstGeom>
                  <a:solidFill>
                    <a:srgbClr val="FFF2CC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692" name="矩形 1691">
                    <a:extLst>
                      <a:ext uri="{FF2B5EF4-FFF2-40B4-BE49-F238E27FC236}">
                        <a16:creationId xmlns:a16="http://schemas.microsoft.com/office/drawing/2014/main" id="{ED7B9535-871E-BF19-35F6-FC6BC2F9135F}"/>
                      </a:ext>
                    </a:extLst>
                  </p:cNvPr>
                  <p:cNvSpPr/>
                  <p:nvPr/>
                </p:nvSpPr>
                <p:spPr>
                  <a:xfrm>
                    <a:off x="11765946" y="1751640"/>
                    <a:ext cx="123581" cy="123581"/>
                  </a:xfrm>
                  <a:prstGeom prst="rect">
                    <a:avLst/>
                  </a:prstGeom>
                  <a:solidFill>
                    <a:srgbClr val="FFF2CC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693" name="矩形 1692">
                    <a:extLst>
                      <a:ext uri="{FF2B5EF4-FFF2-40B4-BE49-F238E27FC236}">
                        <a16:creationId xmlns:a16="http://schemas.microsoft.com/office/drawing/2014/main" id="{D22FF43E-3127-418F-6E14-A0A31861FBAC}"/>
                      </a:ext>
                    </a:extLst>
                  </p:cNvPr>
                  <p:cNvSpPr/>
                  <p:nvPr/>
                </p:nvSpPr>
                <p:spPr>
                  <a:xfrm>
                    <a:off x="11889526" y="1751640"/>
                    <a:ext cx="123581" cy="123581"/>
                  </a:xfrm>
                  <a:prstGeom prst="rect">
                    <a:avLst/>
                  </a:prstGeom>
                  <a:solidFill>
                    <a:srgbClr val="FFF2CC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694" name="矩形 1693">
                    <a:extLst>
                      <a:ext uri="{FF2B5EF4-FFF2-40B4-BE49-F238E27FC236}">
                        <a16:creationId xmlns:a16="http://schemas.microsoft.com/office/drawing/2014/main" id="{1CCF8778-73C8-D89B-4F18-263D7E55DD3A}"/>
                      </a:ext>
                    </a:extLst>
                  </p:cNvPr>
                  <p:cNvSpPr/>
                  <p:nvPr/>
                </p:nvSpPr>
                <p:spPr>
                  <a:xfrm>
                    <a:off x="11765946" y="1875221"/>
                    <a:ext cx="123581" cy="123581"/>
                  </a:xfrm>
                  <a:prstGeom prst="rect">
                    <a:avLst/>
                  </a:prstGeom>
                  <a:solidFill>
                    <a:srgbClr val="FFF2CC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695" name="矩形 1694">
                    <a:extLst>
                      <a:ext uri="{FF2B5EF4-FFF2-40B4-BE49-F238E27FC236}">
                        <a16:creationId xmlns:a16="http://schemas.microsoft.com/office/drawing/2014/main" id="{9FF5B8A8-2B7D-A54D-FAA0-1BFAF602CA62}"/>
                      </a:ext>
                    </a:extLst>
                  </p:cNvPr>
                  <p:cNvSpPr/>
                  <p:nvPr/>
                </p:nvSpPr>
                <p:spPr>
                  <a:xfrm>
                    <a:off x="11889526" y="1875220"/>
                    <a:ext cx="123581" cy="123581"/>
                  </a:xfrm>
                  <a:prstGeom prst="rect">
                    <a:avLst/>
                  </a:prstGeom>
                  <a:solidFill>
                    <a:srgbClr val="FFF2CC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696" name="矩形 1695">
                    <a:extLst>
                      <a:ext uri="{FF2B5EF4-FFF2-40B4-BE49-F238E27FC236}">
                        <a16:creationId xmlns:a16="http://schemas.microsoft.com/office/drawing/2014/main" id="{74ED162D-E422-C396-E809-8F94F22A6C70}"/>
                      </a:ext>
                    </a:extLst>
                  </p:cNvPr>
                  <p:cNvSpPr/>
                  <p:nvPr/>
                </p:nvSpPr>
                <p:spPr>
                  <a:xfrm>
                    <a:off x="11765946" y="1998801"/>
                    <a:ext cx="123581" cy="123581"/>
                  </a:xfrm>
                  <a:prstGeom prst="rect">
                    <a:avLst/>
                  </a:prstGeom>
                  <a:solidFill>
                    <a:srgbClr val="FFF2CC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697" name="矩形 1696">
                    <a:extLst>
                      <a:ext uri="{FF2B5EF4-FFF2-40B4-BE49-F238E27FC236}">
                        <a16:creationId xmlns:a16="http://schemas.microsoft.com/office/drawing/2014/main" id="{5BBF2C2D-BEBC-4673-CFE7-8C273659DF0F}"/>
                      </a:ext>
                    </a:extLst>
                  </p:cNvPr>
                  <p:cNvSpPr/>
                  <p:nvPr/>
                </p:nvSpPr>
                <p:spPr>
                  <a:xfrm>
                    <a:off x="11889526" y="1998800"/>
                    <a:ext cx="123581" cy="123581"/>
                  </a:xfrm>
                  <a:prstGeom prst="rect">
                    <a:avLst/>
                  </a:prstGeom>
                  <a:solidFill>
                    <a:srgbClr val="FFF2CC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</p:grpSp>
          <p:sp>
            <p:nvSpPr>
              <p:cNvPr id="1675" name="文本框 1674">
                <a:extLst>
                  <a:ext uri="{FF2B5EF4-FFF2-40B4-BE49-F238E27FC236}">
                    <a16:creationId xmlns:a16="http://schemas.microsoft.com/office/drawing/2014/main" id="{0913B2F4-2771-244F-207D-A364423ADFE1}"/>
                  </a:ext>
                </a:extLst>
              </p:cNvPr>
              <p:cNvSpPr txBox="1"/>
              <p:nvPr/>
            </p:nvSpPr>
            <p:spPr>
              <a:xfrm>
                <a:off x="2708938" y="2825807"/>
                <a:ext cx="4928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N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76" name="文本框 1675">
                <a:extLst>
                  <a:ext uri="{FF2B5EF4-FFF2-40B4-BE49-F238E27FC236}">
                    <a16:creationId xmlns:a16="http://schemas.microsoft.com/office/drawing/2014/main" id="{EAB1CED8-9F9D-5FA7-4C0A-C933C5F8EACB}"/>
                  </a:ext>
                </a:extLst>
              </p:cNvPr>
              <p:cNvSpPr txBox="1"/>
              <p:nvPr/>
            </p:nvSpPr>
            <p:spPr>
              <a:xfrm>
                <a:off x="3003164" y="3482405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d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1677" name="组合 1676">
                <a:extLst>
                  <a:ext uri="{FF2B5EF4-FFF2-40B4-BE49-F238E27FC236}">
                    <a16:creationId xmlns:a16="http://schemas.microsoft.com/office/drawing/2014/main" id="{A9088094-3A45-DC51-C836-71521DA17933}"/>
                  </a:ext>
                </a:extLst>
              </p:cNvPr>
              <p:cNvGrpSpPr/>
              <p:nvPr/>
            </p:nvGrpSpPr>
            <p:grpSpPr>
              <a:xfrm>
                <a:off x="2766341" y="2127996"/>
                <a:ext cx="330799" cy="388375"/>
                <a:chOff x="2767201" y="2106856"/>
                <a:chExt cx="330799" cy="388375"/>
              </a:xfrm>
            </p:grpSpPr>
            <p:sp>
              <p:nvSpPr>
                <p:cNvPr id="1678" name="文本框 1677">
                  <a:extLst>
                    <a:ext uri="{FF2B5EF4-FFF2-40B4-BE49-F238E27FC236}">
                      <a16:creationId xmlns:a16="http://schemas.microsoft.com/office/drawing/2014/main" id="{75271C7F-C3FA-F686-0F21-D809DCB0EEAA}"/>
                    </a:ext>
                  </a:extLst>
                </p:cNvPr>
                <p:cNvSpPr txBox="1"/>
                <p:nvPr/>
              </p:nvSpPr>
              <p:spPr>
                <a:xfrm rot="18982472">
                  <a:off x="2767201" y="2106856"/>
                  <a:ext cx="298535" cy="3692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h</a:t>
                  </a:r>
                  <a:endParaRPr lang="zh-CN" altLang="en-US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1679" name="直接连接符 132">
                  <a:extLst>
                    <a:ext uri="{FF2B5EF4-FFF2-40B4-BE49-F238E27FC236}">
                      <a16:creationId xmlns:a16="http://schemas.microsoft.com/office/drawing/2014/main" id="{BC4BCE75-325D-6B0D-EEF3-CAEB821BBDB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917774" y="2333720"/>
                  <a:ext cx="180226" cy="161511"/>
                </a:xfrm>
                <a:prstGeom prst="line">
                  <a:avLst/>
                </a:prstGeom>
                <a:ln w="12700">
                  <a:headEnd type="triangle" w="med" len="med"/>
                  <a:tailEnd type="triangl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626" name="组合 1625">
              <a:extLst>
                <a:ext uri="{FF2B5EF4-FFF2-40B4-BE49-F238E27FC236}">
                  <a16:creationId xmlns:a16="http://schemas.microsoft.com/office/drawing/2014/main" id="{A1BC1FC8-9F2A-4E7C-0178-B1702A745A16}"/>
                </a:ext>
              </a:extLst>
            </p:cNvPr>
            <p:cNvGrpSpPr/>
            <p:nvPr/>
          </p:nvGrpSpPr>
          <p:grpSpPr>
            <a:xfrm>
              <a:off x="11087061" y="7382374"/>
              <a:ext cx="792995" cy="1457849"/>
              <a:chOff x="8881757" y="11080534"/>
              <a:chExt cx="792995" cy="1457849"/>
            </a:xfrm>
          </p:grpSpPr>
          <p:grpSp>
            <p:nvGrpSpPr>
              <p:cNvPr id="1634" name="组合 1633">
                <a:extLst>
                  <a:ext uri="{FF2B5EF4-FFF2-40B4-BE49-F238E27FC236}">
                    <a16:creationId xmlns:a16="http://schemas.microsoft.com/office/drawing/2014/main" id="{2CBF0EC9-D24B-B927-5D6B-227884D0E4C7}"/>
                  </a:ext>
                </a:extLst>
              </p:cNvPr>
              <p:cNvGrpSpPr/>
              <p:nvPr/>
            </p:nvGrpSpPr>
            <p:grpSpPr>
              <a:xfrm>
                <a:off x="8910567" y="11171464"/>
                <a:ext cx="330799" cy="388375"/>
                <a:chOff x="4946889" y="869893"/>
                <a:chExt cx="330799" cy="388375"/>
              </a:xfrm>
            </p:grpSpPr>
            <p:sp>
              <p:nvSpPr>
                <p:cNvPr id="1672" name="文本框 1671">
                  <a:extLst>
                    <a:ext uri="{FF2B5EF4-FFF2-40B4-BE49-F238E27FC236}">
                      <a16:creationId xmlns:a16="http://schemas.microsoft.com/office/drawing/2014/main" id="{285D8434-BBCF-615F-6523-08BF9F6483FB}"/>
                    </a:ext>
                  </a:extLst>
                </p:cNvPr>
                <p:cNvSpPr txBox="1"/>
                <p:nvPr/>
              </p:nvSpPr>
              <p:spPr>
                <a:xfrm rot="18982472">
                  <a:off x="4946889" y="869893"/>
                  <a:ext cx="298535" cy="3692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h</a:t>
                  </a:r>
                  <a:endParaRPr lang="zh-CN" altLang="en-US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1673" name="直接连接符 132">
                  <a:extLst>
                    <a:ext uri="{FF2B5EF4-FFF2-40B4-BE49-F238E27FC236}">
                      <a16:creationId xmlns:a16="http://schemas.microsoft.com/office/drawing/2014/main" id="{0644D66C-6C9C-8335-B529-460902413A5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097462" y="1096757"/>
                  <a:ext cx="180226" cy="161511"/>
                </a:xfrm>
                <a:prstGeom prst="line">
                  <a:avLst/>
                </a:prstGeom>
                <a:ln w="12700">
                  <a:headEnd type="triangle" w="med" len="med"/>
                  <a:tailEnd type="triangl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35" name="组合 1634">
                <a:extLst>
                  <a:ext uri="{FF2B5EF4-FFF2-40B4-BE49-F238E27FC236}">
                    <a16:creationId xmlns:a16="http://schemas.microsoft.com/office/drawing/2014/main" id="{58257558-9437-32A9-05E1-232F32C5A5DE}"/>
                  </a:ext>
                </a:extLst>
              </p:cNvPr>
              <p:cNvGrpSpPr/>
              <p:nvPr/>
            </p:nvGrpSpPr>
            <p:grpSpPr>
              <a:xfrm>
                <a:off x="9179798" y="11463990"/>
                <a:ext cx="309263" cy="1074393"/>
                <a:chOff x="9179798" y="11463990"/>
                <a:chExt cx="309263" cy="1074393"/>
              </a:xfrm>
            </p:grpSpPr>
            <p:grpSp>
              <p:nvGrpSpPr>
                <p:cNvPr id="1638" name="组合 1637">
                  <a:extLst>
                    <a:ext uri="{FF2B5EF4-FFF2-40B4-BE49-F238E27FC236}">
                      <a16:creationId xmlns:a16="http://schemas.microsoft.com/office/drawing/2014/main" id="{803B61B0-5041-BB6C-7098-C5BCEB6FA1FF}"/>
                    </a:ext>
                  </a:extLst>
                </p:cNvPr>
                <p:cNvGrpSpPr/>
                <p:nvPr/>
              </p:nvGrpSpPr>
              <p:grpSpPr>
                <a:xfrm>
                  <a:off x="9241855" y="11463990"/>
                  <a:ext cx="247206" cy="986406"/>
                  <a:chOff x="9241855" y="11463990"/>
                  <a:chExt cx="247206" cy="986406"/>
                </a:xfrm>
              </p:grpSpPr>
              <p:sp>
                <p:nvSpPr>
                  <p:cNvPr id="1656" name="矩形 1655">
                    <a:extLst>
                      <a:ext uri="{FF2B5EF4-FFF2-40B4-BE49-F238E27FC236}">
                        <a16:creationId xmlns:a16="http://schemas.microsoft.com/office/drawing/2014/main" id="{39C9E00B-CBD0-F604-58A3-92DA38306D1F}"/>
                      </a:ext>
                    </a:extLst>
                  </p:cNvPr>
                  <p:cNvSpPr/>
                  <p:nvPr/>
                </p:nvSpPr>
                <p:spPr>
                  <a:xfrm>
                    <a:off x="9241899" y="11463990"/>
                    <a:ext cx="123581" cy="123581"/>
                  </a:xfrm>
                  <a:prstGeom prst="rect">
                    <a:avLst/>
                  </a:prstGeom>
                  <a:solidFill>
                    <a:schemeClr val="accent2">
                      <a:lumMod val="75000"/>
                    </a:schemeClr>
                  </a:solidFill>
                  <a:ln>
                    <a:solidFill>
                      <a:srgbClr val="000000"/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657" name="矩形 1656">
                    <a:extLst>
                      <a:ext uri="{FF2B5EF4-FFF2-40B4-BE49-F238E27FC236}">
                        <a16:creationId xmlns:a16="http://schemas.microsoft.com/office/drawing/2014/main" id="{0282EFCF-1FCC-495D-91B7-2C6998ADEC94}"/>
                      </a:ext>
                    </a:extLst>
                  </p:cNvPr>
                  <p:cNvSpPr/>
                  <p:nvPr/>
                </p:nvSpPr>
                <p:spPr>
                  <a:xfrm>
                    <a:off x="9365480" y="11463990"/>
                    <a:ext cx="123581" cy="123581"/>
                  </a:xfrm>
                  <a:prstGeom prst="rect">
                    <a:avLst/>
                  </a:prstGeom>
                  <a:solidFill>
                    <a:schemeClr val="accent2">
                      <a:lumMod val="40000"/>
                      <a:lumOff val="60000"/>
                      <a:alpha val="29804"/>
                    </a:schemeClr>
                  </a:solidFill>
                  <a:ln>
                    <a:solidFill>
                      <a:srgbClr val="000000">
                        <a:alpha val="50196"/>
                      </a:srgbClr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658" name="矩形 1657">
                    <a:extLst>
                      <a:ext uri="{FF2B5EF4-FFF2-40B4-BE49-F238E27FC236}">
                        <a16:creationId xmlns:a16="http://schemas.microsoft.com/office/drawing/2014/main" id="{91AD6417-6921-0114-C2E5-3BB418C1076D}"/>
                      </a:ext>
                    </a:extLst>
                  </p:cNvPr>
                  <p:cNvSpPr/>
                  <p:nvPr/>
                </p:nvSpPr>
                <p:spPr>
                  <a:xfrm>
                    <a:off x="9241855" y="11956074"/>
                    <a:ext cx="123581" cy="123581"/>
                  </a:xfrm>
                  <a:prstGeom prst="rect">
                    <a:avLst/>
                  </a:prstGeom>
                  <a:solidFill>
                    <a:schemeClr val="accent2">
                      <a:lumMod val="40000"/>
                      <a:lumOff val="60000"/>
                      <a:alpha val="29804"/>
                    </a:schemeClr>
                  </a:solidFill>
                  <a:ln>
                    <a:solidFill>
                      <a:srgbClr val="000000">
                        <a:alpha val="50196"/>
                      </a:srgbClr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659" name="矩形 1658">
                    <a:extLst>
                      <a:ext uri="{FF2B5EF4-FFF2-40B4-BE49-F238E27FC236}">
                        <a16:creationId xmlns:a16="http://schemas.microsoft.com/office/drawing/2014/main" id="{92CECB28-6B60-76D1-62CC-D8767848CD08}"/>
                      </a:ext>
                    </a:extLst>
                  </p:cNvPr>
                  <p:cNvSpPr/>
                  <p:nvPr/>
                </p:nvSpPr>
                <p:spPr>
                  <a:xfrm>
                    <a:off x="9365435" y="11956073"/>
                    <a:ext cx="123581" cy="123581"/>
                  </a:xfrm>
                  <a:prstGeom prst="rect">
                    <a:avLst/>
                  </a:prstGeom>
                  <a:solidFill>
                    <a:schemeClr val="accent2">
                      <a:lumMod val="40000"/>
                      <a:lumOff val="60000"/>
                      <a:alpha val="29804"/>
                    </a:schemeClr>
                  </a:solidFill>
                  <a:ln>
                    <a:solidFill>
                      <a:srgbClr val="000000">
                        <a:alpha val="50196"/>
                      </a:srgbClr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660" name="矩形 1659">
                    <a:extLst>
                      <a:ext uri="{FF2B5EF4-FFF2-40B4-BE49-F238E27FC236}">
                        <a16:creationId xmlns:a16="http://schemas.microsoft.com/office/drawing/2014/main" id="{0B32F9D5-5AA2-33D0-DD04-8E142F4FD459}"/>
                      </a:ext>
                    </a:extLst>
                  </p:cNvPr>
                  <p:cNvSpPr/>
                  <p:nvPr/>
                </p:nvSpPr>
                <p:spPr>
                  <a:xfrm>
                    <a:off x="9241899" y="11587571"/>
                    <a:ext cx="123581" cy="123581"/>
                  </a:xfrm>
                  <a:prstGeom prst="rect">
                    <a:avLst/>
                  </a:prstGeom>
                  <a:solidFill>
                    <a:schemeClr val="accent2">
                      <a:lumMod val="40000"/>
                      <a:lumOff val="60000"/>
                      <a:alpha val="29804"/>
                    </a:schemeClr>
                  </a:solidFill>
                  <a:ln>
                    <a:solidFill>
                      <a:srgbClr val="000000">
                        <a:alpha val="50196"/>
                      </a:srgbClr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661" name="矩形 1660">
                    <a:extLst>
                      <a:ext uri="{FF2B5EF4-FFF2-40B4-BE49-F238E27FC236}">
                        <a16:creationId xmlns:a16="http://schemas.microsoft.com/office/drawing/2014/main" id="{7969E390-B184-DD83-F8FB-F0871D0CA43B}"/>
                      </a:ext>
                    </a:extLst>
                  </p:cNvPr>
                  <p:cNvSpPr/>
                  <p:nvPr/>
                </p:nvSpPr>
                <p:spPr>
                  <a:xfrm>
                    <a:off x="9365480" y="11587570"/>
                    <a:ext cx="123581" cy="123581"/>
                  </a:xfrm>
                  <a:prstGeom prst="rect">
                    <a:avLst/>
                  </a:prstGeom>
                  <a:solidFill>
                    <a:schemeClr val="accent2">
                      <a:lumMod val="40000"/>
                      <a:lumOff val="60000"/>
                      <a:alpha val="29804"/>
                    </a:schemeClr>
                  </a:solidFill>
                  <a:ln>
                    <a:solidFill>
                      <a:srgbClr val="000000">
                        <a:alpha val="50196"/>
                      </a:srgbClr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662" name="矩形 1661">
                    <a:extLst>
                      <a:ext uri="{FF2B5EF4-FFF2-40B4-BE49-F238E27FC236}">
                        <a16:creationId xmlns:a16="http://schemas.microsoft.com/office/drawing/2014/main" id="{C0CFCB7B-EEAE-D27D-BC6C-F7A792562964}"/>
                      </a:ext>
                    </a:extLst>
                  </p:cNvPr>
                  <p:cNvSpPr/>
                  <p:nvPr/>
                </p:nvSpPr>
                <p:spPr>
                  <a:xfrm>
                    <a:off x="9241855" y="12079654"/>
                    <a:ext cx="123581" cy="123581"/>
                  </a:xfrm>
                  <a:prstGeom prst="rect">
                    <a:avLst/>
                  </a:prstGeom>
                  <a:solidFill>
                    <a:schemeClr val="accent2">
                      <a:lumMod val="40000"/>
                      <a:lumOff val="60000"/>
                      <a:alpha val="29804"/>
                    </a:schemeClr>
                  </a:solidFill>
                  <a:ln>
                    <a:solidFill>
                      <a:srgbClr val="000000">
                        <a:alpha val="50196"/>
                      </a:srgbClr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663" name="矩形 1662">
                    <a:extLst>
                      <a:ext uri="{FF2B5EF4-FFF2-40B4-BE49-F238E27FC236}">
                        <a16:creationId xmlns:a16="http://schemas.microsoft.com/office/drawing/2014/main" id="{421F3FAF-C34D-EFBC-95AF-69C59E156FC3}"/>
                      </a:ext>
                    </a:extLst>
                  </p:cNvPr>
                  <p:cNvSpPr/>
                  <p:nvPr/>
                </p:nvSpPr>
                <p:spPr>
                  <a:xfrm>
                    <a:off x="9365435" y="12079654"/>
                    <a:ext cx="123581" cy="123581"/>
                  </a:xfrm>
                  <a:prstGeom prst="rect">
                    <a:avLst/>
                  </a:prstGeom>
                  <a:solidFill>
                    <a:schemeClr val="accent2">
                      <a:lumMod val="40000"/>
                      <a:lumOff val="60000"/>
                      <a:alpha val="29804"/>
                    </a:schemeClr>
                  </a:solidFill>
                  <a:ln>
                    <a:solidFill>
                      <a:srgbClr val="000000">
                        <a:alpha val="50196"/>
                      </a:srgbClr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664" name="矩形 1663">
                    <a:extLst>
                      <a:ext uri="{FF2B5EF4-FFF2-40B4-BE49-F238E27FC236}">
                        <a16:creationId xmlns:a16="http://schemas.microsoft.com/office/drawing/2014/main" id="{2FE4FB61-154A-5175-3457-F5D2B9FB87CF}"/>
                      </a:ext>
                    </a:extLst>
                  </p:cNvPr>
                  <p:cNvSpPr/>
                  <p:nvPr/>
                </p:nvSpPr>
                <p:spPr>
                  <a:xfrm>
                    <a:off x="9241899" y="11711152"/>
                    <a:ext cx="123581" cy="123581"/>
                  </a:xfrm>
                  <a:prstGeom prst="rect">
                    <a:avLst/>
                  </a:prstGeom>
                  <a:solidFill>
                    <a:schemeClr val="accent2">
                      <a:lumMod val="40000"/>
                      <a:lumOff val="60000"/>
                      <a:alpha val="29804"/>
                    </a:schemeClr>
                  </a:solidFill>
                  <a:ln>
                    <a:solidFill>
                      <a:srgbClr val="000000">
                        <a:alpha val="50196"/>
                      </a:srgbClr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665" name="矩形 1664">
                    <a:extLst>
                      <a:ext uri="{FF2B5EF4-FFF2-40B4-BE49-F238E27FC236}">
                        <a16:creationId xmlns:a16="http://schemas.microsoft.com/office/drawing/2014/main" id="{EC28CAD7-6440-EB38-70BB-95FA0C77D162}"/>
                      </a:ext>
                    </a:extLst>
                  </p:cNvPr>
                  <p:cNvSpPr/>
                  <p:nvPr/>
                </p:nvSpPr>
                <p:spPr>
                  <a:xfrm>
                    <a:off x="9365480" y="11711151"/>
                    <a:ext cx="123581" cy="123581"/>
                  </a:xfrm>
                  <a:prstGeom prst="rect">
                    <a:avLst/>
                  </a:prstGeom>
                  <a:solidFill>
                    <a:schemeClr val="accent2">
                      <a:lumMod val="40000"/>
                      <a:lumOff val="60000"/>
                      <a:alpha val="29804"/>
                    </a:schemeClr>
                  </a:solidFill>
                  <a:ln>
                    <a:solidFill>
                      <a:srgbClr val="000000">
                        <a:alpha val="50196"/>
                      </a:srgbClr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666" name="矩形 1665">
                    <a:extLst>
                      <a:ext uri="{FF2B5EF4-FFF2-40B4-BE49-F238E27FC236}">
                        <a16:creationId xmlns:a16="http://schemas.microsoft.com/office/drawing/2014/main" id="{E937D094-3BA6-C0D2-1138-8F4CAB10DA6D}"/>
                      </a:ext>
                    </a:extLst>
                  </p:cNvPr>
                  <p:cNvSpPr/>
                  <p:nvPr/>
                </p:nvSpPr>
                <p:spPr>
                  <a:xfrm>
                    <a:off x="9241855" y="12203235"/>
                    <a:ext cx="123581" cy="123581"/>
                  </a:xfrm>
                  <a:prstGeom prst="rect">
                    <a:avLst/>
                  </a:prstGeom>
                  <a:solidFill>
                    <a:schemeClr val="accent2">
                      <a:lumMod val="40000"/>
                      <a:lumOff val="60000"/>
                      <a:alpha val="29804"/>
                    </a:schemeClr>
                  </a:solidFill>
                  <a:ln>
                    <a:solidFill>
                      <a:srgbClr val="000000">
                        <a:alpha val="50196"/>
                      </a:srgbClr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667" name="矩形 1666">
                    <a:extLst>
                      <a:ext uri="{FF2B5EF4-FFF2-40B4-BE49-F238E27FC236}">
                        <a16:creationId xmlns:a16="http://schemas.microsoft.com/office/drawing/2014/main" id="{DAC6720D-43C3-7826-5D5E-1610593BE9FF}"/>
                      </a:ext>
                    </a:extLst>
                  </p:cNvPr>
                  <p:cNvSpPr/>
                  <p:nvPr/>
                </p:nvSpPr>
                <p:spPr>
                  <a:xfrm>
                    <a:off x="9365435" y="12203234"/>
                    <a:ext cx="123581" cy="123581"/>
                  </a:xfrm>
                  <a:prstGeom prst="rect">
                    <a:avLst/>
                  </a:prstGeom>
                  <a:solidFill>
                    <a:schemeClr val="accent2">
                      <a:lumMod val="40000"/>
                      <a:lumOff val="60000"/>
                      <a:alpha val="29804"/>
                    </a:schemeClr>
                  </a:solidFill>
                  <a:ln>
                    <a:solidFill>
                      <a:srgbClr val="000000">
                        <a:alpha val="50196"/>
                      </a:srgbClr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668" name="矩形 1667">
                    <a:extLst>
                      <a:ext uri="{FF2B5EF4-FFF2-40B4-BE49-F238E27FC236}">
                        <a16:creationId xmlns:a16="http://schemas.microsoft.com/office/drawing/2014/main" id="{E7C719DC-DDEB-951D-A51D-9CB1815CB284}"/>
                      </a:ext>
                    </a:extLst>
                  </p:cNvPr>
                  <p:cNvSpPr/>
                  <p:nvPr/>
                </p:nvSpPr>
                <p:spPr>
                  <a:xfrm>
                    <a:off x="9241899" y="11834731"/>
                    <a:ext cx="123581" cy="123581"/>
                  </a:xfrm>
                  <a:prstGeom prst="rect">
                    <a:avLst/>
                  </a:prstGeom>
                  <a:solidFill>
                    <a:schemeClr val="accent2">
                      <a:lumMod val="40000"/>
                      <a:lumOff val="60000"/>
                      <a:alpha val="29804"/>
                    </a:schemeClr>
                  </a:solidFill>
                  <a:ln>
                    <a:solidFill>
                      <a:srgbClr val="000000">
                        <a:alpha val="50196"/>
                      </a:srgbClr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669" name="矩形 1668">
                    <a:extLst>
                      <a:ext uri="{FF2B5EF4-FFF2-40B4-BE49-F238E27FC236}">
                        <a16:creationId xmlns:a16="http://schemas.microsoft.com/office/drawing/2014/main" id="{B0407EC7-6875-1488-97B1-16A4B8C088E6}"/>
                      </a:ext>
                    </a:extLst>
                  </p:cNvPr>
                  <p:cNvSpPr/>
                  <p:nvPr/>
                </p:nvSpPr>
                <p:spPr>
                  <a:xfrm>
                    <a:off x="9365480" y="11834731"/>
                    <a:ext cx="123581" cy="123581"/>
                  </a:xfrm>
                  <a:prstGeom prst="rect">
                    <a:avLst/>
                  </a:prstGeom>
                  <a:solidFill>
                    <a:schemeClr val="accent2">
                      <a:lumMod val="40000"/>
                      <a:lumOff val="60000"/>
                      <a:alpha val="29804"/>
                    </a:schemeClr>
                  </a:solidFill>
                  <a:ln>
                    <a:solidFill>
                      <a:srgbClr val="000000">
                        <a:alpha val="50196"/>
                      </a:srgbClr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670" name="矩形 1669">
                    <a:extLst>
                      <a:ext uri="{FF2B5EF4-FFF2-40B4-BE49-F238E27FC236}">
                        <a16:creationId xmlns:a16="http://schemas.microsoft.com/office/drawing/2014/main" id="{618BB9DF-3429-0846-D2BF-C764A664294F}"/>
                      </a:ext>
                    </a:extLst>
                  </p:cNvPr>
                  <p:cNvSpPr/>
                  <p:nvPr/>
                </p:nvSpPr>
                <p:spPr>
                  <a:xfrm>
                    <a:off x="9241855" y="12326815"/>
                    <a:ext cx="123581" cy="123581"/>
                  </a:xfrm>
                  <a:prstGeom prst="rect">
                    <a:avLst/>
                  </a:prstGeom>
                  <a:solidFill>
                    <a:schemeClr val="accent2">
                      <a:lumMod val="40000"/>
                      <a:lumOff val="60000"/>
                      <a:alpha val="29804"/>
                    </a:schemeClr>
                  </a:solidFill>
                  <a:ln>
                    <a:solidFill>
                      <a:srgbClr val="000000">
                        <a:alpha val="50196"/>
                      </a:srgbClr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671" name="矩形 1670">
                    <a:extLst>
                      <a:ext uri="{FF2B5EF4-FFF2-40B4-BE49-F238E27FC236}">
                        <a16:creationId xmlns:a16="http://schemas.microsoft.com/office/drawing/2014/main" id="{EC6DE373-AF0F-3546-B787-510624BD2D5E}"/>
                      </a:ext>
                    </a:extLst>
                  </p:cNvPr>
                  <p:cNvSpPr/>
                  <p:nvPr/>
                </p:nvSpPr>
                <p:spPr>
                  <a:xfrm>
                    <a:off x="9365435" y="12326814"/>
                    <a:ext cx="123581" cy="123581"/>
                  </a:xfrm>
                  <a:prstGeom prst="rect">
                    <a:avLst/>
                  </a:prstGeom>
                  <a:solidFill>
                    <a:schemeClr val="accent2">
                      <a:lumMod val="40000"/>
                      <a:lumOff val="60000"/>
                      <a:alpha val="29804"/>
                    </a:schemeClr>
                  </a:solidFill>
                  <a:ln>
                    <a:solidFill>
                      <a:srgbClr val="000000">
                        <a:alpha val="50196"/>
                      </a:srgbClr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1639" name="组合 1638">
                  <a:extLst>
                    <a:ext uri="{FF2B5EF4-FFF2-40B4-BE49-F238E27FC236}">
                      <a16:creationId xmlns:a16="http://schemas.microsoft.com/office/drawing/2014/main" id="{D3BED622-E177-4B8E-6AAD-5F3F4D99DBD1}"/>
                    </a:ext>
                  </a:extLst>
                </p:cNvPr>
                <p:cNvGrpSpPr/>
                <p:nvPr/>
              </p:nvGrpSpPr>
              <p:grpSpPr>
                <a:xfrm>
                  <a:off x="9179798" y="11551977"/>
                  <a:ext cx="247206" cy="986406"/>
                  <a:chOff x="7205927" y="12203234"/>
                  <a:chExt cx="247206" cy="986406"/>
                </a:xfrm>
              </p:grpSpPr>
              <p:sp>
                <p:nvSpPr>
                  <p:cNvPr id="1640" name="矩形 1639">
                    <a:extLst>
                      <a:ext uri="{FF2B5EF4-FFF2-40B4-BE49-F238E27FC236}">
                        <a16:creationId xmlns:a16="http://schemas.microsoft.com/office/drawing/2014/main" id="{AEEFDE6E-0906-C854-7DFD-4C9C59F59BCC}"/>
                      </a:ext>
                    </a:extLst>
                  </p:cNvPr>
                  <p:cNvSpPr/>
                  <p:nvPr/>
                </p:nvSpPr>
                <p:spPr>
                  <a:xfrm>
                    <a:off x="7205971" y="12203234"/>
                    <a:ext cx="123581" cy="123581"/>
                  </a:xfrm>
                  <a:prstGeom prst="rect">
                    <a:avLst/>
                  </a:prstGeom>
                  <a:solidFill>
                    <a:srgbClr val="FBE5D6"/>
                  </a:solidFill>
                  <a:ln>
                    <a:solidFill>
                      <a:srgbClr val="000000"/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641" name="矩形 1640">
                    <a:extLst>
                      <a:ext uri="{FF2B5EF4-FFF2-40B4-BE49-F238E27FC236}">
                        <a16:creationId xmlns:a16="http://schemas.microsoft.com/office/drawing/2014/main" id="{A0445B8C-87D6-0261-51EF-707A0AD6BDEE}"/>
                      </a:ext>
                    </a:extLst>
                  </p:cNvPr>
                  <p:cNvSpPr/>
                  <p:nvPr/>
                </p:nvSpPr>
                <p:spPr>
                  <a:xfrm>
                    <a:off x="7329552" y="12203234"/>
                    <a:ext cx="123581" cy="123581"/>
                  </a:xfrm>
                  <a:prstGeom prst="rect">
                    <a:avLst/>
                  </a:prstGeom>
                  <a:solidFill>
                    <a:srgbClr val="FBE5D6">
                      <a:alpha val="29804"/>
                    </a:srgbClr>
                  </a:solidFill>
                  <a:ln>
                    <a:solidFill>
                      <a:srgbClr val="000000">
                        <a:alpha val="50196"/>
                      </a:srgbClr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642" name="矩形 1641">
                    <a:extLst>
                      <a:ext uri="{FF2B5EF4-FFF2-40B4-BE49-F238E27FC236}">
                        <a16:creationId xmlns:a16="http://schemas.microsoft.com/office/drawing/2014/main" id="{1BFB9865-97D3-D75D-7FB8-8C2CED36A0E8}"/>
                      </a:ext>
                    </a:extLst>
                  </p:cNvPr>
                  <p:cNvSpPr/>
                  <p:nvPr/>
                </p:nvSpPr>
                <p:spPr>
                  <a:xfrm>
                    <a:off x="7205927" y="12695318"/>
                    <a:ext cx="123581" cy="123581"/>
                  </a:xfrm>
                  <a:prstGeom prst="rect">
                    <a:avLst/>
                  </a:prstGeom>
                  <a:solidFill>
                    <a:srgbClr val="FBE5D6">
                      <a:alpha val="29804"/>
                    </a:srgbClr>
                  </a:solidFill>
                  <a:ln>
                    <a:solidFill>
                      <a:srgbClr val="000000">
                        <a:alpha val="50196"/>
                      </a:srgbClr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643" name="矩形 1642">
                    <a:extLst>
                      <a:ext uri="{FF2B5EF4-FFF2-40B4-BE49-F238E27FC236}">
                        <a16:creationId xmlns:a16="http://schemas.microsoft.com/office/drawing/2014/main" id="{EA901F76-777F-B93A-12C5-EE6C098A293E}"/>
                      </a:ext>
                    </a:extLst>
                  </p:cNvPr>
                  <p:cNvSpPr/>
                  <p:nvPr/>
                </p:nvSpPr>
                <p:spPr>
                  <a:xfrm>
                    <a:off x="7329507" y="12695317"/>
                    <a:ext cx="123581" cy="123581"/>
                  </a:xfrm>
                  <a:prstGeom prst="rect">
                    <a:avLst/>
                  </a:prstGeom>
                  <a:solidFill>
                    <a:srgbClr val="FBE5D6">
                      <a:alpha val="29804"/>
                    </a:srgbClr>
                  </a:solidFill>
                  <a:ln>
                    <a:solidFill>
                      <a:srgbClr val="000000">
                        <a:alpha val="50196"/>
                      </a:srgbClr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644" name="矩形 1643">
                    <a:extLst>
                      <a:ext uri="{FF2B5EF4-FFF2-40B4-BE49-F238E27FC236}">
                        <a16:creationId xmlns:a16="http://schemas.microsoft.com/office/drawing/2014/main" id="{785D9D4F-1C2B-DE8E-E780-3F1134DD7012}"/>
                      </a:ext>
                    </a:extLst>
                  </p:cNvPr>
                  <p:cNvSpPr/>
                  <p:nvPr/>
                </p:nvSpPr>
                <p:spPr>
                  <a:xfrm>
                    <a:off x="7205971" y="12326815"/>
                    <a:ext cx="123581" cy="123581"/>
                  </a:xfrm>
                  <a:prstGeom prst="rect">
                    <a:avLst/>
                  </a:prstGeom>
                  <a:solidFill>
                    <a:srgbClr val="FBE5D6">
                      <a:alpha val="29804"/>
                    </a:srgbClr>
                  </a:solidFill>
                  <a:ln>
                    <a:solidFill>
                      <a:srgbClr val="000000">
                        <a:alpha val="50196"/>
                      </a:srgbClr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645" name="矩形 1644">
                    <a:extLst>
                      <a:ext uri="{FF2B5EF4-FFF2-40B4-BE49-F238E27FC236}">
                        <a16:creationId xmlns:a16="http://schemas.microsoft.com/office/drawing/2014/main" id="{485318C1-B9C0-6B8A-2D78-2B374267D8AC}"/>
                      </a:ext>
                    </a:extLst>
                  </p:cNvPr>
                  <p:cNvSpPr/>
                  <p:nvPr/>
                </p:nvSpPr>
                <p:spPr>
                  <a:xfrm>
                    <a:off x="7329552" y="12326814"/>
                    <a:ext cx="123581" cy="123581"/>
                  </a:xfrm>
                  <a:prstGeom prst="rect">
                    <a:avLst/>
                  </a:prstGeom>
                  <a:solidFill>
                    <a:srgbClr val="FBE5D6">
                      <a:alpha val="29804"/>
                    </a:srgbClr>
                  </a:solidFill>
                  <a:ln>
                    <a:solidFill>
                      <a:srgbClr val="000000">
                        <a:alpha val="50196"/>
                      </a:srgbClr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646" name="矩形 1645">
                    <a:extLst>
                      <a:ext uri="{FF2B5EF4-FFF2-40B4-BE49-F238E27FC236}">
                        <a16:creationId xmlns:a16="http://schemas.microsoft.com/office/drawing/2014/main" id="{E4ADAB56-B936-7A59-3C45-C4798E52C6CB}"/>
                      </a:ext>
                    </a:extLst>
                  </p:cNvPr>
                  <p:cNvSpPr/>
                  <p:nvPr/>
                </p:nvSpPr>
                <p:spPr>
                  <a:xfrm>
                    <a:off x="7205927" y="12818898"/>
                    <a:ext cx="123581" cy="123581"/>
                  </a:xfrm>
                  <a:prstGeom prst="rect">
                    <a:avLst/>
                  </a:prstGeom>
                  <a:solidFill>
                    <a:srgbClr val="FBE5D6">
                      <a:alpha val="29804"/>
                    </a:srgbClr>
                  </a:solidFill>
                  <a:ln>
                    <a:solidFill>
                      <a:srgbClr val="000000">
                        <a:alpha val="50196"/>
                      </a:srgbClr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647" name="矩形 1646">
                    <a:extLst>
                      <a:ext uri="{FF2B5EF4-FFF2-40B4-BE49-F238E27FC236}">
                        <a16:creationId xmlns:a16="http://schemas.microsoft.com/office/drawing/2014/main" id="{E051337E-32F6-C2ED-F55B-8393F97C69B8}"/>
                      </a:ext>
                    </a:extLst>
                  </p:cNvPr>
                  <p:cNvSpPr/>
                  <p:nvPr/>
                </p:nvSpPr>
                <p:spPr>
                  <a:xfrm>
                    <a:off x="7329507" y="12818898"/>
                    <a:ext cx="123581" cy="123581"/>
                  </a:xfrm>
                  <a:prstGeom prst="rect">
                    <a:avLst/>
                  </a:prstGeom>
                  <a:solidFill>
                    <a:srgbClr val="FBE5D6">
                      <a:alpha val="29804"/>
                    </a:srgbClr>
                  </a:solidFill>
                  <a:ln>
                    <a:solidFill>
                      <a:srgbClr val="000000">
                        <a:alpha val="50196"/>
                      </a:srgbClr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648" name="矩形 1647">
                    <a:extLst>
                      <a:ext uri="{FF2B5EF4-FFF2-40B4-BE49-F238E27FC236}">
                        <a16:creationId xmlns:a16="http://schemas.microsoft.com/office/drawing/2014/main" id="{D838E6F3-81DF-5067-8067-EF4BBAEDC275}"/>
                      </a:ext>
                    </a:extLst>
                  </p:cNvPr>
                  <p:cNvSpPr/>
                  <p:nvPr/>
                </p:nvSpPr>
                <p:spPr>
                  <a:xfrm>
                    <a:off x="7205971" y="12450396"/>
                    <a:ext cx="123581" cy="123581"/>
                  </a:xfrm>
                  <a:prstGeom prst="rect">
                    <a:avLst/>
                  </a:prstGeom>
                  <a:solidFill>
                    <a:srgbClr val="FBE5D6">
                      <a:alpha val="29804"/>
                    </a:srgbClr>
                  </a:solidFill>
                  <a:ln>
                    <a:solidFill>
                      <a:srgbClr val="000000">
                        <a:alpha val="50196"/>
                      </a:srgbClr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649" name="矩形 1648">
                    <a:extLst>
                      <a:ext uri="{FF2B5EF4-FFF2-40B4-BE49-F238E27FC236}">
                        <a16:creationId xmlns:a16="http://schemas.microsoft.com/office/drawing/2014/main" id="{66603784-10B7-FDA3-4F21-569936B091C3}"/>
                      </a:ext>
                    </a:extLst>
                  </p:cNvPr>
                  <p:cNvSpPr/>
                  <p:nvPr/>
                </p:nvSpPr>
                <p:spPr>
                  <a:xfrm>
                    <a:off x="7329552" y="12450395"/>
                    <a:ext cx="123581" cy="123581"/>
                  </a:xfrm>
                  <a:prstGeom prst="rect">
                    <a:avLst/>
                  </a:prstGeom>
                  <a:solidFill>
                    <a:srgbClr val="FBE5D6">
                      <a:alpha val="29804"/>
                    </a:srgbClr>
                  </a:solidFill>
                  <a:ln>
                    <a:solidFill>
                      <a:srgbClr val="000000">
                        <a:alpha val="50196"/>
                      </a:srgbClr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650" name="矩形 1649">
                    <a:extLst>
                      <a:ext uri="{FF2B5EF4-FFF2-40B4-BE49-F238E27FC236}">
                        <a16:creationId xmlns:a16="http://schemas.microsoft.com/office/drawing/2014/main" id="{4A8D5D23-9E57-31F0-96C3-006B55A00A70}"/>
                      </a:ext>
                    </a:extLst>
                  </p:cNvPr>
                  <p:cNvSpPr/>
                  <p:nvPr/>
                </p:nvSpPr>
                <p:spPr>
                  <a:xfrm>
                    <a:off x="7205927" y="12942479"/>
                    <a:ext cx="123581" cy="123581"/>
                  </a:xfrm>
                  <a:prstGeom prst="rect">
                    <a:avLst/>
                  </a:prstGeom>
                  <a:solidFill>
                    <a:srgbClr val="FBE5D6">
                      <a:alpha val="29804"/>
                    </a:srgbClr>
                  </a:solidFill>
                  <a:ln>
                    <a:solidFill>
                      <a:srgbClr val="000000">
                        <a:alpha val="50196"/>
                      </a:srgbClr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651" name="矩形 1650">
                    <a:extLst>
                      <a:ext uri="{FF2B5EF4-FFF2-40B4-BE49-F238E27FC236}">
                        <a16:creationId xmlns:a16="http://schemas.microsoft.com/office/drawing/2014/main" id="{EC4B4F01-D874-D1BD-72E6-045C35B2D395}"/>
                      </a:ext>
                    </a:extLst>
                  </p:cNvPr>
                  <p:cNvSpPr/>
                  <p:nvPr/>
                </p:nvSpPr>
                <p:spPr>
                  <a:xfrm>
                    <a:off x="7329507" y="12942478"/>
                    <a:ext cx="123581" cy="123581"/>
                  </a:xfrm>
                  <a:prstGeom prst="rect">
                    <a:avLst/>
                  </a:prstGeom>
                  <a:solidFill>
                    <a:srgbClr val="FBE5D6">
                      <a:alpha val="29804"/>
                    </a:srgbClr>
                  </a:solidFill>
                  <a:ln>
                    <a:solidFill>
                      <a:srgbClr val="000000">
                        <a:alpha val="50196"/>
                      </a:srgbClr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652" name="矩形 1651">
                    <a:extLst>
                      <a:ext uri="{FF2B5EF4-FFF2-40B4-BE49-F238E27FC236}">
                        <a16:creationId xmlns:a16="http://schemas.microsoft.com/office/drawing/2014/main" id="{5F6069CF-0F23-F082-6291-5A723C4BD838}"/>
                      </a:ext>
                    </a:extLst>
                  </p:cNvPr>
                  <p:cNvSpPr/>
                  <p:nvPr/>
                </p:nvSpPr>
                <p:spPr>
                  <a:xfrm>
                    <a:off x="7205971" y="12573975"/>
                    <a:ext cx="123581" cy="123581"/>
                  </a:xfrm>
                  <a:prstGeom prst="rect">
                    <a:avLst/>
                  </a:prstGeom>
                  <a:solidFill>
                    <a:srgbClr val="FBE5D6">
                      <a:alpha val="29804"/>
                    </a:srgbClr>
                  </a:solidFill>
                  <a:ln>
                    <a:solidFill>
                      <a:srgbClr val="000000">
                        <a:alpha val="50196"/>
                      </a:srgbClr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653" name="矩形 1652">
                    <a:extLst>
                      <a:ext uri="{FF2B5EF4-FFF2-40B4-BE49-F238E27FC236}">
                        <a16:creationId xmlns:a16="http://schemas.microsoft.com/office/drawing/2014/main" id="{5D489B96-6E4F-0184-2565-FE46C8B098AF}"/>
                      </a:ext>
                    </a:extLst>
                  </p:cNvPr>
                  <p:cNvSpPr/>
                  <p:nvPr/>
                </p:nvSpPr>
                <p:spPr>
                  <a:xfrm>
                    <a:off x="7329552" y="12573975"/>
                    <a:ext cx="123581" cy="123581"/>
                  </a:xfrm>
                  <a:prstGeom prst="rect">
                    <a:avLst/>
                  </a:prstGeom>
                  <a:solidFill>
                    <a:srgbClr val="FBE5D6">
                      <a:alpha val="29804"/>
                    </a:srgbClr>
                  </a:solidFill>
                  <a:ln>
                    <a:solidFill>
                      <a:srgbClr val="000000">
                        <a:alpha val="50196"/>
                      </a:srgbClr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654" name="矩形 1653">
                    <a:extLst>
                      <a:ext uri="{FF2B5EF4-FFF2-40B4-BE49-F238E27FC236}">
                        <a16:creationId xmlns:a16="http://schemas.microsoft.com/office/drawing/2014/main" id="{4C45D271-65B6-3D3B-F162-C9F325EA2476}"/>
                      </a:ext>
                    </a:extLst>
                  </p:cNvPr>
                  <p:cNvSpPr/>
                  <p:nvPr/>
                </p:nvSpPr>
                <p:spPr>
                  <a:xfrm>
                    <a:off x="7205927" y="13066059"/>
                    <a:ext cx="123581" cy="123581"/>
                  </a:xfrm>
                  <a:prstGeom prst="rect">
                    <a:avLst/>
                  </a:prstGeom>
                  <a:solidFill>
                    <a:srgbClr val="FBE5D6">
                      <a:alpha val="29804"/>
                    </a:srgbClr>
                  </a:solidFill>
                  <a:ln>
                    <a:solidFill>
                      <a:srgbClr val="000000">
                        <a:alpha val="50196"/>
                      </a:srgbClr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655" name="矩形 1654">
                    <a:extLst>
                      <a:ext uri="{FF2B5EF4-FFF2-40B4-BE49-F238E27FC236}">
                        <a16:creationId xmlns:a16="http://schemas.microsoft.com/office/drawing/2014/main" id="{A23F6B63-94B9-AF42-1CED-1BDD1D388E03}"/>
                      </a:ext>
                    </a:extLst>
                  </p:cNvPr>
                  <p:cNvSpPr/>
                  <p:nvPr/>
                </p:nvSpPr>
                <p:spPr>
                  <a:xfrm>
                    <a:off x="7329507" y="13066058"/>
                    <a:ext cx="123581" cy="123581"/>
                  </a:xfrm>
                  <a:prstGeom prst="rect">
                    <a:avLst/>
                  </a:prstGeom>
                  <a:solidFill>
                    <a:srgbClr val="FBE5D6">
                      <a:alpha val="29804"/>
                    </a:srgbClr>
                  </a:solidFill>
                  <a:ln>
                    <a:solidFill>
                      <a:srgbClr val="000000">
                        <a:alpha val="50196"/>
                      </a:srgbClr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</p:grpSp>
          <p:sp>
            <p:nvSpPr>
              <p:cNvPr id="1636" name="文本框 1635">
                <a:extLst>
                  <a:ext uri="{FF2B5EF4-FFF2-40B4-BE49-F238E27FC236}">
                    <a16:creationId xmlns:a16="http://schemas.microsoft.com/office/drawing/2014/main" id="{44308D65-7CF2-676C-819F-31ABCA8C118A}"/>
                  </a:ext>
                </a:extLst>
              </p:cNvPr>
              <p:cNvSpPr txBox="1"/>
              <p:nvPr/>
            </p:nvSpPr>
            <p:spPr>
              <a:xfrm>
                <a:off x="8881757" y="11485549"/>
                <a:ext cx="2928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c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37" name="文本框 1636">
                <a:extLst>
                  <a:ext uri="{FF2B5EF4-FFF2-40B4-BE49-F238E27FC236}">
                    <a16:creationId xmlns:a16="http://schemas.microsoft.com/office/drawing/2014/main" id="{8F825081-9DDB-68E5-5894-B1074A852ED8}"/>
                  </a:ext>
                </a:extLst>
              </p:cNvPr>
              <p:cNvSpPr txBox="1"/>
              <p:nvPr/>
            </p:nvSpPr>
            <p:spPr>
              <a:xfrm>
                <a:off x="9189419" y="11080534"/>
                <a:ext cx="48533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accent2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c’</a:t>
                </a:r>
                <a:endParaRPr lang="zh-CN" altLang="en-US" dirty="0">
                  <a:solidFill>
                    <a:schemeClr val="accent2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1627" name="直接箭头连接符 19">
              <a:extLst>
                <a:ext uri="{FF2B5EF4-FFF2-40B4-BE49-F238E27FC236}">
                  <a16:creationId xmlns:a16="http://schemas.microsoft.com/office/drawing/2014/main" id="{34CB758C-4488-A88C-E7CB-9FD84E91427D}"/>
                </a:ext>
              </a:extLst>
            </p:cNvPr>
            <p:cNvCxnSpPr>
              <a:cxnSpLocks/>
              <a:stCxn id="1709" idx="3"/>
              <a:endCxn id="1618" idx="0"/>
            </p:cNvCxnSpPr>
            <p:nvPr/>
          </p:nvCxnSpPr>
          <p:spPr>
            <a:xfrm>
              <a:off x="10399195" y="8536944"/>
              <a:ext cx="496918" cy="35931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8" name="直接箭头连接符 19">
              <a:extLst>
                <a:ext uri="{FF2B5EF4-FFF2-40B4-BE49-F238E27FC236}">
                  <a16:creationId xmlns:a16="http://schemas.microsoft.com/office/drawing/2014/main" id="{59DD75A3-8427-445B-41CC-8DA7065DCF39}"/>
                </a:ext>
              </a:extLst>
            </p:cNvPr>
            <p:cNvCxnSpPr>
              <a:cxnSpLocks/>
              <a:stCxn id="1646" idx="1"/>
              <a:endCxn id="1618" idx="0"/>
            </p:cNvCxnSpPr>
            <p:nvPr/>
          </p:nvCxnSpPr>
          <p:spPr>
            <a:xfrm flipH="1">
              <a:off x="10896113" y="8531272"/>
              <a:ext cx="488989" cy="36498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9" name="连接符: 曲线 14">
              <a:extLst>
                <a:ext uri="{FF2B5EF4-FFF2-40B4-BE49-F238E27FC236}">
                  <a16:creationId xmlns:a16="http://schemas.microsoft.com/office/drawing/2014/main" id="{EDE303E0-122E-8202-E592-0EA42C1F2672}"/>
                </a:ext>
              </a:extLst>
            </p:cNvPr>
            <p:cNvCxnSpPr>
              <a:cxnSpLocks/>
              <a:endCxn id="1756" idx="2"/>
            </p:cNvCxnSpPr>
            <p:nvPr/>
          </p:nvCxnSpPr>
          <p:spPr>
            <a:xfrm rot="16200000" flipV="1">
              <a:off x="7229817" y="9560879"/>
              <a:ext cx="614271" cy="6416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4">
                  <a:lumMod val="75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30" name="文本框 1629">
              <a:extLst>
                <a:ext uri="{FF2B5EF4-FFF2-40B4-BE49-F238E27FC236}">
                  <a16:creationId xmlns:a16="http://schemas.microsoft.com/office/drawing/2014/main" id="{1D8CC029-0B9C-87F1-FCA8-7BB2E50C8175}"/>
                </a:ext>
              </a:extLst>
            </p:cNvPr>
            <p:cNvSpPr txBox="1"/>
            <p:nvPr/>
          </p:nvSpPr>
          <p:spPr>
            <a:xfrm>
              <a:off x="8584589" y="9913853"/>
              <a:ext cx="175721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Aligned</a:t>
              </a:r>
            </a:p>
            <a:p>
              <a:pPr algn="ctr"/>
              <a:r>
                <a:rPr lang="en-US" altLang="zh-CN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on the  3</a:t>
              </a:r>
              <a:r>
                <a:rPr lang="en-US" altLang="zh-CN" baseline="30000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rd</a:t>
              </a:r>
              <a:r>
                <a:rPr lang="en-US" altLang="zh-CN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Dim!</a:t>
              </a:r>
              <a:endParaRPr lang="zh-CN" alt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631" name="连接符: 曲线 14">
              <a:extLst>
                <a:ext uri="{FF2B5EF4-FFF2-40B4-BE49-F238E27FC236}">
                  <a16:creationId xmlns:a16="http://schemas.microsoft.com/office/drawing/2014/main" id="{76900F9F-0583-3AB0-F901-E605CDFC7C24}"/>
                </a:ext>
              </a:extLst>
            </p:cNvPr>
            <p:cNvCxnSpPr>
              <a:cxnSpLocks/>
              <a:stCxn id="1630" idx="1"/>
              <a:endCxn id="1624" idx="3"/>
            </p:cNvCxnSpPr>
            <p:nvPr/>
          </p:nvCxnSpPr>
          <p:spPr>
            <a:xfrm rot="10800000" flipV="1">
              <a:off x="8238513" y="10237018"/>
              <a:ext cx="346077" cy="188775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rgbClr val="C00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2" name="连接符: 曲线 14">
              <a:extLst>
                <a:ext uri="{FF2B5EF4-FFF2-40B4-BE49-F238E27FC236}">
                  <a16:creationId xmlns:a16="http://schemas.microsoft.com/office/drawing/2014/main" id="{48493390-2F80-4CAB-D8B1-8AC9D659C9AC}"/>
                </a:ext>
              </a:extLst>
            </p:cNvPr>
            <p:cNvCxnSpPr>
              <a:cxnSpLocks/>
              <a:stCxn id="1630" idx="3"/>
              <a:endCxn id="1612" idx="1"/>
            </p:cNvCxnSpPr>
            <p:nvPr/>
          </p:nvCxnSpPr>
          <p:spPr>
            <a:xfrm>
              <a:off x="10341801" y="10237019"/>
              <a:ext cx="957935" cy="140686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rgbClr val="C00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3" name="连接符: 曲线 14">
              <a:extLst>
                <a:ext uri="{FF2B5EF4-FFF2-40B4-BE49-F238E27FC236}">
                  <a16:creationId xmlns:a16="http://schemas.microsoft.com/office/drawing/2014/main" id="{E41673E4-CD82-2A46-F6C5-3A45B530E3C4}"/>
                </a:ext>
              </a:extLst>
            </p:cNvPr>
            <p:cNvCxnSpPr>
              <a:cxnSpLocks/>
              <a:stCxn id="1621" idx="2"/>
              <a:endCxn id="1630" idx="0"/>
            </p:cNvCxnSpPr>
            <p:nvPr/>
          </p:nvCxnSpPr>
          <p:spPr>
            <a:xfrm rot="5400000">
              <a:off x="9346593" y="9795234"/>
              <a:ext cx="235221" cy="2016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rgbClr val="C00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794" name="表格 1793">
            <a:extLst>
              <a:ext uri="{FF2B5EF4-FFF2-40B4-BE49-F238E27FC236}">
                <a16:creationId xmlns:a16="http://schemas.microsoft.com/office/drawing/2014/main" id="{50903B85-7721-69E6-3769-B0D611B25C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7933178"/>
              </p:ext>
            </p:extLst>
          </p:nvPr>
        </p:nvGraphicFramePr>
        <p:xfrm>
          <a:off x="5960237" y="7707703"/>
          <a:ext cx="2007835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1460">
                  <a:extLst>
                    <a:ext uri="{9D8B030D-6E8A-4147-A177-3AD203B41FA5}">
                      <a16:colId xmlns:a16="http://schemas.microsoft.com/office/drawing/2014/main" val="2145976835"/>
                    </a:ext>
                  </a:extLst>
                </a:gridCol>
                <a:gridCol w="383153">
                  <a:extLst>
                    <a:ext uri="{9D8B030D-6E8A-4147-A177-3AD203B41FA5}">
                      <a16:colId xmlns:a16="http://schemas.microsoft.com/office/drawing/2014/main" val="148455026"/>
                    </a:ext>
                  </a:extLst>
                </a:gridCol>
                <a:gridCol w="1223222">
                  <a:extLst>
                    <a:ext uri="{9D8B030D-6E8A-4147-A177-3AD203B41FA5}">
                      <a16:colId xmlns:a16="http://schemas.microsoft.com/office/drawing/2014/main" val="2182379166"/>
                    </a:ext>
                  </a:extLst>
                </a:gridCol>
              </a:tblGrid>
              <a:tr h="187844"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lt"/>
                        </a:rPr>
                        <a:t>Reduce Dependency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sz="1600" b="1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2712416"/>
                  </a:ext>
                </a:extLst>
              </a:tr>
              <a:tr h="208247">
                <a:tc>
                  <a:txBody>
                    <a:bodyPr/>
                    <a:lstStyle/>
                    <a:p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n-lt"/>
                        </a:rPr>
                        <a:t>h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n-lt"/>
                        </a:rPr>
                        <a:t>N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+mn-lt"/>
                        </a:rPr>
                        <a:t>d</a:t>
                      </a:r>
                      <a:endParaRPr lang="zh-CN" altLang="en-US" sz="1600" b="1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1248250"/>
                  </a:ext>
                </a:extLst>
              </a:tr>
              <a:tr h="208247">
                <a:tc>
                  <a:txBody>
                    <a:bodyPr/>
                    <a:lstStyle/>
                    <a:p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n-lt"/>
                        </a:rPr>
                        <a:t>…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n-lt"/>
                        </a:rPr>
                        <a:t>…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 err="1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+mn-lt"/>
                        </a:rPr>
                        <a:t>NonPara</a:t>
                      </a:r>
                      <a:endParaRPr lang="zh-CN" altLang="en-US" sz="1600" b="1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90620"/>
                  </a:ext>
                </a:extLst>
              </a:tr>
            </a:tbl>
          </a:graphicData>
        </a:graphic>
      </p:graphicFrame>
      <p:sp>
        <p:nvSpPr>
          <p:cNvPr id="1799" name="文本框 1798">
            <a:extLst>
              <a:ext uri="{FF2B5EF4-FFF2-40B4-BE49-F238E27FC236}">
                <a16:creationId xmlns:a16="http://schemas.microsoft.com/office/drawing/2014/main" id="{999B0E6A-FC6C-7232-1157-6EC5E8448ABF}"/>
              </a:ext>
            </a:extLst>
          </p:cNvPr>
          <p:cNvSpPr txBox="1"/>
          <p:nvPr/>
        </p:nvSpPr>
        <p:spPr>
          <a:xfrm>
            <a:off x="6324984" y="9117211"/>
            <a:ext cx="697313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(c) Reorder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MatMul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 and Mul based on alignment of 	   broadcast and reduce dependency on the same dimension</a:t>
            </a:r>
          </a:p>
        </p:txBody>
      </p:sp>
      <p:sp>
        <p:nvSpPr>
          <p:cNvPr id="1810" name="文本框 1809">
            <a:extLst>
              <a:ext uri="{FF2B5EF4-FFF2-40B4-BE49-F238E27FC236}">
                <a16:creationId xmlns:a16="http://schemas.microsoft.com/office/drawing/2014/main" id="{541C36AC-746A-2C4F-0C87-0566E7EC1062}"/>
              </a:ext>
            </a:extLst>
          </p:cNvPr>
          <p:cNvSpPr txBox="1"/>
          <p:nvPr/>
        </p:nvSpPr>
        <p:spPr>
          <a:xfrm>
            <a:off x="12634451" y="8007952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 </a:t>
            </a:r>
            <a:endParaRPr kumimoji="1" lang="zh-CN" altLang="en-US" dirty="0"/>
          </a:p>
        </p:txBody>
      </p:sp>
      <p:pic>
        <p:nvPicPr>
          <p:cNvPr id="388" name="图片 387">
            <a:extLst>
              <a:ext uri="{FF2B5EF4-FFF2-40B4-BE49-F238E27FC236}">
                <a16:creationId xmlns:a16="http://schemas.microsoft.com/office/drawing/2014/main" id="{C38EBF70-9190-CB46-59DF-1127EFFE84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91674" y="11206744"/>
            <a:ext cx="7721600" cy="730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2898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95" name="表格 1794">
            <a:extLst>
              <a:ext uri="{FF2B5EF4-FFF2-40B4-BE49-F238E27FC236}">
                <a16:creationId xmlns:a16="http://schemas.microsoft.com/office/drawing/2014/main" id="{6AFA5904-D7C8-A996-1043-DBDBEFC5BA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1547118"/>
              </p:ext>
            </p:extLst>
          </p:nvPr>
        </p:nvGraphicFramePr>
        <p:xfrm>
          <a:off x="12278661" y="6270577"/>
          <a:ext cx="1240037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6100">
                  <a:extLst>
                    <a:ext uri="{9D8B030D-6E8A-4147-A177-3AD203B41FA5}">
                      <a16:colId xmlns:a16="http://schemas.microsoft.com/office/drawing/2014/main" val="148455026"/>
                    </a:ext>
                  </a:extLst>
                </a:gridCol>
                <a:gridCol w="693937">
                  <a:extLst>
                    <a:ext uri="{9D8B030D-6E8A-4147-A177-3AD203B41FA5}">
                      <a16:colId xmlns:a16="http://schemas.microsoft.com/office/drawing/2014/main" val="2182379166"/>
                    </a:ext>
                  </a:extLst>
                </a:gridCol>
              </a:tblGrid>
              <a:tr h="208247">
                <a:tc gridSpan="2">
                  <a:txBody>
                    <a:bodyPr/>
                    <a:lstStyle/>
                    <a:p>
                      <a:pPr marL="0" marR="0" lvl="0" indent="0" algn="l" defTabSz="21119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Broadcast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sz="1600" b="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129996"/>
                  </a:ext>
                </a:extLst>
              </a:tr>
              <a:tr h="208247">
                <a:tc>
                  <a:txBody>
                    <a:bodyPr/>
                    <a:lstStyle/>
                    <a:p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c’=1</a:t>
                      </a:r>
                      <a:endParaRPr lang="zh-CN" altLang="en-US" sz="1600" b="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1248250"/>
                  </a:ext>
                </a:extLst>
              </a:tr>
              <a:tr h="208247">
                <a:tc>
                  <a:txBody>
                    <a:bodyPr/>
                    <a:lstStyle/>
                    <a:p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  <a:endParaRPr lang="zh-CN" altLang="en-US" sz="1600" b="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90620"/>
                  </a:ext>
                </a:extLst>
              </a:tr>
            </a:tbl>
          </a:graphicData>
        </a:graphic>
      </p:graphicFrame>
      <p:sp>
        <p:nvSpPr>
          <p:cNvPr id="2" name="右箭头 1">
            <a:extLst>
              <a:ext uri="{FF2B5EF4-FFF2-40B4-BE49-F238E27FC236}">
                <a16:creationId xmlns:a16="http://schemas.microsoft.com/office/drawing/2014/main" id="{6B90E090-4D3F-A03C-FE7B-0918BD5821EE}"/>
              </a:ext>
            </a:extLst>
          </p:cNvPr>
          <p:cNvSpPr/>
          <p:nvPr/>
        </p:nvSpPr>
        <p:spPr>
          <a:xfrm>
            <a:off x="7844807" y="3174113"/>
            <a:ext cx="199233" cy="223893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74220413-A5B1-E927-F24A-4B00E3F48447}"/>
              </a:ext>
            </a:extLst>
          </p:cNvPr>
          <p:cNvGrpSpPr/>
          <p:nvPr/>
        </p:nvGrpSpPr>
        <p:grpSpPr>
          <a:xfrm>
            <a:off x="5966645" y="2843230"/>
            <a:ext cx="1395769" cy="1707082"/>
            <a:chOff x="3970360" y="4854974"/>
            <a:chExt cx="1395769" cy="1707082"/>
          </a:xfrm>
        </p:grpSpPr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5DEC3F23-462A-4C3C-4BFD-9954DA72AB69}"/>
                </a:ext>
              </a:extLst>
            </p:cNvPr>
            <p:cNvGrpSpPr/>
            <p:nvPr/>
          </p:nvGrpSpPr>
          <p:grpSpPr>
            <a:xfrm>
              <a:off x="4377797" y="5162589"/>
              <a:ext cx="988332" cy="986407"/>
              <a:chOff x="6387291" y="3746039"/>
              <a:chExt cx="988332" cy="986407"/>
            </a:xfrm>
            <a:solidFill>
              <a:schemeClr val="accent1">
                <a:lumMod val="75000"/>
              </a:schemeClr>
            </a:solidFill>
          </p:grpSpPr>
          <p:sp>
            <p:nvSpPr>
              <p:cNvPr id="920" name="矩形 919">
                <a:extLst>
                  <a:ext uri="{FF2B5EF4-FFF2-40B4-BE49-F238E27FC236}">
                    <a16:creationId xmlns:a16="http://schemas.microsoft.com/office/drawing/2014/main" id="{706DF774-3BD6-4BCA-1E64-148DA1C2D97A}"/>
                  </a:ext>
                </a:extLst>
              </p:cNvPr>
              <p:cNvSpPr/>
              <p:nvPr/>
            </p:nvSpPr>
            <p:spPr>
              <a:xfrm>
                <a:off x="6387335" y="374604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21" name="矩形 920">
                <a:extLst>
                  <a:ext uri="{FF2B5EF4-FFF2-40B4-BE49-F238E27FC236}">
                    <a16:creationId xmlns:a16="http://schemas.microsoft.com/office/drawing/2014/main" id="{70C7F938-0C51-3152-5EDD-B3C4E6D6D332}"/>
                  </a:ext>
                </a:extLst>
              </p:cNvPr>
              <p:cNvSpPr/>
              <p:nvPr/>
            </p:nvSpPr>
            <p:spPr>
              <a:xfrm>
                <a:off x="6510916" y="374604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22" name="矩形 921">
                <a:extLst>
                  <a:ext uri="{FF2B5EF4-FFF2-40B4-BE49-F238E27FC236}">
                    <a16:creationId xmlns:a16="http://schemas.microsoft.com/office/drawing/2014/main" id="{7A95AD84-4476-09AA-1AE2-095CC3600AA2}"/>
                  </a:ext>
                </a:extLst>
              </p:cNvPr>
              <p:cNvSpPr/>
              <p:nvPr/>
            </p:nvSpPr>
            <p:spPr>
              <a:xfrm>
                <a:off x="6387291" y="423812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24" name="矩形 923">
                <a:extLst>
                  <a:ext uri="{FF2B5EF4-FFF2-40B4-BE49-F238E27FC236}">
                    <a16:creationId xmlns:a16="http://schemas.microsoft.com/office/drawing/2014/main" id="{91B5470F-8705-E2FF-6047-90211873B4BB}"/>
                  </a:ext>
                </a:extLst>
              </p:cNvPr>
              <p:cNvSpPr/>
              <p:nvPr/>
            </p:nvSpPr>
            <p:spPr>
              <a:xfrm>
                <a:off x="6510871" y="423812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25" name="矩形 924">
                <a:extLst>
                  <a:ext uri="{FF2B5EF4-FFF2-40B4-BE49-F238E27FC236}">
                    <a16:creationId xmlns:a16="http://schemas.microsoft.com/office/drawing/2014/main" id="{FAF60825-765F-477C-595A-764C2237C381}"/>
                  </a:ext>
                </a:extLst>
              </p:cNvPr>
              <p:cNvSpPr/>
              <p:nvPr/>
            </p:nvSpPr>
            <p:spPr>
              <a:xfrm>
                <a:off x="6387335" y="386962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26" name="矩形 925">
                <a:extLst>
                  <a:ext uri="{FF2B5EF4-FFF2-40B4-BE49-F238E27FC236}">
                    <a16:creationId xmlns:a16="http://schemas.microsoft.com/office/drawing/2014/main" id="{67185EAF-773A-9CE5-9436-BD025AA044B9}"/>
                  </a:ext>
                </a:extLst>
              </p:cNvPr>
              <p:cNvSpPr/>
              <p:nvPr/>
            </p:nvSpPr>
            <p:spPr>
              <a:xfrm>
                <a:off x="6510916" y="386962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27" name="矩形 926">
                <a:extLst>
                  <a:ext uri="{FF2B5EF4-FFF2-40B4-BE49-F238E27FC236}">
                    <a16:creationId xmlns:a16="http://schemas.microsoft.com/office/drawing/2014/main" id="{0D56864F-C9F8-E737-10F4-5491DA9FF628}"/>
                  </a:ext>
                </a:extLst>
              </p:cNvPr>
              <p:cNvSpPr/>
              <p:nvPr/>
            </p:nvSpPr>
            <p:spPr>
              <a:xfrm>
                <a:off x="6387291" y="436170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28" name="矩形 927">
                <a:extLst>
                  <a:ext uri="{FF2B5EF4-FFF2-40B4-BE49-F238E27FC236}">
                    <a16:creationId xmlns:a16="http://schemas.microsoft.com/office/drawing/2014/main" id="{B902C503-BEBA-268A-9035-78333F833581}"/>
                  </a:ext>
                </a:extLst>
              </p:cNvPr>
              <p:cNvSpPr/>
              <p:nvPr/>
            </p:nvSpPr>
            <p:spPr>
              <a:xfrm>
                <a:off x="6510871" y="436170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29" name="矩形 928">
                <a:extLst>
                  <a:ext uri="{FF2B5EF4-FFF2-40B4-BE49-F238E27FC236}">
                    <a16:creationId xmlns:a16="http://schemas.microsoft.com/office/drawing/2014/main" id="{688010A4-7D8C-61B0-8BE6-984AD9E0F8EB}"/>
                  </a:ext>
                </a:extLst>
              </p:cNvPr>
              <p:cNvSpPr/>
              <p:nvPr/>
            </p:nvSpPr>
            <p:spPr>
              <a:xfrm>
                <a:off x="6387335" y="3993202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30" name="矩形 929">
                <a:extLst>
                  <a:ext uri="{FF2B5EF4-FFF2-40B4-BE49-F238E27FC236}">
                    <a16:creationId xmlns:a16="http://schemas.microsoft.com/office/drawing/2014/main" id="{7BF1BFB8-AEE4-F7EC-9512-12C12055519F}"/>
                  </a:ext>
                </a:extLst>
              </p:cNvPr>
              <p:cNvSpPr/>
              <p:nvPr/>
            </p:nvSpPr>
            <p:spPr>
              <a:xfrm>
                <a:off x="6510916" y="399320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31" name="矩形 930">
                <a:extLst>
                  <a:ext uri="{FF2B5EF4-FFF2-40B4-BE49-F238E27FC236}">
                    <a16:creationId xmlns:a16="http://schemas.microsoft.com/office/drawing/2014/main" id="{6AC4AAD6-2D13-4973-BD9F-21AEB881DF96}"/>
                  </a:ext>
                </a:extLst>
              </p:cNvPr>
              <p:cNvSpPr/>
              <p:nvPr/>
            </p:nvSpPr>
            <p:spPr>
              <a:xfrm>
                <a:off x="6387291" y="4485285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32" name="矩形 931">
                <a:extLst>
                  <a:ext uri="{FF2B5EF4-FFF2-40B4-BE49-F238E27FC236}">
                    <a16:creationId xmlns:a16="http://schemas.microsoft.com/office/drawing/2014/main" id="{2B39F5B5-01FC-A023-723F-C1F272C14B9B}"/>
                  </a:ext>
                </a:extLst>
              </p:cNvPr>
              <p:cNvSpPr/>
              <p:nvPr/>
            </p:nvSpPr>
            <p:spPr>
              <a:xfrm>
                <a:off x="6510871" y="448528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33" name="矩形 932">
                <a:extLst>
                  <a:ext uri="{FF2B5EF4-FFF2-40B4-BE49-F238E27FC236}">
                    <a16:creationId xmlns:a16="http://schemas.microsoft.com/office/drawing/2014/main" id="{45BC9A55-3F29-B34C-C6AB-97D28ABA08FB}"/>
                  </a:ext>
                </a:extLst>
              </p:cNvPr>
              <p:cNvSpPr/>
              <p:nvPr/>
            </p:nvSpPr>
            <p:spPr>
              <a:xfrm>
                <a:off x="6387335" y="411678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34" name="矩形 933">
                <a:extLst>
                  <a:ext uri="{FF2B5EF4-FFF2-40B4-BE49-F238E27FC236}">
                    <a16:creationId xmlns:a16="http://schemas.microsoft.com/office/drawing/2014/main" id="{CB4BB5F2-EBAD-9296-BC2E-B1D64C224F50}"/>
                  </a:ext>
                </a:extLst>
              </p:cNvPr>
              <p:cNvSpPr/>
              <p:nvPr/>
            </p:nvSpPr>
            <p:spPr>
              <a:xfrm>
                <a:off x="6510916" y="411678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35" name="矩形 934">
                <a:extLst>
                  <a:ext uri="{FF2B5EF4-FFF2-40B4-BE49-F238E27FC236}">
                    <a16:creationId xmlns:a16="http://schemas.microsoft.com/office/drawing/2014/main" id="{E89E8255-DCFB-AA1D-0D56-9D8D4C76B21E}"/>
                  </a:ext>
                </a:extLst>
              </p:cNvPr>
              <p:cNvSpPr/>
              <p:nvPr/>
            </p:nvSpPr>
            <p:spPr>
              <a:xfrm>
                <a:off x="6387291" y="4608865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36" name="矩形 935">
                <a:extLst>
                  <a:ext uri="{FF2B5EF4-FFF2-40B4-BE49-F238E27FC236}">
                    <a16:creationId xmlns:a16="http://schemas.microsoft.com/office/drawing/2014/main" id="{347361C5-A009-EA3E-3932-5DDC6F6CEC07}"/>
                  </a:ext>
                </a:extLst>
              </p:cNvPr>
              <p:cNvSpPr/>
              <p:nvPr/>
            </p:nvSpPr>
            <p:spPr>
              <a:xfrm>
                <a:off x="6510871" y="460886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37" name="矩形 936">
                <a:extLst>
                  <a:ext uri="{FF2B5EF4-FFF2-40B4-BE49-F238E27FC236}">
                    <a16:creationId xmlns:a16="http://schemas.microsoft.com/office/drawing/2014/main" id="{88DB2334-B790-D69D-00BF-F2ACC438D674}"/>
                  </a:ext>
                </a:extLst>
              </p:cNvPr>
              <p:cNvSpPr/>
              <p:nvPr/>
            </p:nvSpPr>
            <p:spPr>
              <a:xfrm>
                <a:off x="6634407" y="374603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38" name="矩形 937">
                <a:extLst>
                  <a:ext uri="{FF2B5EF4-FFF2-40B4-BE49-F238E27FC236}">
                    <a16:creationId xmlns:a16="http://schemas.microsoft.com/office/drawing/2014/main" id="{7E5E74E9-D112-37CD-DEEA-1A1CE402452D}"/>
                  </a:ext>
                </a:extLst>
              </p:cNvPr>
              <p:cNvSpPr/>
              <p:nvPr/>
            </p:nvSpPr>
            <p:spPr>
              <a:xfrm>
                <a:off x="6757988" y="374603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39" name="矩形 938">
                <a:extLst>
                  <a:ext uri="{FF2B5EF4-FFF2-40B4-BE49-F238E27FC236}">
                    <a16:creationId xmlns:a16="http://schemas.microsoft.com/office/drawing/2014/main" id="{053115A0-8824-ABCF-8906-FE108A8930AC}"/>
                  </a:ext>
                </a:extLst>
              </p:cNvPr>
              <p:cNvSpPr/>
              <p:nvPr/>
            </p:nvSpPr>
            <p:spPr>
              <a:xfrm>
                <a:off x="6634363" y="423812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40" name="矩形 939">
                <a:extLst>
                  <a:ext uri="{FF2B5EF4-FFF2-40B4-BE49-F238E27FC236}">
                    <a16:creationId xmlns:a16="http://schemas.microsoft.com/office/drawing/2014/main" id="{D9544994-BA9A-A850-0625-FE047D4B7B9B}"/>
                  </a:ext>
                </a:extLst>
              </p:cNvPr>
              <p:cNvSpPr/>
              <p:nvPr/>
            </p:nvSpPr>
            <p:spPr>
              <a:xfrm>
                <a:off x="6757943" y="4238122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41" name="矩形 940">
                <a:extLst>
                  <a:ext uri="{FF2B5EF4-FFF2-40B4-BE49-F238E27FC236}">
                    <a16:creationId xmlns:a16="http://schemas.microsoft.com/office/drawing/2014/main" id="{0626246D-60D1-C224-986E-5F99D25BDD4E}"/>
                  </a:ext>
                </a:extLst>
              </p:cNvPr>
              <p:cNvSpPr/>
              <p:nvPr/>
            </p:nvSpPr>
            <p:spPr>
              <a:xfrm>
                <a:off x="6634407" y="386962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42" name="矩形 941">
                <a:extLst>
                  <a:ext uri="{FF2B5EF4-FFF2-40B4-BE49-F238E27FC236}">
                    <a16:creationId xmlns:a16="http://schemas.microsoft.com/office/drawing/2014/main" id="{C7131427-44E1-3163-4007-B2D700E926EF}"/>
                  </a:ext>
                </a:extLst>
              </p:cNvPr>
              <p:cNvSpPr/>
              <p:nvPr/>
            </p:nvSpPr>
            <p:spPr>
              <a:xfrm>
                <a:off x="6757988" y="386961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43" name="矩形 942">
                <a:extLst>
                  <a:ext uri="{FF2B5EF4-FFF2-40B4-BE49-F238E27FC236}">
                    <a16:creationId xmlns:a16="http://schemas.microsoft.com/office/drawing/2014/main" id="{F3AA10EC-8ADB-F374-3556-6AB6CA9EF7C1}"/>
                  </a:ext>
                </a:extLst>
              </p:cNvPr>
              <p:cNvSpPr/>
              <p:nvPr/>
            </p:nvSpPr>
            <p:spPr>
              <a:xfrm>
                <a:off x="6634363" y="436170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44" name="矩形 943">
                <a:extLst>
                  <a:ext uri="{FF2B5EF4-FFF2-40B4-BE49-F238E27FC236}">
                    <a16:creationId xmlns:a16="http://schemas.microsoft.com/office/drawing/2014/main" id="{C5017FC9-54FE-B83C-D2BE-909C2AA9DA03}"/>
                  </a:ext>
                </a:extLst>
              </p:cNvPr>
              <p:cNvSpPr/>
              <p:nvPr/>
            </p:nvSpPr>
            <p:spPr>
              <a:xfrm>
                <a:off x="6757943" y="436170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45" name="矩形 944">
                <a:extLst>
                  <a:ext uri="{FF2B5EF4-FFF2-40B4-BE49-F238E27FC236}">
                    <a16:creationId xmlns:a16="http://schemas.microsoft.com/office/drawing/2014/main" id="{EFE8979C-4E2A-373F-C35A-67EBEBA23E0B}"/>
                  </a:ext>
                </a:extLst>
              </p:cNvPr>
              <p:cNvSpPr/>
              <p:nvPr/>
            </p:nvSpPr>
            <p:spPr>
              <a:xfrm>
                <a:off x="6634407" y="399320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46" name="矩形 945">
                <a:extLst>
                  <a:ext uri="{FF2B5EF4-FFF2-40B4-BE49-F238E27FC236}">
                    <a16:creationId xmlns:a16="http://schemas.microsoft.com/office/drawing/2014/main" id="{99E499FF-32EF-D5D5-5EDD-6F116DAA10DA}"/>
                  </a:ext>
                </a:extLst>
              </p:cNvPr>
              <p:cNvSpPr/>
              <p:nvPr/>
            </p:nvSpPr>
            <p:spPr>
              <a:xfrm>
                <a:off x="6757988" y="399320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47" name="矩形 946">
                <a:extLst>
                  <a:ext uri="{FF2B5EF4-FFF2-40B4-BE49-F238E27FC236}">
                    <a16:creationId xmlns:a16="http://schemas.microsoft.com/office/drawing/2014/main" id="{DEC075BD-2FF9-7C38-1126-B349E9533867}"/>
                  </a:ext>
                </a:extLst>
              </p:cNvPr>
              <p:cNvSpPr/>
              <p:nvPr/>
            </p:nvSpPr>
            <p:spPr>
              <a:xfrm>
                <a:off x="6634363" y="448528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48" name="矩形 947">
                <a:extLst>
                  <a:ext uri="{FF2B5EF4-FFF2-40B4-BE49-F238E27FC236}">
                    <a16:creationId xmlns:a16="http://schemas.microsoft.com/office/drawing/2014/main" id="{10112B6E-A4C1-0437-5115-E23BD27D9F9C}"/>
                  </a:ext>
                </a:extLst>
              </p:cNvPr>
              <p:cNvSpPr/>
              <p:nvPr/>
            </p:nvSpPr>
            <p:spPr>
              <a:xfrm>
                <a:off x="6757943" y="448528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49" name="矩形 948">
                <a:extLst>
                  <a:ext uri="{FF2B5EF4-FFF2-40B4-BE49-F238E27FC236}">
                    <a16:creationId xmlns:a16="http://schemas.microsoft.com/office/drawing/2014/main" id="{7C59373B-26BB-A16B-6FF0-8503CA729E28}"/>
                  </a:ext>
                </a:extLst>
              </p:cNvPr>
              <p:cNvSpPr/>
              <p:nvPr/>
            </p:nvSpPr>
            <p:spPr>
              <a:xfrm>
                <a:off x="6634407" y="411678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50" name="矩形 949">
                <a:extLst>
                  <a:ext uri="{FF2B5EF4-FFF2-40B4-BE49-F238E27FC236}">
                    <a16:creationId xmlns:a16="http://schemas.microsoft.com/office/drawing/2014/main" id="{D91463D6-EAA9-5664-0D10-545F7D086CDE}"/>
                  </a:ext>
                </a:extLst>
              </p:cNvPr>
              <p:cNvSpPr/>
              <p:nvPr/>
            </p:nvSpPr>
            <p:spPr>
              <a:xfrm>
                <a:off x="6757988" y="411678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51" name="矩形 950">
                <a:extLst>
                  <a:ext uri="{FF2B5EF4-FFF2-40B4-BE49-F238E27FC236}">
                    <a16:creationId xmlns:a16="http://schemas.microsoft.com/office/drawing/2014/main" id="{93DC1BF1-2F35-3150-7A3C-6B7CD64F50A4}"/>
                  </a:ext>
                </a:extLst>
              </p:cNvPr>
              <p:cNvSpPr/>
              <p:nvPr/>
            </p:nvSpPr>
            <p:spPr>
              <a:xfrm>
                <a:off x="6634363" y="460886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52" name="矩形 951">
                <a:extLst>
                  <a:ext uri="{FF2B5EF4-FFF2-40B4-BE49-F238E27FC236}">
                    <a16:creationId xmlns:a16="http://schemas.microsoft.com/office/drawing/2014/main" id="{CDD5B20F-43C6-E167-A66A-06992BD77660}"/>
                  </a:ext>
                </a:extLst>
              </p:cNvPr>
              <p:cNvSpPr/>
              <p:nvPr/>
            </p:nvSpPr>
            <p:spPr>
              <a:xfrm>
                <a:off x="6757943" y="460886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53" name="矩形 952">
                <a:extLst>
                  <a:ext uri="{FF2B5EF4-FFF2-40B4-BE49-F238E27FC236}">
                    <a16:creationId xmlns:a16="http://schemas.microsoft.com/office/drawing/2014/main" id="{C314121D-9BD0-DB9E-5425-2218E908EE02}"/>
                  </a:ext>
                </a:extLst>
              </p:cNvPr>
              <p:cNvSpPr/>
              <p:nvPr/>
            </p:nvSpPr>
            <p:spPr>
              <a:xfrm>
                <a:off x="6881389" y="374604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54" name="矩形 953">
                <a:extLst>
                  <a:ext uri="{FF2B5EF4-FFF2-40B4-BE49-F238E27FC236}">
                    <a16:creationId xmlns:a16="http://schemas.microsoft.com/office/drawing/2014/main" id="{8E27DFF1-6E2B-6947-983B-5AC0C43FD44E}"/>
                  </a:ext>
                </a:extLst>
              </p:cNvPr>
              <p:cNvSpPr/>
              <p:nvPr/>
            </p:nvSpPr>
            <p:spPr>
              <a:xfrm>
                <a:off x="7004970" y="374604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55" name="矩形 954">
                <a:extLst>
                  <a:ext uri="{FF2B5EF4-FFF2-40B4-BE49-F238E27FC236}">
                    <a16:creationId xmlns:a16="http://schemas.microsoft.com/office/drawing/2014/main" id="{8F91E409-6D33-37A5-4599-F0D315A3FFD0}"/>
                  </a:ext>
                </a:extLst>
              </p:cNvPr>
              <p:cNvSpPr/>
              <p:nvPr/>
            </p:nvSpPr>
            <p:spPr>
              <a:xfrm>
                <a:off x="6881345" y="423812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56" name="矩形 955">
                <a:extLst>
                  <a:ext uri="{FF2B5EF4-FFF2-40B4-BE49-F238E27FC236}">
                    <a16:creationId xmlns:a16="http://schemas.microsoft.com/office/drawing/2014/main" id="{0964A4DF-9AB8-4134-292F-E754E813AC30}"/>
                  </a:ext>
                </a:extLst>
              </p:cNvPr>
              <p:cNvSpPr/>
              <p:nvPr/>
            </p:nvSpPr>
            <p:spPr>
              <a:xfrm>
                <a:off x="7004925" y="423812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57" name="矩形 956">
                <a:extLst>
                  <a:ext uri="{FF2B5EF4-FFF2-40B4-BE49-F238E27FC236}">
                    <a16:creationId xmlns:a16="http://schemas.microsoft.com/office/drawing/2014/main" id="{F32B6E90-8036-83D1-F0D1-EB1C1BF530D2}"/>
                  </a:ext>
                </a:extLst>
              </p:cNvPr>
              <p:cNvSpPr/>
              <p:nvPr/>
            </p:nvSpPr>
            <p:spPr>
              <a:xfrm>
                <a:off x="6881389" y="386962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58" name="矩形 957">
                <a:extLst>
                  <a:ext uri="{FF2B5EF4-FFF2-40B4-BE49-F238E27FC236}">
                    <a16:creationId xmlns:a16="http://schemas.microsoft.com/office/drawing/2014/main" id="{C354029A-A778-9A7F-6331-C05CA46A0D36}"/>
                  </a:ext>
                </a:extLst>
              </p:cNvPr>
              <p:cNvSpPr/>
              <p:nvPr/>
            </p:nvSpPr>
            <p:spPr>
              <a:xfrm>
                <a:off x="7004970" y="386962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59" name="矩形 958">
                <a:extLst>
                  <a:ext uri="{FF2B5EF4-FFF2-40B4-BE49-F238E27FC236}">
                    <a16:creationId xmlns:a16="http://schemas.microsoft.com/office/drawing/2014/main" id="{CD935F87-8F6D-45D0-098D-2315F363D665}"/>
                  </a:ext>
                </a:extLst>
              </p:cNvPr>
              <p:cNvSpPr/>
              <p:nvPr/>
            </p:nvSpPr>
            <p:spPr>
              <a:xfrm>
                <a:off x="6881345" y="436170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40" name="矩形 639">
                <a:extLst>
                  <a:ext uri="{FF2B5EF4-FFF2-40B4-BE49-F238E27FC236}">
                    <a16:creationId xmlns:a16="http://schemas.microsoft.com/office/drawing/2014/main" id="{82449B6B-B002-FE51-D0C7-1404A8FDD054}"/>
                  </a:ext>
                </a:extLst>
              </p:cNvPr>
              <p:cNvSpPr/>
              <p:nvPr/>
            </p:nvSpPr>
            <p:spPr>
              <a:xfrm>
                <a:off x="7004925" y="436170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41" name="矩形 640">
                <a:extLst>
                  <a:ext uri="{FF2B5EF4-FFF2-40B4-BE49-F238E27FC236}">
                    <a16:creationId xmlns:a16="http://schemas.microsoft.com/office/drawing/2014/main" id="{71FBBF2B-1213-E00E-5990-E6AD87D8B355}"/>
                  </a:ext>
                </a:extLst>
              </p:cNvPr>
              <p:cNvSpPr/>
              <p:nvPr/>
            </p:nvSpPr>
            <p:spPr>
              <a:xfrm>
                <a:off x="6881389" y="3993202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42" name="矩形 641">
                <a:extLst>
                  <a:ext uri="{FF2B5EF4-FFF2-40B4-BE49-F238E27FC236}">
                    <a16:creationId xmlns:a16="http://schemas.microsoft.com/office/drawing/2014/main" id="{D1471F48-631C-3327-3C6C-C9BF8A2F9765}"/>
                  </a:ext>
                </a:extLst>
              </p:cNvPr>
              <p:cNvSpPr/>
              <p:nvPr/>
            </p:nvSpPr>
            <p:spPr>
              <a:xfrm>
                <a:off x="7004970" y="399320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43" name="矩形 642">
                <a:extLst>
                  <a:ext uri="{FF2B5EF4-FFF2-40B4-BE49-F238E27FC236}">
                    <a16:creationId xmlns:a16="http://schemas.microsoft.com/office/drawing/2014/main" id="{0BA12C0F-6D20-0D03-AE21-D57683664FE3}"/>
                  </a:ext>
                </a:extLst>
              </p:cNvPr>
              <p:cNvSpPr/>
              <p:nvPr/>
            </p:nvSpPr>
            <p:spPr>
              <a:xfrm>
                <a:off x="6881345" y="4485285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44" name="矩形 643">
                <a:extLst>
                  <a:ext uri="{FF2B5EF4-FFF2-40B4-BE49-F238E27FC236}">
                    <a16:creationId xmlns:a16="http://schemas.microsoft.com/office/drawing/2014/main" id="{B79620B0-085F-2852-EE06-7BF401228C72}"/>
                  </a:ext>
                </a:extLst>
              </p:cNvPr>
              <p:cNvSpPr/>
              <p:nvPr/>
            </p:nvSpPr>
            <p:spPr>
              <a:xfrm>
                <a:off x="7004925" y="448528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45" name="矩形 644">
                <a:extLst>
                  <a:ext uri="{FF2B5EF4-FFF2-40B4-BE49-F238E27FC236}">
                    <a16:creationId xmlns:a16="http://schemas.microsoft.com/office/drawing/2014/main" id="{2B557696-2256-62F5-F257-6E20115E3F6A}"/>
                  </a:ext>
                </a:extLst>
              </p:cNvPr>
              <p:cNvSpPr/>
              <p:nvPr/>
            </p:nvSpPr>
            <p:spPr>
              <a:xfrm>
                <a:off x="6881389" y="411678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46" name="矩形 645">
                <a:extLst>
                  <a:ext uri="{FF2B5EF4-FFF2-40B4-BE49-F238E27FC236}">
                    <a16:creationId xmlns:a16="http://schemas.microsoft.com/office/drawing/2014/main" id="{DF48F1B8-1AA9-E8A1-18AB-C06C23795610}"/>
                  </a:ext>
                </a:extLst>
              </p:cNvPr>
              <p:cNvSpPr/>
              <p:nvPr/>
            </p:nvSpPr>
            <p:spPr>
              <a:xfrm>
                <a:off x="7004970" y="411678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47" name="矩形 646">
                <a:extLst>
                  <a:ext uri="{FF2B5EF4-FFF2-40B4-BE49-F238E27FC236}">
                    <a16:creationId xmlns:a16="http://schemas.microsoft.com/office/drawing/2014/main" id="{E214641A-A8D8-F286-441F-0793644BE39D}"/>
                  </a:ext>
                </a:extLst>
              </p:cNvPr>
              <p:cNvSpPr/>
              <p:nvPr/>
            </p:nvSpPr>
            <p:spPr>
              <a:xfrm>
                <a:off x="6881345" y="4608865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48" name="矩形 647">
                <a:extLst>
                  <a:ext uri="{FF2B5EF4-FFF2-40B4-BE49-F238E27FC236}">
                    <a16:creationId xmlns:a16="http://schemas.microsoft.com/office/drawing/2014/main" id="{36D9F137-61B1-80C3-CFDC-551B616A48AD}"/>
                  </a:ext>
                </a:extLst>
              </p:cNvPr>
              <p:cNvSpPr/>
              <p:nvPr/>
            </p:nvSpPr>
            <p:spPr>
              <a:xfrm>
                <a:off x="7004925" y="460886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49" name="矩形 648">
                <a:extLst>
                  <a:ext uri="{FF2B5EF4-FFF2-40B4-BE49-F238E27FC236}">
                    <a16:creationId xmlns:a16="http://schemas.microsoft.com/office/drawing/2014/main" id="{7394367F-5AB1-F411-2C20-228534238ABB}"/>
                  </a:ext>
                </a:extLst>
              </p:cNvPr>
              <p:cNvSpPr/>
              <p:nvPr/>
            </p:nvSpPr>
            <p:spPr>
              <a:xfrm>
                <a:off x="7128461" y="374603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50" name="矩形 649">
                <a:extLst>
                  <a:ext uri="{FF2B5EF4-FFF2-40B4-BE49-F238E27FC236}">
                    <a16:creationId xmlns:a16="http://schemas.microsoft.com/office/drawing/2014/main" id="{D4F1430A-303C-76C6-FCF5-FFB86E35751F}"/>
                  </a:ext>
                </a:extLst>
              </p:cNvPr>
              <p:cNvSpPr/>
              <p:nvPr/>
            </p:nvSpPr>
            <p:spPr>
              <a:xfrm>
                <a:off x="7252042" y="374603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51" name="矩形 650">
                <a:extLst>
                  <a:ext uri="{FF2B5EF4-FFF2-40B4-BE49-F238E27FC236}">
                    <a16:creationId xmlns:a16="http://schemas.microsoft.com/office/drawing/2014/main" id="{E830039E-E500-CCD7-B83E-DA03664A160E}"/>
                  </a:ext>
                </a:extLst>
              </p:cNvPr>
              <p:cNvSpPr/>
              <p:nvPr/>
            </p:nvSpPr>
            <p:spPr>
              <a:xfrm>
                <a:off x="7128417" y="423812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52" name="矩形 651">
                <a:extLst>
                  <a:ext uri="{FF2B5EF4-FFF2-40B4-BE49-F238E27FC236}">
                    <a16:creationId xmlns:a16="http://schemas.microsoft.com/office/drawing/2014/main" id="{BDF6540A-07FD-8581-1C30-6522C17FF228}"/>
                  </a:ext>
                </a:extLst>
              </p:cNvPr>
              <p:cNvSpPr/>
              <p:nvPr/>
            </p:nvSpPr>
            <p:spPr>
              <a:xfrm>
                <a:off x="7251997" y="4238122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53" name="矩形 652">
                <a:extLst>
                  <a:ext uri="{FF2B5EF4-FFF2-40B4-BE49-F238E27FC236}">
                    <a16:creationId xmlns:a16="http://schemas.microsoft.com/office/drawing/2014/main" id="{0D1BEE4F-E69C-542B-C928-AC56DD4B42E3}"/>
                  </a:ext>
                </a:extLst>
              </p:cNvPr>
              <p:cNvSpPr/>
              <p:nvPr/>
            </p:nvSpPr>
            <p:spPr>
              <a:xfrm>
                <a:off x="7128461" y="386962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54" name="矩形 653">
                <a:extLst>
                  <a:ext uri="{FF2B5EF4-FFF2-40B4-BE49-F238E27FC236}">
                    <a16:creationId xmlns:a16="http://schemas.microsoft.com/office/drawing/2014/main" id="{6EC47D9C-B210-2181-B4C0-8C9421D67682}"/>
                  </a:ext>
                </a:extLst>
              </p:cNvPr>
              <p:cNvSpPr/>
              <p:nvPr/>
            </p:nvSpPr>
            <p:spPr>
              <a:xfrm>
                <a:off x="7252042" y="386961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55" name="矩形 654">
                <a:extLst>
                  <a:ext uri="{FF2B5EF4-FFF2-40B4-BE49-F238E27FC236}">
                    <a16:creationId xmlns:a16="http://schemas.microsoft.com/office/drawing/2014/main" id="{F3EA77F2-9818-74E9-31A1-E1755628924F}"/>
                  </a:ext>
                </a:extLst>
              </p:cNvPr>
              <p:cNvSpPr/>
              <p:nvPr/>
            </p:nvSpPr>
            <p:spPr>
              <a:xfrm>
                <a:off x="7128417" y="436170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56" name="矩形 655">
                <a:extLst>
                  <a:ext uri="{FF2B5EF4-FFF2-40B4-BE49-F238E27FC236}">
                    <a16:creationId xmlns:a16="http://schemas.microsoft.com/office/drawing/2014/main" id="{57F189E5-ADB8-04AD-10F7-4EE7DE7D4564}"/>
                  </a:ext>
                </a:extLst>
              </p:cNvPr>
              <p:cNvSpPr/>
              <p:nvPr/>
            </p:nvSpPr>
            <p:spPr>
              <a:xfrm>
                <a:off x="7251997" y="436170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57" name="矩形 656">
                <a:extLst>
                  <a:ext uri="{FF2B5EF4-FFF2-40B4-BE49-F238E27FC236}">
                    <a16:creationId xmlns:a16="http://schemas.microsoft.com/office/drawing/2014/main" id="{0F27FCEF-DF07-B8AF-4B6F-221FFFB5847C}"/>
                  </a:ext>
                </a:extLst>
              </p:cNvPr>
              <p:cNvSpPr/>
              <p:nvPr/>
            </p:nvSpPr>
            <p:spPr>
              <a:xfrm>
                <a:off x="7128461" y="399320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58" name="矩形 657">
                <a:extLst>
                  <a:ext uri="{FF2B5EF4-FFF2-40B4-BE49-F238E27FC236}">
                    <a16:creationId xmlns:a16="http://schemas.microsoft.com/office/drawing/2014/main" id="{97DBF5E2-391C-DDB1-8807-B87474187135}"/>
                  </a:ext>
                </a:extLst>
              </p:cNvPr>
              <p:cNvSpPr/>
              <p:nvPr/>
            </p:nvSpPr>
            <p:spPr>
              <a:xfrm>
                <a:off x="7252042" y="399320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59" name="矩形 658">
                <a:extLst>
                  <a:ext uri="{FF2B5EF4-FFF2-40B4-BE49-F238E27FC236}">
                    <a16:creationId xmlns:a16="http://schemas.microsoft.com/office/drawing/2014/main" id="{F1DA9D5C-3384-3257-5B11-74342122B151}"/>
                  </a:ext>
                </a:extLst>
              </p:cNvPr>
              <p:cNvSpPr/>
              <p:nvPr/>
            </p:nvSpPr>
            <p:spPr>
              <a:xfrm>
                <a:off x="7128417" y="448528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60" name="矩形 659">
                <a:extLst>
                  <a:ext uri="{FF2B5EF4-FFF2-40B4-BE49-F238E27FC236}">
                    <a16:creationId xmlns:a16="http://schemas.microsoft.com/office/drawing/2014/main" id="{B1BFCDA6-72E7-7F64-3FBC-3D87C6494B4E}"/>
                  </a:ext>
                </a:extLst>
              </p:cNvPr>
              <p:cNvSpPr/>
              <p:nvPr/>
            </p:nvSpPr>
            <p:spPr>
              <a:xfrm>
                <a:off x="7251997" y="448528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61" name="矩形 660">
                <a:extLst>
                  <a:ext uri="{FF2B5EF4-FFF2-40B4-BE49-F238E27FC236}">
                    <a16:creationId xmlns:a16="http://schemas.microsoft.com/office/drawing/2014/main" id="{0BEA50DE-8EF7-EBF4-B661-713F9D32A941}"/>
                  </a:ext>
                </a:extLst>
              </p:cNvPr>
              <p:cNvSpPr/>
              <p:nvPr/>
            </p:nvSpPr>
            <p:spPr>
              <a:xfrm>
                <a:off x="7128461" y="411678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62" name="矩形 661">
                <a:extLst>
                  <a:ext uri="{FF2B5EF4-FFF2-40B4-BE49-F238E27FC236}">
                    <a16:creationId xmlns:a16="http://schemas.microsoft.com/office/drawing/2014/main" id="{0D8792EF-0387-0EC2-F837-034E0B11DC0F}"/>
                  </a:ext>
                </a:extLst>
              </p:cNvPr>
              <p:cNvSpPr/>
              <p:nvPr/>
            </p:nvSpPr>
            <p:spPr>
              <a:xfrm>
                <a:off x="7252042" y="411678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63" name="矩形 662">
                <a:extLst>
                  <a:ext uri="{FF2B5EF4-FFF2-40B4-BE49-F238E27FC236}">
                    <a16:creationId xmlns:a16="http://schemas.microsoft.com/office/drawing/2014/main" id="{444378FB-ABC4-75F3-F923-C0D7A1B6778E}"/>
                  </a:ext>
                </a:extLst>
              </p:cNvPr>
              <p:cNvSpPr/>
              <p:nvPr/>
            </p:nvSpPr>
            <p:spPr>
              <a:xfrm>
                <a:off x="7128417" y="460886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64" name="矩形 663">
                <a:extLst>
                  <a:ext uri="{FF2B5EF4-FFF2-40B4-BE49-F238E27FC236}">
                    <a16:creationId xmlns:a16="http://schemas.microsoft.com/office/drawing/2014/main" id="{A20F5792-E8EA-FE9B-3A34-006D0662F47D}"/>
                  </a:ext>
                </a:extLst>
              </p:cNvPr>
              <p:cNvSpPr/>
              <p:nvPr/>
            </p:nvSpPr>
            <p:spPr>
              <a:xfrm>
                <a:off x="7251997" y="460886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F3791C5F-233B-9DE1-9497-3C6AA68BF1C3}"/>
                </a:ext>
              </a:extLst>
            </p:cNvPr>
            <p:cNvGrpSpPr/>
            <p:nvPr/>
          </p:nvGrpSpPr>
          <p:grpSpPr>
            <a:xfrm>
              <a:off x="4286859" y="5238248"/>
              <a:ext cx="988332" cy="986407"/>
              <a:chOff x="6539691" y="3898439"/>
              <a:chExt cx="988332" cy="986407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16C333BF-4814-742C-5F47-460A5144DEC7}"/>
                  </a:ext>
                </a:extLst>
              </p:cNvPr>
              <p:cNvSpPr/>
              <p:nvPr/>
            </p:nvSpPr>
            <p:spPr>
              <a:xfrm>
                <a:off x="6539735" y="389844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E6E35CA9-D429-EDCF-759E-9E057A5A3221}"/>
                  </a:ext>
                </a:extLst>
              </p:cNvPr>
              <p:cNvSpPr/>
              <p:nvPr/>
            </p:nvSpPr>
            <p:spPr>
              <a:xfrm>
                <a:off x="6663316" y="389844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773E470B-CC7F-8C82-818B-C117AD615479}"/>
                  </a:ext>
                </a:extLst>
              </p:cNvPr>
              <p:cNvSpPr/>
              <p:nvPr/>
            </p:nvSpPr>
            <p:spPr>
              <a:xfrm>
                <a:off x="6539691" y="439052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AA7924EC-0BDB-258C-6846-977BFBAC1BC1}"/>
                  </a:ext>
                </a:extLst>
              </p:cNvPr>
              <p:cNvSpPr/>
              <p:nvPr/>
            </p:nvSpPr>
            <p:spPr>
              <a:xfrm>
                <a:off x="6663271" y="439052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F066066D-5AD6-F70B-256A-3730C68B135F}"/>
                  </a:ext>
                </a:extLst>
              </p:cNvPr>
              <p:cNvSpPr/>
              <p:nvPr/>
            </p:nvSpPr>
            <p:spPr>
              <a:xfrm>
                <a:off x="6539735" y="402202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212EC4FB-F33A-B1D2-0C38-C00DB3E100CC}"/>
                  </a:ext>
                </a:extLst>
              </p:cNvPr>
              <p:cNvSpPr/>
              <p:nvPr/>
            </p:nvSpPr>
            <p:spPr>
              <a:xfrm>
                <a:off x="6663316" y="402202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B6A0A376-2187-1CCB-62BD-01C0C3BEC020}"/>
                  </a:ext>
                </a:extLst>
              </p:cNvPr>
              <p:cNvSpPr/>
              <p:nvPr/>
            </p:nvSpPr>
            <p:spPr>
              <a:xfrm>
                <a:off x="6539691" y="451410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83A7294F-4DB2-F821-8F30-24D682ADE121}"/>
                  </a:ext>
                </a:extLst>
              </p:cNvPr>
              <p:cNvSpPr/>
              <p:nvPr/>
            </p:nvSpPr>
            <p:spPr>
              <a:xfrm>
                <a:off x="6663271" y="451410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6780BA45-89EE-4D93-7255-1F3ABD06C53C}"/>
                  </a:ext>
                </a:extLst>
              </p:cNvPr>
              <p:cNvSpPr/>
              <p:nvPr/>
            </p:nvSpPr>
            <p:spPr>
              <a:xfrm>
                <a:off x="6539735" y="4145602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73DDE593-9DB0-22CC-D0BF-308F707688C2}"/>
                  </a:ext>
                </a:extLst>
              </p:cNvPr>
              <p:cNvSpPr/>
              <p:nvPr/>
            </p:nvSpPr>
            <p:spPr>
              <a:xfrm>
                <a:off x="6663316" y="414560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431C46E8-426F-45D9-17E3-7E3E536D8CE3}"/>
                  </a:ext>
                </a:extLst>
              </p:cNvPr>
              <p:cNvSpPr/>
              <p:nvPr/>
            </p:nvSpPr>
            <p:spPr>
              <a:xfrm>
                <a:off x="6539691" y="4637685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1ED5C0AF-4567-730F-A730-1356F2167449}"/>
                  </a:ext>
                </a:extLst>
              </p:cNvPr>
              <p:cNvSpPr/>
              <p:nvPr/>
            </p:nvSpPr>
            <p:spPr>
              <a:xfrm>
                <a:off x="6663271" y="463768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B9084A2D-60AE-2497-0663-FE648DFCEE62}"/>
                  </a:ext>
                </a:extLst>
              </p:cNvPr>
              <p:cNvSpPr/>
              <p:nvPr/>
            </p:nvSpPr>
            <p:spPr>
              <a:xfrm>
                <a:off x="6539735" y="426918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E1A38B08-0AD8-9651-5B42-BC150C70992C}"/>
                  </a:ext>
                </a:extLst>
              </p:cNvPr>
              <p:cNvSpPr/>
              <p:nvPr/>
            </p:nvSpPr>
            <p:spPr>
              <a:xfrm>
                <a:off x="6663316" y="426918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5A0EB5AF-F6AA-D29B-7C39-8DCFFC59775D}"/>
                  </a:ext>
                </a:extLst>
              </p:cNvPr>
              <p:cNvSpPr/>
              <p:nvPr/>
            </p:nvSpPr>
            <p:spPr>
              <a:xfrm>
                <a:off x="6539691" y="4761265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5368AAAB-149C-CEBC-31D8-96C24D500122}"/>
                  </a:ext>
                </a:extLst>
              </p:cNvPr>
              <p:cNvSpPr/>
              <p:nvPr/>
            </p:nvSpPr>
            <p:spPr>
              <a:xfrm>
                <a:off x="6663271" y="476126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60AF414E-0CCC-7F20-C93B-F26B29D4E5E0}"/>
                  </a:ext>
                </a:extLst>
              </p:cNvPr>
              <p:cNvSpPr/>
              <p:nvPr/>
            </p:nvSpPr>
            <p:spPr>
              <a:xfrm>
                <a:off x="6786807" y="389843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94E499F4-8C86-0973-FD7C-45F05926DC2F}"/>
                  </a:ext>
                </a:extLst>
              </p:cNvPr>
              <p:cNvSpPr/>
              <p:nvPr/>
            </p:nvSpPr>
            <p:spPr>
              <a:xfrm>
                <a:off x="6910388" y="389843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C7362002-3DA8-527E-1945-4B0EC4B453EE}"/>
                  </a:ext>
                </a:extLst>
              </p:cNvPr>
              <p:cNvSpPr/>
              <p:nvPr/>
            </p:nvSpPr>
            <p:spPr>
              <a:xfrm>
                <a:off x="6786763" y="439052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AF499F84-50DF-A03F-0EED-17A6253EB29C}"/>
                  </a:ext>
                </a:extLst>
              </p:cNvPr>
              <p:cNvSpPr/>
              <p:nvPr/>
            </p:nvSpPr>
            <p:spPr>
              <a:xfrm>
                <a:off x="6910343" y="4390522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FE4A35C0-2A54-99CD-5F5D-D341ADF2853A}"/>
                  </a:ext>
                </a:extLst>
              </p:cNvPr>
              <p:cNvSpPr/>
              <p:nvPr/>
            </p:nvSpPr>
            <p:spPr>
              <a:xfrm>
                <a:off x="6786807" y="402202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05BA4F5E-46F4-ACA1-0E5D-3A18303AEB3C}"/>
                  </a:ext>
                </a:extLst>
              </p:cNvPr>
              <p:cNvSpPr/>
              <p:nvPr/>
            </p:nvSpPr>
            <p:spPr>
              <a:xfrm>
                <a:off x="6910388" y="402201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1D1EDC51-7C00-C3D1-ACB2-E48E90BC10D7}"/>
                  </a:ext>
                </a:extLst>
              </p:cNvPr>
              <p:cNvSpPr/>
              <p:nvPr/>
            </p:nvSpPr>
            <p:spPr>
              <a:xfrm>
                <a:off x="6786763" y="451410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4DE18193-8AFF-1A72-EFCF-8A0EDFADE1F4}"/>
                  </a:ext>
                </a:extLst>
              </p:cNvPr>
              <p:cNvSpPr/>
              <p:nvPr/>
            </p:nvSpPr>
            <p:spPr>
              <a:xfrm>
                <a:off x="6910343" y="451410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4BF58D0D-91B9-9E77-D562-432498FB3F23}"/>
                  </a:ext>
                </a:extLst>
              </p:cNvPr>
              <p:cNvSpPr/>
              <p:nvPr/>
            </p:nvSpPr>
            <p:spPr>
              <a:xfrm>
                <a:off x="6786807" y="414560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5BB238B5-5266-6AEA-ACB4-882D021D6433}"/>
                  </a:ext>
                </a:extLst>
              </p:cNvPr>
              <p:cNvSpPr/>
              <p:nvPr/>
            </p:nvSpPr>
            <p:spPr>
              <a:xfrm>
                <a:off x="6910388" y="414560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53490E34-7D71-676E-79EA-CEED157CB408}"/>
                  </a:ext>
                </a:extLst>
              </p:cNvPr>
              <p:cNvSpPr/>
              <p:nvPr/>
            </p:nvSpPr>
            <p:spPr>
              <a:xfrm>
                <a:off x="6786763" y="463768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1B240661-98DB-CF79-018C-1D2711ECC753}"/>
                  </a:ext>
                </a:extLst>
              </p:cNvPr>
              <p:cNvSpPr/>
              <p:nvPr/>
            </p:nvSpPr>
            <p:spPr>
              <a:xfrm>
                <a:off x="6910343" y="463768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A827E3E1-E4B4-DB27-9166-D0221DDFF6E5}"/>
                  </a:ext>
                </a:extLst>
              </p:cNvPr>
              <p:cNvSpPr/>
              <p:nvPr/>
            </p:nvSpPr>
            <p:spPr>
              <a:xfrm>
                <a:off x="6786807" y="426918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EDC2B8A8-7249-6AEE-418D-D1C0F7FA697F}"/>
                  </a:ext>
                </a:extLst>
              </p:cNvPr>
              <p:cNvSpPr/>
              <p:nvPr/>
            </p:nvSpPr>
            <p:spPr>
              <a:xfrm>
                <a:off x="6910388" y="426918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8AADF2F1-FCCB-3764-9F35-A0A2D662C1CD}"/>
                  </a:ext>
                </a:extLst>
              </p:cNvPr>
              <p:cNvSpPr/>
              <p:nvPr/>
            </p:nvSpPr>
            <p:spPr>
              <a:xfrm>
                <a:off x="6786763" y="476126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1AF81F16-07D1-53B5-0F92-459012BEEEA6}"/>
                  </a:ext>
                </a:extLst>
              </p:cNvPr>
              <p:cNvSpPr/>
              <p:nvPr/>
            </p:nvSpPr>
            <p:spPr>
              <a:xfrm>
                <a:off x="6910343" y="476126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5CD39042-2ECF-7935-254B-C5227BF68F6D}"/>
                  </a:ext>
                </a:extLst>
              </p:cNvPr>
              <p:cNvSpPr/>
              <p:nvPr/>
            </p:nvSpPr>
            <p:spPr>
              <a:xfrm>
                <a:off x="7033789" y="389844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3BA368E9-DA58-9BEC-5668-357080D7B286}"/>
                  </a:ext>
                </a:extLst>
              </p:cNvPr>
              <p:cNvSpPr/>
              <p:nvPr/>
            </p:nvSpPr>
            <p:spPr>
              <a:xfrm>
                <a:off x="7157370" y="389844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50F83796-16E4-C3FD-DA19-BC4700ABF0BB}"/>
                  </a:ext>
                </a:extLst>
              </p:cNvPr>
              <p:cNvSpPr/>
              <p:nvPr/>
            </p:nvSpPr>
            <p:spPr>
              <a:xfrm>
                <a:off x="7033745" y="439052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9A2C5E25-19C2-27C7-59A1-0254E4881456}"/>
                  </a:ext>
                </a:extLst>
              </p:cNvPr>
              <p:cNvSpPr/>
              <p:nvPr/>
            </p:nvSpPr>
            <p:spPr>
              <a:xfrm>
                <a:off x="7157325" y="439052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7" name="矩形 46">
                <a:extLst>
                  <a:ext uri="{FF2B5EF4-FFF2-40B4-BE49-F238E27FC236}">
                    <a16:creationId xmlns:a16="http://schemas.microsoft.com/office/drawing/2014/main" id="{A5F38955-CCD4-FA57-2F8A-0C4CF56EB894}"/>
                  </a:ext>
                </a:extLst>
              </p:cNvPr>
              <p:cNvSpPr/>
              <p:nvPr/>
            </p:nvSpPr>
            <p:spPr>
              <a:xfrm>
                <a:off x="7033789" y="402202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7BF5C1F2-A1FF-F2F0-1B1E-308345834D31}"/>
                  </a:ext>
                </a:extLst>
              </p:cNvPr>
              <p:cNvSpPr/>
              <p:nvPr/>
            </p:nvSpPr>
            <p:spPr>
              <a:xfrm>
                <a:off x="7157370" y="402202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8D3BB79F-9308-4E5C-E182-2DFA6DB84E82}"/>
                  </a:ext>
                </a:extLst>
              </p:cNvPr>
              <p:cNvSpPr/>
              <p:nvPr/>
            </p:nvSpPr>
            <p:spPr>
              <a:xfrm>
                <a:off x="7033745" y="451410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14858221-B280-3852-B737-BCC02D6B5202}"/>
                  </a:ext>
                </a:extLst>
              </p:cNvPr>
              <p:cNvSpPr/>
              <p:nvPr/>
            </p:nvSpPr>
            <p:spPr>
              <a:xfrm>
                <a:off x="7157325" y="451410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5EE90407-AB6E-F00E-31B6-F05709425613}"/>
                  </a:ext>
                </a:extLst>
              </p:cNvPr>
              <p:cNvSpPr/>
              <p:nvPr/>
            </p:nvSpPr>
            <p:spPr>
              <a:xfrm>
                <a:off x="7033789" y="4145602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2" name="矩形 51">
                <a:extLst>
                  <a:ext uri="{FF2B5EF4-FFF2-40B4-BE49-F238E27FC236}">
                    <a16:creationId xmlns:a16="http://schemas.microsoft.com/office/drawing/2014/main" id="{B6C5FE4A-FDF1-055E-09CA-88E81D07E356}"/>
                  </a:ext>
                </a:extLst>
              </p:cNvPr>
              <p:cNvSpPr/>
              <p:nvPr/>
            </p:nvSpPr>
            <p:spPr>
              <a:xfrm>
                <a:off x="7157370" y="414560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851F457D-4661-627B-B36A-FF0B8A4AA497}"/>
                  </a:ext>
                </a:extLst>
              </p:cNvPr>
              <p:cNvSpPr/>
              <p:nvPr/>
            </p:nvSpPr>
            <p:spPr>
              <a:xfrm>
                <a:off x="7033745" y="4637685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73A1361B-3CE0-29C0-8ACF-E2CAD3B5A693}"/>
                  </a:ext>
                </a:extLst>
              </p:cNvPr>
              <p:cNvSpPr/>
              <p:nvPr/>
            </p:nvSpPr>
            <p:spPr>
              <a:xfrm>
                <a:off x="7157325" y="463768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5" name="矩形 54">
                <a:extLst>
                  <a:ext uri="{FF2B5EF4-FFF2-40B4-BE49-F238E27FC236}">
                    <a16:creationId xmlns:a16="http://schemas.microsoft.com/office/drawing/2014/main" id="{E88A69AF-24B2-9E55-48E2-D8CD80F5D94F}"/>
                  </a:ext>
                </a:extLst>
              </p:cNvPr>
              <p:cNvSpPr/>
              <p:nvPr/>
            </p:nvSpPr>
            <p:spPr>
              <a:xfrm>
                <a:off x="7033789" y="426918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6" name="矩形 55">
                <a:extLst>
                  <a:ext uri="{FF2B5EF4-FFF2-40B4-BE49-F238E27FC236}">
                    <a16:creationId xmlns:a16="http://schemas.microsoft.com/office/drawing/2014/main" id="{194205E1-CB44-FE58-3923-BE5798793AC1}"/>
                  </a:ext>
                </a:extLst>
              </p:cNvPr>
              <p:cNvSpPr/>
              <p:nvPr/>
            </p:nvSpPr>
            <p:spPr>
              <a:xfrm>
                <a:off x="7157370" y="426918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7" name="矩形 56">
                <a:extLst>
                  <a:ext uri="{FF2B5EF4-FFF2-40B4-BE49-F238E27FC236}">
                    <a16:creationId xmlns:a16="http://schemas.microsoft.com/office/drawing/2014/main" id="{20C07282-6DA8-9D2D-740E-E77AE3AD2201}"/>
                  </a:ext>
                </a:extLst>
              </p:cNvPr>
              <p:cNvSpPr/>
              <p:nvPr/>
            </p:nvSpPr>
            <p:spPr>
              <a:xfrm>
                <a:off x="7033745" y="4761265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8" name="矩形 57">
                <a:extLst>
                  <a:ext uri="{FF2B5EF4-FFF2-40B4-BE49-F238E27FC236}">
                    <a16:creationId xmlns:a16="http://schemas.microsoft.com/office/drawing/2014/main" id="{5DEF18A1-CC84-2CE3-ED15-D1910FDEF5E4}"/>
                  </a:ext>
                </a:extLst>
              </p:cNvPr>
              <p:cNvSpPr/>
              <p:nvPr/>
            </p:nvSpPr>
            <p:spPr>
              <a:xfrm>
                <a:off x="7157325" y="476126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9" name="矩形 58">
                <a:extLst>
                  <a:ext uri="{FF2B5EF4-FFF2-40B4-BE49-F238E27FC236}">
                    <a16:creationId xmlns:a16="http://schemas.microsoft.com/office/drawing/2014/main" id="{BB0AB4C9-00EB-CE2E-6F2D-BB3285C7FEE1}"/>
                  </a:ext>
                </a:extLst>
              </p:cNvPr>
              <p:cNvSpPr/>
              <p:nvPr/>
            </p:nvSpPr>
            <p:spPr>
              <a:xfrm>
                <a:off x="7280861" y="389843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0" name="矩形 59">
                <a:extLst>
                  <a:ext uri="{FF2B5EF4-FFF2-40B4-BE49-F238E27FC236}">
                    <a16:creationId xmlns:a16="http://schemas.microsoft.com/office/drawing/2014/main" id="{9365B53B-50DE-FCC5-184B-8A307BE70D3A}"/>
                  </a:ext>
                </a:extLst>
              </p:cNvPr>
              <p:cNvSpPr/>
              <p:nvPr/>
            </p:nvSpPr>
            <p:spPr>
              <a:xfrm>
                <a:off x="7404442" y="389843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1" name="矩形 60">
                <a:extLst>
                  <a:ext uri="{FF2B5EF4-FFF2-40B4-BE49-F238E27FC236}">
                    <a16:creationId xmlns:a16="http://schemas.microsoft.com/office/drawing/2014/main" id="{F0510142-5D55-8CBC-D999-C15BE83D095E}"/>
                  </a:ext>
                </a:extLst>
              </p:cNvPr>
              <p:cNvSpPr/>
              <p:nvPr/>
            </p:nvSpPr>
            <p:spPr>
              <a:xfrm>
                <a:off x="7280817" y="439052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id="{1BB21F5C-00C0-157F-0D54-789629ED4D9B}"/>
                  </a:ext>
                </a:extLst>
              </p:cNvPr>
              <p:cNvSpPr/>
              <p:nvPr/>
            </p:nvSpPr>
            <p:spPr>
              <a:xfrm>
                <a:off x="7404397" y="4390522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3" name="矩形 62">
                <a:extLst>
                  <a:ext uri="{FF2B5EF4-FFF2-40B4-BE49-F238E27FC236}">
                    <a16:creationId xmlns:a16="http://schemas.microsoft.com/office/drawing/2014/main" id="{BD8E99D0-517B-996D-D873-C59BA4F26037}"/>
                  </a:ext>
                </a:extLst>
              </p:cNvPr>
              <p:cNvSpPr/>
              <p:nvPr/>
            </p:nvSpPr>
            <p:spPr>
              <a:xfrm>
                <a:off x="7280861" y="402202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06" name="矩形 905">
                <a:extLst>
                  <a:ext uri="{FF2B5EF4-FFF2-40B4-BE49-F238E27FC236}">
                    <a16:creationId xmlns:a16="http://schemas.microsoft.com/office/drawing/2014/main" id="{E427D7F2-3145-8893-617A-CCA04BA51AB2}"/>
                  </a:ext>
                </a:extLst>
              </p:cNvPr>
              <p:cNvSpPr/>
              <p:nvPr/>
            </p:nvSpPr>
            <p:spPr>
              <a:xfrm>
                <a:off x="7404442" y="402201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08" name="矩形 907">
                <a:extLst>
                  <a:ext uri="{FF2B5EF4-FFF2-40B4-BE49-F238E27FC236}">
                    <a16:creationId xmlns:a16="http://schemas.microsoft.com/office/drawing/2014/main" id="{0CE1842B-F4E8-5E2F-809E-A69B1B39F2F6}"/>
                  </a:ext>
                </a:extLst>
              </p:cNvPr>
              <p:cNvSpPr/>
              <p:nvPr/>
            </p:nvSpPr>
            <p:spPr>
              <a:xfrm>
                <a:off x="7280817" y="451410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09" name="矩形 908">
                <a:extLst>
                  <a:ext uri="{FF2B5EF4-FFF2-40B4-BE49-F238E27FC236}">
                    <a16:creationId xmlns:a16="http://schemas.microsoft.com/office/drawing/2014/main" id="{8541BC37-F6E2-8619-D901-EB69A03BD59B}"/>
                  </a:ext>
                </a:extLst>
              </p:cNvPr>
              <p:cNvSpPr/>
              <p:nvPr/>
            </p:nvSpPr>
            <p:spPr>
              <a:xfrm>
                <a:off x="7404397" y="451410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11" name="矩形 910">
                <a:extLst>
                  <a:ext uri="{FF2B5EF4-FFF2-40B4-BE49-F238E27FC236}">
                    <a16:creationId xmlns:a16="http://schemas.microsoft.com/office/drawing/2014/main" id="{F7B732F3-70FE-7131-1148-C65BBED3567E}"/>
                  </a:ext>
                </a:extLst>
              </p:cNvPr>
              <p:cNvSpPr/>
              <p:nvPr/>
            </p:nvSpPr>
            <p:spPr>
              <a:xfrm>
                <a:off x="7280861" y="414560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12" name="矩形 911">
                <a:extLst>
                  <a:ext uri="{FF2B5EF4-FFF2-40B4-BE49-F238E27FC236}">
                    <a16:creationId xmlns:a16="http://schemas.microsoft.com/office/drawing/2014/main" id="{5DE2264E-59D5-5549-D798-6A4D22E4D01B}"/>
                  </a:ext>
                </a:extLst>
              </p:cNvPr>
              <p:cNvSpPr/>
              <p:nvPr/>
            </p:nvSpPr>
            <p:spPr>
              <a:xfrm>
                <a:off x="7404442" y="414560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13" name="矩形 912">
                <a:extLst>
                  <a:ext uri="{FF2B5EF4-FFF2-40B4-BE49-F238E27FC236}">
                    <a16:creationId xmlns:a16="http://schemas.microsoft.com/office/drawing/2014/main" id="{5D7EBC20-FE8E-0C07-7BD7-3F6FA7178ED7}"/>
                  </a:ext>
                </a:extLst>
              </p:cNvPr>
              <p:cNvSpPr/>
              <p:nvPr/>
            </p:nvSpPr>
            <p:spPr>
              <a:xfrm>
                <a:off x="7280817" y="463768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14" name="矩形 913">
                <a:extLst>
                  <a:ext uri="{FF2B5EF4-FFF2-40B4-BE49-F238E27FC236}">
                    <a16:creationId xmlns:a16="http://schemas.microsoft.com/office/drawing/2014/main" id="{67A13EBE-9A2D-8034-5642-F3BC2E264F2A}"/>
                  </a:ext>
                </a:extLst>
              </p:cNvPr>
              <p:cNvSpPr/>
              <p:nvPr/>
            </p:nvSpPr>
            <p:spPr>
              <a:xfrm>
                <a:off x="7404397" y="463768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15" name="矩形 914">
                <a:extLst>
                  <a:ext uri="{FF2B5EF4-FFF2-40B4-BE49-F238E27FC236}">
                    <a16:creationId xmlns:a16="http://schemas.microsoft.com/office/drawing/2014/main" id="{831AF666-3597-15EF-CFE0-3C0DAA6DBA6A}"/>
                  </a:ext>
                </a:extLst>
              </p:cNvPr>
              <p:cNvSpPr/>
              <p:nvPr/>
            </p:nvSpPr>
            <p:spPr>
              <a:xfrm>
                <a:off x="7280861" y="426918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16" name="矩形 915">
                <a:extLst>
                  <a:ext uri="{FF2B5EF4-FFF2-40B4-BE49-F238E27FC236}">
                    <a16:creationId xmlns:a16="http://schemas.microsoft.com/office/drawing/2014/main" id="{35339BBD-0E06-0FBB-CA38-614291236059}"/>
                  </a:ext>
                </a:extLst>
              </p:cNvPr>
              <p:cNvSpPr/>
              <p:nvPr/>
            </p:nvSpPr>
            <p:spPr>
              <a:xfrm>
                <a:off x="7404442" y="426918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17" name="矩形 916">
                <a:extLst>
                  <a:ext uri="{FF2B5EF4-FFF2-40B4-BE49-F238E27FC236}">
                    <a16:creationId xmlns:a16="http://schemas.microsoft.com/office/drawing/2014/main" id="{6F8A91A5-B36C-FAEE-0873-F6F0B31F3915}"/>
                  </a:ext>
                </a:extLst>
              </p:cNvPr>
              <p:cNvSpPr/>
              <p:nvPr/>
            </p:nvSpPr>
            <p:spPr>
              <a:xfrm>
                <a:off x="7280817" y="476126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18" name="矩形 917">
                <a:extLst>
                  <a:ext uri="{FF2B5EF4-FFF2-40B4-BE49-F238E27FC236}">
                    <a16:creationId xmlns:a16="http://schemas.microsoft.com/office/drawing/2014/main" id="{824A1EA1-B636-DFF5-91E7-68EA933C9EBB}"/>
                  </a:ext>
                </a:extLst>
              </p:cNvPr>
              <p:cNvSpPr/>
              <p:nvPr/>
            </p:nvSpPr>
            <p:spPr>
              <a:xfrm>
                <a:off x="7404397" y="476126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284CE4FA-0A17-1701-CDFA-27F6D4050A39}"/>
                </a:ext>
              </a:extLst>
            </p:cNvPr>
            <p:cNvSpPr txBox="1"/>
            <p:nvPr/>
          </p:nvSpPr>
          <p:spPr>
            <a:xfrm>
              <a:off x="3970360" y="5454013"/>
              <a:ext cx="3337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N</a:t>
              </a:r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CD3A44AF-5D55-4DD8-DF64-C8878C5F940E}"/>
                </a:ext>
              </a:extLst>
            </p:cNvPr>
            <p:cNvSpPr txBox="1"/>
            <p:nvPr/>
          </p:nvSpPr>
          <p:spPr>
            <a:xfrm>
              <a:off x="4592353" y="6192724"/>
              <a:ext cx="3683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N’</a:t>
              </a:r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E7F920FA-088F-2A85-2EC3-316955221452}"/>
                </a:ext>
              </a:extLst>
            </p:cNvPr>
            <p:cNvGrpSpPr/>
            <p:nvPr/>
          </p:nvGrpSpPr>
          <p:grpSpPr>
            <a:xfrm>
              <a:off x="4045799" y="4854974"/>
              <a:ext cx="330799" cy="388375"/>
              <a:chOff x="4946889" y="869893"/>
              <a:chExt cx="330799" cy="388375"/>
            </a:xfrm>
          </p:grpSpPr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24D4CE8B-0F18-5A9F-3F84-9E0D654732DD}"/>
                  </a:ext>
                </a:extLst>
              </p:cNvPr>
              <p:cNvSpPr txBox="1"/>
              <p:nvPr/>
            </p:nvSpPr>
            <p:spPr>
              <a:xfrm rot="18982472">
                <a:off x="4946889" y="869893"/>
                <a:ext cx="298535" cy="3692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h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0" name="直接连接符 132">
                <a:extLst>
                  <a:ext uri="{FF2B5EF4-FFF2-40B4-BE49-F238E27FC236}">
                    <a16:creationId xmlns:a16="http://schemas.microsoft.com/office/drawing/2014/main" id="{E9364B43-847A-4E32-5DF3-7AEEADF42BB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097462" y="1096757"/>
                <a:ext cx="180226" cy="161511"/>
              </a:xfrm>
              <a:prstGeom prst="line">
                <a:avLst/>
              </a:prstGeom>
              <a:ln w="12700">
                <a:headEnd type="triangl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665" name="矩形: 圆角 20">
            <a:extLst>
              <a:ext uri="{FF2B5EF4-FFF2-40B4-BE49-F238E27FC236}">
                <a16:creationId xmlns:a16="http://schemas.microsoft.com/office/drawing/2014/main" id="{ED514E7A-C191-AFCD-C495-4AFC69AED105}"/>
              </a:ext>
            </a:extLst>
          </p:cNvPr>
          <p:cNvSpPr/>
          <p:nvPr/>
        </p:nvSpPr>
        <p:spPr>
          <a:xfrm>
            <a:off x="6822629" y="4542038"/>
            <a:ext cx="873700" cy="288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66" name="组合 665">
            <a:extLst>
              <a:ext uri="{FF2B5EF4-FFF2-40B4-BE49-F238E27FC236}">
                <a16:creationId xmlns:a16="http://schemas.microsoft.com/office/drawing/2014/main" id="{66B8A62D-BC2E-D879-88CF-E5323C99EC7E}"/>
              </a:ext>
            </a:extLst>
          </p:cNvPr>
          <p:cNvGrpSpPr/>
          <p:nvPr/>
        </p:nvGrpSpPr>
        <p:grpSpPr>
          <a:xfrm>
            <a:off x="8289382" y="3167473"/>
            <a:ext cx="1075111" cy="1070765"/>
            <a:chOff x="5598045" y="5098896"/>
            <a:chExt cx="1075111" cy="1070765"/>
          </a:xfrm>
        </p:grpSpPr>
        <p:grpSp>
          <p:nvGrpSpPr>
            <p:cNvPr id="667" name="组合 666">
              <a:extLst>
                <a:ext uri="{FF2B5EF4-FFF2-40B4-BE49-F238E27FC236}">
                  <a16:creationId xmlns:a16="http://schemas.microsoft.com/office/drawing/2014/main" id="{5AE24261-A63D-DAD4-27B3-7A635B2D4490}"/>
                </a:ext>
              </a:extLst>
            </p:cNvPr>
            <p:cNvGrpSpPr/>
            <p:nvPr/>
          </p:nvGrpSpPr>
          <p:grpSpPr>
            <a:xfrm>
              <a:off x="5684824" y="5098896"/>
              <a:ext cx="988332" cy="986407"/>
              <a:chOff x="6539691" y="3898439"/>
              <a:chExt cx="988332" cy="986407"/>
            </a:xfrm>
            <a:solidFill>
              <a:schemeClr val="accent2">
                <a:lumMod val="40000"/>
                <a:lumOff val="60000"/>
                <a:alpha val="29804"/>
              </a:schemeClr>
            </a:solidFill>
          </p:grpSpPr>
          <p:sp>
            <p:nvSpPr>
              <p:cNvPr id="773" name="矩形 772">
                <a:extLst>
                  <a:ext uri="{FF2B5EF4-FFF2-40B4-BE49-F238E27FC236}">
                    <a16:creationId xmlns:a16="http://schemas.microsoft.com/office/drawing/2014/main" id="{5DD51963-EC38-D1CE-E0FA-9F643BA1B869}"/>
                  </a:ext>
                </a:extLst>
              </p:cNvPr>
              <p:cNvSpPr/>
              <p:nvPr/>
            </p:nvSpPr>
            <p:spPr>
              <a:xfrm>
                <a:off x="6539735" y="3898440"/>
                <a:ext cx="123581" cy="123581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rgbClr val="00000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15" name="矩形 814">
                <a:extLst>
                  <a:ext uri="{FF2B5EF4-FFF2-40B4-BE49-F238E27FC236}">
                    <a16:creationId xmlns:a16="http://schemas.microsoft.com/office/drawing/2014/main" id="{961528A4-A511-20E2-5D2E-908D518C6960}"/>
                  </a:ext>
                </a:extLst>
              </p:cNvPr>
              <p:cNvSpPr/>
              <p:nvPr/>
            </p:nvSpPr>
            <p:spPr>
              <a:xfrm>
                <a:off x="6663316" y="3898440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17" name="矩形 816">
                <a:extLst>
                  <a:ext uri="{FF2B5EF4-FFF2-40B4-BE49-F238E27FC236}">
                    <a16:creationId xmlns:a16="http://schemas.microsoft.com/office/drawing/2014/main" id="{73EA2161-B199-108B-78FF-2A95F8BA3F20}"/>
                  </a:ext>
                </a:extLst>
              </p:cNvPr>
              <p:cNvSpPr/>
              <p:nvPr/>
            </p:nvSpPr>
            <p:spPr>
              <a:xfrm>
                <a:off x="6539691" y="4390524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18" name="矩形 817">
                <a:extLst>
                  <a:ext uri="{FF2B5EF4-FFF2-40B4-BE49-F238E27FC236}">
                    <a16:creationId xmlns:a16="http://schemas.microsoft.com/office/drawing/2014/main" id="{F1A3D952-3E04-7D99-B004-87C688B4E43B}"/>
                  </a:ext>
                </a:extLst>
              </p:cNvPr>
              <p:cNvSpPr/>
              <p:nvPr/>
            </p:nvSpPr>
            <p:spPr>
              <a:xfrm>
                <a:off x="6663271" y="4390523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19" name="矩形 818">
                <a:extLst>
                  <a:ext uri="{FF2B5EF4-FFF2-40B4-BE49-F238E27FC236}">
                    <a16:creationId xmlns:a16="http://schemas.microsoft.com/office/drawing/2014/main" id="{D7312443-A013-662E-CEAF-0EA81399F7D5}"/>
                  </a:ext>
                </a:extLst>
              </p:cNvPr>
              <p:cNvSpPr/>
              <p:nvPr/>
            </p:nvSpPr>
            <p:spPr>
              <a:xfrm>
                <a:off x="6539735" y="4022021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80" name="矩形 1279">
                <a:extLst>
                  <a:ext uri="{FF2B5EF4-FFF2-40B4-BE49-F238E27FC236}">
                    <a16:creationId xmlns:a16="http://schemas.microsoft.com/office/drawing/2014/main" id="{F33321CE-325C-632A-6131-4D469875D1B5}"/>
                  </a:ext>
                </a:extLst>
              </p:cNvPr>
              <p:cNvSpPr/>
              <p:nvPr/>
            </p:nvSpPr>
            <p:spPr>
              <a:xfrm>
                <a:off x="6663316" y="4022020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81" name="矩形 1280">
                <a:extLst>
                  <a:ext uri="{FF2B5EF4-FFF2-40B4-BE49-F238E27FC236}">
                    <a16:creationId xmlns:a16="http://schemas.microsoft.com/office/drawing/2014/main" id="{2069358A-25AF-82D3-2AEB-44FD438CFA70}"/>
                  </a:ext>
                </a:extLst>
              </p:cNvPr>
              <p:cNvSpPr/>
              <p:nvPr/>
            </p:nvSpPr>
            <p:spPr>
              <a:xfrm>
                <a:off x="6539691" y="4514104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82" name="矩形 1281">
                <a:extLst>
                  <a:ext uri="{FF2B5EF4-FFF2-40B4-BE49-F238E27FC236}">
                    <a16:creationId xmlns:a16="http://schemas.microsoft.com/office/drawing/2014/main" id="{52B5377A-6796-F360-52B2-14878D6C6905}"/>
                  </a:ext>
                </a:extLst>
              </p:cNvPr>
              <p:cNvSpPr/>
              <p:nvPr/>
            </p:nvSpPr>
            <p:spPr>
              <a:xfrm>
                <a:off x="6663271" y="4514104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83" name="矩形 1282">
                <a:extLst>
                  <a:ext uri="{FF2B5EF4-FFF2-40B4-BE49-F238E27FC236}">
                    <a16:creationId xmlns:a16="http://schemas.microsoft.com/office/drawing/2014/main" id="{6FCBE563-0DD0-F136-0024-0D0BDA612489}"/>
                  </a:ext>
                </a:extLst>
              </p:cNvPr>
              <p:cNvSpPr/>
              <p:nvPr/>
            </p:nvSpPr>
            <p:spPr>
              <a:xfrm>
                <a:off x="6539735" y="4145602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84" name="矩形 1283">
                <a:extLst>
                  <a:ext uri="{FF2B5EF4-FFF2-40B4-BE49-F238E27FC236}">
                    <a16:creationId xmlns:a16="http://schemas.microsoft.com/office/drawing/2014/main" id="{2A08FC98-7747-2641-9B66-9D846E8FCBBC}"/>
                  </a:ext>
                </a:extLst>
              </p:cNvPr>
              <p:cNvSpPr/>
              <p:nvPr/>
            </p:nvSpPr>
            <p:spPr>
              <a:xfrm>
                <a:off x="6663316" y="4145601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85" name="矩形 1284">
                <a:extLst>
                  <a:ext uri="{FF2B5EF4-FFF2-40B4-BE49-F238E27FC236}">
                    <a16:creationId xmlns:a16="http://schemas.microsoft.com/office/drawing/2014/main" id="{DA2E35EF-8363-DF0F-D085-B19B09B9AB9E}"/>
                  </a:ext>
                </a:extLst>
              </p:cNvPr>
              <p:cNvSpPr/>
              <p:nvPr/>
            </p:nvSpPr>
            <p:spPr>
              <a:xfrm>
                <a:off x="6539691" y="4637685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86" name="矩形 1285">
                <a:extLst>
                  <a:ext uri="{FF2B5EF4-FFF2-40B4-BE49-F238E27FC236}">
                    <a16:creationId xmlns:a16="http://schemas.microsoft.com/office/drawing/2014/main" id="{C1777B03-C6D6-FDD4-DA5E-B5491D9DFA3C}"/>
                  </a:ext>
                </a:extLst>
              </p:cNvPr>
              <p:cNvSpPr/>
              <p:nvPr/>
            </p:nvSpPr>
            <p:spPr>
              <a:xfrm>
                <a:off x="6663271" y="4637684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87" name="矩形 1286">
                <a:extLst>
                  <a:ext uri="{FF2B5EF4-FFF2-40B4-BE49-F238E27FC236}">
                    <a16:creationId xmlns:a16="http://schemas.microsoft.com/office/drawing/2014/main" id="{461CDECD-5074-D438-1A32-416318B1E567}"/>
                  </a:ext>
                </a:extLst>
              </p:cNvPr>
              <p:cNvSpPr/>
              <p:nvPr/>
            </p:nvSpPr>
            <p:spPr>
              <a:xfrm>
                <a:off x="6539735" y="4269181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88" name="矩形 1287">
                <a:extLst>
                  <a:ext uri="{FF2B5EF4-FFF2-40B4-BE49-F238E27FC236}">
                    <a16:creationId xmlns:a16="http://schemas.microsoft.com/office/drawing/2014/main" id="{46FB58FF-78A1-0999-3B09-0E335DC9214A}"/>
                  </a:ext>
                </a:extLst>
              </p:cNvPr>
              <p:cNvSpPr/>
              <p:nvPr/>
            </p:nvSpPr>
            <p:spPr>
              <a:xfrm>
                <a:off x="6663316" y="4269181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89" name="矩形 1288">
                <a:extLst>
                  <a:ext uri="{FF2B5EF4-FFF2-40B4-BE49-F238E27FC236}">
                    <a16:creationId xmlns:a16="http://schemas.microsoft.com/office/drawing/2014/main" id="{5D7853DD-964D-5E32-28A5-678C16A267C2}"/>
                  </a:ext>
                </a:extLst>
              </p:cNvPr>
              <p:cNvSpPr/>
              <p:nvPr/>
            </p:nvSpPr>
            <p:spPr>
              <a:xfrm>
                <a:off x="6539691" y="4761265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90" name="矩形 1289">
                <a:extLst>
                  <a:ext uri="{FF2B5EF4-FFF2-40B4-BE49-F238E27FC236}">
                    <a16:creationId xmlns:a16="http://schemas.microsoft.com/office/drawing/2014/main" id="{3DD7F7BD-71F3-9E53-9DAE-46D0EFFE1E64}"/>
                  </a:ext>
                </a:extLst>
              </p:cNvPr>
              <p:cNvSpPr/>
              <p:nvPr/>
            </p:nvSpPr>
            <p:spPr>
              <a:xfrm>
                <a:off x="6663271" y="4761264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91" name="矩形 1290">
                <a:extLst>
                  <a:ext uri="{FF2B5EF4-FFF2-40B4-BE49-F238E27FC236}">
                    <a16:creationId xmlns:a16="http://schemas.microsoft.com/office/drawing/2014/main" id="{193C8287-10CF-071A-2506-5123C57658AC}"/>
                  </a:ext>
                </a:extLst>
              </p:cNvPr>
              <p:cNvSpPr/>
              <p:nvPr/>
            </p:nvSpPr>
            <p:spPr>
              <a:xfrm>
                <a:off x="6786807" y="3898439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92" name="矩形 1291">
                <a:extLst>
                  <a:ext uri="{FF2B5EF4-FFF2-40B4-BE49-F238E27FC236}">
                    <a16:creationId xmlns:a16="http://schemas.microsoft.com/office/drawing/2014/main" id="{7188170D-A031-EDD4-D021-BBD707736BA7}"/>
                  </a:ext>
                </a:extLst>
              </p:cNvPr>
              <p:cNvSpPr/>
              <p:nvPr/>
            </p:nvSpPr>
            <p:spPr>
              <a:xfrm>
                <a:off x="6910388" y="3898439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93" name="矩形 1292">
                <a:extLst>
                  <a:ext uri="{FF2B5EF4-FFF2-40B4-BE49-F238E27FC236}">
                    <a16:creationId xmlns:a16="http://schemas.microsoft.com/office/drawing/2014/main" id="{2581B60E-9D22-F862-1D06-E6A19143E93D}"/>
                  </a:ext>
                </a:extLst>
              </p:cNvPr>
              <p:cNvSpPr/>
              <p:nvPr/>
            </p:nvSpPr>
            <p:spPr>
              <a:xfrm>
                <a:off x="6786763" y="4390523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94" name="矩形 1293">
                <a:extLst>
                  <a:ext uri="{FF2B5EF4-FFF2-40B4-BE49-F238E27FC236}">
                    <a16:creationId xmlns:a16="http://schemas.microsoft.com/office/drawing/2014/main" id="{F789B496-93EB-FC84-8FF5-B26890E68F4B}"/>
                  </a:ext>
                </a:extLst>
              </p:cNvPr>
              <p:cNvSpPr/>
              <p:nvPr/>
            </p:nvSpPr>
            <p:spPr>
              <a:xfrm>
                <a:off x="6910343" y="4390522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95" name="矩形 1294">
                <a:extLst>
                  <a:ext uri="{FF2B5EF4-FFF2-40B4-BE49-F238E27FC236}">
                    <a16:creationId xmlns:a16="http://schemas.microsoft.com/office/drawing/2014/main" id="{BBCA5F3C-88BC-C5A6-B3C6-3288A2E7D131}"/>
                  </a:ext>
                </a:extLst>
              </p:cNvPr>
              <p:cNvSpPr/>
              <p:nvPr/>
            </p:nvSpPr>
            <p:spPr>
              <a:xfrm>
                <a:off x="6786807" y="4022020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96" name="矩形 1295">
                <a:extLst>
                  <a:ext uri="{FF2B5EF4-FFF2-40B4-BE49-F238E27FC236}">
                    <a16:creationId xmlns:a16="http://schemas.microsoft.com/office/drawing/2014/main" id="{F74CFBD6-7693-3F4A-00A4-853AD53DAD37}"/>
                  </a:ext>
                </a:extLst>
              </p:cNvPr>
              <p:cNvSpPr/>
              <p:nvPr/>
            </p:nvSpPr>
            <p:spPr>
              <a:xfrm>
                <a:off x="6910388" y="4022019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97" name="矩形 1296">
                <a:extLst>
                  <a:ext uri="{FF2B5EF4-FFF2-40B4-BE49-F238E27FC236}">
                    <a16:creationId xmlns:a16="http://schemas.microsoft.com/office/drawing/2014/main" id="{BC0F8568-4159-FCC7-A7E0-2B0695ADC76D}"/>
                  </a:ext>
                </a:extLst>
              </p:cNvPr>
              <p:cNvSpPr/>
              <p:nvPr/>
            </p:nvSpPr>
            <p:spPr>
              <a:xfrm>
                <a:off x="6786763" y="4514103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98" name="矩形 1297">
                <a:extLst>
                  <a:ext uri="{FF2B5EF4-FFF2-40B4-BE49-F238E27FC236}">
                    <a16:creationId xmlns:a16="http://schemas.microsoft.com/office/drawing/2014/main" id="{41C0244E-FC90-3CFD-C307-91D2134545A9}"/>
                  </a:ext>
                </a:extLst>
              </p:cNvPr>
              <p:cNvSpPr/>
              <p:nvPr/>
            </p:nvSpPr>
            <p:spPr>
              <a:xfrm>
                <a:off x="6910343" y="4514103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99" name="矩形 1298">
                <a:extLst>
                  <a:ext uri="{FF2B5EF4-FFF2-40B4-BE49-F238E27FC236}">
                    <a16:creationId xmlns:a16="http://schemas.microsoft.com/office/drawing/2014/main" id="{7D769EF9-C7A5-9EC3-880C-BD602DAEDDDE}"/>
                  </a:ext>
                </a:extLst>
              </p:cNvPr>
              <p:cNvSpPr/>
              <p:nvPr/>
            </p:nvSpPr>
            <p:spPr>
              <a:xfrm>
                <a:off x="6786807" y="4145601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00" name="矩形 1299">
                <a:extLst>
                  <a:ext uri="{FF2B5EF4-FFF2-40B4-BE49-F238E27FC236}">
                    <a16:creationId xmlns:a16="http://schemas.microsoft.com/office/drawing/2014/main" id="{9F459610-00AB-093E-8F5F-403227D0E5F1}"/>
                  </a:ext>
                </a:extLst>
              </p:cNvPr>
              <p:cNvSpPr/>
              <p:nvPr/>
            </p:nvSpPr>
            <p:spPr>
              <a:xfrm>
                <a:off x="6910388" y="4145600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01" name="矩形 1300">
                <a:extLst>
                  <a:ext uri="{FF2B5EF4-FFF2-40B4-BE49-F238E27FC236}">
                    <a16:creationId xmlns:a16="http://schemas.microsoft.com/office/drawing/2014/main" id="{9F2AA3D8-C861-308B-BAAE-0E2B73A81DAD}"/>
                  </a:ext>
                </a:extLst>
              </p:cNvPr>
              <p:cNvSpPr/>
              <p:nvPr/>
            </p:nvSpPr>
            <p:spPr>
              <a:xfrm>
                <a:off x="6786763" y="4637684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02" name="矩形 1301">
                <a:extLst>
                  <a:ext uri="{FF2B5EF4-FFF2-40B4-BE49-F238E27FC236}">
                    <a16:creationId xmlns:a16="http://schemas.microsoft.com/office/drawing/2014/main" id="{A151383E-78A7-CE64-C3EB-435AB73988D7}"/>
                  </a:ext>
                </a:extLst>
              </p:cNvPr>
              <p:cNvSpPr/>
              <p:nvPr/>
            </p:nvSpPr>
            <p:spPr>
              <a:xfrm>
                <a:off x="6910343" y="4637683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03" name="矩形 1302">
                <a:extLst>
                  <a:ext uri="{FF2B5EF4-FFF2-40B4-BE49-F238E27FC236}">
                    <a16:creationId xmlns:a16="http://schemas.microsoft.com/office/drawing/2014/main" id="{1BA7F9C1-17BA-ABCA-9780-4FE3EFE229FD}"/>
                  </a:ext>
                </a:extLst>
              </p:cNvPr>
              <p:cNvSpPr/>
              <p:nvPr/>
            </p:nvSpPr>
            <p:spPr>
              <a:xfrm>
                <a:off x="6786807" y="4269180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05" name="矩形 1304">
                <a:extLst>
                  <a:ext uri="{FF2B5EF4-FFF2-40B4-BE49-F238E27FC236}">
                    <a16:creationId xmlns:a16="http://schemas.microsoft.com/office/drawing/2014/main" id="{58EB7D07-D02F-F76B-DBE6-9865A67D58E3}"/>
                  </a:ext>
                </a:extLst>
              </p:cNvPr>
              <p:cNvSpPr/>
              <p:nvPr/>
            </p:nvSpPr>
            <p:spPr>
              <a:xfrm>
                <a:off x="6910388" y="4269180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06" name="矩形 1305">
                <a:extLst>
                  <a:ext uri="{FF2B5EF4-FFF2-40B4-BE49-F238E27FC236}">
                    <a16:creationId xmlns:a16="http://schemas.microsoft.com/office/drawing/2014/main" id="{E1E54A7C-0BA1-185C-44B2-DC44E2950AA5}"/>
                  </a:ext>
                </a:extLst>
              </p:cNvPr>
              <p:cNvSpPr/>
              <p:nvPr/>
            </p:nvSpPr>
            <p:spPr>
              <a:xfrm>
                <a:off x="6786763" y="4761264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08" name="矩形 1307">
                <a:extLst>
                  <a:ext uri="{FF2B5EF4-FFF2-40B4-BE49-F238E27FC236}">
                    <a16:creationId xmlns:a16="http://schemas.microsoft.com/office/drawing/2014/main" id="{FE075611-5D22-2B9F-1FD9-6006DECA6C5B}"/>
                  </a:ext>
                </a:extLst>
              </p:cNvPr>
              <p:cNvSpPr/>
              <p:nvPr/>
            </p:nvSpPr>
            <p:spPr>
              <a:xfrm>
                <a:off x="6910343" y="4761263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09" name="矩形 1308">
                <a:extLst>
                  <a:ext uri="{FF2B5EF4-FFF2-40B4-BE49-F238E27FC236}">
                    <a16:creationId xmlns:a16="http://schemas.microsoft.com/office/drawing/2014/main" id="{3377AB86-741F-D2AC-2999-2B1234CEA8AB}"/>
                  </a:ext>
                </a:extLst>
              </p:cNvPr>
              <p:cNvSpPr/>
              <p:nvPr/>
            </p:nvSpPr>
            <p:spPr>
              <a:xfrm>
                <a:off x="7033789" y="3898440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11" name="矩形 1310">
                <a:extLst>
                  <a:ext uri="{FF2B5EF4-FFF2-40B4-BE49-F238E27FC236}">
                    <a16:creationId xmlns:a16="http://schemas.microsoft.com/office/drawing/2014/main" id="{D4102C74-6ABD-9446-8789-942011E98FA6}"/>
                  </a:ext>
                </a:extLst>
              </p:cNvPr>
              <p:cNvSpPr/>
              <p:nvPr/>
            </p:nvSpPr>
            <p:spPr>
              <a:xfrm>
                <a:off x="7157370" y="3898440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12" name="矩形 1311">
                <a:extLst>
                  <a:ext uri="{FF2B5EF4-FFF2-40B4-BE49-F238E27FC236}">
                    <a16:creationId xmlns:a16="http://schemas.microsoft.com/office/drawing/2014/main" id="{36501C61-514D-BCFC-6C25-76449787CB6D}"/>
                  </a:ext>
                </a:extLst>
              </p:cNvPr>
              <p:cNvSpPr/>
              <p:nvPr/>
            </p:nvSpPr>
            <p:spPr>
              <a:xfrm>
                <a:off x="7033745" y="4390524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13" name="矩形 1312">
                <a:extLst>
                  <a:ext uri="{FF2B5EF4-FFF2-40B4-BE49-F238E27FC236}">
                    <a16:creationId xmlns:a16="http://schemas.microsoft.com/office/drawing/2014/main" id="{5E15DBA5-B4A1-6AFB-44A9-872F46CD3D1A}"/>
                  </a:ext>
                </a:extLst>
              </p:cNvPr>
              <p:cNvSpPr/>
              <p:nvPr/>
            </p:nvSpPr>
            <p:spPr>
              <a:xfrm>
                <a:off x="7157325" y="4390523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14" name="矩形 1313">
                <a:extLst>
                  <a:ext uri="{FF2B5EF4-FFF2-40B4-BE49-F238E27FC236}">
                    <a16:creationId xmlns:a16="http://schemas.microsoft.com/office/drawing/2014/main" id="{B2354D00-027F-478B-F459-37A25AD6DE3E}"/>
                  </a:ext>
                </a:extLst>
              </p:cNvPr>
              <p:cNvSpPr/>
              <p:nvPr/>
            </p:nvSpPr>
            <p:spPr>
              <a:xfrm>
                <a:off x="7033789" y="4022021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15" name="矩形 1314">
                <a:extLst>
                  <a:ext uri="{FF2B5EF4-FFF2-40B4-BE49-F238E27FC236}">
                    <a16:creationId xmlns:a16="http://schemas.microsoft.com/office/drawing/2014/main" id="{2C6660E9-4C39-3192-72A6-116105C01A0B}"/>
                  </a:ext>
                </a:extLst>
              </p:cNvPr>
              <p:cNvSpPr/>
              <p:nvPr/>
            </p:nvSpPr>
            <p:spPr>
              <a:xfrm>
                <a:off x="7157370" y="4022020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16" name="矩形 1315">
                <a:extLst>
                  <a:ext uri="{FF2B5EF4-FFF2-40B4-BE49-F238E27FC236}">
                    <a16:creationId xmlns:a16="http://schemas.microsoft.com/office/drawing/2014/main" id="{A56A1B6A-990D-4E62-54E7-0C02C0EE5DE5}"/>
                  </a:ext>
                </a:extLst>
              </p:cNvPr>
              <p:cNvSpPr/>
              <p:nvPr/>
            </p:nvSpPr>
            <p:spPr>
              <a:xfrm>
                <a:off x="7033745" y="4514104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20" name="矩形 1319">
                <a:extLst>
                  <a:ext uri="{FF2B5EF4-FFF2-40B4-BE49-F238E27FC236}">
                    <a16:creationId xmlns:a16="http://schemas.microsoft.com/office/drawing/2014/main" id="{AFE4CDB2-A508-B0A2-64FF-9E9CF1C28021}"/>
                  </a:ext>
                </a:extLst>
              </p:cNvPr>
              <p:cNvSpPr/>
              <p:nvPr/>
            </p:nvSpPr>
            <p:spPr>
              <a:xfrm>
                <a:off x="7157325" y="4514104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21" name="矩形 1320">
                <a:extLst>
                  <a:ext uri="{FF2B5EF4-FFF2-40B4-BE49-F238E27FC236}">
                    <a16:creationId xmlns:a16="http://schemas.microsoft.com/office/drawing/2014/main" id="{BB17F85A-D6EC-3049-DCC2-1507D80C7836}"/>
                  </a:ext>
                </a:extLst>
              </p:cNvPr>
              <p:cNvSpPr/>
              <p:nvPr/>
            </p:nvSpPr>
            <p:spPr>
              <a:xfrm>
                <a:off x="7033789" y="4145602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22" name="矩形 1321">
                <a:extLst>
                  <a:ext uri="{FF2B5EF4-FFF2-40B4-BE49-F238E27FC236}">
                    <a16:creationId xmlns:a16="http://schemas.microsoft.com/office/drawing/2014/main" id="{0A70C7C4-1C38-BF4F-E19D-0517D07E0720}"/>
                  </a:ext>
                </a:extLst>
              </p:cNvPr>
              <p:cNvSpPr/>
              <p:nvPr/>
            </p:nvSpPr>
            <p:spPr>
              <a:xfrm>
                <a:off x="7157370" y="4145601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23" name="矩形 1322">
                <a:extLst>
                  <a:ext uri="{FF2B5EF4-FFF2-40B4-BE49-F238E27FC236}">
                    <a16:creationId xmlns:a16="http://schemas.microsoft.com/office/drawing/2014/main" id="{2D323C9D-57C3-3011-4119-931199A2C8BF}"/>
                  </a:ext>
                </a:extLst>
              </p:cNvPr>
              <p:cNvSpPr/>
              <p:nvPr/>
            </p:nvSpPr>
            <p:spPr>
              <a:xfrm>
                <a:off x="7033745" y="4637685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24" name="矩形 1323">
                <a:extLst>
                  <a:ext uri="{FF2B5EF4-FFF2-40B4-BE49-F238E27FC236}">
                    <a16:creationId xmlns:a16="http://schemas.microsoft.com/office/drawing/2014/main" id="{0A3ED294-7835-E579-9330-1C1C388B25B9}"/>
                  </a:ext>
                </a:extLst>
              </p:cNvPr>
              <p:cNvSpPr/>
              <p:nvPr/>
            </p:nvSpPr>
            <p:spPr>
              <a:xfrm>
                <a:off x="7157325" y="4637684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25" name="矩形 1324">
                <a:extLst>
                  <a:ext uri="{FF2B5EF4-FFF2-40B4-BE49-F238E27FC236}">
                    <a16:creationId xmlns:a16="http://schemas.microsoft.com/office/drawing/2014/main" id="{E333D6DB-9891-42CA-D8AC-D36A6F629A1B}"/>
                  </a:ext>
                </a:extLst>
              </p:cNvPr>
              <p:cNvSpPr/>
              <p:nvPr/>
            </p:nvSpPr>
            <p:spPr>
              <a:xfrm>
                <a:off x="7033789" y="4269181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26" name="矩形 1325">
                <a:extLst>
                  <a:ext uri="{FF2B5EF4-FFF2-40B4-BE49-F238E27FC236}">
                    <a16:creationId xmlns:a16="http://schemas.microsoft.com/office/drawing/2014/main" id="{2A3F1E95-FC9F-9CA9-6C44-9898DCEC93FF}"/>
                  </a:ext>
                </a:extLst>
              </p:cNvPr>
              <p:cNvSpPr/>
              <p:nvPr/>
            </p:nvSpPr>
            <p:spPr>
              <a:xfrm>
                <a:off x="7157370" y="4269181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27" name="矩形 1326">
                <a:extLst>
                  <a:ext uri="{FF2B5EF4-FFF2-40B4-BE49-F238E27FC236}">
                    <a16:creationId xmlns:a16="http://schemas.microsoft.com/office/drawing/2014/main" id="{BCE02C67-7BC3-204F-2A2D-DC84AACD6EB1}"/>
                  </a:ext>
                </a:extLst>
              </p:cNvPr>
              <p:cNvSpPr/>
              <p:nvPr/>
            </p:nvSpPr>
            <p:spPr>
              <a:xfrm>
                <a:off x="7033745" y="4761265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28" name="矩形 1327">
                <a:extLst>
                  <a:ext uri="{FF2B5EF4-FFF2-40B4-BE49-F238E27FC236}">
                    <a16:creationId xmlns:a16="http://schemas.microsoft.com/office/drawing/2014/main" id="{61060FD2-02C1-A81F-F3BC-C7408D9A7072}"/>
                  </a:ext>
                </a:extLst>
              </p:cNvPr>
              <p:cNvSpPr/>
              <p:nvPr/>
            </p:nvSpPr>
            <p:spPr>
              <a:xfrm>
                <a:off x="7157325" y="4761264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29" name="矩形 1328">
                <a:extLst>
                  <a:ext uri="{FF2B5EF4-FFF2-40B4-BE49-F238E27FC236}">
                    <a16:creationId xmlns:a16="http://schemas.microsoft.com/office/drawing/2014/main" id="{0870531F-B314-59CE-9A3D-474709200C6E}"/>
                  </a:ext>
                </a:extLst>
              </p:cNvPr>
              <p:cNvSpPr/>
              <p:nvPr/>
            </p:nvSpPr>
            <p:spPr>
              <a:xfrm>
                <a:off x="7280861" y="3898439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30" name="矩形 1329">
                <a:extLst>
                  <a:ext uri="{FF2B5EF4-FFF2-40B4-BE49-F238E27FC236}">
                    <a16:creationId xmlns:a16="http://schemas.microsoft.com/office/drawing/2014/main" id="{7819EEFA-4697-D5B4-91FA-81A23252008C}"/>
                  </a:ext>
                </a:extLst>
              </p:cNvPr>
              <p:cNvSpPr/>
              <p:nvPr/>
            </p:nvSpPr>
            <p:spPr>
              <a:xfrm>
                <a:off x="7404442" y="3898439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31" name="矩形 1330">
                <a:extLst>
                  <a:ext uri="{FF2B5EF4-FFF2-40B4-BE49-F238E27FC236}">
                    <a16:creationId xmlns:a16="http://schemas.microsoft.com/office/drawing/2014/main" id="{AFDA635D-0466-BE68-8D33-7F6BDC6CF8B0}"/>
                  </a:ext>
                </a:extLst>
              </p:cNvPr>
              <p:cNvSpPr/>
              <p:nvPr/>
            </p:nvSpPr>
            <p:spPr>
              <a:xfrm>
                <a:off x="7280817" y="4390523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32" name="矩形 1331">
                <a:extLst>
                  <a:ext uri="{FF2B5EF4-FFF2-40B4-BE49-F238E27FC236}">
                    <a16:creationId xmlns:a16="http://schemas.microsoft.com/office/drawing/2014/main" id="{6CE79A07-CF23-9C22-CC6B-B6EDD62729A9}"/>
                  </a:ext>
                </a:extLst>
              </p:cNvPr>
              <p:cNvSpPr/>
              <p:nvPr/>
            </p:nvSpPr>
            <p:spPr>
              <a:xfrm>
                <a:off x="7404397" y="4390522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33" name="矩形 1332">
                <a:extLst>
                  <a:ext uri="{FF2B5EF4-FFF2-40B4-BE49-F238E27FC236}">
                    <a16:creationId xmlns:a16="http://schemas.microsoft.com/office/drawing/2014/main" id="{B68DA992-9BBF-7DAB-7993-3E9155C53561}"/>
                  </a:ext>
                </a:extLst>
              </p:cNvPr>
              <p:cNvSpPr/>
              <p:nvPr/>
            </p:nvSpPr>
            <p:spPr>
              <a:xfrm>
                <a:off x="7280861" y="4022020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34" name="矩形 1333">
                <a:extLst>
                  <a:ext uri="{FF2B5EF4-FFF2-40B4-BE49-F238E27FC236}">
                    <a16:creationId xmlns:a16="http://schemas.microsoft.com/office/drawing/2014/main" id="{FC440B5D-15CE-316B-6184-0EC1997D92EF}"/>
                  </a:ext>
                </a:extLst>
              </p:cNvPr>
              <p:cNvSpPr/>
              <p:nvPr/>
            </p:nvSpPr>
            <p:spPr>
              <a:xfrm>
                <a:off x="7404442" y="4022019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35" name="矩形 1334">
                <a:extLst>
                  <a:ext uri="{FF2B5EF4-FFF2-40B4-BE49-F238E27FC236}">
                    <a16:creationId xmlns:a16="http://schemas.microsoft.com/office/drawing/2014/main" id="{9699CCA9-85B5-F947-8AB2-3AE034DBE8B7}"/>
                  </a:ext>
                </a:extLst>
              </p:cNvPr>
              <p:cNvSpPr/>
              <p:nvPr/>
            </p:nvSpPr>
            <p:spPr>
              <a:xfrm>
                <a:off x="7280817" y="4514103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36" name="矩形 1335">
                <a:extLst>
                  <a:ext uri="{FF2B5EF4-FFF2-40B4-BE49-F238E27FC236}">
                    <a16:creationId xmlns:a16="http://schemas.microsoft.com/office/drawing/2014/main" id="{CFF60820-AFB2-BC12-E57C-112E95EA3F23}"/>
                  </a:ext>
                </a:extLst>
              </p:cNvPr>
              <p:cNvSpPr/>
              <p:nvPr/>
            </p:nvSpPr>
            <p:spPr>
              <a:xfrm>
                <a:off x="7404397" y="4514103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37" name="矩形 1336">
                <a:extLst>
                  <a:ext uri="{FF2B5EF4-FFF2-40B4-BE49-F238E27FC236}">
                    <a16:creationId xmlns:a16="http://schemas.microsoft.com/office/drawing/2014/main" id="{54F6D586-7C79-E49A-CB22-D7693E145D3C}"/>
                  </a:ext>
                </a:extLst>
              </p:cNvPr>
              <p:cNvSpPr/>
              <p:nvPr/>
            </p:nvSpPr>
            <p:spPr>
              <a:xfrm>
                <a:off x="7280861" y="4145601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38" name="矩形 1337">
                <a:extLst>
                  <a:ext uri="{FF2B5EF4-FFF2-40B4-BE49-F238E27FC236}">
                    <a16:creationId xmlns:a16="http://schemas.microsoft.com/office/drawing/2014/main" id="{3CA64A9B-7AF1-F999-D7C8-6D1C83EEA7FC}"/>
                  </a:ext>
                </a:extLst>
              </p:cNvPr>
              <p:cNvSpPr/>
              <p:nvPr/>
            </p:nvSpPr>
            <p:spPr>
              <a:xfrm>
                <a:off x="7404442" y="4145600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39" name="矩形 1338">
                <a:extLst>
                  <a:ext uri="{FF2B5EF4-FFF2-40B4-BE49-F238E27FC236}">
                    <a16:creationId xmlns:a16="http://schemas.microsoft.com/office/drawing/2014/main" id="{8CC5EA09-C095-6EFA-9605-81ACED128729}"/>
                  </a:ext>
                </a:extLst>
              </p:cNvPr>
              <p:cNvSpPr/>
              <p:nvPr/>
            </p:nvSpPr>
            <p:spPr>
              <a:xfrm>
                <a:off x="7280817" y="4637684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40" name="矩形 1339">
                <a:extLst>
                  <a:ext uri="{FF2B5EF4-FFF2-40B4-BE49-F238E27FC236}">
                    <a16:creationId xmlns:a16="http://schemas.microsoft.com/office/drawing/2014/main" id="{38856BD5-3720-2CD0-C423-BFC6059D92EE}"/>
                  </a:ext>
                </a:extLst>
              </p:cNvPr>
              <p:cNvSpPr/>
              <p:nvPr/>
            </p:nvSpPr>
            <p:spPr>
              <a:xfrm>
                <a:off x="7404397" y="4637683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41" name="矩形 1340">
                <a:extLst>
                  <a:ext uri="{FF2B5EF4-FFF2-40B4-BE49-F238E27FC236}">
                    <a16:creationId xmlns:a16="http://schemas.microsoft.com/office/drawing/2014/main" id="{FFA1ECC6-828E-27BD-48DE-6635105CF4CF}"/>
                  </a:ext>
                </a:extLst>
              </p:cNvPr>
              <p:cNvSpPr/>
              <p:nvPr/>
            </p:nvSpPr>
            <p:spPr>
              <a:xfrm>
                <a:off x="7280861" y="4269180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42" name="矩形 1341">
                <a:extLst>
                  <a:ext uri="{FF2B5EF4-FFF2-40B4-BE49-F238E27FC236}">
                    <a16:creationId xmlns:a16="http://schemas.microsoft.com/office/drawing/2014/main" id="{D948A221-6BF9-4DE8-56B2-16C26462DEBE}"/>
                  </a:ext>
                </a:extLst>
              </p:cNvPr>
              <p:cNvSpPr/>
              <p:nvPr/>
            </p:nvSpPr>
            <p:spPr>
              <a:xfrm>
                <a:off x="7404442" y="4269180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43" name="矩形 1342">
                <a:extLst>
                  <a:ext uri="{FF2B5EF4-FFF2-40B4-BE49-F238E27FC236}">
                    <a16:creationId xmlns:a16="http://schemas.microsoft.com/office/drawing/2014/main" id="{2FBCC395-E5AF-59D8-5309-6D3AA95A0A39}"/>
                  </a:ext>
                </a:extLst>
              </p:cNvPr>
              <p:cNvSpPr/>
              <p:nvPr/>
            </p:nvSpPr>
            <p:spPr>
              <a:xfrm>
                <a:off x="7280817" y="4761264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62" name="矩形 861">
                <a:extLst>
                  <a:ext uri="{FF2B5EF4-FFF2-40B4-BE49-F238E27FC236}">
                    <a16:creationId xmlns:a16="http://schemas.microsoft.com/office/drawing/2014/main" id="{66175150-C5D1-6815-19BB-C2A2D9E07E3E}"/>
                  </a:ext>
                </a:extLst>
              </p:cNvPr>
              <p:cNvSpPr/>
              <p:nvPr/>
            </p:nvSpPr>
            <p:spPr>
              <a:xfrm>
                <a:off x="7404397" y="4761263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668" name="组合 667">
              <a:extLst>
                <a:ext uri="{FF2B5EF4-FFF2-40B4-BE49-F238E27FC236}">
                  <a16:creationId xmlns:a16="http://schemas.microsoft.com/office/drawing/2014/main" id="{CEFE7141-0777-B779-EAD6-D2EA6B8E24E9}"/>
                </a:ext>
              </a:extLst>
            </p:cNvPr>
            <p:cNvGrpSpPr/>
            <p:nvPr/>
          </p:nvGrpSpPr>
          <p:grpSpPr>
            <a:xfrm>
              <a:off x="5598045" y="5183254"/>
              <a:ext cx="988332" cy="986407"/>
              <a:chOff x="6539691" y="3898439"/>
              <a:chExt cx="988332" cy="986407"/>
            </a:xfrm>
            <a:solidFill>
              <a:srgbClr val="FBE5D6">
                <a:alpha val="29804"/>
              </a:srgbClr>
            </a:solidFill>
          </p:grpSpPr>
          <p:sp>
            <p:nvSpPr>
              <p:cNvPr id="669" name="矩形 668">
                <a:extLst>
                  <a:ext uri="{FF2B5EF4-FFF2-40B4-BE49-F238E27FC236}">
                    <a16:creationId xmlns:a16="http://schemas.microsoft.com/office/drawing/2014/main" id="{7BCD8EC0-5763-075F-7052-764D01FEBD37}"/>
                  </a:ext>
                </a:extLst>
              </p:cNvPr>
              <p:cNvSpPr/>
              <p:nvPr/>
            </p:nvSpPr>
            <p:spPr>
              <a:xfrm>
                <a:off x="6539735" y="3898440"/>
                <a:ext cx="123581" cy="123581"/>
              </a:xfrm>
              <a:prstGeom prst="rect">
                <a:avLst/>
              </a:prstGeom>
              <a:solidFill>
                <a:srgbClr val="FBE5D6"/>
              </a:solidFill>
              <a:ln>
                <a:solidFill>
                  <a:srgbClr val="00000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70" name="矩形 669">
                <a:extLst>
                  <a:ext uri="{FF2B5EF4-FFF2-40B4-BE49-F238E27FC236}">
                    <a16:creationId xmlns:a16="http://schemas.microsoft.com/office/drawing/2014/main" id="{AD47733A-9B68-3C6F-AD65-98851F66E90D}"/>
                  </a:ext>
                </a:extLst>
              </p:cNvPr>
              <p:cNvSpPr/>
              <p:nvPr/>
            </p:nvSpPr>
            <p:spPr>
              <a:xfrm>
                <a:off x="6663316" y="3898440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71" name="矩形 670">
                <a:extLst>
                  <a:ext uri="{FF2B5EF4-FFF2-40B4-BE49-F238E27FC236}">
                    <a16:creationId xmlns:a16="http://schemas.microsoft.com/office/drawing/2014/main" id="{373C980C-0278-E360-6C13-6A25D0C03927}"/>
                  </a:ext>
                </a:extLst>
              </p:cNvPr>
              <p:cNvSpPr/>
              <p:nvPr/>
            </p:nvSpPr>
            <p:spPr>
              <a:xfrm>
                <a:off x="6539691" y="4390524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72" name="矩形 671">
                <a:extLst>
                  <a:ext uri="{FF2B5EF4-FFF2-40B4-BE49-F238E27FC236}">
                    <a16:creationId xmlns:a16="http://schemas.microsoft.com/office/drawing/2014/main" id="{036FA117-42FB-B748-8843-C581F0E9C126}"/>
                  </a:ext>
                </a:extLst>
              </p:cNvPr>
              <p:cNvSpPr/>
              <p:nvPr/>
            </p:nvSpPr>
            <p:spPr>
              <a:xfrm>
                <a:off x="6663271" y="4390523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73" name="矩形 672">
                <a:extLst>
                  <a:ext uri="{FF2B5EF4-FFF2-40B4-BE49-F238E27FC236}">
                    <a16:creationId xmlns:a16="http://schemas.microsoft.com/office/drawing/2014/main" id="{A13F12EE-6349-ED78-63AB-82FD679B2590}"/>
                  </a:ext>
                </a:extLst>
              </p:cNvPr>
              <p:cNvSpPr/>
              <p:nvPr/>
            </p:nvSpPr>
            <p:spPr>
              <a:xfrm>
                <a:off x="6539735" y="4022021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74" name="矩形 673">
                <a:extLst>
                  <a:ext uri="{FF2B5EF4-FFF2-40B4-BE49-F238E27FC236}">
                    <a16:creationId xmlns:a16="http://schemas.microsoft.com/office/drawing/2014/main" id="{EE953CCA-DB5E-4AA2-394E-ADCC9B55BED7}"/>
                  </a:ext>
                </a:extLst>
              </p:cNvPr>
              <p:cNvSpPr/>
              <p:nvPr/>
            </p:nvSpPr>
            <p:spPr>
              <a:xfrm>
                <a:off x="6663316" y="4022020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75" name="矩形 674">
                <a:extLst>
                  <a:ext uri="{FF2B5EF4-FFF2-40B4-BE49-F238E27FC236}">
                    <a16:creationId xmlns:a16="http://schemas.microsoft.com/office/drawing/2014/main" id="{B3450406-A899-B798-8B09-40D25EE9C11B}"/>
                  </a:ext>
                </a:extLst>
              </p:cNvPr>
              <p:cNvSpPr/>
              <p:nvPr/>
            </p:nvSpPr>
            <p:spPr>
              <a:xfrm>
                <a:off x="6539691" y="4514104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76" name="矩形 675">
                <a:extLst>
                  <a:ext uri="{FF2B5EF4-FFF2-40B4-BE49-F238E27FC236}">
                    <a16:creationId xmlns:a16="http://schemas.microsoft.com/office/drawing/2014/main" id="{C269B0F8-00FC-F737-12FD-3C81A62091DD}"/>
                  </a:ext>
                </a:extLst>
              </p:cNvPr>
              <p:cNvSpPr/>
              <p:nvPr/>
            </p:nvSpPr>
            <p:spPr>
              <a:xfrm>
                <a:off x="6663271" y="4514104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77" name="矩形 676">
                <a:extLst>
                  <a:ext uri="{FF2B5EF4-FFF2-40B4-BE49-F238E27FC236}">
                    <a16:creationId xmlns:a16="http://schemas.microsoft.com/office/drawing/2014/main" id="{E0C975C0-F17D-AD3C-A993-BD9239805CA2}"/>
                  </a:ext>
                </a:extLst>
              </p:cNvPr>
              <p:cNvSpPr/>
              <p:nvPr/>
            </p:nvSpPr>
            <p:spPr>
              <a:xfrm>
                <a:off x="6539735" y="4145602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78" name="矩形 677">
                <a:extLst>
                  <a:ext uri="{FF2B5EF4-FFF2-40B4-BE49-F238E27FC236}">
                    <a16:creationId xmlns:a16="http://schemas.microsoft.com/office/drawing/2014/main" id="{AA6F3122-8B33-9DA1-B8C9-F207C975F4E0}"/>
                  </a:ext>
                </a:extLst>
              </p:cNvPr>
              <p:cNvSpPr/>
              <p:nvPr/>
            </p:nvSpPr>
            <p:spPr>
              <a:xfrm>
                <a:off x="6663316" y="4145601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79" name="矩形 678">
                <a:extLst>
                  <a:ext uri="{FF2B5EF4-FFF2-40B4-BE49-F238E27FC236}">
                    <a16:creationId xmlns:a16="http://schemas.microsoft.com/office/drawing/2014/main" id="{B7C8AB03-14F4-3661-2D64-067226B1115D}"/>
                  </a:ext>
                </a:extLst>
              </p:cNvPr>
              <p:cNvSpPr/>
              <p:nvPr/>
            </p:nvSpPr>
            <p:spPr>
              <a:xfrm>
                <a:off x="6539691" y="4637685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80" name="矩形 679">
                <a:extLst>
                  <a:ext uri="{FF2B5EF4-FFF2-40B4-BE49-F238E27FC236}">
                    <a16:creationId xmlns:a16="http://schemas.microsoft.com/office/drawing/2014/main" id="{AB0F9C05-8FFA-E4DB-C9E7-8DB8CC44CD6C}"/>
                  </a:ext>
                </a:extLst>
              </p:cNvPr>
              <p:cNvSpPr/>
              <p:nvPr/>
            </p:nvSpPr>
            <p:spPr>
              <a:xfrm>
                <a:off x="6663271" y="4637684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81" name="矩形 680">
                <a:extLst>
                  <a:ext uri="{FF2B5EF4-FFF2-40B4-BE49-F238E27FC236}">
                    <a16:creationId xmlns:a16="http://schemas.microsoft.com/office/drawing/2014/main" id="{E7622032-85AD-4DD2-A346-30945DDA5B0E}"/>
                  </a:ext>
                </a:extLst>
              </p:cNvPr>
              <p:cNvSpPr/>
              <p:nvPr/>
            </p:nvSpPr>
            <p:spPr>
              <a:xfrm>
                <a:off x="6539735" y="4269181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82" name="矩形 681">
                <a:extLst>
                  <a:ext uri="{FF2B5EF4-FFF2-40B4-BE49-F238E27FC236}">
                    <a16:creationId xmlns:a16="http://schemas.microsoft.com/office/drawing/2014/main" id="{24ECFC46-7284-69F5-879D-4F5AE0C6464D}"/>
                  </a:ext>
                </a:extLst>
              </p:cNvPr>
              <p:cNvSpPr/>
              <p:nvPr/>
            </p:nvSpPr>
            <p:spPr>
              <a:xfrm>
                <a:off x="6663316" y="4269181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83" name="矩形 682">
                <a:extLst>
                  <a:ext uri="{FF2B5EF4-FFF2-40B4-BE49-F238E27FC236}">
                    <a16:creationId xmlns:a16="http://schemas.microsoft.com/office/drawing/2014/main" id="{3A2749A7-42F9-77BD-A222-5F8CE9A4476D}"/>
                  </a:ext>
                </a:extLst>
              </p:cNvPr>
              <p:cNvSpPr/>
              <p:nvPr/>
            </p:nvSpPr>
            <p:spPr>
              <a:xfrm>
                <a:off x="6539691" y="4761265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84" name="矩形 683">
                <a:extLst>
                  <a:ext uri="{FF2B5EF4-FFF2-40B4-BE49-F238E27FC236}">
                    <a16:creationId xmlns:a16="http://schemas.microsoft.com/office/drawing/2014/main" id="{E87810BB-7DE3-774E-52F4-42D7F2BDF347}"/>
                  </a:ext>
                </a:extLst>
              </p:cNvPr>
              <p:cNvSpPr/>
              <p:nvPr/>
            </p:nvSpPr>
            <p:spPr>
              <a:xfrm>
                <a:off x="6663271" y="4761264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85" name="矩形 684">
                <a:extLst>
                  <a:ext uri="{FF2B5EF4-FFF2-40B4-BE49-F238E27FC236}">
                    <a16:creationId xmlns:a16="http://schemas.microsoft.com/office/drawing/2014/main" id="{6E1F8E1F-4AB0-49A4-B726-B3470D9013B7}"/>
                  </a:ext>
                </a:extLst>
              </p:cNvPr>
              <p:cNvSpPr/>
              <p:nvPr/>
            </p:nvSpPr>
            <p:spPr>
              <a:xfrm>
                <a:off x="6786807" y="3898439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26" name="矩形 725">
                <a:extLst>
                  <a:ext uri="{FF2B5EF4-FFF2-40B4-BE49-F238E27FC236}">
                    <a16:creationId xmlns:a16="http://schemas.microsoft.com/office/drawing/2014/main" id="{1F03367A-DAAA-3BDB-4667-69155DEB4DD5}"/>
                  </a:ext>
                </a:extLst>
              </p:cNvPr>
              <p:cNvSpPr/>
              <p:nvPr/>
            </p:nvSpPr>
            <p:spPr>
              <a:xfrm>
                <a:off x="6910388" y="3898439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27" name="矩形 726">
                <a:extLst>
                  <a:ext uri="{FF2B5EF4-FFF2-40B4-BE49-F238E27FC236}">
                    <a16:creationId xmlns:a16="http://schemas.microsoft.com/office/drawing/2014/main" id="{894EC93B-C82C-7160-1DBD-915ED1C2E03F}"/>
                  </a:ext>
                </a:extLst>
              </p:cNvPr>
              <p:cNvSpPr/>
              <p:nvPr/>
            </p:nvSpPr>
            <p:spPr>
              <a:xfrm>
                <a:off x="6786763" y="4390523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28" name="矩形 727">
                <a:extLst>
                  <a:ext uri="{FF2B5EF4-FFF2-40B4-BE49-F238E27FC236}">
                    <a16:creationId xmlns:a16="http://schemas.microsoft.com/office/drawing/2014/main" id="{91C2C59B-2F71-379B-D741-FBBF554CBC14}"/>
                  </a:ext>
                </a:extLst>
              </p:cNvPr>
              <p:cNvSpPr/>
              <p:nvPr/>
            </p:nvSpPr>
            <p:spPr>
              <a:xfrm>
                <a:off x="6910343" y="4390522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29" name="矩形 728">
                <a:extLst>
                  <a:ext uri="{FF2B5EF4-FFF2-40B4-BE49-F238E27FC236}">
                    <a16:creationId xmlns:a16="http://schemas.microsoft.com/office/drawing/2014/main" id="{B908D88A-32D1-FD17-99A2-E883B6EFBD14}"/>
                  </a:ext>
                </a:extLst>
              </p:cNvPr>
              <p:cNvSpPr/>
              <p:nvPr/>
            </p:nvSpPr>
            <p:spPr>
              <a:xfrm>
                <a:off x="6786807" y="4022020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30" name="矩形 729">
                <a:extLst>
                  <a:ext uri="{FF2B5EF4-FFF2-40B4-BE49-F238E27FC236}">
                    <a16:creationId xmlns:a16="http://schemas.microsoft.com/office/drawing/2014/main" id="{ED5A57F3-DA4E-504A-65B7-B9BE39E2F8D5}"/>
                  </a:ext>
                </a:extLst>
              </p:cNvPr>
              <p:cNvSpPr/>
              <p:nvPr/>
            </p:nvSpPr>
            <p:spPr>
              <a:xfrm>
                <a:off x="6910388" y="4022019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31" name="矩形 730">
                <a:extLst>
                  <a:ext uri="{FF2B5EF4-FFF2-40B4-BE49-F238E27FC236}">
                    <a16:creationId xmlns:a16="http://schemas.microsoft.com/office/drawing/2014/main" id="{1DEFFF53-D5C9-8F4B-BBDF-C3D5E0633F27}"/>
                  </a:ext>
                </a:extLst>
              </p:cNvPr>
              <p:cNvSpPr/>
              <p:nvPr/>
            </p:nvSpPr>
            <p:spPr>
              <a:xfrm>
                <a:off x="6786763" y="4514103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32" name="矩形 731">
                <a:extLst>
                  <a:ext uri="{FF2B5EF4-FFF2-40B4-BE49-F238E27FC236}">
                    <a16:creationId xmlns:a16="http://schemas.microsoft.com/office/drawing/2014/main" id="{805ECD9E-9A6B-1610-DD44-9E57B0AC851D}"/>
                  </a:ext>
                </a:extLst>
              </p:cNvPr>
              <p:cNvSpPr/>
              <p:nvPr/>
            </p:nvSpPr>
            <p:spPr>
              <a:xfrm>
                <a:off x="6910343" y="4514103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33" name="矩形 732">
                <a:extLst>
                  <a:ext uri="{FF2B5EF4-FFF2-40B4-BE49-F238E27FC236}">
                    <a16:creationId xmlns:a16="http://schemas.microsoft.com/office/drawing/2014/main" id="{EB577F16-EB63-7350-1845-7E1C958326CA}"/>
                  </a:ext>
                </a:extLst>
              </p:cNvPr>
              <p:cNvSpPr/>
              <p:nvPr/>
            </p:nvSpPr>
            <p:spPr>
              <a:xfrm>
                <a:off x="6786807" y="4145601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34" name="矩形 733">
                <a:extLst>
                  <a:ext uri="{FF2B5EF4-FFF2-40B4-BE49-F238E27FC236}">
                    <a16:creationId xmlns:a16="http://schemas.microsoft.com/office/drawing/2014/main" id="{D64A24EE-54E2-1D97-FC99-83968A96542A}"/>
                  </a:ext>
                </a:extLst>
              </p:cNvPr>
              <p:cNvSpPr/>
              <p:nvPr/>
            </p:nvSpPr>
            <p:spPr>
              <a:xfrm>
                <a:off x="6910388" y="4145600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35" name="矩形 734">
                <a:extLst>
                  <a:ext uri="{FF2B5EF4-FFF2-40B4-BE49-F238E27FC236}">
                    <a16:creationId xmlns:a16="http://schemas.microsoft.com/office/drawing/2014/main" id="{A79D1031-B857-0A48-E44F-E05D44BBDD93}"/>
                  </a:ext>
                </a:extLst>
              </p:cNvPr>
              <p:cNvSpPr/>
              <p:nvPr/>
            </p:nvSpPr>
            <p:spPr>
              <a:xfrm>
                <a:off x="6786763" y="4637684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36" name="矩形 735">
                <a:extLst>
                  <a:ext uri="{FF2B5EF4-FFF2-40B4-BE49-F238E27FC236}">
                    <a16:creationId xmlns:a16="http://schemas.microsoft.com/office/drawing/2014/main" id="{2588BF3C-D835-BDFA-13D2-23E1996E99AF}"/>
                  </a:ext>
                </a:extLst>
              </p:cNvPr>
              <p:cNvSpPr/>
              <p:nvPr/>
            </p:nvSpPr>
            <p:spPr>
              <a:xfrm>
                <a:off x="6910343" y="4637683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37" name="矩形 736">
                <a:extLst>
                  <a:ext uri="{FF2B5EF4-FFF2-40B4-BE49-F238E27FC236}">
                    <a16:creationId xmlns:a16="http://schemas.microsoft.com/office/drawing/2014/main" id="{80AFC3EB-CF0B-0BED-7281-3A09220C197E}"/>
                  </a:ext>
                </a:extLst>
              </p:cNvPr>
              <p:cNvSpPr/>
              <p:nvPr/>
            </p:nvSpPr>
            <p:spPr>
              <a:xfrm>
                <a:off x="6786807" y="4269180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38" name="矩形 737">
                <a:extLst>
                  <a:ext uri="{FF2B5EF4-FFF2-40B4-BE49-F238E27FC236}">
                    <a16:creationId xmlns:a16="http://schemas.microsoft.com/office/drawing/2014/main" id="{0B775D12-1D9C-5882-118D-DCC4C98B8A0E}"/>
                  </a:ext>
                </a:extLst>
              </p:cNvPr>
              <p:cNvSpPr/>
              <p:nvPr/>
            </p:nvSpPr>
            <p:spPr>
              <a:xfrm>
                <a:off x="6910388" y="4269180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39" name="矩形 738">
                <a:extLst>
                  <a:ext uri="{FF2B5EF4-FFF2-40B4-BE49-F238E27FC236}">
                    <a16:creationId xmlns:a16="http://schemas.microsoft.com/office/drawing/2014/main" id="{348A71FF-4D18-4EFD-C00F-B894D92C1DE0}"/>
                  </a:ext>
                </a:extLst>
              </p:cNvPr>
              <p:cNvSpPr/>
              <p:nvPr/>
            </p:nvSpPr>
            <p:spPr>
              <a:xfrm>
                <a:off x="6786763" y="4761264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40" name="矩形 739">
                <a:extLst>
                  <a:ext uri="{FF2B5EF4-FFF2-40B4-BE49-F238E27FC236}">
                    <a16:creationId xmlns:a16="http://schemas.microsoft.com/office/drawing/2014/main" id="{67445776-EC9C-3C77-F373-84F153766E4B}"/>
                  </a:ext>
                </a:extLst>
              </p:cNvPr>
              <p:cNvSpPr/>
              <p:nvPr/>
            </p:nvSpPr>
            <p:spPr>
              <a:xfrm>
                <a:off x="6910343" y="4761263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41" name="矩形 740">
                <a:extLst>
                  <a:ext uri="{FF2B5EF4-FFF2-40B4-BE49-F238E27FC236}">
                    <a16:creationId xmlns:a16="http://schemas.microsoft.com/office/drawing/2014/main" id="{8388E191-38F4-0129-D230-22F68C2B6CBC}"/>
                  </a:ext>
                </a:extLst>
              </p:cNvPr>
              <p:cNvSpPr/>
              <p:nvPr/>
            </p:nvSpPr>
            <p:spPr>
              <a:xfrm>
                <a:off x="7033789" y="3898440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42" name="矩形 741">
                <a:extLst>
                  <a:ext uri="{FF2B5EF4-FFF2-40B4-BE49-F238E27FC236}">
                    <a16:creationId xmlns:a16="http://schemas.microsoft.com/office/drawing/2014/main" id="{FF6664CA-121D-FD63-8530-727ACA8867EE}"/>
                  </a:ext>
                </a:extLst>
              </p:cNvPr>
              <p:cNvSpPr/>
              <p:nvPr/>
            </p:nvSpPr>
            <p:spPr>
              <a:xfrm>
                <a:off x="7157370" y="3898440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43" name="矩形 742">
                <a:extLst>
                  <a:ext uri="{FF2B5EF4-FFF2-40B4-BE49-F238E27FC236}">
                    <a16:creationId xmlns:a16="http://schemas.microsoft.com/office/drawing/2014/main" id="{80823BCF-697C-7301-21E8-CE56206257F8}"/>
                  </a:ext>
                </a:extLst>
              </p:cNvPr>
              <p:cNvSpPr/>
              <p:nvPr/>
            </p:nvSpPr>
            <p:spPr>
              <a:xfrm>
                <a:off x="7033745" y="4390524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44" name="矩形 743">
                <a:extLst>
                  <a:ext uri="{FF2B5EF4-FFF2-40B4-BE49-F238E27FC236}">
                    <a16:creationId xmlns:a16="http://schemas.microsoft.com/office/drawing/2014/main" id="{53DE9E45-B367-90E7-4765-FDDD93D92737}"/>
                  </a:ext>
                </a:extLst>
              </p:cNvPr>
              <p:cNvSpPr/>
              <p:nvPr/>
            </p:nvSpPr>
            <p:spPr>
              <a:xfrm>
                <a:off x="7157325" y="4390523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45" name="矩形 744">
                <a:extLst>
                  <a:ext uri="{FF2B5EF4-FFF2-40B4-BE49-F238E27FC236}">
                    <a16:creationId xmlns:a16="http://schemas.microsoft.com/office/drawing/2014/main" id="{222F94F4-6888-C5F8-1157-57B615155E76}"/>
                  </a:ext>
                </a:extLst>
              </p:cNvPr>
              <p:cNvSpPr/>
              <p:nvPr/>
            </p:nvSpPr>
            <p:spPr>
              <a:xfrm>
                <a:off x="7033789" y="4022021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46" name="矩形 745">
                <a:extLst>
                  <a:ext uri="{FF2B5EF4-FFF2-40B4-BE49-F238E27FC236}">
                    <a16:creationId xmlns:a16="http://schemas.microsoft.com/office/drawing/2014/main" id="{60B2B376-C06F-B11D-3E19-DB32693B0309}"/>
                  </a:ext>
                </a:extLst>
              </p:cNvPr>
              <p:cNvSpPr/>
              <p:nvPr/>
            </p:nvSpPr>
            <p:spPr>
              <a:xfrm>
                <a:off x="7157370" y="4022020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47" name="矩形 746">
                <a:extLst>
                  <a:ext uri="{FF2B5EF4-FFF2-40B4-BE49-F238E27FC236}">
                    <a16:creationId xmlns:a16="http://schemas.microsoft.com/office/drawing/2014/main" id="{EF9122F1-FE7F-7756-0BB4-6998411D1CD8}"/>
                  </a:ext>
                </a:extLst>
              </p:cNvPr>
              <p:cNvSpPr/>
              <p:nvPr/>
            </p:nvSpPr>
            <p:spPr>
              <a:xfrm>
                <a:off x="7033745" y="4514104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48" name="矩形 747">
                <a:extLst>
                  <a:ext uri="{FF2B5EF4-FFF2-40B4-BE49-F238E27FC236}">
                    <a16:creationId xmlns:a16="http://schemas.microsoft.com/office/drawing/2014/main" id="{C0CD8D6B-A001-4A3F-89CA-F3F48D064761}"/>
                  </a:ext>
                </a:extLst>
              </p:cNvPr>
              <p:cNvSpPr/>
              <p:nvPr/>
            </p:nvSpPr>
            <p:spPr>
              <a:xfrm>
                <a:off x="7157325" y="4514104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49" name="矩形 748">
                <a:extLst>
                  <a:ext uri="{FF2B5EF4-FFF2-40B4-BE49-F238E27FC236}">
                    <a16:creationId xmlns:a16="http://schemas.microsoft.com/office/drawing/2014/main" id="{FD7F564F-590C-E764-754C-1D1CAFAD6F11}"/>
                  </a:ext>
                </a:extLst>
              </p:cNvPr>
              <p:cNvSpPr/>
              <p:nvPr/>
            </p:nvSpPr>
            <p:spPr>
              <a:xfrm>
                <a:off x="7033789" y="4145602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50" name="矩形 749">
                <a:extLst>
                  <a:ext uri="{FF2B5EF4-FFF2-40B4-BE49-F238E27FC236}">
                    <a16:creationId xmlns:a16="http://schemas.microsoft.com/office/drawing/2014/main" id="{9F00A458-EF7F-95AA-0585-F206B4028D92}"/>
                  </a:ext>
                </a:extLst>
              </p:cNvPr>
              <p:cNvSpPr/>
              <p:nvPr/>
            </p:nvSpPr>
            <p:spPr>
              <a:xfrm>
                <a:off x="7157370" y="4145601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51" name="矩形 750">
                <a:extLst>
                  <a:ext uri="{FF2B5EF4-FFF2-40B4-BE49-F238E27FC236}">
                    <a16:creationId xmlns:a16="http://schemas.microsoft.com/office/drawing/2014/main" id="{91492573-7153-B598-E60D-CE1DDF1CD510}"/>
                  </a:ext>
                </a:extLst>
              </p:cNvPr>
              <p:cNvSpPr/>
              <p:nvPr/>
            </p:nvSpPr>
            <p:spPr>
              <a:xfrm>
                <a:off x="7033745" y="4637685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52" name="矩形 751">
                <a:extLst>
                  <a:ext uri="{FF2B5EF4-FFF2-40B4-BE49-F238E27FC236}">
                    <a16:creationId xmlns:a16="http://schemas.microsoft.com/office/drawing/2014/main" id="{62251A35-C085-90EE-D3BD-07EAD532A2F1}"/>
                  </a:ext>
                </a:extLst>
              </p:cNvPr>
              <p:cNvSpPr/>
              <p:nvPr/>
            </p:nvSpPr>
            <p:spPr>
              <a:xfrm>
                <a:off x="7157325" y="4637684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53" name="矩形 752">
                <a:extLst>
                  <a:ext uri="{FF2B5EF4-FFF2-40B4-BE49-F238E27FC236}">
                    <a16:creationId xmlns:a16="http://schemas.microsoft.com/office/drawing/2014/main" id="{BEFB1866-9C90-F114-5D71-4238828FF657}"/>
                  </a:ext>
                </a:extLst>
              </p:cNvPr>
              <p:cNvSpPr/>
              <p:nvPr/>
            </p:nvSpPr>
            <p:spPr>
              <a:xfrm>
                <a:off x="7033789" y="4269181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54" name="矩形 753">
                <a:extLst>
                  <a:ext uri="{FF2B5EF4-FFF2-40B4-BE49-F238E27FC236}">
                    <a16:creationId xmlns:a16="http://schemas.microsoft.com/office/drawing/2014/main" id="{A7B1F90F-5C4D-9D0E-CA04-8251036C9DCB}"/>
                  </a:ext>
                </a:extLst>
              </p:cNvPr>
              <p:cNvSpPr/>
              <p:nvPr/>
            </p:nvSpPr>
            <p:spPr>
              <a:xfrm>
                <a:off x="7157370" y="4269181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55" name="矩形 754">
                <a:extLst>
                  <a:ext uri="{FF2B5EF4-FFF2-40B4-BE49-F238E27FC236}">
                    <a16:creationId xmlns:a16="http://schemas.microsoft.com/office/drawing/2014/main" id="{AC7C41A1-73AD-7AEA-B3BB-C94A875A1795}"/>
                  </a:ext>
                </a:extLst>
              </p:cNvPr>
              <p:cNvSpPr/>
              <p:nvPr/>
            </p:nvSpPr>
            <p:spPr>
              <a:xfrm>
                <a:off x="7033745" y="4761265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56" name="矩形 755">
                <a:extLst>
                  <a:ext uri="{FF2B5EF4-FFF2-40B4-BE49-F238E27FC236}">
                    <a16:creationId xmlns:a16="http://schemas.microsoft.com/office/drawing/2014/main" id="{C50941FF-C604-29F3-6AB0-EA8D5F9AFC4E}"/>
                  </a:ext>
                </a:extLst>
              </p:cNvPr>
              <p:cNvSpPr/>
              <p:nvPr/>
            </p:nvSpPr>
            <p:spPr>
              <a:xfrm>
                <a:off x="7157325" y="4761264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57" name="矩形 756">
                <a:extLst>
                  <a:ext uri="{FF2B5EF4-FFF2-40B4-BE49-F238E27FC236}">
                    <a16:creationId xmlns:a16="http://schemas.microsoft.com/office/drawing/2014/main" id="{14E4590D-8FE2-EA36-6D92-987F3E0E0C1A}"/>
                  </a:ext>
                </a:extLst>
              </p:cNvPr>
              <p:cNvSpPr/>
              <p:nvPr/>
            </p:nvSpPr>
            <p:spPr>
              <a:xfrm>
                <a:off x="7280861" y="3898439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58" name="矩形 757">
                <a:extLst>
                  <a:ext uri="{FF2B5EF4-FFF2-40B4-BE49-F238E27FC236}">
                    <a16:creationId xmlns:a16="http://schemas.microsoft.com/office/drawing/2014/main" id="{2E774F78-C350-C258-5820-D3F3DDEFC7A8}"/>
                  </a:ext>
                </a:extLst>
              </p:cNvPr>
              <p:cNvSpPr/>
              <p:nvPr/>
            </p:nvSpPr>
            <p:spPr>
              <a:xfrm>
                <a:off x="7404442" y="3898439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59" name="矩形 758">
                <a:extLst>
                  <a:ext uri="{FF2B5EF4-FFF2-40B4-BE49-F238E27FC236}">
                    <a16:creationId xmlns:a16="http://schemas.microsoft.com/office/drawing/2014/main" id="{B70DFA0E-46BD-1432-6A63-DB630534A145}"/>
                  </a:ext>
                </a:extLst>
              </p:cNvPr>
              <p:cNvSpPr/>
              <p:nvPr/>
            </p:nvSpPr>
            <p:spPr>
              <a:xfrm>
                <a:off x="7280817" y="4390523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60" name="矩形 759">
                <a:extLst>
                  <a:ext uri="{FF2B5EF4-FFF2-40B4-BE49-F238E27FC236}">
                    <a16:creationId xmlns:a16="http://schemas.microsoft.com/office/drawing/2014/main" id="{519C82E2-6A1A-EC03-65FF-B69310AF6EF7}"/>
                  </a:ext>
                </a:extLst>
              </p:cNvPr>
              <p:cNvSpPr/>
              <p:nvPr/>
            </p:nvSpPr>
            <p:spPr>
              <a:xfrm>
                <a:off x="7404397" y="4390522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61" name="矩形 760">
                <a:extLst>
                  <a:ext uri="{FF2B5EF4-FFF2-40B4-BE49-F238E27FC236}">
                    <a16:creationId xmlns:a16="http://schemas.microsoft.com/office/drawing/2014/main" id="{90EB4ADB-99C7-C0DE-93F3-EA48147521D5}"/>
                  </a:ext>
                </a:extLst>
              </p:cNvPr>
              <p:cNvSpPr/>
              <p:nvPr/>
            </p:nvSpPr>
            <p:spPr>
              <a:xfrm>
                <a:off x="7280861" y="4022020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62" name="矩形 761">
                <a:extLst>
                  <a:ext uri="{FF2B5EF4-FFF2-40B4-BE49-F238E27FC236}">
                    <a16:creationId xmlns:a16="http://schemas.microsoft.com/office/drawing/2014/main" id="{8F9C6B55-0DB5-FC6F-24BD-9B0397A896E3}"/>
                  </a:ext>
                </a:extLst>
              </p:cNvPr>
              <p:cNvSpPr/>
              <p:nvPr/>
            </p:nvSpPr>
            <p:spPr>
              <a:xfrm>
                <a:off x="7404442" y="4022019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63" name="矩形 762">
                <a:extLst>
                  <a:ext uri="{FF2B5EF4-FFF2-40B4-BE49-F238E27FC236}">
                    <a16:creationId xmlns:a16="http://schemas.microsoft.com/office/drawing/2014/main" id="{54C3B50F-19BA-0AF0-D2F8-1605A7E6E6F2}"/>
                  </a:ext>
                </a:extLst>
              </p:cNvPr>
              <p:cNvSpPr/>
              <p:nvPr/>
            </p:nvSpPr>
            <p:spPr>
              <a:xfrm>
                <a:off x="7280817" y="4514103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64" name="矩形 763">
                <a:extLst>
                  <a:ext uri="{FF2B5EF4-FFF2-40B4-BE49-F238E27FC236}">
                    <a16:creationId xmlns:a16="http://schemas.microsoft.com/office/drawing/2014/main" id="{DCDDE277-D322-242B-8C22-4BCD87A462F7}"/>
                  </a:ext>
                </a:extLst>
              </p:cNvPr>
              <p:cNvSpPr/>
              <p:nvPr/>
            </p:nvSpPr>
            <p:spPr>
              <a:xfrm>
                <a:off x="7404397" y="4514103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65" name="矩形 764">
                <a:extLst>
                  <a:ext uri="{FF2B5EF4-FFF2-40B4-BE49-F238E27FC236}">
                    <a16:creationId xmlns:a16="http://schemas.microsoft.com/office/drawing/2014/main" id="{C9E77800-6BB7-1507-D670-80A48BDA2C28}"/>
                  </a:ext>
                </a:extLst>
              </p:cNvPr>
              <p:cNvSpPr/>
              <p:nvPr/>
            </p:nvSpPr>
            <p:spPr>
              <a:xfrm>
                <a:off x="7280861" y="4145601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66" name="矩形 765">
                <a:extLst>
                  <a:ext uri="{FF2B5EF4-FFF2-40B4-BE49-F238E27FC236}">
                    <a16:creationId xmlns:a16="http://schemas.microsoft.com/office/drawing/2014/main" id="{2E8BDCDB-67FE-EBBA-9E5A-ED5E0096E206}"/>
                  </a:ext>
                </a:extLst>
              </p:cNvPr>
              <p:cNvSpPr/>
              <p:nvPr/>
            </p:nvSpPr>
            <p:spPr>
              <a:xfrm>
                <a:off x="7404442" y="4145600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67" name="矩形 766">
                <a:extLst>
                  <a:ext uri="{FF2B5EF4-FFF2-40B4-BE49-F238E27FC236}">
                    <a16:creationId xmlns:a16="http://schemas.microsoft.com/office/drawing/2014/main" id="{CA4C07EC-9561-39D4-3832-43BA74A621B1}"/>
                  </a:ext>
                </a:extLst>
              </p:cNvPr>
              <p:cNvSpPr/>
              <p:nvPr/>
            </p:nvSpPr>
            <p:spPr>
              <a:xfrm>
                <a:off x="7280817" y="4637684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68" name="矩形 767">
                <a:extLst>
                  <a:ext uri="{FF2B5EF4-FFF2-40B4-BE49-F238E27FC236}">
                    <a16:creationId xmlns:a16="http://schemas.microsoft.com/office/drawing/2014/main" id="{365D949F-B454-6330-97FE-E5BDFC3924E0}"/>
                  </a:ext>
                </a:extLst>
              </p:cNvPr>
              <p:cNvSpPr/>
              <p:nvPr/>
            </p:nvSpPr>
            <p:spPr>
              <a:xfrm>
                <a:off x="7404397" y="4637683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69" name="矩形 768">
                <a:extLst>
                  <a:ext uri="{FF2B5EF4-FFF2-40B4-BE49-F238E27FC236}">
                    <a16:creationId xmlns:a16="http://schemas.microsoft.com/office/drawing/2014/main" id="{E0BE4299-50F3-78BE-E50D-6A32D507A3DA}"/>
                  </a:ext>
                </a:extLst>
              </p:cNvPr>
              <p:cNvSpPr/>
              <p:nvPr/>
            </p:nvSpPr>
            <p:spPr>
              <a:xfrm>
                <a:off x="7280861" y="4269180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70" name="矩形 769">
                <a:extLst>
                  <a:ext uri="{FF2B5EF4-FFF2-40B4-BE49-F238E27FC236}">
                    <a16:creationId xmlns:a16="http://schemas.microsoft.com/office/drawing/2014/main" id="{94ED1AB0-3D39-6121-6245-2102169D3C48}"/>
                  </a:ext>
                </a:extLst>
              </p:cNvPr>
              <p:cNvSpPr/>
              <p:nvPr/>
            </p:nvSpPr>
            <p:spPr>
              <a:xfrm>
                <a:off x="7404442" y="4269180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71" name="矩形 770">
                <a:extLst>
                  <a:ext uri="{FF2B5EF4-FFF2-40B4-BE49-F238E27FC236}">
                    <a16:creationId xmlns:a16="http://schemas.microsoft.com/office/drawing/2014/main" id="{7EC3C941-AB3F-4FAD-D471-44C4254B3C7B}"/>
                  </a:ext>
                </a:extLst>
              </p:cNvPr>
              <p:cNvSpPr/>
              <p:nvPr/>
            </p:nvSpPr>
            <p:spPr>
              <a:xfrm>
                <a:off x="7280817" y="4761264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72" name="矩形 771">
                <a:extLst>
                  <a:ext uri="{FF2B5EF4-FFF2-40B4-BE49-F238E27FC236}">
                    <a16:creationId xmlns:a16="http://schemas.microsoft.com/office/drawing/2014/main" id="{E81E56CD-FEC0-DBA0-F32F-DD4FF0DB98DC}"/>
                  </a:ext>
                </a:extLst>
              </p:cNvPr>
              <p:cNvSpPr/>
              <p:nvPr/>
            </p:nvSpPr>
            <p:spPr>
              <a:xfrm>
                <a:off x="7404397" y="4761263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863" name="组合 862">
            <a:extLst>
              <a:ext uri="{FF2B5EF4-FFF2-40B4-BE49-F238E27FC236}">
                <a16:creationId xmlns:a16="http://schemas.microsoft.com/office/drawing/2014/main" id="{D9ACA28E-401B-4AA3-A0D5-D0C81A698DBB}"/>
              </a:ext>
            </a:extLst>
          </p:cNvPr>
          <p:cNvGrpSpPr/>
          <p:nvPr/>
        </p:nvGrpSpPr>
        <p:grpSpPr>
          <a:xfrm>
            <a:off x="7306982" y="2818070"/>
            <a:ext cx="525144" cy="858450"/>
            <a:chOff x="3619947" y="6126097"/>
            <a:chExt cx="525144" cy="858450"/>
          </a:xfrm>
        </p:grpSpPr>
        <p:sp>
          <p:nvSpPr>
            <p:cNvPr id="864" name="矩形 863">
              <a:extLst>
                <a:ext uri="{FF2B5EF4-FFF2-40B4-BE49-F238E27FC236}">
                  <a16:creationId xmlns:a16="http://schemas.microsoft.com/office/drawing/2014/main" id="{84B71DD1-2B31-5670-4D7C-2FC0BBC059EC}"/>
                </a:ext>
              </a:extLst>
            </p:cNvPr>
            <p:cNvSpPr/>
            <p:nvPr/>
          </p:nvSpPr>
          <p:spPr>
            <a:xfrm>
              <a:off x="3980963" y="6482853"/>
              <a:ext cx="123581" cy="123581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rgbClr val="0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4" name="矩形 383">
              <a:extLst>
                <a:ext uri="{FF2B5EF4-FFF2-40B4-BE49-F238E27FC236}">
                  <a16:creationId xmlns:a16="http://schemas.microsoft.com/office/drawing/2014/main" id="{8E848DC1-4F60-ACF3-AD86-3E3A0359DC23}"/>
                </a:ext>
              </a:extLst>
            </p:cNvPr>
            <p:cNvSpPr/>
            <p:nvPr/>
          </p:nvSpPr>
          <p:spPr>
            <a:xfrm>
              <a:off x="3894184" y="6567211"/>
              <a:ext cx="123581" cy="123581"/>
            </a:xfrm>
            <a:prstGeom prst="rect">
              <a:avLst/>
            </a:prstGeom>
            <a:solidFill>
              <a:srgbClr val="FBE5D6"/>
            </a:solidFill>
            <a:ln>
              <a:solidFill>
                <a:srgbClr val="0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385" name="组合 384">
              <a:extLst>
                <a:ext uri="{FF2B5EF4-FFF2-40B4-BE49-F238E27FC236}">
                  <a16:creationId xmlns:a16="http://schemas.microsoft.com/office/drawing/2014/main" id="{B2CE4B1F-BE4A-47FB-A14D-8362A8ADDD96}"/>
                </a:ext>
              </a:extLst>
            </p:cNvPr>
            <p:cNvGrpSpPr/>
            <p:nvPr/>
          </p:nvGrpSpPr>
          <p:grpSpPr>
            <a:xfrm>
              <a:off x="3619947" y="6126097"/>
              <a:ext cx="330799" cy="388375"/>
              <a:chOff x="3574405" y="6211195"/>
              <a:chExt cx="330799" cy="388375"/>
            </a:xfrm>
          </p:grpSpPr>
          <p:sp>
            <p:nvSpPr>
              <p:cNvPr id="389" name="文本框 388">
                <a:extLst>
                  <a:ext uri="{FF2B5EF4-FFF2-40B4-BE49-F238E27FC236}">
                    <a16:creationId xmlns:a16="http://schemas.microsoft.com/office/drawing/2014/main" id="{A4F55ED3-1BFC-6C4A-C4A2-0C79CE347E0C}"/>
                  </a:ext>
                </a:extLst>
              </p:cNvPr>
              <p:cNvSpPr txBox="1"/>
              <p:nvPr/>
            </p:nvSpPr>
            <p:spPr>
              <a:xfrm rot="18982472">
                <a:off x="3574405" y="6211195"/>
                <a:ext cx="298535" cy="3692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h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390" name="直接连接符 132">
                <a:extLst>
                  <a:ext uri="{FF2B5EF4-FFF2-40B4-BE49-F238E27FC236}">
                    <a16:creationId xmlns:a16="http://schemas.microsoft.com/office/drawing/2014/main" id="{BD481D06-D844-4A4F-9933-833EAE859D9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724978" y="6438059"/>
                <a:ext cx="180226" cy="161511"/>
              </a:xfrm>
              <a:prstGeom prst="line">
                <a:avLst/>
              </a:prstGeom>
              <a:ln w="12700">
                <a:headEnd type="triangl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86" name="文本框 385">
              <a:extLst>
                <a:ext uri="{FF2B5EF4-FFF2-40B4-BE49-F238E27FC236}">
                  <a16:creationId xmlns:a16="http://schemas.microsoft.com/office/drawing/2014/main" id="{3B467194-F026-4AFC-0145-6CDD682EEC66}"/>
                </a:ext>
              </a:extLst>
            </p:cNvPr>
            <p:cNvSpPr txBox="1"/>
            <p:nvPr/>
          </p:nvSpPr>
          <p:spPr>
            <a:xfrm>
              <a:off x="3635363" y="6430418"/>
              <a:ext cx="3337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7" name="文本框 386">
              <a:extLst>
                <a:ext uri="{FF2B5EF4-FFF2-40B4-BE49-F238E27FC236}">
                  <a16:creationId xmlns:a16="http://schemas.microsoft.com/office/drawing/2014/main" id="{B3F9BC15-F1A4-FC89-01D1-F50AF9405231}"/>
                </a:ext>
              </a:extLst>
            </p:cNvPr>
            <p:cNvSpPr txBox="1"/>
            <p:nvPr/>
          </p:nvSpPr>
          <p:spPr>
            <a:xfrm>
              <a:off x="3811345" y="6615215"/>
              <a:ext cx="3337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c’</a:t>
              </a:r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aphicFrame>
        <p:nvGraphicFramePr>
          <p:cNvPr id="391" name="表格 390">
            <a:extLst>
              <a:ext uri="{FF2B5EF4-FFF2-40B4-BE49-F238E27FC236}">
                <a16:creationId xmlns:a16="http://schemas.microsoft.com/office/drawing/2014/main" id="{8837E34C-407C-A244-1FE4-F36DB1F155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2703759"/>
              </p:ext>
            </p:extLst>
          </p:nvPr>
        </p:nvGraphicFramePr>
        <p:xfrm>
          <a:off x="7836038" y="4477799"/>
          <a:ext cx="1661589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258">
                  <a:extLst>
                    <a:ext uri="{9D8B030D-6E8A-4147-A177-3AD203B41FA5}">
                      <a16:colId xmlns:a16="http://schemas.microsoft.com/office/drawing/2014/main" val="2145976835"/>
                    </a:ext>
                  </a:extLst>
                </a:gridCol>
                <a:gridCol w="541854">
                  <a:extLst>
                    <a:ext uri="{9D8B030D-6E8A-4147-A177-3AD203B41FA5}">
                      <a16:colId xmlns:a16="http://schemas.microsoft.com/office/drawing/2014/main" val="148455026"/>
                    </a:ext>
                  </a:extLst>
                </a:gridCol>
                <a:gridCol w="621477">
                  <a:extLst>
                    <a:ext uri="{9D8B030D-6E8A-4147-A177-3AD203B41FA5}">
                      <a16:colId xmlns:a16="http://schemas.microsoft.com/office/drawing/2014/main" val="2182379166"/>
                    </a:ext>
                  </a:extLst>
                </a:gridCol>
              </a:tblGrid>
              <a:tr h="208247">
                <a:tc gridSpan="3">
                  <a:txBody>
                    <a:bodyPr/>
                    <a:lstStyle/>
                    <a:p>
                      <a:pPr marL="0" marR="0" lvl="0" indent="0" algn="ctr" defTabSz="21119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Broadcast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1248250"/>
                  </a:ext>
                </a:extLst>
              </a:tr>
              <a:tr h="208247">
                <a:tc>
                  <a:txBody>
                    <a:bodyPr/>
                    <a:lstStyle/>
                    <a:p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c=1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c’=1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90620"/>
                  </a:ext>
                </a:extLst>
              </a:tr>
              <a:tr h="208247">
                <a:tc>
                  <a:txBody>
                    <a:bodyPr/>
                    <a:lstStyle/>
                    <a:p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  <a:endParaRPr lang="zh-CN" altLang="en-US" sz="1600" b="1" dirty="0">
                        <a:solidFill>
                          <a:schemeClr val="accent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  <a:endParaRPr lang="zh-CN" altLang="en-US" sz="1600" b="1" dirty="0">
                        <a:solidFill>
                          <a:schemeClr val="accent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3296184"/>
                  </a:ext>
                </a:extLst>
              </a:tr>
            </a:tbl>
          </a:graphicData>
        </a:graphic>
      </p:graphicFrame>
      <p:cxnSp>
        <p:nvCxnSpPr>
          <p:cNvPr id="393" name="直接箭头连接符 19">
            <a:extLst>
              <a:ext uri="{FF2B5EF4-FFF2-40B4-BE49-F238E27FC236}">
                <a16:creationId xmlns:a16="http://schemas.microsoft.com/office/drawing/2014/main" id="{3BF383AF-B0A3-2799-FD51-28CB1DA6B444}"/>
              </a:ext>
            </a:extLst>
          </p:cNvPr>
          <p:cNvCxnSpPr>
            <a:cxnSpLocks/>
            <a:endCxn id="665" idx="0"/>
          </p:cNvCxnSpPr>
          <p:nvPr/>
        </p:nvCxnSpPr>
        <p:spPr>
          <a:xfrm>
            <a:off x="7020925" y="4309674"/>
            <a:ext cx="238554" cy="2323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" name="直接箭头连接符 19">
            <a:extLst>
              <a:ext uri="{FF2B5EF4-FFF2-40B4-BE49-F238E27FC236}">
                <a16:creationId xmlns:a16="http://schemas.microsoft.com/office/drawing/2014/main" id="{F48A5CED-9892-5A82-93C4-700B617ABF08}"/>
              </a:ext>
            </a:extLst>
          </p:cNvPr>
          <p:cNvCxnSpPr>
            <a:cxnSpLocks/>
            <a:stCxn id="387" idx="1"/>
            <a:endCxn id="665" idx="0"/>
          </p:cNvCxnSpPr>
          <p:nvPr/>
        </p:nvCxnSpPr>
        <p:spPr>
          <a:xfrm flipH="1">
            <a:off x="7259479" y="3491854"/>
            <a:ext cx="238901" cy="105018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5" name="文本框 394">
            <a:extLst>
              <a:ext uri="{FF2B5EF4-FFF2-40B4-BE49-F238E27FC236}">
                <a16:creationId xmlns:a16="http://schemas.microsoft.com/office/drawing/2014/main" id="{8162EE96-7BDD-C1C3-96B7-78C7662D3189}"/>
              </a:ext>
            </a:extLst>
          </p:cNvPr>
          <p:cNvSpPr txBox="1"/>
          <p:nvPr/>
        </p:nvSpPr>
        <p:spPr>
          <a:xfrm rot="16200000">
            <a:off x="7546090" y="3579146"/>
            <a:ext cx="11897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Broadcasted</a:t>
            </a:r>
            <a:endParaRPr lang="zh-CN" altLang="en-US" sz="14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6" name="文本框 395">
            <a:extLst>
              <a:ext uri="{FF2B5EF4-FFF2-40B4-BE49-F238E27FC236}">
                <a16:creationId xmlns:a16="http://schemas.microsoft.com/office/drawing/2014/main" id="{72F61AB6-C9E6-B402-3EAD-FFC4CB7AD060}"/>
              </a:ext>
            </a:extLst>
          </p:cNvPr>
          <p:cNvSpPr txBox="1"/>
          <p:nvPr/>
        </p:nvSpPr>
        <p:spPr>
          <a:xfrm>
            <a:off x="8209138" y="2880204"/>
            <a:ext cx="11897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Broadcasted</a:t>
            </a:r>
            <a:endParaRPr lang="zh-CN" altLang="en-US" sz="14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97" name="连接符: 曲线 14">
            <a:extLst>
              <a:ext uri="{FF2B5EF4-FFF2-40B4-BE49-F238E27FC236}">
                <a16:creationId xmlns:a16="http://schemas.microsoft.com/office/drawing/2014/main" id="{8BB14BCB-9873-51D3-2674-380E8451A261}"/>
              </a:ext>
            </a:extLst>
          </p:cNvPr>
          <p:cNvCxnSpPr>
            <a:cxnSpLocks/>
            <a:endCxn id="395" idx="1"/>
          </p:cNvCxnSpPr>
          <p:nvPr/>
        </p:nvCxnSpPr>
        <p:spPr>
          <a:xfrm rot="16200000" flipV="1">
            <a:off x="7928109" y="4540766"/>
            <a:ext cx="627249" cy="201535"/>
          </a:xfrm>
          <a:prstGeom prst="curvedConnector3">
            <a:avLst>
              <a:gd name="adj1" fmla="val 7886"/>
            </a:avLst>
          </a:prstGeom>
          <a:ln w="38100">
            <a:solidFill>
              <a:schemeClr val="accent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直接箭头连接符 19">
            <a:extLst>
              <a:ext uri="{FF2B5EF4-FFF2-40B4-BE49-F238E27FC236}">
                <a16:creationId xmlns:a16="http://schemas.microsoft.com/office/drawing/2014/main" id="{C504A6DD-0454-94AA-03C6-2B53016A2FA0}"/>
              </a:ext>
            </a:extLst>
          </p:cNvPr>
          <p:cNvCxnSpPr>
            <a:cxnSpLocks/>
            <a:stCxn id="665" idx="2"/>
          </p:cNvCxnSpPr>
          <p:nvPr/>
        </p:nvCxnSpPr>
        <p:spPr>
          <a:xfrm>
            <a:off x="7259479" y="4830038"/>
            <a:ext cx="0" cy="36394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连接符: 曲线 14">
            <a:extLst>
              <a:ext uri="{FF2B5EF4-FFF2-40B4-BE49-F238E27FC236}">
                <a16:creationId xmlns:a16="http://schemas.microsoft.com/office/drawing/2014/main" id="{2EE0E18B-AEFC-FE35-2098-AD6513375E8A}"/>
              </a:ext>
            </a:extLst>
          </p:cNvPr>
          <p:cNvCxnSpPr>
            <a:cxnSpLocks/>
            <a:stCxn id="391" idx="3"/>
            <a:endCxn id="396" idx="3"/>
          </p:cNvCxnSpPr>
          <p:nvPr/>
        </p:nvCxnSpPr>
        <p:spPr>
          <a:xfrm flipH="1" flipV="1">
            <a:off x="9398887" y="3034093"/>
            <a:ext cx="98740" cy="1946626"/>
          </a:xfrm>
          <a:prstGeom prst="curvedConnector3">
            <a:avLst>
              <a:gd name="adj1" fmla="val -231517"/>
            </a:avLst>
          </a:prstGeom>
          <a:ln w="38100">
            <a:solidFill>
              <a:schemeClr val="accent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0" name="组合 399">
            <a:extLst>
              <a:ext uri="{FF2B5EF4-FFF2-40B4-BE49-F238E27FC236}">
                <a16:creationId xmlns:a16="http://schemas.microsoft.com/office/drawing/2014/main" id="{61C97A7B-9033-E730-2509-9FDC9BEE56AE}"/>
              </a:ext>
            </a:extLst>
          </p:cNvPr>
          <p:cNvGrpSpPr/>
          <p:nvPr/>
        </p:nvGrpSpPr>
        <p:grpSpPr>
          <a:xfrm>
            <a:off x="9818332" y="2843230"/>
            <a:ext cx="1395769" cy="1707082"/>
            <a:chOff x="3970360" y="4854974"/>
            <a:chExt cx="1395769" cy="1707082"/>
          </a:xfrm>
        </p:grpSpPr>
        <p:grpSp>
          <p:nvGrpSpPr>
            <p:cNvPr id="401" name="组合 400">
              <a:extLst>
                <a:ext uri="{FF2B5EF4-FFF2-40B4-BE49-F238E27FC236}">
                  <a16:creationId xmlns:a16="http://schemas.microsoft.com/office/drawing/2014/main" id="{D5B4461A-FAF5-2769-F9F9-2E7F6C172D67}"/>
                </a:ext>
              </a:extLst>
            </p:cNvPr>
            <p:cNvGrpSpPr/>
            <p:nvPr/>
          </p:nvGrpSpPr>
          <p:grpSpPr>
            <a:xfrm>
              <a:off x="4377797" y="5162589"/>
              <a:ext cx="988332" cy="986407"/>
              <a:chOff x="6387291" y="3746039"/>
              <a:chExt cx="988332" cy="986407"/>
            </a:xfrm>
            <a:solidFill>
              <a:schemeClr val="accent1">
                <a:lumMod val="75000"/>
              </a:schemeClr>
            </a:solidFill>
          </p:grpSpPr>
          <p:sp>
            <p:nvSpPr>
              <p:cNvPr id="1379" name="矩形 1378">
                <a:extLst>
                  <a:ext uri="{FF2B5EF4-FFF2-40B4-BE49-F238E27FC236}">
                    <a16:creationId xmlns:a16="http://schemas.microsoft.com/office/drawing/2014/main" id="{C8097D63-4803-FDFF-66F4-75841452EEE1}"/>
                  </a:ext>
                </a:extLst>
              </p:cNvPr>
              <p:cNvSpPr/>
              <p:nvPr/>
            </p:nvSpPr>
            <p:spPr>
              <a:xfrm>
                <a:off x="6387335" y="374604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80" name="矩形 1379">
                <a:extLst>
                  <a:ext uri="{FF2B5EF4-FFF2-40B4-BE49-F238E27FC236}">
                    <a16:creationId xmlns:a16="http://schemas.microsoft.com/office/drawing/2014/main" id="{7C6ABFF6-9CED-0E8A-1E8A-8F63DA68ED98}"/>
                  </a:ext>
                </a:extLst>
              </p:cNvPr>
              <p:cNvSpPr/>
              <p:nvPr/>
            </p:nvSpPr>
            <p:spPr>
              <a:xfrm>
                <a:off x="6510916" y="374604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81" name="矩形 1380">
                <a:extLst>
                  <a:ext uri="{FF2B5EF4-FFF2-40B4-BE49-F238E27FC236}">
                    <a16:creationId xmlns:a16="http://schemas.microsoft.com/office/drawing/2014/main" id="{C3C48F10-777A-A5FE-7E92-B3FF9F5F1F69}"/>
                  </a:ext>
                </a:extLst>
              </p:cNvPr>
              <p:cNvSpPr/>
              <p:nvPr/>
            </p:nvSpPr>
            <p:spPr>
              <a:xfrm>
                <a:off x="6387291" y="423812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82" name="矩形 1381">
                <a:extLst>
                  <a:ext uri="{FF2B5EF4-FFF2-40B4-BE49-F238E27FC236}">
                    <a16:creationId xmlns:a16="http://schemas.microsoft.com/office/drawing/2014/main" id="{43490350-73B3-212B-EE7F-D1B8BA3F202C}"/>
                  </a:ext>
                </a:extLst>
              </p:cNvPr>
              <p:cNvSpPr/>
              <p:nvPr/>
            </p:nvSpPr>
            <p:spPr>
              <a:xfrm>
                <a:off x="6510871" y="423812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83" name="矩形 1382">
                <a:extLst>
                  <a:ext uri="{FF2B5EF4-FFF2-40B4-BE49-F238E27FC236}">
                    <a16:creationId xmlns:a16="http://schemas.microsoft.com/office/drawing/2014/main" id="{F6BD42F7-0BC4-2928-558B-ECAFD92DEE0F}"/>
                  </a:ext>
                </a:extLst>
              </p:cNvPr>
              <p:cNvSpPr/>
              <p:nvPr/>
            </p:nvSpPr>
            <p:spPr>
              <a:xfrm>
                <a:off x="6387335" y="386962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84" name="矩形 1383">
                <a:extLst>
                  <a:ext uri="{FF2B5EF4-FFF2-40B4-BE49-F238E27FC236}">
                    <a16:creationId xmlns:a16="http://schemas.microsoft.com/office/drawing/2014/main" id="{2DED6883-39F7-109D-266F-D40FE6156FDC}"/>
                  </a:ext>
                </a:extLst>
              </p:cNvPr>
              <p:cNvSpPr/>
              <p:nvPr/>
            </p:nvSpPr>
            <p:spPr>
              <a:xfrm>
                <a:off x="6510916" y="386962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85" name="矩形 1384">
                <a:extLst>
                  <a:ext uri="{FF2B5EF4-FFF2-40B4-BE49-F238E27FC236}">
                    <a16:creationId xmlns:a16="http://schemas.microsoft.com/office/drawing/2014/main" id="{2066CF4D-5CE6-B6C3-690C-FAB794A76F44}"/>
                  </a:ext>
                </a:extLst>
              </p:cNvPr>
              <p:cNvSpPr/>
              <p:nvPr/>
            </p:nvSpPr>
            <p:spPr>
              <a:xfrm>
                <a:off x="6387291" y="436170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86" name="矩形 1385">
                <a:extLst>
                  <a:ext uri="{FF2B5EF4-FFF2-40B4-BE49-F238E27FC236}">
                    <a16:creationId xmlns:a16="http://schemas.microsoft.com/office/drawing/2014/main" id="{1947E89E-3007-F2DA-908E-7FCE6AC14ED0}"/>
                  </a:ext>
                </a:extLst>
              </p:cNvPr>
              <p:cNvSpPr/>
              <p:nvPr/>
            </p:nvSpPr>
            <p:spPr>
              <a:xfrm>
                <a:off x="6510871" y="436170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87" name="矩形 1386">
                <a:extLst>
                  <a:ext uri="{FF2B5EF4-FFF2-40B4-BE49-F238E27FC236}">
                    <a16:creationId xmlns:a16="http://schemas.microsoft.com/office/drawing/2014/main" id="{3AC9805D-07D2-3BFB-6B42-13BDB197DA97}"/>
                  </a:ext>
                </a:extLst>
              </p:cNvPr>
              <p:cNvSpPr/>
              <p:nvPr/>
            </p:nvSpPr>
            <p:spPr>
              <a:xfrm>
                <a:off x="6387335" y="3993202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88" name="矩形 1387">
                <a:extLst>
                  <a:ext uri="{FF2B5EF4-FFF2-40B4-BE49-F238E27FC236}">
                    <a16:creationId xmlns:a16="http://schemas.microsoft.com/office/drawing/2014/main" id="{63A6E239-C86E-C93A-0F76-638BA07EA9A4}"/>
                  </a:ext>
                </a:extLst>
              </p:cNvPr>
              <p:cNvSpPr/>
              <p:nvPr/>
            </p:nvSpPr>
            <p:spPr>
              <a:xfrm>
                <a:off x="6510916" y="399320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89" name="矩形 1388">
                <a:extLst>
                  <a:ext uri="{FF2B5EF4-FFF2-40B4-BE49-F238E27FC236}">
                    <a16:creationId xmlns:a16="http://schemas.microsoft.com/office/drawing/2014/main" id="{470A4934-367E-7A38-B50B-50159DF00876}"/>
                  </a:ext>
                </a:extLst>
              </p:cNvPr>
              <p:cNvSpPr/>
              <p:nvPr/>
            </p:nvSpPr>
            <p:spPr>
              <a:xfrm>
                <a:off x="6387291" y="4485285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90" name="矩形 1389">
                <a:extLst>
                  <a:ext uri="{FF2B5EF4-FFF2-40B4-BE49-F238E27FC236}">
                    <a16:creationId xmlns:a16="http://schemas.microsoft.com/office/drawing/2014/main" id="{2BA08DBB-01A9-BB23-5E6C-51F79E9A39E6}"/>
                  </a:ext>
                </a:extLst>
              </p:cNvPr>
              <p:cNvSpPr/>
              <p:nvPr/>
            </p:nvSpPr>
            <p:spPr>
              <a:xfrm>
                <a:off x="6510871" y="448528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91" name="矩形 1390">
                <a:extLst>
                  <a:ext uri="{FF2B5EF4-FFF2-40B4-BE49-F238E27FC236}">
                    <a16:creationId xmlns:a16="http://schemas.microsoft.com/office/drawing/2014/main" id="{9F64506E-C6BE-F2DE-C337-03A5DC6C7B4E}"/>
                  </a:ext>
                </a:extLst>
              </p:cNvPr>
              <p:cNvSpPr/>
              <p:nvPr/>
            </p:nvSpPr>
            <p:spPr>
              <a:xfrm>
                <a:off x="6387335" y="411678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92" name="矩形 1391">
                <a:extLst>
                  <a:ext uri="{FF2B5EF4-FFF2-40B4-BE49-F238E27FC236}">
                    <a16:creationId xmlns:a16="http://schemas.microsoft.com/office/drawing/2014/main" id="{35F65F54-AB2D-B338-ACBE-C85D0BD2F467}"/>
                  </a:ext>
                </a:extLst>
              </p:cNvPr>
              <p:cNvSpPr/>
              <p:nvPr/>
            </p:nvSpPr>
            <p:spPr>
              <a:xfrm>
                <a:off x="6510916" y="411678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93" name="矩形 1392">
                <a:extLst>
                  <a:ext uri="{FF2B5EF4-FFF2-40B4-BE49-F238E27FC236}">
                    <a16:creationId xmlns:a16="http://schemas.microsoft.com/office/drawing/2014/main" id="{CAFDCAB5-AD81-FA06-96E9-68FE5F301C03}"/>
                  </a:ext>
                </a:extLst>
              </p:cNvPr>
              <p:cNvSpPr/>
              <p:nvPr/>
            </p:nvSpPr>
            <p:spPr>
              <a:xfrm>
                <a:off x="6387291" y="4608865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94" name="矩形 1393">
                <a:extLst>
                  <a:ext uri="{FF2B5EF4-FFF2-40B4-BE49-F238E27FC236}">
                    <a16:creationId xmlns:a16="http://schemas.microsoft.com/office/drawing/2014/main" id="{B7B61C72-8DC5-AC4E-2642-55C9F5E54A96}"/>
                  </a:ext>
                </a:extLst>
              </p:cNvPr>
              <p:cNvSpPr/>
              <p:nvPr/>
            </p:nvSpPr>
            <p:spPr>
              <a:xfrm>
                <a:off x="6510871" y="460886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95" name="矩形 1394">
                <a:extLst>
                  <a:ext uri="{FF2B5EF4-FFF2-40B4-BE49-F238E27FC236}">
                    <a16:creationId xmlns:a16="http://schemas.microsoft.com/office/drawing/2014/main" id="{40C34060-D737-F064-B820-21B20DA9E991}"/>
                  </a:ext>
                </a:extLst>
              </p:cNvPr>
              <p:cNvSpPr/>
              <p:nvPr/>
            </p:nvSpPr>
            <p:spPr>
              <a:xfrm>
                <a:off x="6634407" y="374603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96" name="矩形 1395">
                <a:extLst>
                  <a:ext uri="{FF2B5EF4-FFF2-40B4-BE49-F238E27FC236}">
                    <a16:creationId xmlns:a16="http://schemas.microsoft.com/office/drawing/2014/main" id="{4AF5F9FD-0A02-32D5-950A-476B3E707162}"/>
                  </a:ext>
                </a:extLst>
              </p:cNvPr>
              <p:cNvSpPr/>
              <p:nvPr/>
            </p:nvSpPr>
            <p:spPr>
              <a:xfrm>
                <a:off x="6757988" y="374603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97" name="矩形 1396">
                <a:extLst>
                  <a:ext uri="{FF2B5EF4-FFF2-40B4-BE49-F238E27FC236}">
                    <a16:creationId xmlns:a16="http://schemas.microsoft.com/office/drawing/2014/main" id="{9B957C03-1F92-86FE-D2C7-59F4346D4374}"/>
                  </a:ext>
                </a:extLst>
              </p:cNvPr>
              <p:cNvSpPr/>
              <p:nvPr/>
            </p:nvSpPr>
            <p:spPr>
              <a:xfrm>
                <a:off x="6634363" y="423812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98" name="矩形 1397">
                <a:extLst>
                  <a:ext uri="{FF2B5EF4-FFF2-40B4-BE49-F238E27FC236}">
                    <a16:creationId xmlns:a16="http://schemas.microsoft.com/office/drawing/2014/main" id="{C0947F65-AB61-016A-D7FC-2C0B1B0DEB5E}"/>
                  </a:ext>
                </a:extLst>
              </p:cNvPr>
              <p:cNvSpPr/>
              <p:nvPr/>
            </p:nvSpPr>
            <p:spPr>
              <a:xfrm>
                <a:off x="6757943" y="4238122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99" name="矩形 1398">
                <a:extLst>
                  <a:ext uri="{FF2B5EF4-FFF2-40B4-BE49-F238E27FC236}">
                    <a16:creationId xmlns:a16="http://schemas.microsoft.com/office/drawing/2014/main" id="{C482D89B-721B-ACA4-66B9-62CC5080865F}"/>
                  </a:ext>
                </a:extLst>
              </p:cNvPr>
              <p:cNvSpPr/>
              <p:nvPr/>
            </p:nvSpPr>
            <p:spPr>
              <a:xfrm>
                <a:off x="6634407" y="386962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00" name="矩形 1399">
                <a:extLst>
                  <a:ext uri="{FF2B5EF4-FFF2-40B4-BE49-F238E27FC236}">
                    <a16:creationId xmlns:a16="http://schemas.microsoft.com/office/drawing/2014/main" id="{3DBC7347-95EA-4220-FEB3-E365AB6676A8}"/>
                  </a:ext>
                </a:extLst>
              </p:cNvPr>
              <p:cNvSpPr/>
              <p:nvPr/>
            </p:nvSpPr>
            <p:spPr>
              <a:xfrm>
                <a:off x="6757988" y="386961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01" name="矩形 1400">
                <a:extLst>
                  <a:ext uri="{FF2B5EF4-FFF2-40B4-BE49-F238E27FC236}">
                    <a16:creationId xmlns:a16="http://schemas.microsoft.com/office/drawing/2014/main" id="{A7D251A8-0B3D-F8C4-1B8A-3B6F958CBB82}"/>
                  </a:ext>
                </a:extLst>
              </p:cNvPr>
              <p:cNvSpPr/>
              <p:nvPr/>
            </p:nvSpPr>
            <p:spPr>
              <a:xfrm>
                <a:off x="6634363" y="436170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02" name="矩形 1401">
                <a:extLst>
                  <a:ext uri="{FF2B5EF4-FFF2-40B4-BE49-F238E27FC236}">
                    <a16:creationId xmlns:a16="http://schemas.microsoft.com/office/drawing/2014/main" id="{F1604A56-F061-DB6D-CFD6-4CFAF621718C}"/>
                  </a:ext>
                </a:extLst>
              </p:cNvPr>
              <p:cNvSpPr/>
              <p:nvPr/>
            </p:nvSpPr>
            <p:spPr>
              <a:xfrm>
                <a:off x="6757943" y="436170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03" name="矩形 1402">
                <a:extLst>
                  <a:ext uri="{FF2B5EF4-FFF2-40B4-BE49-F238E27FC236}">
                    <a16:creationId xmlns:a16="http://schemas.microsoft.com/office/drawing/2014/main" id="{CC02C41E-A324-001F-50D4-63BAEA49760D}"/>
                  </a:ext>
                </a:extLst>
              </p:cNvPr>
              <p:cNvSpPr/>
              <p:nvPr/>
            </p:nvSpPr>
            <p:spPr>
              <a:xfrm>
                <a:off x="6634407" y="399320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04" name="矩形 1403">
                <a:extLst>
                  <a:ext uri="{FF2B5EF4-FFF2-40B4-BE49-F238E27FC236}">
                    <a16:creationId xmlns:a16="http://schemas.microsoft.com/office/drawing/2014/main" id="{2A06D06C-F685-D753-8F54-6DB349B46930}"/>
                  </a:ext>
                </a:extLst>
              </p:cNvPr>
              <p:cNvSpPr/>
              <p:nvPr/>
            </p:nvSpPr>
            <p:spPr>
              <a:xfrm>
                <a:off x="6757988" y="399320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05" name="矩形 1404">
                <a:extLst>
                  <a:ext uri="{FF2B5EF4-FFF2-40B4-BE49-F238E27FC236}">
                    <a16:creationId xmlns:a16="http://schemas.microsoft.com/office/drawing/2014/main" id="{60CA4589-8BA3-E55B-5FA1-1870E6A20CBC}"/>
                  </a:ext>
                </a:extLst>
              </p:cNvPr>
              <p:cNvSpPr/>
              <p:nvPr/>
            </p:nvSpPr>
            <p:spPr>
              <a:xfrm>
                <a:off x="6634363" y="448528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06" name="矩形 1405">
                <a:extLst>
                  <a:ext uri="{FF2B5EF4-FFF2-40B4-BE49-F238E27FC236}">
                    <a16:creationId xmlns:a16="http://schemas.microsoft.com/office/drawing/2014/main" id="{CB24EC14-5E98-D803-638B-4B9AAE164861}"/>
                  </a:ext>
                </a:extLst>
              </p:cNvPr>
              <p:cNvSpPr/>
              <p:nvPr/>
            </p:nvSpPr>
            <p:spPr>
              <a:xfrm>
                <a:off x="6757943" y="448528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07" name="矩形 1406">
                <a:extLst>
                  <a:ext uri="{FF2B5EF4-FFF2-40B4-BE49-F238E27FC236}">
                    <a16:creationId xmlns:a16="http://schemas.microsoft.com/office/drawing/2014/main" id="{B298C1F5-D42A-207E-84CC-EAF919F8724E}"/>
                  </a:ext>
                </a:extLst>
              </p:cNvPr>
              <p:cNvSpPr/>
              <p:nvPr/>
            </p:nvSpPr>
            <p:spPr>
              <a:xfrm>
                <a:off x="6634407" y="411678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08" name="矩形 1407">
                <a:extLst>
                  <a:ext uri="{FF2B5EF4-FFF2-40B4-BE49-F238E27FC236}">
                    <a16:creationId xmlns:a16="http://schemas.microsoft.com/office/drawing/2014/main" id="{1A3754F8-992A-79A0-AB3A-99DDB6DA506E}"/>
                  </a:ext>
                </a:extLst>
              </p:cNvPr>
              <p:cNvSpPr/>
              <p:nvPr/>
            </p:nvSpPr>
            <p:spPr>
              <a:xfrm>
                <a:off x="6757988" y="411678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09" name="矩形 1408">
                <a:extLst>
                  <a:ext uri="{FF2B5EF4-FFF2-40B4-BE49-F238E27FC236}">
                    <a16:creationId xmlns:a16="http://schemas.microsoft.com/office/drawing/2014/main" id="{B2E43C9E-62FD-4CB0-5327-30B42CF9FC1A}"/>
                  </a:ext>
                </a:extLst>
              </p:cNvPr>
              <p:cNvSpPr/>
              <p:nvPr/>
            </p:nvSpPr>
            <p:spPr>
              <a:xfrm>
                <a:off x="6634363" y="460886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10" name="矩形 1409">
                <a:extLst>
                  <a:ext uri="{FF2B5EF4-FFF2-40B4-BE49-F238E27FC236}">
                    <a16:creationId xmlns:a16="http://schemas.microsoft.com/office/drawing/2014/main" id="{638F8A83-2A18-EC23-1284-574368B40FE0}"/>
                  </a:ext>
                </a:extLst>
              </p:cNvPr>
              <p:cNvSpPr/>
              <p:nvPr/>
            </p:nvSpPr>
            <p:spPr>
              <a:xfrm>
                <a:off x="6757943" y="460886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11" name="矩形 1410">
                <a:extLst>
                  <a:ext uri="{FF2B5EF4-FFF2-40B4-BE49-F238E27FC236}">
                    <a16:creationId xmlns:a16="http://schemas.microsoft.com/office/drawing/2014/main" id="{DBE533A3-A175-B43D-7916-76E3F82B618F}"/>
                  </a:ext>
                </a:extLst>
              </p:cNvPr>
              <p:cNvSpPr/>
              <p:nvPr/>
            </p:nvSpPr>
            <p:spPr>
              <a:xfrm>
                <a:off x="6881389" y="374604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12" name="矩形 1411">
                <a:extLst>
                  <a:ext uri="{FF2B5EF4-FFF2-40B4-BE49-F238E27FC236}">
                    <a16:creationId xmlns:a16="http://schemas.microsoft.com/office/drawing/2014/main" id="{026B0197-282A-8D8B-B64E-469C66BE97D1}"/>
                  </a:ext>
                </a:extLst>
              </p:cNvPr>
              <p:cNvSpPr/>
              <p:nvPr/>
            </p:nvSpPr>
            <p:spPr>
              <a:xfrm>
                <a:off x="7004970" y="374604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13" name="矩形 1412">
                <a:extLst>
                  <a:ext uri="{FF2B5EF4-FFF2-40B4-BE49-F238E27FC236}">
                    <a16:creationId xmlns:a16="http://schemas.microsoft.com/office/drawing/2014/main" id="{A8D6E159-C222-0D31-501D-53D5F97A2C73}"/>
                  </a:ext>
                </a:extLst>
              </p:cNvPr>
              <p:cNvSpPr/>
              <p:nvPr/>
            </p:nvSpPr>
            <p:spPr>
              <a:xfrm>
                <a:off x="6881345" y="423812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14" name="矩形 1413">
                <a:extLst>
                  <a:ext uri="{FF2B5EF4-FFF2-40B4-BE49-F238E27FC236}">
                    <a16:creationId xmlns:a16="http://schemas.microsoft.com/office/drawing/2014/main" id="{1129264A-20E3-7CD8-E358-E6846CC93555}"/>
                  </a:ext>
                </a:extLst>
              </p:cNvPr>
              <p:cNvSpPr/>
              <p:nvPr/>
            </p:nvSpPr>
            <p:spPr>
              <a:xfrm>
                <a:off x="7004925" y="423812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15" name="矩形 1414">
                <a:extLst>
                  <a:ext uri="{FF2B5EF4-FFF2-40B4-BE49-F238E27FC236}">
                    <a16:creationId xmlns:a16="http://schemas.microsoft.com/office/drawing/2014/main" id="{DF6F272E-2574-8841-8BE7-4DF7DB0C9D59}"/>
                  </a:ext>
                </a:extLst>
              </p:cNvPr>
              <p:cNvSpPr/>
              <p:nvPr/>
            </p:nvSpPr>
            <p:spPr>
              <a:xfrm>
                <a:off x="6881389" y="386962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16" name="矩形 1415">
                <a:extLst>
                  <a:ext uri="{FF2B5EF4-FFF2-40B4-BE49-F238E27FC236}">
                    <a16:creationId xmlns:a16="http://schemas.microsoft.com/office/drawing/2014/main" id="{5CA83560-3975-3AEC-4E39-F3192BE9BD59}"/>
                  </a:ext>
                </a:extLst>
              </p:cNvPr>
              <p:cNvSpPr/>
              <p:nvPr/>
            </p:nvSpPr>
            <p:spPr>
              <a:xfrm>
                <a:off x="7004970" y="386962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17" name="矩形 1416">
                <a:extLst>
                  <a:ext uri="{FF2B5EF4-FFF2-40B4-BE49-F238E27FC236}">
                    <a16:creationId xmlns:a16="http://schemas.microsoft.com/office/drawing/2014/main" id="{2CD9BCA8-C21E-A4DE-2D67-4117FD519FDF}"/>
                  </a:ext>
                </a:extLst>
              </p:cNvPr>
              <p:cNvSpPr/>
              <p:nvPr/>
            </p:nvSpPr>
            <p:spPr>
              <a:xfrm>
                <a:off x="6881345" y="436170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18" name="矩形 1417">
                <a:extLst>
                  <a:ext uri="{FF2B5EF4-FFF2-40B4-BE49-F238E27FC236}">
                    <a16:creationId xmlns:a16="http://schemas.microsoft.com/office/drawing/2014/main" id="{C57772E2-0F60-2AB8-0060-490257196CA4}"/>
                  </a:ext>
                </a:extLst>
              </p:cNvPr>
              <p:cNvSpPr/>
              <p:nvPr/>
            </p:nvSpPr>
            <p:spPr>
              <a:xfrm>
                <a:off x="7004925" y="436170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19" name="矩形 1418">
                <a:extLst>
                  <a:ext uri="{FF2B5EF4-FFF2-40B4-BE49-F238E27FC236}">
                    <a16:creationId xmlns:a16="http://schemas.microsoft.com/office/drawing/2014/main" id="{9E8FC279-C734-3E38-76A6-1EC63B36AEA9}"/>
                  </a:ext>
                </a:extLst>
              </p:cNvPr>
              <p:cNvSpPr/>
              <p:nvPr/>
            </p:nvSpPr>
            <p:spPr>
              <a:xfrm>
                <a:off x="6881389" y="3993202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20" name="矩形 1419">
                <a:extLst>
                  <a:ext uri="{FF2B5EF4-FFF2-40B4-BE49-F238E27FC236}">
                    <a16:creationId xmlns:a16="http://schemas.microsoft.com/office/drawing/2014/main" id="{10F7CCBE-E279-745F-DD6E-FB4AE3F54ECA}"/>
                  </a:ext>
                </a:extLst>
              </p:cNvPr>
              <p:cNvSpPr/>
              <p:nvPr/>
            </p:nvSpPr>
            <p:spPr>
              <a:xfrm>
                <a:off x="7004970" y="399320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21" name="矩形 1420">
                <a:extLst>
                  <a:ext uri="{FF2B5EF4-FFF2-40B4-BE49-F238E27FC236}">
                    <a16:creationId xmlns:a16="http://schemas.microsoft.com/office/drawing/2014/main" id="{8D4DC637-4A51-BDAD-5F5B-4671CAF7E30F}"/>
                  </a:ext>
                </a:extLst>
              </p:cNvPr>
              <p:cNvSpPr/>
              <p:nvPr/>
            </p:nvSpPr>
            <p:spPr>
              <a:xfrm>
                <a:off x="6881345" y="4485285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22" name="矩形 1421">
                <a:extLst>
                  <a:ext uri="{FF2B5EF4-FFF2-40B4-BE49-F238E27FC236}">
                    <a16:creationId xmlns:a16="http://schemas.microsoft.com/office/drawing/2014/main" id="{D1112135-D6B8-7E8A-3F89-899BD9F1C33E}"/>
                  </a:ext>
                </a:extLst>
              </p:cNvPr>
              <p:cNvSpPr/>
              <p:nvPr/>
            </p:nvSpPr>
            <p:spPr>
              <a:xfrm>
                <a:off x="7004925" y="448528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23" name="矩形 1422">
                <a:extLst>
                  <a:ext uri="{FF2B5EF4-FFF2-40B4-BE49-F238E27FC236}">
                    <a16:creationId xmlns:a16="http://schemas.microsoft.com/office/drawing/2014/main" id="{DF726A9B-2C31-6D23-79CF-E088716FFA5B}"/>
                  </a:ext>
                </a:extLst>
              </p:cNvPr>
              <p:cNvSpPr/>
              <p:nvPr/>
            </p:nvSpPr>
            <p:spPr>
              <a:xfrm>
                <a:off x="6881389" y="411678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24" name="矩形 1423">
                <a:extLst>
                  <a:ext uri="{FF2B5EF4-FFF2-40B4-BE49-F238E27FC236}">
                    <a16:creationId xmlns:a16="http://schemas.microsoft.com/office/drawing/2014/main" id="{2FD1B69F-C389-3372-B65A-439E5A3380D2}"/>
                  </a:ext>
                </a:extLst>
              </p:cNvPr>
              <p:cNvSpPr/>
              <p:nvPr/>
            </p:nvSpPr>
            <p:spPr>
              <a:xfrm>
                <a:off x="7004970" y="411678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25" name="矩形 1424">
                <a:extLst>
                  <a:ext uri="{FF2B5EF4-FFF2-40B4-BE49-F238E27FC236}">
                    <a16:creationId xmlns:a16="http://schemas.microsoft.com/office/drawing/2014/main" id="{56D52158-1D51-CFB7-6030-04626E27C1C2}"/>
                  </a:ext>
                </a:extLst>
              </p:cNvPr>
              <p:cNvSpPr/>
              <p:nvPr/>
            </p:nvSpPr>
            <p:spPr>
              <a:xfrm>
                <a:off x="6881345" y="4608865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26" name="矩形 1425">
                <a:extLst>
                  <a:ext uri="{FF2B5EF4-FFF2-40B4-BE49-F238E27FC236}">
                    <a16:creationId xmlns:a16="http://schemas.microsoft.com/office/drawing/2014/main" id="{FEC3D5E6-B743-237E-E957-89562C8E6878}"/>
                  </a:ext>
                </a:extLst>
              </p:cNvPr>
              <p:cNvSpPr/>
              <p:nvPr/>
            </p:nvSpPr>
            <p:spPr>
              <a:xfrm>
                <a:off x="7004925" y="460886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27" name="矩形 1426">
                <a:extLst>
                  <a:ext uri="{FF2B5EF4-FFF2-40B4-BE49-F238E27FC236}">
                    <a16:creationId xmlns:a16="http://schemas.microsoft.com/office/drawing/2014/main" id="{5F973018-95EE-C83E-37D4-34774B7C172D}"/>
                  </a:ext>
                </a:extLst>
              </p:cNvPr>
              <p:cNvSpPr/>
              <p:nvPr/>
            </p:nvSpPr>
            <p:spPr>
              <a:xfrm>
                <a:off x="7128461" y="374603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28" name="矩形 1427">
                <a:extLst>
                  <a:ext uri="{FF2B5EF4-FFF2-40B4-BE49-F238E27FC236}">
                    <a16:creationId xmlns:a16="http://schemas.microsoft.com/office/drawing/2014/main" id="{967D4A1A-366F-75C5-4A1B-DCE7B7F28880}"/>
                  </a:ext>
                </a:extLst>
              </p:cNvPr>
              <p:cNvSpPr/>
              <p:nvPr/>
            </p:nvSpPr>
            <p:spPr>
              <a:xfrm>
                <a:off x="7252042" y="374603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29" name="矩形 1428">
                <a:extLst>
                  <a:ext uri="{FF2B5EF4-FFF2-40B4-BE49-F238E27FC236}">
                    <a16:creationId xmlns:a16="http://schemas.microsoft.com/office/drawing/2014/main" id="{AE6A278E-F2C9-EDDC-868F-224EC92AA44A}"/>
                  </a:ext>
                </a:extLst>
              </p:cNvPr>
              <p:cNvSpPr/>
              <p:nvPr/>
            </p:nvSpPr>
            <p:spPr>
              <a:xfrm>
                <a:off x="7128417" y="423812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30" name="矩形 1429">
                <a:extLst>
                  <a:ext uri="{FF2B5EF4-FFF2-40B4-BE49-F238E27FC236}">
                    <a16:creationId xmlns:a16="http://schemas.microsoft.com/office/drawing/2014/main" id="{FA698D8A-9C5E-756E-0A3A-CC14C51BCA29}"/>
                  </a:ext>
                </a:extLst>
              </p:cNvPr>
              <p:cNvSpPr/>
              <p:nvPr/>
            </p:nvSpPr>
            <p:spPr>
              <a:xfrm>
                <a:off x="7251997" y="4238122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31" name="矩形 1430">
                <a:extLst>
                  <a:ext uri="{FF2B5EF4-FFF2-40B4-BE49-F238E27FC236}">
                    <a16:creationId xmlns:a16="http://schemas.microsoft.com/office/drawing/2014/main" id="{A7EBDEB1-04D3-9F42-1909-12AFC55E0712}"/>
                  </a:ext>
                </a:extLst>
              </p:cNvPr>
              <p:cNvSpPr/>
              <p:nvPr/>
            </p:nvSpPr>
            <p:spPr>
              <a:xfrm>
                <a:off x="7128461" y="386962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32" name="矩形 1431">
                <a:extLst>
                  <a:ext uri="{FF2B5EF4-FFF2-40B4-BE49-F238E27FC236}">
                    <a16:creationId xmlns:a16="http://schemas.microsoft.com/office/drawing/2014/main" id="{148DC8CF-CEB5-E892-F33F-1186CBFEF4C7}"/>
                  </a:ext>
                </a:extLst>
              </p:cNvPr>
              <p:cNvSpPr/>
              <p:nvPr/>
            </p:nvSpPr>
            <p:spPr>
              <a:xfrm>
                <a:off x="7252042" y="386961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33" name="矩形 1432">
                <a:extLst>
                  <a:ext uri="{FF2B5EF4-FFF2-40B4-BE49-F238E27FC236}">
                    <a16:creationId xmlns:a16="http://schemas.microsoft.com/office/drawing/2014/main" id="{78E7D6DF-3700-4D44-8054-22D8E3800EE9}"/>
                  </a:ext>
                </a:extLst>
              </p:cNvPr>
              <p:cNvSpPr/>
              <p:nvPr/>
            </p:nvSpPr>
            <p:spPr>
              <a:xfrm>
                <a:off x="7128417" y="436170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34" name="矩形 1433">
                <a:extLst>
                  <a:ext uri="{FF2B5EF4-FFF2-40B4-BE49-F238E27FC236}">
                    <a16:creationId xmlns:a16="http://schemas.microsoft.com/office/drawing/2014/main" id="{8F4618AC-5182-8D77-F868-939998A4C248}"/>
                  </a:ext>
                </a:extLst>
              </p:cNvPr>
              <p:cNvSpPr/>
              <p:nvPr/>
            </p:nvSpPr>
            <p:spPr>
              <a:xfrm>
                <a:off x="7251997" y="436170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35" name="矩形 1434">
                <a:extLst>
                  <a:ext uri="{FF2B5EF4-FFF2-40B4-BE49-F238E27FC236}">
                    <a16:creationId xmlns:a16="http://schemas.microsoft.com/office/drawing/2014/main" id="{19156D20-8083-18D9-9924-86814D7DDF7B}"/>
                  </a:ext>
                </a:extLst>
              </p:cNvPr>
              <p:cNvSpPr/>
              <p:nvPr/>
            </p:nvSpPr>
            <p:spPr>
              <a:xfrm>
                <a:off x="7128461" y="399320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36" name="矩形 1435">
                <a:extLst>
                  <a:ext uri="{FF2B5EF4-FFF2-40B4-BE49-F238E27FC236}">
                    <a16:creationId xmlns:a16="http://schemas.microsoft.com/office/drawing/2014/main" id="{1E8DD4BA-E13B-B8E8-5B1B-448221C4A0D5}"/>
                  </a:ext>
                </a:extLst>
              </p:cNvPr>
              <p:cNvSpPr/>
              <p:nvPr/>
            </p:nvSpPr>
            <p:spPr>
              <a:xfrm>
                <a:off x="7252042" y="399320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37" name="矩形 1436">
                <a:extLst>
                  <a:ext uri="{FF2B5EF4-FFF2-40B4-BE49-F238E27FC236}">
                    <a16:creationId xmlns:a16="http://schemas.microsoft.com/office/drawing/2014/main" id="{3E90FDF7-2121-3799-8D61-57D1C5FCE844}"/>
                  </a:ext>
                </a:extLst>
              </p:cNvPr>
              <p:cNvSpPr/>
              <p:nvPr/>
            </p:nvSpPr>
            <p:spPr>
              <a:xfrm>
                <a:off x="7128417" y="448528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38" name="矩形 1437">
                <a:extLst>
                  <a:ext uri="{FF2B5EF4-FFF2-40B4-BE49-F238E27FC236}">
                    <a16:creationId xmlns:a16="http://schemas.microsoft.com/office/drawing/2014/main" id="{0BB32ED9-E0AC-D5BA-9954-BE5EAF409F1D}"/>
                  </a:ext>
                </a:extLst>
              </p:cNvPr>
              <p:cNvSpPr/>
              <p:nvPr/>
            </p:nvSpPr>
            <p:spPr>
              <a:xfrm>
                <a:off x="7251997" y="448528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39" name="矩形 1438">
                <a:extLst>
                  <a:ext uri="{FF2B5EF4-FFF2-40B4-BE49-F238E27FC236}">
                    <a16:creationId xmlns:a16="http://schemas.microsoft.com/office/drawing/2014/main" id="{9DBCD773-4AAA-6914-CD28-7D7786AE9D06}"/>
                  </a:ext>
                </a:extLst>
              </p:cNvPr>
              <p:cNvSpPr/>
              <p:nvPr/>
            </p:nvSpPr>
            <p:spPr>
              <a:xfrm>
                <a:off x="7128461" y="411678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40" name="矩形 1439">
                <a:extLst>
                  <a:ext uri="{FF2B5EF4-FFF2-40B4-BE49-F238E27FC236}">
                    <a16:creationId xmlns:a16="http://schemas.microsoft.com/office/drawing/2014/main" id="{FC2CD190-5F25-F5A5-3227-339412F12062}"/>
                  </a:ext>
                </a:extLst>
              </p:cNvPr>
              <p:cNvSpPr/>
              <p:nvPr/>
            </p:nvSpPr>
            <p:spPr>
              <a:xfrm>
                <a:off x="7252042" y="411678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41" name="矩形 1440">
                <a:extLst>
                  <a:ext uri="{FF2B5EF4-FFF2-40B4-BE49-F238E27FC236}">
                    <a16:creationId xmlns:a16="http://schemas.microsoft.com/office/drawing/2014/main" id="{17F9B19A-7287-12F5-A72A-D3D4DD0A3C7F}"/>
                  </a:ext>
                </a:extLst>
              </p:cNvPr>
              <p:cNvSpPr/>
              <p:nvPr/>
            </p:nvSpPr>
            <p:spPr>
              <a:xfrm>
                <a:off x="7128417" y="460886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42" name="矩形 1441">
                <a:extLst>
                  <a:ext uri="{FF2B5EF4-FFF2-40B4-BE49-F238E27FC236}">
                    <a16:creationId xmlns:a16="http://schemas.microsoft.com/office/drawing/2014/main" id="{5A674336-FED8-F7C6-65CA-B58BA27DDE63}"/>
                  </a:ext>
                </a:extLst>
              </p:cNvPr>
              <p:cNvSpPr/>
              <p:nvPr/>
            </p:nvSpPr>
            <p:spPr>
              <a:xfrm>
                <a:off x="7251997" y="460886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405" name="组合 404">
              <a:extLst>
                <a:ext uri="{FF2B5EF4-FFF2-40B4-BE49-F238E27FC236}">
                  <a16:creationId xmlns:a16="http://schemas.microsoft.com/office/drawing/2014/main" id="{0D3D7E53-CEAE-1F6A-B6FA-ED059E0AF4F4}"/>
                </a:ext>
              </a:extLst>
            </p:cNvPr>
            <p:cNvGrpSpPr/>
            <p:nvPr/>
          </p:nvGrpSpPr>
          <p:grpSpPr>
            <a:xfrm>
              <a:off x="4286859" y="5238248"/>
              <a:ext cx="988332" cy="986407"/>
              <a:chOff x="6539691" y="3898439"/>
              <a:chExt cx="988332" cy="986407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419" name="矩形 418">
                <a:extLst>
                  <a:ext uri="{FF2B5EF4-FFF2-40B4-BE49-F238E27FC236}">
                    <a16:creationId xmlns:a16="http://schemas.microsoft.com/office/drawing/2014/main" id="{1437449F-AA66-8A5E-3528-C1BCF0CBF8E7}"/>
                  </a:ext>
                </a:extLst>
              </p:cNvPr>
              <p:cNvSpPr/>
              <p:nvPr/>
            </p:nvSpPr>
            <p:spPr>
              <a:xfrm>
                <a:off x="6539735" y="389844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20" name="矩形 419">
                <a:extLst>
                  <a:ext uri="{FF2B5EF4-FFF2-40B4-BE49-F238E27FC236}">
                    <a16:creationId xmlns:a16="http://schemas.microsoft.com/office/drawing/2014/main" id="{0C246D72-13B7-C699-DE35-D98DE874B072}"/>
                  </a:ext>
                </a:extLst>
              </p:cNvPr>
              <p:cNvSpPr/>
              <p:nvPr/>
            </p:nvSpPr>
            <p:spPr>
              <a:xfrm>
                <a:off x="6663316" y="389844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21" name="矩形 420">
                <a:extLst>
                  <a:ext uri="{FF2B5EF4-FFF2-40B4-BE49-F238E27FC236}">
                    <a16:creationId xmlns:a16="http://schemas.microsoft.com/office/drawing/2014/main" id="{AEA9BBFB-4C4F-9378-CA75-DB330E49F8D1}"/>
                  </a:ext>
                </a:extLst>
              </p:cNvPr>
              <p:cNvSpPr/>
              <p:nvPr/>
            </p:nvSpPr>
            <p:spPr>
              <a:xfrm>
                <a:off x="6539691" y="439052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22" name="矩形 421">
                <a:extLst>
                  <a:ext uri="{FF2B5EF4-FFF2-40B4-BE49-F238E27FC236}">
                    <a16:creationId xmlns:a16="http://schemas.microsoft.com/office/drawing/2014/main" id="{233A52BD-618A-80A0-B9FA-EACBD12B2759}"/>
                  </a:ext>
                </a:extLst>
              </p:cNvPr>
              <p:cNvSpPr/>
              <p:nvPr/>
            </p:nvSpPr>
            <p:spPr>
              <a:xfrm>
                <a:off x="6663271" y="439052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23" name="矩形 422">
                <a:extLst>
                  <a:ext uri="{FF2B5EF4-FFF2-40B4-BE49-F238E27FC236}">
                    <a16:creationId xmlns:a16="http://schemas.microsoft.com/office/drawing/2014/main" id="{E208D952-ADE2-AA2D-1269-4CE622B5A454}"/>
                  </a:ext>
                </a:extLst>
              </p:cNvPr>
              <p:cNvSpPr/>
              <p:nvPr/>
            </p:nvSpPr>
            <p:spPr>
              <a:xfrm>
                <a:off x="6539735" y="402202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24" name="矩形 423">
                <a:extLst>
                  <a:ext uri="{FF2B5EF4-FFF2-40B4-BE49-F238E27FC236}">
                    <a16:creationId xmlns:a16="http://schemas.microsoft.com/office/drawing/2014/main" id="{FA087255-0646-248A-E8F1-96C4B4564911}"/>
                  </a:ext>
                </a:extLst>
              </p:cNvPr>
              <p:cNvSpPr/>
              <p:nvPr/>
            </p:nvSpPr>
            <p:spPr>
              <a:xfrm>
                <a:off x="6663316" y="402202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25" name="矩形 424">
                <a:extLst>
                  <a:ext uri="{FF2B5EF4-FFF2-40B4-BE49-F238E27FC236}">
                    <a16:creationId xmlns:a16="http://schemas.microsoft.com/office/drawing/2014/main" id="{24283242-801E-2B60-9367-F8E1879E9F65}"/>
                  </a:ext>
                </a:extLst>
              </p:cNvPr>
              <p:cNvSpPr/>
              <p:nvPr/>
            </p:nvSpPr>
            <p:spPr>
              <a:xfrm>
                <a:off x="6539691" y="451410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26" name="矩形 425">
                <a:extLst>
                  <a:ext uri="{FF2B5EF4-FFF2-40B4-BE49-F238E27FC236}">
                    <a16:creationId xmlns:a16="http://schemas.microsoft.com/office/drawing/2014/main" id="{BF750005-4A5B-1274-1FA1-CEB8FD9BF9AD}"/>
                  </a:ext>
                </a:extLst>
              </p:cNvPr>
              <p:cNvSpPr/>
              <p:nvPr/>
            </p:nvSpPr>
            <p:spPr>
              <a:xfrm>
                <a:off x="6663271" y="451410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27" name="矩形 426">
                <a:extLst>
                  <a:ext uri="{FF2B5EF4-FFF2-40B4-BE49-F238E27FC236}">
                    <a16:creationId xmlns:a16="http://schemas.microsoft.com/office/drawing/2014/main" id="{2E896133-41E5-D4EB-3063-2AD8E2CAEF05}"/>
                  </a:ext>
                </a:extLst>
              </p:cNvPr>
              <p:cNvSpPr/>
              <p:nvPr/>
            </p:nvSpPr>
            <p:spPr>
              <a:xfrm>
                <a:off x="6539735" y="4145602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28" name="矩形 427">
                <a:extLst>
                  <a:ext uri="{FF2B5EF4-FFF2-40B4-BE49-F238E27FC236}">
                    <a16:creationId xmlns:a16="http://schemas.microsoft.com/office/drawing/2014/main" id="{7ABD3AA1-583E-8AA9-1184-F3D39E0C0CB4}"/>
                  </a:ext>
                </a:extLst>
              </p:cNvPr>
              <p:cNvSpPr/>
              <p:nvPr/>
            </p:nvSpPr>
            <p:spPr>
              <a:xfrm>
                <a:off x="6663316" y="414560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29" name="矩形 428">
                <a:extLst>
                  <a:ext uri="{FF2B5EF4-FFF2-40B4-BE49-F238E27FC236}">
                    <a16:creationId xmlns:a16="http://schemas.microsoft.com/office/drawing/2014/main" id="{4BEEACBE-A8A9-FAF3-15BE-EB155E24EB20}"/>
                  </a:ext>
                </a:extLst>
              </p:cNvPr>
              <p:cNvSpPr/>
              <p:nvPr/>
            </p:nvSpPr>
            <p:spPr>
              <a:xfrm>
                <a:off x="6539691" y="4637685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30" name="矩形 429">
                <a:extLst>
                  <a:ext uri="{FF2B5EF4-FFF2-40B4-BE49-F238E27FC236}">
                    <a16:creationId xmlns:a16="http://schemas.microsoft.com/office/drawing/2014/main" id="{5C2F0A37-9AA0-1B67-DB76-01AFAD9A84D5}"/>
                  </a:ext>
                </a:extLst>
              </p:cNvPr>
              <p:cNvSpPr/>
              <p:nvPr/>
            </p:nvSpPr>
            <p:spPr>
              <a:xfrm>
                <a:off x="6663271" y="463768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31" name="矩形 430">
                <a:extLst>
                  <a:ext uri="{FF2B5EF4-FFF2-40B4-BE49-F238E27FC236}">
                    <a16:creationId xmlns:a16="http://schemas.microsoft.com/office/drawing/2014/main" id="{73CE0EC1-2440-C85E-F61D-D939300D045A}"/>
                  </a:ext>
                </a:extLst>
              </p:cNvPr>
              <p:cNvSpPr/>
              <p:nvPr/>
            </p:nvSpPr>
            <p:spPr>
              <a:xfrm>
                <a:off x="6539735" y="426918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32" name="矩形 431">
                <a:extLst>
                  <a:ext uri="{FF2B5EF4-FFF2-40B4-BE49-F238E27FC236}">
                    <a16:creationId xmlns:a16="http://schemas.microsoft.com/office/drawing/2014/main" id="{DA9A0663-A319-3951-924C-2E0FDEF2D15D}"/>
                  </a:ext>
                </a:extLst>
              </p:cNvPr>
              <p:cNvSpPr/>
              <p:nvPr/>
            </p:nvSpPr>
            <p:spPr>
              <a:xfrm>
                <a:off x="6663316" y="426918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33" name="矩形 432">
                <a:extLst>
                  <a:ext uri="{FF2B5EF4-FFF2-40B4-BE49-F238E27FC236}">
                    <a16:creationId xmlns:a16="http://schemas.microsoft.com/office/drawing/2014/main" id="{BD19EE50-AC57-6AFC-7E40-7127F5CC322B}"/>
                  </a:ext>
                </a:extLst>
              </p:cNvPr>
              <p:cNvSpPr/>
              <p:nvPr/>
            </p:nvSpPr>
            <p:spPr>
              <a:xfrm>
                <a:off x="6539691" y="4761265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34" name="矩形 433">
                <a:extLst>
                  <a:ext uri="{FF2B5EF4-FFF2-40B4-BE49-F238E27FC236}">
                    <a16:creationId xmlns:a16="http://schemas.microsoft.com/office/drawing/2014/main" id="{DEE6BF1F-8F18-4BE1-2FFC-9C31B2953F58}"/>
                  </a:ext>
                </a:extLst>
              </p:cNvPr>
              <p:cNvSpPr/>
              <p:nvPr/>
            </p:nvSpPr>
            <p:spPr>
              <a:xfrm>
                <a:off x="6663271" y="476126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35" name="矩形 434">
                <a:extLst>
                  <a:ext uri="{FF2B5EF4-FFF2-40B4-BE49-F238E27FC236}">
                    <a16:creationId xmlns:a16="http://schemas.microsoft.com/office/drawing/2014/main" id="{3ACDA63E-C2D0-2B9F-8113-CC8B33981B78}"/>
                  </a:ext>
                </a:extLst>
              </p:cNvPr>
              <p:cNvSpPr/>
              <p:nvPr/>
            </p:nvSpPr>
            <p:spPr>
              <a:xfrm>
                <a:off x="6786807" y="389843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36" name="矩形 435">
                <a:extLst>
                  <a:ext uri="{FF2B5EF4-FFF2-40B4-BE49-F238E27FC236}">
                    <a16:creationId xmlns:a16="http://schemas.microsoft.com/office/drawing/2014/main" id="{D6740436-AD8A-02AE-ADAD-E08650E47CBE}"/>
                  </a:ext>
                </a:extLst>
              </p:cNvPr>
              <p:cNvSpPr/>
              <p:nvPr/>
            </p:nvSpPr>
            <p:spPr>
              <a:xfrm>
                <a:off x="6910388" y="389843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37" name="矩形 436">
                <a:extLst>
                  <a:ext uri="{FF2B5EF4-FFF2-40B4-BE49-F238E27FC236}">
                    <a16:creationId xmlns:a16="http://schemas.microsoft.com/office/drawing/2014/main" id="{7907D9AE-E03D-5DC5-9CA4-CC0E44F74A9C}"/>
                  </a:ext>
                </a:extLst>
              </p:cNvPr>
              <p:cNvSpPr/>
              <p:nvPr/>
            </p:nvSpPr>
            <p:spPr>
              <a:xfrm>
                <a:off x="6786763" y="439052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38" name="矩形 437">
                <a:extLst>
                  <a:ext uri="{FF2B5EF4-FFF2-40B4-BE49-F238E27FC236}">
                    <a16:creationId xmlns:a16="http://schemas.microsoft.com/office/drawing/2014/main" id="{4541E439-5527-2A14-64F5-42CC8AD65734}"/>
                  </a:ext>
                </a:extLst>
              </p:cNvPr>
              <p:cNvSpPr/>
              <p:nvPr/>
            </p:nvSpPr>
            <p:spPr>
              <a:xfrm>
                <a:off x="6910343" y="4390522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39" name="矩形 438">
                <a:extLst>
                  <a:ext uri="{FF2B5EF4-FFF2-40B4-BE49-F238E27FC236}">
                    <a16:creationId xmlns:a16="http://schemas.microsoft.com/office/drawing/2014/main" id="{9ED4ACA8-6AB7-05B8-B624-9FF33817238C}"/>
                  </a:ext>
                </a:extLst>
              </p:cNvPr>
              <p:cNvSpPr/>
              <p:nvPr/>
            </p:nvSpPr>
            <p:spPr>
              <a:xfrm>
                <a:off x="6786807" y="402202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40" name="矩形 439">
                <a:extLst>
                  <a:ext uri="{FF2B5EF4-FFF2-40B4-BE49-F238E27FC236}">
                    <a16:creationId xmlns:a16="http://schemas.microsoft.com/office/drawing/2014/main" id="{539A4EEF-7BE6-4F3E-6324-BE78B3142825}"/>
                  </a:ext>
                </a:extLst>
              </p:cNvPr>
              <p:cNvSpPr/>
              <p:nvPr/>
            </p:nvSpPr>
            <p:spPr>
              <a:xfrm>
                <a:off x="6910388" y="402201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41" name="矩形 440">
                <a:extLst>
                  <a:ext uri="{FF2B5EF4-FFF2-40B4-BE49-F238E27FC236}">
                    <a16:creationId xmlns:a16="http://schemas.microsoft.com/office/drawing/2014/main" id="{ABBE1246-F17C-585E-A561-00215D2464D5}"/>
                  </a:ext>
                </a:extLst>
              </p:cNvPr>
              <p:cNvSpPr/>
              <p:nvPr/>
            </p:nvSpPr>
            <p:spPr>
              <a:xfrm>
                <a:off x="6786763" y="451410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42" name="矩形 441">
                <a:extLst>
                  <a:ext uri="{FF2B5EF4-FFF2-40B4-BE49-F238E27FC236}">
                    <a16:creationId xmlns:a16="http://schemas.microsoft.com/office/drawing/2014/main" id="{3EAAA036-501C-ACB0-EC8A-44A6D6168666}"/>
                  </a:ext>
                </a:extLst>
              </p:cNvPr>
              <p:cNvSpPr/>
              <p:nvPr/>
            </p:nvSpPr>
            <p:spPr>
              <a:xfrm>
                <a:off x="6910343" y="451410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43" name="矩形 442">
                <a:extLst>
                  <a:ext uri="{FF2B5EF4-FFF2-40B4-BE49-F238E27FC236}">
                    <a16:creationId xmlns:a16="http://schemas.microsoft.com/office/drawing/2014/main" id="{CFCCF9DA-E2C0-5152-7D64-C045D434B952}"/>
                  </a:ext>
                </a:extLst>
              </p:cNvPr>
              <p:cNvSpPr/>
              <p:nvPr/>
            </p:nvSpPr>
            <p:spPr>
              <a:xfrm>
                <a:off x="6786807" y="414560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44" name="矩形 443">
                <a:extLst>
                  <a:ext uri="{FF2B5EF4-FFF2-40B4-BE49-F238E27FC236}">
                    <a16:creationId xmlns:a16="http://schemas.microsoft.com/office/drawing/2014/main" id="{D7309AF8-B16A-C88B-257F-1EBD7E8988BE}"/>
                  </a:ext>
                </a:extLst>
              </p:cNvPr>
              <p:cNvSpPr/>
              <p:nvPr/>
            </p:nvSpPr>
            <p:spPr>
              <a:xfrm>
                <a:off x="6910388" y="414560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45" name="矩形 444">
                <a:extLst>
                  <a:ext uri="{FF2B5EF4-FFF2-40B4-BE49-F238E27FC236}">
                    <a16:creationId xmlns:a16="http://schemas.microsoft.com/office/drawing/2014/main" id="{438F20BB-565C-3740-BCC3-12657BB29A6F}"/>
                  </a:ext>
                </a:extLst>
              </p:cNvPr>
              <p:cNvSpPr/>
              <p:nvPr/>
            </p:nvSpPr>
            <p:spPr>
              <a:xfrm>
                <a:off x="6786763" y="463768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46" name="矩形 445">
                <a:extLst>
                  <a:ext uri="{FF2B5EF4-FFF2-40B4-BE49-F238E27FC236}">
                    <a16:creationId xmlns:a16="http://schemas.microsoft.com/office/drawing/2014/main" id="{5841ABF2-5988-B200-7DB9-526B0AACE5AC}"/>
                  </a:ext>
                </a:extLst>
              </p:cNvPr>
              <p:cNvSpPr/>
              <p:nvPr/>
            </p:nvSpPr>
            <p:spPr>
              <a:xfrm>
                <a:off x="6910343" y="463768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47" name="矩形 446">
                <a:extLst>
                  <a:ext uri="{FF2B5EF4-FFF2-40B4-BE49-F238E27FC236}">
                    <a16:creationId xmlns:a16="http://schemas.microsoft.com/office/drawing/2014/main" id="{A79B8E1F-55A6-CBEE-F07F-6C4BE42A786F}"/>
                  </a:ext>
                </a:extLst>
              </p:cNvPr>
              <p:cNvSpPr/>
              <p:nvPr/>
            </p:nvSpPr>
            <p:spPr>
              <a:xfrm>
                <a:off x="6786807" y="426918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44" name="矩形 1343">
                <a:extLst>
                  <a:ext uri="{FF2B5EF4-FFF2-40B4-BE49-F238E27FC236}">
                    <a16:creationId xmlns:a16="http://schemas.microsoft.com/office/drawing/2014/main" id="{4659032B-3595-1E16-FBF4-EACBE4F21C96}"/>
                  </a:ext>
                </a:extLst>
              </p:cNvPr>
              <p:cNvSpPr/>
              <p:nvPr/>
            </p:nvSpPr>
            <p:spPr>
              <a:xfrm>
                <a:off x="6910388" y="426918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45" name="矩形 1344">
                <a:extLst>
                  <a:ext uri="{FF2B5EF4-FFF2-40B4-BE49-F238E27FC236}">
                    <a16:creationId xmlns:a16="http://schemas.microsoft.com/office/drawing/2014/main" id="{4D35DFC4-9AA6-75B0-4D3B-A009215F798D}"/>
                  </a:ext>
                </a:extLst>
              </p:cNvPr>
              <p:cNvSpPr/>
              <p:nvPr/>
            </p:nvSpPr>
            <p:spPr>
              <a:xfrm>
                <a:off x="6786763" y="476126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46" name="矩形 1345">
                <a:extLst>
                  <a:ext uri="{FF2B5EF4-FFF2-40B4-BE49-F238E27FC236}">
                    <a16:creationId xmlns:a16="http://schemas.microsoft.com/office/drawing/2014/main" id="{8433B281-63E4-5CD1-9F84-AD38AB509075}"/>
                  </a:ext>
                </a:extLst>
              </p:cNvPr>
              <p:cNvSpPr/>
              <p:nvPr/>
            </p:nvSpPr>
            <p:spPr>
              <a:xfrm>
                <a:off x="6910343" y="476126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47" name="矩形 1346">
                <a:extLst>
                  <a:ext uri="{FF2B5EF4-FFF2-40B4-BE49-F238E27FC236}">
                    <a16:creationId xmlns:a16="http://schemas.microsoft.com/office/drawing/2014/main" id="{26AC7035-04D9-FEDB-AE0B-6AC40528F0DB}"/>
                  </a:ext>
                </a:extLst>
              </p:cNvPr>
              <p:cNvSpPr/>
              <p:nvPr/>
            </p:nvSpPr>
            <p:spPr>
              <a:xfrm>
                <a:off x="7033789" y="389844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48" name="矩形 1347">
                <a:extLst>
                  <a:ext uri="{FF2B5EF4-FFF2-40B4-BE49-F238E27FC236}">
                    <a16:creationId xmlns:a16="http://schemas.microsoft.com/office/drawing/2014/main" id="{EE63395B-4C2F-0D1D-4FFF-4736486EEC95}"/>
                  </a:ext>
                </a:extLst>
              </p:cNvPr>
              <p:cNvSpPr/>
              <p:nvPr/>
            </p:nvSpPr>
            <p:spPr>
              <a:xfrm>
                <a:off x="7157370" y="389844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49" name="矩形 1348">
                <a:extLst>
                  <a:ext uri="{FF2B5EF4-FFF2-40B4-BE49-F238E27FC236}">
                    <a16:creationId xmlns:a16="http://schemas.microsoft.com/office/drawing/2014/main" id="{92E174F8-FDDF-D37B-91D0-D998B9D6F5F0}"/>
                  </a:ext>
                </a:extLst>
              </p:cNvPr>
              <p:cNvSpPr/>
              <p:nvPr/>
            </p:nvSpPr>
            <p:spPr>
              <a:xfrm>
                <a:off x="7033745" y="439052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50" name="矩形 1349">
                <a:extLst>
                  <a:ext uri="{FF2B5EF4-FFF2-40B4-BE49-F238E27FC236}">
                    <a16:creationId xmlns:a16="http://schemas.microsoft.com/office/drawing/2014/main" id="{C1FB32D8-CE2B-54A8-672E-37BEE3705F50}"/>
                  </a:ext>
                </a:extLst>
              </p:cNvPr>
              <p:cNvSpPr/>
              <p:nvPr/>
            </p:nvSpPr>
            <p:spPr>
              <a:xfrm>
                <a:off x="7157325" y="439052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51" name="矩形 1350">
                <a:extLst>
                  <a:ext uri="{FF2B5EF4-FFF2-40B4-BE49-F238E27FC236}">
                    <a16:creationId xmlns:a16="http://schemas.microsoft.com/office/drawing/2014/main" id="{704CB2D3-0AC9-ACCF-7C4A-F8EBF753D2AC}"/>
                  </a:ext>
                </a:extLst>
              </p:cNvPr>
              <p:cNvSpPr/>
              <p:nvPr/>
            </p:nvSpPr>
            <p:spPr>
              <a:xfrm>
                <a:off x="7033789" y="402202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52" name="矩形 1351">
                <a:extLst>
                  <a:ext uri="{FF2B5EF4-FFF2-40B4-BE49-F238E27FC236}">
                    <a16:creationId xmlns:a16="http://schemas.microsoft.com/office/drawing/2014/main" id="{A62DD4C5-8037-DB8B-AD48-3C4CEA60D215}"/>
                  </a:ext>
                </a:extLst>
              </p:cNvPr>
              <p:cNvSpPr/>
              <p:nvPr/>
            </p:nvSpPr>
            <p:spPr>
              <a:xfrm>
                <a:off x="7157370" y="402202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53" name="矩形 1352">
                <a:extLst>
                  <a:ext uri="{FF2B5EF4-FFF2-40B4-BE49-F238E27FC236}">
                    <a16:creationId xmlns:a16="http://schemas.microsoft.com/office/drawing/2014/main" id="{0FFA1211-4050-5F2A-B63D-AA1E1BD48F57}"/>
                  </a:ext>
                </a:extLst>
              </p:cNvPr>
              <p:cNvSpPr/>
              <p:nvPr/>
            </p:nvSpPr>
            <p:spPr>
              <a:xfrm>
                <a:off x="7033745" y="451410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54" name="矩形 1353">
                <a:extLst>
                  <a:ext uri="{FF2B5EF4-FFF2-40B4-BE49-F238E27FC236}">
                    <a16:creationId xmlns:a16="http://schemas.microsoft.com/office/drawing/2014/main" id="{CABA24C2-2039-4ACD-7799-B74F056D439B}"/>
                  </a:ext>
                </a:extLst>
              </p:cNvPr>
              <p:cNvSpPr/>
              <p:nvPr/>
            </p:nvSpPr>
            <p:spPr>
              <a:xfrm>
                <a:off x="7157325" y="451410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55" name="矩形 1354">
                <a:extLst>
                  <a:ext uri="{FF2B5EF4-FFF2-40B4-BE49-F238E27FC236}">
                    <a16:creationId xmlns:a16="http://schemas.microsoft.com/office/drawing/2014/main" id="{1FD28CB2-51C6-5125-FEE9-40ECE233D65D}"/>
                  </a:ext>
                </a:extLst>
              </p:cNvPr>
              <p:cNvSpPr/>
              <p:nvPr/>
            </p:nvSpPr>
            <p:spPr>
              <a:xfrm>
                <a:off x="7033789" y="4145602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56" name="矩形 1355">
                <a:extLst>
                  <a:ext uri="{FF2B5EF4-FFF2-40B4-BE49-F238E27FC236}">
                    <a16:creationId xmlns:a16="http://schemas.microsoft.com/office/drawing/2014/main" id="{29E56260-6F13-EB2A-D62B-A4BF4DEF2B00}"/>
                  </a:ext>
                </a:extLst>
              </p:cNvPr>
              <p:cNvSpPr/>
              <p:nvPr/>
            </p:nvSpPr>
            <p:spPr>
              <a:xfrm>
                <a:off x="7157370" y="414560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57" name="矩形 1356">
                <a:extLst>
                  <a:ext uri="{FF2B5EF4-FFF2-40B4-BE49-F238E27FC236}">
                    <a16:creationId xmlns:a16="http://schemas.microsoft.com/office/drawing/2014/main" id="{FF50108A-AC82-FFBA-6BC0-F8A88E970F65}"/>
                  </a:ext>
                </a:extLst>
              </p:cNvPr>
              <p:cNvSpPr/>
              <p:nvPr/>
            </p:nvSpPr>
            <p:spPr>
              <a:xfrm>
                <a:off x="7033745" y="4637685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58" name="矩形 1357">
                <a:extLst>
                  <a:ext uri="{FF2B5EF4-FFF2-40B4-BE49-F238E27FC236}">
                    <a16:creationId xmlns:a16="http://schemas.microsoft.com/office/drawing/2014/main" id="{448418C8-2374-EF5A-82E5-018AB2F5CB95}"/>
                  </a:ext>
                </a:extLst>
              </p:cNvPr>
              <p:cNvSpPr/>
              <p:nvPr/>
            </p:nvSpPr>
            <p:spPr>
              <a:xfrm>
                <a:off x="7157325" y="463768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59" name="矩形 1358">
                <a:extLst>
                  <a:ext uri="{FF2B5EF4-FFF2-40B4-BE49-F238E27FC236}">
                    <a16:creationId xmlns:a16="http://schemas.microsoft.com/office/drawing/2014/main" id="{08955039-2D0F-3699-D6DB-D5332ADB5538}"/>
                  </a:ext>
                </a:extLst>
              </p:cNvPr>
              <p:cNvSpPr/>
              <p:nvPr/>
            </p:nvSpPr>
            <p:spPr>
              <a:xfrm>
                <a:off x="7033789" y="426918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60" name="矩形 1359">
                <a:extLst>
                  <a:ext uri="{FF2B5EF4-FFF2-40B4-BE49-F238E27FC236}">
                    <a16:creationId xmlns:a16="http://schemas.microsoft.com/office/drawing/2014/main" id="{6B78DB4B-BCAF-F963-0D53-5E525BA0CBFB}"/>
                  </a:ext>
                </a:extLst>
              </p:cNvPr>
              <p:cNvSpPr/>
              <p:nvPr/>
            </p:nvSpPr>
            <p:spPr>
              <a:xfrm>
                <a:off x="7157370" y="426918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61" name="矩形 1360">
                <a:extLst>
                  <a:ext uri="{FF2B5EF4-FFF2-40B4-BE49-F238E27FC236}">
                    <a16:creationId xmlns:a16="http://schemas.microsoft.com/office/drawing/2014/main" id="{ED65374F-A5FE-0C2B-5442-9A9AE95D4AEF}"/>
                  </a:ext>
                </a:extLst>
              </p:cNvPr>
              <p:cNvSpPr/>
              <p:nvPr/>
            </p:nvSpPr>
            <p:spPr>
              <a:xfrm>
                <a:off x="7033745" y="4761265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62" name="矩形 1361">
                <a:extLst>
                  <a:ext uri="{FF2B5EF4-FFF2-40B4-BE49-F238E27FC236}">
                    <a16:creationId xmlns:a16="http://schemas.microsoft.com/office/drawing/2014/main" id="{B9DD03D5-3C7A-5D74-615C-B23CB60ABDA8}"/>
                  </a:ext>
                </a:extLst>
              </p:cNvPr>
              <p:cNvSpPr/>
              <p:nvPr/>
            </p:nvSpPr>
            <p:spPr>
              <a:xfrm>
                <a:off x="7157325" y="476126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63" name="矩形 1362">
                <a:extLst>
                  <a:ext uri="{FF2B5EF4-FFF2-40B4-BE49-F238E27FC236}">
                    <a16:creationId xmlns:a16="http://schemas.microsoft.com/office/drawing/2014/main" id="{2E7E04CF-F959-BF52-31A2-BB8BFF4D2F0B}"/>
                  </a:ext>
                </a:extLst>
              </p:cNvPr>
              <p:cNvSpPr/>
              <p:nvPr/>
            </p:nvSpPr>
            <p:spPr>
              <a:xfrm>
                <a:off x="7280861" y="389843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64" name="矩形 1363">
                <a:extLst>
                  <a:ext uri="{FF2B5EF4-FFF2-40B4-BE49-F238E27FC236}">
                    <a16:creationId xmlns:a16="http://schemas.microsoft.com/office/drawing/2014/main" id="{B7A0EB64-C69E-998D-4ACD-D413875613DE}"/>
                  </a:ext>
                </a:extLst>
              </p:cNvPr>
              <p:cNvSpPr/>
              <p:nvPr/>
            </p:nvSpPr>
            <p:spPr>
              <a:xfrm>
                <a:off x="7404442" y="389843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65" name="矩形 1364">
                <a:extLst>
                  <a:ext uri="{FF2B5EF4-FFF2-40B4-BE49-F238E27FC236}">
                    <a16:creationId xmlns:a16="http://schemas.microsoft.com/office/drawing/2014/main" id="{6DB87884-8A40-D53E-CA5F-97BE956D6C7A}"/>
                  </a:ext>
                </a:extLst>
              </p:cNvPr>
              <p:cNvSpPr/>
              <p:nvPr/>
            </p:nvSpPr>
            <p:spPr>
              <a:xfrm>
                <a:off x="7280817" y="439052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66" name="矩形 1365">
                <a:extLst>
                  <a:ext uri="{FF2B5EF4-FFF2-40B4-BE49-F238E27FC236}">
                    <a16:creationId xmlns:a16="http://schemas.microsoft.com/office/drawing/2014/main" id="{8BE6F96E-BE9F-E220-A9FA-970E8164F770}"/>
                  </a:ext>
                </a:extLst>
              </p:cNvPr>
              <p:cNvSpPr/>
              <p:nvPr/>
            </p:nvSpPr>
            <p:spPr>
              <a:xfrm>
                <a:off x="7404397" y="4390522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67" name="矩形 1366">
                <a:extLst>
                  <a:ext uri="{FF2B5EF4-FFF2-40B4-BE49-F238E27FC236}">
                    <a16:creationId xmlns:a16="http://schemas.microsoft.com/office/drawing/2014/main" id="{E0FD53A0-0753-65F8-17CA-52D6AB2B50CE}"/>
                  </a:ext>
                </a:extLst>
              </p:cNvPr>
              <p:cNvSpPr/>
              <p:nvPr/>
            </p:nvSpPr>
            <p:spPr>
              <a:xfrm>
                <a:off x="7280861" y="402202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68" name="矩形 1367">
                <a:extLst>
                  <a:ext uri="{FF2B5EF4-FFF2-40B4-BE49-F238E27FC236}">
                    <a16:creationId xmlns:a16="http://schemas.microsoft.com/office/drawing/2014/main" id="{A1E0B605-D370-1450-9212-BE2CEF025246}"/>
                  </a:ext>
                </a:extLst>
              </p:cNvPr>
              <p:cNvSpPr/>
              <p:nvPr/>
            </p:nvSpPr>
            <p:spPr>
              <a:xfrm>
                <a:off x="7404442" y="402201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69" name="矩形 1368">
                <a:extLst>
                  <a:ext uri="{FF2B5EF4-FFF2-40B4-BE49-F238E27FC236}">
                    <a16:creationId xmlns:a16="http://schemas.microsoft.com/office/drawing/2014/main" id="{3727C028-1748-B76D-60BE-9DDA3FCED1F6}"/>
                  </a:ext>
                </a:extLst>
              </p:cNvPr>
              <p:cNvSpPr/>
              <p:nvPr/>
            </p:nvSpPr>
            <p:spPr>
              <a:xfrm>
                <a:off x="7280817" y="451410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70" name="矩形 1369">
                <a:extLst>
                  <a:ext uri="{FF2B5EF4-FFF2-40B4-BE49-F238E27FC236}">
                    <a16:creationId xmlns:a16="http://schemas.microsoft.com/office/drawing/2014/main" id="{728E2E5C-C759-A8B8-1C6D-293F6C279AFC}"/>
                  </a:ext>
                </a:extLst>
              </p:cNvPr>
              <p:cNvSpPr/>
              <p:nvPr/>
            </p:nvSpPr>
            <p:spPr>
              <a:xfrm>
                <a:off x="7404397" y="451410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71" name="矩形 1370">
                <a:extLst>
                  <a:ext uri="{FF2B5EF4-FFF2-40B4-BE49-F238E27FC236}">
                    <a16:creationId xmlns:a16="http://schemas.microsoft.com/office/drawing/2014/main" id="{C6F9FB3B-CC24-7D20-A4A2-8FAC2BC403E1}"/>
                  </a:ext>
                </a:extLst>
              </p:cNvPr>
              <p:cNvSpPr/>
              <p:nvPr/>
            </p:nvSpPr>
            <p:spPr>
              <a:xfrm>
                <a:off x="7280861" y="414560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72" name="矩形 1371">
                <a:extLst>
                  <a:ext uri="{FF2B5EF4-FFF2-40B4-BE49-F238E27FC236}">
                    <a16:creationId xmlns:a16="http://schemas.microsoft.com/office/drawing/2014/main" id="{C9CBB35A-BFE7-8B4D-848C-1E3963C1699D}"/>
                  </a:ext>
                </a:extLst>
              </p:cNvPr>
              <p:cNvSpPr/>
              <p:nvPr/>
            </p:nvSpPr>
            <p:spPr>
              <a:xfrm>
                <a:off x="7404442" y="414560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73" name="矩形 1372">
                <a:extLst>
                  <a:ext uri="{FF2B5EF4-FFF2-40B4-BE49-F238E27FC236}">
                    <a16:creationId xmlns:a16="http://schemas.microsoft.com/office/drawing/2014/main" id="{9E3A69F0-BE90-3C2D-7709-4E32835F59D9}"/>
                  </a:ext>
                </a:extLst>
              </p:cNvPr>
              <p:cNvSpPr/>
              <p:nvPr/>
            </p:nvSpPr>
            <p:spPr>
              <a:xfrm>
                <a:off x="7280817" y="463768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74" name="矩形 1373">
                <a:extLst>
                  <a:ext uri="{FF2B5EF4-FFF2-40B4-BE49-F238E27FC236}">
                    <a16:creationId xmlns:a16="http://schemas.microsoft.com/office/drawing/2014/main" id="{25E7CB92-5628-0536-B85F-DBD8EB99B91D}"/>
                  </a:ext>
                </a:extLst>
              </p:cNvPr>
              <p:cNvSpPr/>
              <p:nvPr/>
            </p:nvSpPr>
            <p:spPr>
              <a:xfrm>
                <a:off x="7404397" y="463768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75" name="矩形 1374">
                <a:extLst>
                  <a:ext uri="{FF2B5EF4-FFF2-40B4-BE49-F238E27FC236}">
                    <a16:creationId xmlns:a16="http://schemas.microsoft.com/office/drawing/2014/main" id="{E0A4407F-192C-6781-A302-B300BB6D8861}"/>
                  </a:ext>
                </a:extLst>
              </p:cNvPr>
              <p:cNvSpPr/>
              <p:nvPr/>
            </p:nvSpPr>
            <p:spPr>
              <a:xfrm>
                <a:off x="7280861" y="426918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76" name="矩形 1375">
                <a:extLst>
                  <a:ext uri="{FF2B5EF4-FFF2-40B4-BE49-F238E27FC236}">
                    <a16:creationId xmlns:a16="http://schemas.microsoft.com/office/drawing/2014/main" id="{45EF3DDC-4108-85F7-CA04-6EF06D8DC0D1}"/>
                  </a:ext>
                </a:extLst>
              </p:cNvPr>
              <p:cNvSpPr/>
              <p:nvPr/>
            </p:nvSpPr>
            <p:spPr>
              <a:xfrm>
                <a:off x="7404442" y="426918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77" name="矩形 1376">
                <a:extLst>
                  <a:ext uri="{FF2B5EF4-FFF2-40B4-BE49-F238E27FC236}">
                    <a16:creationId xmlns:a16="http://schemas.microsoft.com/office/drawing/2014/main" id="{08D98A9F-7AF9-9F83-5C90-341344186E3B}"/>
                  </a:ext>
                </a:extLst>
              </p:cNvPr>
              <p:cNvSpPr/>
              <p:nvPr/>
            </p:nvSpPr>
            <p:spPr>
              <a:xfrm>
                <a:off x="7280817" y="476126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78" name="矩形 1377">
                <a:extLst>
                  <a:ext uri="{FF2B5EF4-FFF2-40B4-BE49-F238E27FC236}">
                    <a16:creationId xmlns:a16="http://schemas.microsoft.com/office/drawing/2014/main" id="{534DEFC0-B823-C297-3F3B-DE6D8DF1BC34}"/>
                  </a:ext>
                </a:extLst>
              </p:cNvPr>
              <p:cNvSpPr/>
              <p:nvPr/>
            </p:nvSpPr>
            <p:spPr>
              <a:xfrm>
                <a:off x="7404397" y="476126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06" name="文本框 405">
              <a:extLst>
                <a:ext uri="{FF2B5EF4-FFF2-40B4-BE49-F238E27FC236}">
                  <a16:creationId xmlns:a16="http://schemas.microsoft.com/office/drawing/2014/main" id="{08AE1640-1CAD-BC40-BC5D-81A3E86F8A48}"/>
                </a:ext>
              </a:extLst>
            </p:cNvPr>
            <p:cNvSpPr txBox="1"/>
            <p:nvPr/>
          </p:nvSpPr>
          <p:spPr>
            <a:xfrm>
              <a:off x="3970360" y="5454013"/>
              <a:ext cx="3337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N</a:t>
              </a:r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7" name="文本框 406">
              <a:extLst>
                <a:ext uri="{FF2B5EF4-FFF2-40B4-BE49-F238E27FC236}">
                  <a16:creationId xmlns:a16="http://schemas.microsoft.com/office/drawing/2014/main" id="{68EDB039-4AB6-65C1-6F93-0DFD2F9E9D01}"/>
                </a:ext>
              </a:extLst>
            </p:cNvPr>
            <p:cNvSpPr txBox="1"/>
            <p:nvPr/>
          </p:nvSpPr>
          <p:spPr>
            <a:xfrm>
              <a:off x="4592354" y="6192724"/>
              <a:ext cx="3900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N’</a:t>
              </a:r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408" name="组合 407">
              <a:extLst>
                <a:ext uri="{FF2B5EF4-FFF2-40B4-BE49-F238E27FC236}">
                  <a16:creationId xmlns:a16="http://schemas.microsoft.com/office/drawing/2014/main" id="{EBF0AC7B-36C1-50AB-0A55-EA5F611630A8}"/>
                </a:ext>
              </a:extLst>
            </p:cNvPr>
            <p:cNvGrpSpPr/>
            <p:nvPr/>
          </p:nvGrpSpPr>
          <p:grpSpPr>
            <a:xfrm>
              <a:off x="4045799" y="4854974"/>
              <a:ext cx="330799" cy="388375"/>
              <a:chOff x="4946889" y="869893"/>
              <a:chExt cx="330799" cy="388375"/>
            </a:xfrm>
          </p:grpSpPr>
          <p:sp>
            <p:nvSpPr>
              <p:cNvPr id="409" name="文本框 408">
                <a:extLst>
                  <a:ext uri="{FF2B5EF4-FFF2-40B4-BE49-F238E27FC236}">
                    <a16:creationId xmlns:a16="http://schemas.microsoft.com/office/drawing/2014/main" id="{DF128E5F-293D-5460-24C8-0B0A79636EB1}"/>
                  </a:ext>
                </a:extLst>
              </p:cNvPr>
              <p:cNvSpPr txBox="1"/>
              <p:nvPr/>
            </p:nvSpPr>
            <p:spPr>
              <a:xfrm rot="18982472">
                <a:off x="4946889" y="869893"/>
                <a:ext cx="298535" cy="3692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h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418" name="直接连接符 132">
                <a:extLst>
                  <a:ext uri="{FF2B5EF4-FFF2-40B4-BE49-F238E27FC236}">
                    <a16:creationId xmlns:a16="http://schemas.microsoft.com/office/drawing/2014/main" id="{F259697B-9890-E093-22EA-67DF6D0BDD2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097462" y="1096757"/>
                <a:ext cx="180226" cy="161511"/>
              </a:xfrm>
              <a:prstGeom prst="line">
                <a:avLst/>
              </a:prstGeom>
              <a:ln w="12700">
                <a:headEnd type="triangl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1443" name="矩形: 圆角 20">
            <a:extLst>
              <a:ext uri="{FF2B5EF4-FFF2-40B4-BE49-F238E27FC236}">
                <a16:creationId xmlns:a16="http://schemas.microsoft.com/office/drawing/2014/main" id="{88DE795B-790C-3038-D464-77197254F605}"/>
              </a:ext>
            </a:extLst>
          </p:cNvPr>
          <p:cNvSpPr/>
          <p:nvPr/>
        </p:nvSpPr>
        <p:spPr>
          <a:xfrm>
            <a:off x="10674316" y="4542038"/>
            <a:ext cx="873700" cy="288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448" name="表格 1447">
            <a:extLst>
              <a:ext uri="{FF2B5EF4-FFF2-40B4-BE49-F238E27FC236}">
                <a16:creationId xmlns:a16="http://schemas.microsoft.com/office/drawing/2014/main" id="{160FDEF9-7844-05A4-2FD5-042C900CC1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5934869"/>
              </p:ext>
            </p:extLst>
          </p:nvPr>
        </p:nvGraphicFramePr>
        <p:xfrm>
          <a:off x="11702901" y="4423777"/>
          <a:ext cx="1526656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5410">
                  <a:extLst>
                    <a:ext uri="{9D8B030D-6E8A-4147-A177-3AD203B41FA5}">
                      <a16:colId xmlns:a16="http://schemas.microsoft.com/office/drawing/2014/main" val="2145976835"/>
                    </a:ext>
                  </a:extLst>
                </a:gridCol>
                <a:gridCol w="479942">
                  <a:extLst>
                    <a:ext uri="{9D8B030D-6E8A-4147-A177-3AD203B41FA5}">
                      <a16:colId xmlns:a16="http://schemas.microsoft.com/office/drawing/2014/main" val="148455026"/>
                    </a:ext>
                  </a:extLst>
                </a:gridCol>
                <a:gridCol w="561304">
                  <a:extLst>
                    <a:ext uri="{9D8B030D-6E8A-4147-A177-3AD203B41FA5}">
                      <a16:colId xmlns:a16="http://schemas.microsoft.com/office/drawing/2014/main" val="2182379166"/>
                    </a:ext>
                  </a:extLst>
                </a:gridCol>
              </a:tblGrid>
              <a:tr h="208247">
                <a:tc gridSpan="3">
                  <a:txBody>
                    <a:bodyPr/>
                    <a:lstStyle/>
                    <a:p>
                      <a:pPr marL="0" marR="0" lvl="0" indent="0" algn="ctr" defTabSz="21119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Broadcast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1248250"/>
                  </a:ext>
                </a:extLst>
              </a:tr>
              <a:tr h="208247">
                <a:tc>
                  <a:txBody>
                    <a:bodyPr/>
                    <a:lstStyle/>
                    <a:p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c’=1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4395318"/>
                  </a:ext>
                </a:extLst>
              </a:tr>
              <a:tr h="208247">
                <a:tc>
                  <a:txBody>
                    <a:bodyPr/>
                    <a:lstStyle/>
                    <a:p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  <a:endParaRPr lang="zh-CN" altLang="en-US" sz="1600" b="1" dirty="0">
                        <a:solidFill>
                          <a:schemeClr val="accent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90620"/>
                  </a:ext>
                </a:extLst>
              </a:tr>
            </a:tbl>
          </a:graphicData>
        </a:graphic>
      </p:graphicFrame>
      <p:cxnSp>
        <p:nvCxnSpPr>
          <p:cNvPr id="1449" name="直接箭头连接符 19">
            <a:extLst>
              <a:ext uri="{FF2B5EF4-FFF2-40B4-BE49-F238E27FC236}">
                <a16:creationId xmlns:a16="http://schemas.microsoft.com/office/drawing/2014/main" id="{15AA9AC8-8741-E41F-EDEC-5727DAC9FB09}"/>
              </a:ext>
            </a:extLst>
          </p:cNvPr>
          <p:cNvCxnSpPr>
            <a:cxnSpLocks/>
            <a:endCxn id="1443" idx="0"/>
          </p:cNvCxnSpPr>
          <p:nvPr/>
        </p:nvCxnSpPr>
        <p:spPr>
          <a:xfrm>
            <a:off x="10872612" y="4309674"/>
            <a:ext cx="238554" cy="2323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0" name="直接箭头连接符 19">
            <a:extLst>
              <a:ext uri="{FF2B5EF4-FFF2-40B4-BE49-F238E27FC236}">
                <a16:creationId xmlns:a16="http://schemas.microsoft.com/office/drawing/2014/main" id="{8DAD0114-D097-41DC-962F-C5DD7E40AE8C}"/>
              </a:ext>
            </a:extLst>
          </p:cNvPr>
          <p:cNvCxnSpPr>
            <a:cxnSpLocks/>
            <a:stCxn id="1447" idx="1"/>
            <a:endCxn id="1443" idx="0"/>
          </p:cNvCxnSpPr>
          <p:nvPr/>
        </p:nvCxnSpPr>
        <p:spPr>
          <a:xfrm flipH="1">
            <a:off x="11111166" y="4344528"/>
            <a:ext cx="231543" cy="1975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1" name="文本框 1450">
            <a:extLst>
              <a:ext uri="{FF2B5EF4-FFF2-40B4-BE49-F238E27FC236}">
                <a16:creationId xmlns:a16="http://schemas.microsoft.com/office/drawing/2014/main" id="{5B1D785F-14DB-A2D7-4C45-72596BD5E47B}"/>
              </a:ext>
            </a:extLst>
          </p:cNvPr>
          <p:cNvSpPr txBox="1"/>
          <p:nvPr/>
        </p:nvSpPr>
        <p:spPr>
          <a:xfrm>
            <a:off x="11908699" y="2880204"/>
            <a:ext cx="11897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Broadcasted</a:t>
            </a:r>
            <a:endParaRPr lang="zh-CN" altLang="en-US" sz="14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52" name="直接箭头连接符 19">
            <a:extLst>
              <a:ext uri="{FF2B5EF4-FFF2-40B4-BE49-F238E27FC236}">
                <a16:creationId xmlns:a16="http://schemas.microsoft.com/office/drawing/2014/main" id="{E29B5D5C-59B7-D729-3A42-DEC7E8FDB502}"/>
              </a:ext>
            </a:extLst>
          </p:cNvPr>
          <p:cNvCxnSpPr>
            <a:cxnSpLocks/>
            <a:stCxn id="1443" idx="2"/>
          </p:cNvCxnSpPr>
          <p:nvPr/>
        </p:nvCxnSpPr>
        <p:spPr>
          <a:xfrm>
            <a:off x="11111166" y="4830038"/>
            <a:ext cx="0" cy="36394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3" name="连接符: 曲线 14">
            <a:extLst>
              <a:ext uri="{FF2B5EF4-FFF2-40B4-BE49-F238E27FC236}">
                <a16:creationId xmlns:a16="http://schemas.microsoft.com/office/drawing/2014/main" id="{5C7DDDED-6589-8EE7-6A45-A1F0E89AE512}"/>
              </a:ext>
            </a:extLst>
          </p:cNvPr>
          <p:cNvCxnSpPr>
            <a:cxnSpLocks/>
            <a:stCxn id="1448" idx="3"/>
            <a:endCxn id="1451" idx="3"/>
          </p:cNvCxnSpPr>
          <p:nvPr/>
        </p:nvCxnSpPr>
        <p:spPr>
          <a:xfrm flipH="1" flipV="1">
            <a:off x="13098448" y="3034093"/>
            <a:ext cx="131109" cy="1892604"/>
          </a:xfrm>
          <a:prstGeom prst="curvedConnector3">
            <a:avLst>
              <a:gd name="adj1" fmla="val -174359"/>
            </a:avLst>
          </a:prstGeom>
          <a:ln w="38100">
            <a:solidFill>
              <a:schemeClr val="accent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4" name="文本框 1453">
            <a:extLst>
              <a:ext uri="{FF2B5EF4-FFF2-40B4-BE49-F238E27FC236}">
                <a16:creationId xmlns:a16="http://schemas.microsoft.com/office/drawing/2014/main" id="{101C2EF6-4682-8D05-6DAD-B5D83BECBAF2}"/>
              </a:ext>
            </a:extLst>
          </p:cNvPr>
          <p:cNvSpPr txBox="1"/>
          <p:nvPr/>
        </p:nvSpPr>
        <p:spPr>
          <a:xfrm>
            <a:off x="5873306" y="5493204"/>
            <a:ext cx="383399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 Two broadcasted dimensions</a:t>
            </a:r>
          </a:p>
        </p:txBody>
      </p:sp>
      <p:sp>
        <p:nvSpPr>
          <p:cNvPr id="1455" name="文本框 1454">
            <a:extLst>
              <a:ext uri="{FF2B5EF4-FFF2-40B4-BE49-F238E27FC236}">
                <a16:creationId xmlns:a16="http://schemas.microsoft.com/office/drawing/2014/main" id="{1967665A-C42C-18B1-F31F-F9314E8A35CB}"/>
              </a:ext>
            </a:extLst>
          </p:cNvPr>
          <p:cNvSpPr txBox="1"/>
          <p:nvPr/>
        </p:nvSpPr>
        <p:spPr>
          <a:xfrm>
            <a:off x="9751624" y="5489199"/>
            <a:ext cx="371768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 One broadcasted dimension</a:t>
            </a:r>
          </a:p>
        </p:txBody>
      </p:sp>
      <p:grpSp>
        <p:nvGrpSpPr>
          <p:cNvPr id="1456" name="组合 1455">
            <a:extLst>
              <a:ext uri="{FF2B5EF4-FFF2-40B4-BE49-F238E27FC236}">
                <a16:creationId xmlns:a16="http://schemas.microsoft.com/office/drawing/2014/main" id="{09059C93-5FDB-53C9-2A55-575B9F6F1389}"/>
              </a:ext>
            </a:extLst>
          </p:cNvPr>
          <p:cNvGrpSpPr/>
          <p:nvPr/>
        </p:nvGrpSpPr>
        <p:grpSpPr>
          <a:xfrm>
            <a:off x="11904416" y="3174113"/>
            <a:ext cx="1075130" cy="1068265"/>
            <a:chOff x="7342395" y="5893118"/>
            <a:chExt cx="1075130" cy="1068265"/>
          </a:xfrm>
        </p:grpSpPr>
        <p:grpSp>
          <p:nvGrpSpPr>
            <p:cNvPr id="1457" name="组合 1456">
              <a:extLst>
                <a:ext uri="{FF2B5EF4-FFF2-40B4-BE49-F238E27FC236}">
                  <a16:creationId xmlns:a16="http://schemas.microsoft.com/office/drawing/2014/main" id="{4C87C005-E692-BC7D-DB38-75A94E732277}"/>
                </a:ext>
              </a:extLst>
            </p:cNvPr>
            <p:cNvGrpSpPr/>
            <p:nvPr/>
          </p:nvGrpSpPr>
          <p:grpSpPr>
            <a:xfrm>
              <a:off x="7429193" y="5893118"/>
              <a:ext cx="988332" cy="986407"/>
              <a:chOff x="9355734" y="5492908"/>
              <a:chExt cx="988332" cy="986407"/>
            </a:xfrm>
          </p:grpSpPr>
          <p:sp>
            <p:nvSpPr>
              <p:cNvPr id="1523" name="矩形 1522">
                <a:extLst>
                  <a:ext uri="{FF2B5EF4-FFF2-40B4-BE49-F238E27FC236}">
                    <a16:creationId xmlns:a16="http://schemas.microsoft.com/office/drawing/2014/main" id="{6DD9DA2C-9678-31DD-7CBB-E279744B28EE}"/>
                  </a:ext>
                </a:extLst>
              </p:cNvPr>
              <p:cNvSpPr/>
              <p:nvPr/>
            </p:nvSpPr>
            <p:spPr>
              <a:xfrm>
                <a:off x="9355778" y="5492909"/>
                <a:ext cx="123581" cy="123581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24" name="矩形 1523">
                <a:extLst>
                  <a:ext uri="{FF2B5EF4-FFF2-40B4-BE49-F238E27FC236}">
                    <a16:creationId xmlns:a16="http://schemas.microsoft.com/office/drawing/2014/main" id="{8FF46CB1-55E5-8FD0-CDF9-4FD8CD73D8C1}"/>
                  </a:ext>
                </a:extLst>
              </p:cNvPr>
              <p:cNvSpPr/>
              <p:nvPr/>
            </p:nvSpPr>
            <p:spPr>
              <a:xfrm>
                <a:off x="9479359" y="5492909"/>
                <a:ext cx="123581" cy="12358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  <a:alpha val="29804"/>
                </a:schemeClr>
              </a:solidFill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25" name="矩形 1524">
                <a:extLst>
                  <a:ext uri="{FF2B5EF4-FFF2-40B4-BE49-F238E27FC236}">
                    <a16:creationId xmlns:a16="http://schemas.microsoft.com/office/drawing/2014/main" id="{E00B3E0E-5506-AEBA-34BA-E6D375C4FD46}"/>
                  </a:ext>
                </a:extLst>
              </p:cNvPr>
              <p:cNvSpPr/>
              <p:nvPr/>
            </p:nvSpPr>
            <p:spPr>
              <a:xfrm>
                <a:off x="9355734" y="5984993"/>
                <a:ext cx="123581" cy="123581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26" name="矩形 1525">
                <a:extLst>
                  <a:ext uri="{FF2B5EF4-FFF2-40B4-BE49-F238E27FC236}">
                    <a16:creationId xmlns:a16="http://schemas.microsoft.com/office/drawing/2014/main" id="{548261B5-F3D1-1D0E-359B-3119B8B16AD6}"/>
                  </a:ext>
                </a:extLst>
              </p:cNvPr>
              <p:cNvSpPr/>
              <p:nvPr/>
            </p:nvSpPr>
            <p:spPr>
              <a:xfrm>
                <a:off x="9479314" y="5984992"/>
                <a:ext cx="123581" cy="12358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  <a:alpha val="29804"/>
                </a:schemeClr>
              </a:solidFill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27" name="矩形 1526">
                <a:extLst>
                  <a:ext uri="{FF2B5EF4-FFF2-40B4-BE49-F238E27FC236}">
                    <a16:creationId xmlns:a16="http://schemas.microsoft.com/office/drawing/2014/main" id="{CDAF9082-C70E-D082-0F04-EE3A13325174}"/>
                  </a:ext>
                </a:extLst>
              </p:cNvPr>
              <p:cNvSpPr/>
              <p:nvPr/>
            </p:nvSpPr>
            <p:spPr>
              <a:xfrm>
                <a:off x="9355778" y="5616490"/>
                <a:ext cx="123581" cy="123581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28" name="矩形 1527">
                <a:extLst>
                  <a:ext uri="{FF2B5EF4-FFF2-40B4-BE49-F238E27FC236}">
                    <a16:creationId xmlns:a16="http://schemas.microsoft.com/office/drawing/2014/main" id="{956FB80F-3501-1DDB-111B-CFECFEA5D34B}"/>
                  </a:ext>
                </a:extLst>
              </p:cNvPr>
              <p:cNvSpPr/>
              <p:nvPr/>
            </p:nvSpPr>
            <p:spPr>
              <a:xfrm>
                <a:off x="9479359" y="5616489"/>
                <a:ext cx="123581" cy="12358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  <a:alpha val="29804"/>
                </a:schemeClr>
              </a:solidFill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29" name="矩形 1528">
                <a:extLst>
                  <a:ext uri="{FF2B5EF4-FFF2-40B4-BE49-F238E27FC236}">
                    <a16:creationId xmlns:a16="http://schemas.microsoft.com/office/drawing/2014/main" id="{562D7A31-92D9-FBF5-EDE8-472EC53E7646}"/>
                  </a:ext>
                </a:extLst>
              </p:cNvPr>
              <p:cNvSpPr/>
              <p:nvPr/>
            </p:nvSpPr>
            <p:spPr>
              <a:xfrm>
                <a:off x="9355734" y="6108573"/>
                <a:ext cx="123581" cy="123581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30" name="矩形 1529">
                <a:extLst>
                  <a:ext uri="{FF2B5EF4-FFF2-40B4-BE49-F238E27FC236}">
                    <a16:creationId xmlns:a16="http://schemas.microsoft.com/office/drawing/2014/main" id="{D3670529-4D66-0775-F394-D176AB7DA61D}"/>
                  </a:ext>
                </a:extLst>
              </p:cNvPr>
              <p:cNvSpPr/>
              <p:nvPr/>
            </p:nvSpPr>
            <p:spPr>
              <a:xfrm>
                <a:off x="9479314" y="6108573"/>
                <a:ext cx="123581" cy="12358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  <a:alpha val="29804"/>
                </a:schemeClr>
              </a:solidFill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31" name="矩形 1530">
                <a:extLst>
                  <a:ext uri="{FF2B5EF4-FFF2-40B4-BE49-F238E27FC236}">
                    <a16:creationId xmlns:a16="http://schemas.microsoft.com/office/drawing/2014/main" id="{064FA5E7-DF02-2B3C-3B82-02A5DA22B6B7}"/>
                  </a:ext>
                </a:extLst>
              </p:cNvPr>
              <p:cNvSpPr/>
              <p:nvPr/>
            </p:nvSpPr>
            <p:spPr>
              <a:xfrm>
                <a:off x="9355778" y="5740071"/>
                <a:ext cx="123581" cy="123581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32" name="矩形 1531">
                <a:extLst>
                  <a:ext uri="{FF2B5EF4-FFF2-40B4-BE49-F238E27FC236}">
                    <a16:creationId xmlns:a16="http://schemas.microsoft.com/office/drawing/2014/main" id="{C100232C-BA8F-E0E1-9D40-ECD5C9DD7E36}"/>
                  </a:ext>
                </a:extLst>
              </p:cNvPr>
              <p:cNvSpPr/>
              <p:nvPr/>
            </p:nvSpPr>
            <p:spPr>
              <a:xfrm>
                <a:off x="9479359" y="5740070"/>
                <a:ext cx="123581" cy="12358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  <a:alpha val="29804"/>
                </a:schemeClr>
              </a:solidFill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33" name="矩形 1532">
                <a:extLst>
                  <a:ext uri="{FF2B5EF4-FFF2-40B4-BE49-F238E27FC236}">
                    <a16:creationId xmlns:a16="http://schemas.microsoft.com/office/drawing/2014/main" id="{4871C097-8882-3F32-DF34-547D1DEE37F3}"/>
                  </a:ext>
                </a:extLst>
              </p:cNvPr>
              <p:cNvSpPr/>
              <p:nvPr/>
            </p:nvSpPr>
            <p:spPr>
              <a:xfrm>
                <a:off x="9355734" y="6232154"/>
                <a:ext cx="123581" cy="123581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34" name="矩形 1533">
                <a:extLst>
                  <a:ext uri="{FF2B5EF4-FFF2-40B4-BE49-F238E27FC236}">
                    <a16:creationId xmlns:a16="http://schemas.microsoft.com/office/drawing/2014/main" id="{F6A7736C-372F-A7EA-465A-8DCBDC232B7B}"/>
                  </a:ext>
                </a:extLst>
              </p:cNvPr>
              <p:cNvSpPr/>
              <p:nvPr/>
            </p:nvSpPr>
            <p:spPr>
              <a:xfrm>
                <a:off x="9479314" y="6232153"/>
                <a:ext cx="123581" cy="12358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  <a:alpha val="29804"/>
                </a:schemeClr>
              </a:solidFill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35" name="矩形 1534">
                <a:extLst>
                  <a:ext uri="{FF2B5EF4-FFF2-40B4-BE49-F238E27FC236}">
                    <a16:creationId xmlns:a16="http://schemas.microsoft.com/office/drawing/2014/main" id="{1EDD5E6B-AB1A-B831-0835-DE7B7DB99E9A}"/>
                  </a:ext>
                </a:extLst>
              </p:cNvPr>
              <p:cNvSpPr/>
              <p:nvPr/>
            </p:nvSpPr>
            <p:spPr>
              <a:xfrm>
                <a:off x="9355778" y="5863650"/>
                <a:ext cx="123581" cy="123581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36" name="矩形 1535">
                <a:extLst>
                  <a:ext uri="{FF2B5EF4-FFF2-40B4-BE49-F238E27FC236}">
                    <a16:creationId xmlns:a16="http://schemas.microsoft.com/office/drawing/2014/main" id="{7B4884CE-F435-54F2-B211-DA1040BC1EBB}"/>
                  </a:ext>
                </a:extLst>
              </p:cNvPr>
              <p:cNvSpPr/>
              <p:nvPr/>
            </p:nvSpPr>
            <p:spPr>
              <a:xfrm>
                <a:off x="9479359" y="5863650"/>
                <a:ext cx="123581" cy="12358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  <a:alpha val="29804"/>
                </a:schemeClr>
              </a:solidFill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37" name="矩形 1536">
                <a:extLst>
                  <a:ext uri="{FF2B5EF4-FFF2-40B4-BE49-F238E27FC236}">
                    <a16:creationId xmlns:a16="http://schemas.microsoft.com/office/drawing/2014/main" id="{648609FD-96EC-CEFD-D29D-47FB14F0B481}"/>
                  </a:ext>
                </a:extLst>
              </p:cNvPr>
              <p:cNvSpPr/>
              <p:nvPr/>
            </p:nvSpPr>
            <p:spPr>
              <a:xfrm>
                <a:off x="9355734" y="6355734"/>
                <a:ext cx="123581" cy="123581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38" name="矩形 1537">
                <a:extLst>
                  <a:ext uri="{FF2B5EF4-FFF2-40B4-BE49-F238E27FC236}">
                    <a16:creationId xmlns:a16="http://schemas.microsoft.com/office/drawing/2014/main" id="{EBB55A58-4994-5E3D-9CBE-86172FB7DE06}"/>
                  </a:ext>
                </a:extLst>
              </p:cNvPr>
              <p:cNvSpPr/>
              <p:nvPr/>
            </p:nvSpPr>
            <p:spPr>
              <a:xfrm>
                <a:off x="9479314" y="6355733"/>
                <a:ext cx="123581" cy="12358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  <a:alpha val="29804"/>
                </a:schemeClr>
              </a:solidFill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39" name="矩形 1538">
                <a:extLst>
                  <a:ext uri="{FF2B5EF4-FFF2-40B4-BE49-F238E27FC236}">
                    <a16:creationId xmlns:a16="http://schemas.microsoft.com/office/drawing/2014/main" id="{8591B77D-F05E-6B8E-81B0-7BE10F5B2B65}"/>
                  </a:ext>
                </a:extLst>
              </p:cNvPr>
              <p:cNvSpPr/>
              <p:nvPr/>
            </p:nvSpPr>
            <p:spPr>
              <a:xfrm>
                <a:off x="9602850" y="5492908"/>
                <a:ext cx="123581" cy="12358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  <a:alpha val="29804"/>
                </a:schemeClr>
              </a:solidFill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40" name="矩形 1539">
                <a:extLst>
                  <a:ext uri="{FF2B5EF4-FFF2-40B4-BE49-F238E27FC236}">
                    <a16:creationId xmlns:a16="http://schemas.microsoft.com/office/drawing/2014/main" id="{394D42B0-E3D1-E35B-09FF-0F8E8AA97411}"/>
                  </a:ext>
                </a:extLst>
              </p:cNvPr>
              <p:cNvSpPr/>
              <p:nvPr/>
            </p:nvSpPr>
            <p:spPr>
              <a:xfrm>
                <a:off x="9726431" y="5492908"/>
                <a:ext cx="123581" cy="12358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  <a:alpha val="29804"/>
                </a:schemeClr>
              </a:solidFill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41" name="矩形 1540">
                <a:extLst>
                  <a:ext uri="{FF2B5EF4-FFF2-40B4-BE49-F238E27FC236}">
                    <a16:creationId xmlns:a16="http://schemas.microsoft.com/office/drawing/2014/main" id="{E9EE59D2-3930-2BCB-E114-343D2010228B}"/>
                  </a:ext>
                </a:extLst>
              </p:cNvPr>
              <p:cNvSpPr/>
              <p:nvPr/>
            </p:nvSpPr>
            <p:spPr>
              <a:xfrm>
                <a:off x="9602806" y="5984992"/>
                <a:ext cx="123581" cy="12358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  <a:alpha val="29804"/>
                </a:schemeClr>
              </a:solidFill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42" name="矩形 1541">
                <a:extLst>
                  <a:ext uri="{FF2B5EF4-FFF2-40B4-BE49-F238E27FC236}">
                    <a16:creationId xmlns:a16="http://schemas.microsoft.com/office/drawing/2014/main" id="{D44FDED1-F648-50F5-7579-E3B9613E867B}"/>
                  </a:ext>
                </a:extLst>
              </p:cNvPr>
              <p:cNvSpPr/>
              <p:nvPr/>
            </p:nvSpPr>
            <p:spPr>
              <a:xfrm>
                <a:off x="9726386" y="5984991"/>
                <a:ext cx="123581" cy="12358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  <a:alpha val="29804"/>
                </a:schemeClr>
              </a:solidFill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43" name="矩形 1542">
                <a:extLst>
                  <a:ext uri="{FF2B5EF4-FFF2-40B4-BE49-F238E27FC236}">
                    <a16:creationId xmlns:a16="http://schemas.microsoft.com/office/drawing/2014/main" id="{6D3A5A70-4D3C-7FBC-45B0-D51012ECC111}"/>
                  </a:ext>
                </a:extLst>
              </p:cNvPr>
              <p:cNvSpPr/>
              <p:nvPr/>
            </p:nvSpPr>
            <p:spPr>
              <a:xfrm>
                <a:off x="9602850" y="5616489"/>
                <a:ext cx="123581" cy="12358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  <a:alpha val="29804"/>
                </a:schemeClr>
              </a:solidFill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44" name="矩形 1543">
                <a:extLst>
                  <a:ext uri="{FF2B5EF4-FFF2-40B4-BE49-F238E27FC236}">
                    <a16:creationId xmlns:a16="http://schemas.microsoft.com/office/drawing/2014/main" id="{9A1C96D8-5DBD-229D-FC98-45BAED70B7F0}"/>
                  </a:ext>
                </a:extLst>
              </p:cNvPr>
              <p:cNvSpPr/>
              <p:nvPr/>
            </p:nvSpPr>
            <p:spPr>
              <a:xfrm>
                <a:off x="9726431" y="5616488"/>
                <a:ext cx="123581" cy="12358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  <a:alpha val="29804"/>
                </a:schemeClr>
              </a:solidFill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45" name="矩形 1544">
                <a:extLst>
                  <a:ext uri="{FF2B5EF4-FFF2-40B4-BE49-F238E27FC236}">
                    <a16:creationId xmlns:a16="http://schemas.microsoft.com/office/drawing/2014/main" id="{C1A1DEDE-A463-6BB0-E702-7826AEE3388B}"/>
                  </a:ext>
                </a:extLst>
              </p:cNvPr>
              <p:cNvSpPr/>
              <p:nvPr/>
            </p:nvSpPr>
            <p:spPr>
              <a:xfrm>
                <a:off x="9602806" y="6108572"/>
                <a:ext cx="123581" cy="12358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  <a:alpha val="29804"/>
                </a:schemeClr>
              </a:solidFill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46" name="矩形 1545">
                <a:extLst>
                  <a:ext uri="{FF2B5EF4-FFF2-40B4-BE49-F238E27FC236}">
                    <a16:creationId xmlns:a16="http://schemas.microsoft.com/office/drawing/2014/main" id="{566CF2F3-FEE4-4600-0D7B-68CA914A5909}"/>
                  </a:ext>
                </a:extLst>
              </p:cNvPr>
              <p:cNvSpPr/>
              <p:nvPr/>
            </p:nvSpPr>
            <p:spPr>
              <a:xfrm>
                <a:off x="9726386" y="6108572"/>
                <a:ext cx="123581" cy="12358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  <a:alpha val="29804"/>
                </a:schemeClr>
              </a:solidFill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47" name="矩形 1546">
                <a:extLst>
                  <a:ext uri="{FF2B5EF4-FFF2-40B4-BE49-F238E27FC236}">
                    <a16:creationId xmlns:a16="http://schemas.microsoft.com/office/drawing/2014/main" id="{E4B7EBF9-56E9-39A6-CFD3-6DAD6D79F540}"/>
                  </a:ext>
                </a:extLst>
              </p:cNvPr>
              <p:cNvSpPr/>
              <p:nvPr/>
            </p:nvSpPr>
            <p:spPr>
              <a:xfrm>
                <a:off x="9602850" y="5740070"/>
                <a:ext cx="123581" cy="12358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  <a:alpha val="29804"/>
                </a:schemeClr>
              </a:solidFill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48" name="矩形 1547">
                <a:extLst>
                  <a:ext uri="{FF2B5EF4-FFF2-40B4-BE49-F238E27FC236}">
                    <a16:creationId xmlns:a16="http://schemas.microsoft.com/office/drawing/2014/main" id="{9C4809AD-04FF-5A6B-5130-32A713800D25}"/>
                  </a:ext>
                </a:extLst>
              </p:cNvPr>
              <p:cNvSpPr/>
              <p:nvPr/>
            </p:nvSpPr>
            <p:spPr>
              <a:xfrm>
                <a:off x="9726431" y="5740069"/>
                <a:ext cx="123581" cy="12358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  <a:alpha val="29804"/>
                </a:schemeClr>
              </a:solidFill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49" name="矩形 1548">
                <a:extLst>
                  <a:ext uri="{FF2B5EF4-FFF2-40B4-BE49-F238E27FC236}">
                    <a16:creationId xmlns:a16="http://schemas.microsoft.com/office/drawing/2014/main" id="{7BFBA284-2C43-9312-939C-8C594377F70A}"/>
                  </a:ext>
                </a:extLst>
              </p:cNvPr>
              <p:cNvSpPr/>
              <p:nvPr/>
            </p:nvSpPr>
            <p:spPr>
              <a:xfrm>
                <a:off x="9602806" y="6232153"/>
                <a:ext cx="123581" cy="12358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  <a:alpha val="29804"/>
                </a:schemeClr>
              </a:solidFill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50" name="矩形 1549">
                <a:extLst>
                  <a:ext uri="{FF2B5EF4-FFF2-40B4-BE49-F238E27FC236}">
                    <a16:creationId xmlns:a16="http://schemas.microsoft.com/office/drawing/2014/main" id="{F272F010-A9FA-4409-7306-E099738E28DC}"/>
                  </a:ext>
                </a:extLst>
              </p:cNvPr>
              <p:cNvSpPr/>
              <p:nvPr/>
            </p:nvSpPr>
            <p:spPr>
              <a:xfrm>
                <a:off x="9726386" y="6232152"/>
                <a:ext cx="123581" cy="12358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  <a:alpha val="29804"/>
                </a:schemeClr>
              </a:solidFill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51" name="矩形 1550">
                <a:extLst>
                  <a:ext uri="{FF2B5EF4-FFF2-40B4-BE49-F238E27FC236}">
                    <a16:creationId xmlns:a16="http://schemas.microsoft.com/office/drawing/2014/main" id="{17D746E7-11E2-0F61-9679-7775C7631DEC}"/>
                  </a:ext>
                </a:extLst>
              </p:cNvPr>
              <p:cNvSpPr/>
              <p:nvPr/>
            </p:nvSpPr>
            <p:spPr>
              <a:xfrm>
                <a:off x="9602850" y="5863649"/>
                <a:ext cx="123581" cy="12358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  <a:alpha val="29804"/>
                </a:schemeClr>
              </a:solidFill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52" name="矩形 1551">
                <a:extLst>
                  <a:ext uri="{FF2B5EF4-FFF2-40B4-BE49-F238E27FC236}">
                    <a16:creationId xmlns:a16="http://schemas.microsoft.com/office/drawing/2014/main" id="{23382088-B7F2-AF43-5A69-227A93590D72}"/>
                  </a:ext>
                </a:extLst>
              </p:cNvPr>
              <p:cNvSpPr/>
              <p:nvPr/>
            </p:nvSpPr>
            <p:spPr>
              <a:xfrm>
                <a:off x="9726431" y="5863649"/>
                <a:ext cx="123581" cy="12358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  <a:alpha val="29804"/>
                </a:schemeClr>
              </a:solidFill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53" name="矩形 1552">
                <a:extLst>
                  <a:ext uri="{FF2B5EF4-FFF2-40B4-BE49-F238E27FC236}">
                    <a16:creationId xmlns:a16="http://schemas.microsoft.com/office/drawing/2014/main" id="{4591F473-12C8-8466-49AA-7DC5F818BAEC}"/>
                  </a:ext>
                </a:extLst>
              </p:cNvPr>
              <p:cNvSpPr/>
              <p:nvPr/>
            </p:nvSpPr>
            <p:spPr>
              <a:xfrm>
                <a:off x="9602806" y="6355733"/>
                <a:ext cx="123581" cy="12358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  <a:alpha val="29804"/>
                </a:schemeClr>
              </a:solidFill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54" name="矩形 1553">
                <a:extLst>
                  <a:ext uri="{FF2B5EF4-FFF2-40B4-BE49-F238E27FC236}">
                    <a16:creationId xmlns:a16="http://schemas.microsoft.com/office/drawing/2014/main" id="{DF1D983F-A2B1-EF1D-460B-71873A64A069}"/>
                  </a:ext>
                </a:extLst>
              </p:cNvPr>
              <p:cNvSpPr/>
              <p:nvPr/>
            </p:nvSpPr>
            <p:spPr>
              <a:xfrm>
                <a:off x="9726386" y="6355732"/>
                <a:ext cx="123581" cy="12358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  <a:alpha val="29804"/>
                </a:schemeClr>
              </a:solidFill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55" name="矩形 1554">
                <a:extLst>
                  <a:ext uri="{FF2B5EF4-FFF2-40B4-BE49-F238E27FC236}">
                    <a16:creationId xmlns:a16="http://schemas.microsoft.com/office/drawing/2014/main" id="{C153D533-9C49-15FA-7EED-8BA6C3CB5D31}"/>
                  </a:ext>
                </a:extLst>
              </p:cNvPr>
              <p:cNvSpPr/>
              <p:nvPr/>
            </p:nvSpPr>
            <p:spPr>
              <a:xfrm>
                <a:off x="9849832" y="5492909"/>
                <a:ext cx="123581" cy="12358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  <a:alpha val="29804"/>
                </a:schemeClr>
              </a:solidFill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56" name="矩形 1555">
                <a:extLst>
                  <a:ext uri="{FF2B5EF4-FFF2-40B4-BE49-F238E27FC236}">
                    <a16:creationId xmlns:a16="http://schemas.microsoft.com/office/drawing/2014/main" id="{37152155-66C1-0178-581B-FA00AFBD0259}"/>
                  </a:ext>
                </a:extLst>
              </p:cNvPr>
              <p:cNvSpPr/>
              <p:nvPr/>
            </p:nvSpPr>
            <p:spPr>
              <a:xfrm>
                <a:off x="9973413" y="5492909"/>
                <a:ext cx="123581" cy="12358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  <a:alpha val="29804"/>
                </a:schemeClr>
              </a:solidFill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57" name="矩形 1556">
                <a:extLst>
                  <a:ext uri="{FF2B5EF4-FFF2-40B4-BE49-F238E27FC236}">
                    <a16:creationId xmlns:a16="http://schemas.microsoft.com/office/drawing/2014/main" id="{A597A558-07BA-6C42-F6AA-8B716C218143}"/>
                  </a:ext>
                </a:extLst>
              </p:cNvPr>
              <p:cNvSpPr/>
              <p:nvPr/>
            </p:nvSpPr>
            <p:spPr>
              <a:xfrm>
                <a:off x="9849788" y="5984993"/>
                <a:ext cx="123581" cy="12358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  <a:alpha val="29804"/>
                </a:schemeClr>
              </a:solidFill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58" name="矩形 1557">
                <a:extLst>
                  <a:ext uri="{FF2B5EF4-FFF2-40B4-BE49-F238E27FC236}">
                    <a16:creationId xmlns:a16="http://schemas.microsoft.com/office/drawing/2014/main" id="{2FDCD6F7-2469-7C93-2F3A-CD4C2AEE1274}"/>
                  </a:ext>
                </a:extLst>
              </p:cNvPr>
              <p:cNvSpPr/>
              <p:nvPr/>
            </p:nvSpPr>
            <p:spPr>
              <a:xfrm>
                <a:off x="9973368" y="5984992"/>
                <a:ext cx="123581" cy="12358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  <a:alpha val="29804"/>
                </a:schemeClr>
              </a:solidFill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59" name="矩形 1558">
                <a:extLst>
                  <a:ext uri="{FF2B5EF4-FFF2-40B4-BE49-F238E27FC236}">
                    <a16:creationId xmlns:a16="http://schemas.microsoft.com/office/drawing/2014/main" id="{E1A0AE9E-9B28-C506-F927-751DA5D022DF}"/>
                  </a:ext>
                </a:extLst>
              </p:cNvPr>
              <p:cNvSpPr/>
              <p:nvPr/>
            </p:nvSpPr>
            <p:spPr>
              <a:xfrm>
                <a:off x="9849832" y="5616490"/>
                <a:ext cx="123581" cy="12358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  <a:alpha val="29804"/>
                </a:schemeClr>
              </a:solidFill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60" name="矩形 1559">
                <a:extLst>
                  <a:ext uri="{FF2B5EF4-FFF2-40B4-BE49-F238E27FC236}">
                    <a16:creationId xmlns:a16="http://schemas.microsoft.com/office/drawing/2014/main" id="{1C67FBD6-8021-74EA-B7DC-B7F9E9F17302}"/>
                  </a:ext>
                </a:extLst>
              </p:cNvPr>
              <p:cNvSpPr/>
              <p:nvPr/>
            </p:nvSpPr>
            <p:spPr>
              <a:xfrm>
                <a:off x="9973413" y="5616489"/>
                <a:ext cx="123581" cy="12358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  <a:alpha val="29804"/>
                </a:schemeClr>
              </a:solidFill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61" name="矩形 1560">
                <a:extLst>
                  <a:ext uri="{FF2B5EF4-FFF2-40B4-BE49-F238E27FC236}">
                    <a16:creationId xmlns:a16="http://schemas.microsoft.com/office/drawing/2014/main" id="{C2C1CF88-EDDC-08C9-6F16-941C634F97A2}"/>
                  </a:ext>
                </a:extLst>
              </p:cNvPr>
              <p:cNvSpPr/>
              <p:nvPr/>
            </p:nvSpPr>
            <p:spPr>
              <a:xfrm>
                <a:off x="9849788" y="6108573"/>
                <a:ext cx="123581" cy="12358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  <a:alpha val="29804"/>
                </a:schemeClr>
              </a:solidFill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62" name="矩形 1561">
                <a:extLst>
                  <a:ext uri="{FF2B5EF4-FFF2-40B4-BE49-F238E27FC236}">
                    <a16:creationId xmlns:a16="http://schemas.microsoft.com/office/drawing/2014/main" id="{C57B05E9-8799-E7AE-3CB1-5D12B9FCB877}"/>
                  </a:ext>
                </a:extLst>
              </p:cNvPr>
              <p:cNvSpPr/>
              <p:nvPr/>
            </p:nvSpPr>
            <p:spPr>
              <a:xfrm>
                <a:off x="9973368" y="6108573"/>
                <a:ext cx="123581" cy="12358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  <a:alpha val="29804"/>
                </a:schemeClr>
              </a:solidFill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63" name="矩形 1562">
                <a:extLst>
                  <a:ext uri="{FF2B5EF4-FFF2-40B4-BE49-F238E27FC236}">
                    <a16:creationId xmlns:a16="http://schemas.microsoft.com/office/drawing/2014/main" id="{9EF88DC3-6500-138B-2780-1963A2B4B9B8}"/>
                  </a:ext>
                </a:extLst>
              </p:cNvPr>
              <p:cNvSpPr/>
              <p:nvPr/>
            </p:nvSpPr>
            <p:spPr>
              <a:xfrm>
                <a:off x="9849832" y="5740071"/>
                <a:ext cx="123581" cy="12358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  <a:alpha val="29804"/>
                </a:schemeClr>
              </a:solidFill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64" name="矩形 1563">
                <a:extLst>
                  <a:ext uri="{FF2B5EF4-FFF2-40B4-BE49-F238E27FC236}">
                    <a16:creationId xmlns:a16="http://schemas.microsoft.com/office/drawing/2014/main" id="{F6D88300-7E84-6310-F69B-E33B01FFF2E8}"/>
                  </a:ext>
                </a:extLst>
              </p:cNvPr>
              <p:cNvSpPr/>
              <p:nvPr/>
            </p:nvSpPr>
            <p:spPr>
              <a:xfrm>
                <a:off x="9973413" y="5740070"/>
                <a:ext cx="123581" cy="12358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  <a:alpha val="29804"/>
                </a:schemeClr>
              </a:solidFill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65" name="矩形 1564">
                <a:extLst>
                  <a:ext uri="{FF2B5EF4-FFF2-40B4-BE49-F238E27FC236}">
                    <a16:creationId xmlns:a16="http://schemas.microsoft.com/office/drawing/2014/main" id="{AB997E73-E5D3-A32D-C2BF-A5B2FE7E2443}"/>
                  </a:ext>
                </a:extLst>
              </p:cNvPr>
              <p:cNvSpPr/>
              <p:nvPr/>
            </p:nvSpPr>
            <p:spPr>
              <a:xfrm>
                <a:off x="9849788" y="6232154"/>
                <a:ext cx="123581" cy="12358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  <a:alpha val="29804"/>
                </a:schemeClr>
              </a:solidFill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66" name="矩形 1565">
                <a:extLst>
                  <a:ext uri="{FF2B5EF4-FFF2-40B4-BE49-F238E27FC236}">
                    <a16:creationId xmlns:a16="http://schemas.microsoft.com/office/drawing/2014/main" id="{07514C05-D318-C60F-B9B6-6B691531E37B}"/>
                  </a:ext>
                </a:extLst>
              </p:cNvPr>
              <p:cNvSpPr/>
              <p:nvPr/>
            </p:nvSpPr>
            <p:spPr>
              <a:xfrm>
                <a:off x="9973368" y="6232153"/>
                <a:ext cx="123581" cy="12358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  <a:alpha val="29804"/>
                </a:schemeClr>
              </a:solidFill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67" name="矩形 1566">
                <a:extLst>
                  <a:ext uri="{FF2B5EF4-FFF2-40B4-BE49-F238E27FC236}">
                    <a16:creationId xmlns:a16="http://schemas.microsoft.com/office/drawing/2014/main" id="{13F8DF7F-972C-310F-BB23-88DDA08B859C}"/>
                  </a:ext>
                </a:extLst>
              </p:cNvPr>
              <p:cNvSpPr/>
              <p:nvPr/>
            </p:nvSpPr>
            <p:spPr>
              <a:xfrm>
                <a:off x="9849832" y="5863650"/>
                <a:ext cx="123581" cy="12358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  <a:alpha val="29804"/>
                </a:schemeClr>
              </a:solidFill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68" name="矩形 1567">
                <a:extLst>
                  <a:ext uri="{FF2B5EF4-FFF2-40B4-BE49-F238E27FC236}">
                    <a16:creationId xmlns:a16="http://schemas.microsoft.com/office/drawing/2014/main" id="{99E6C625-3113-51EC-F32D-8B94A19A9745}"/>
                  </a:ext>
                </a:extLst>
              </p:cNvPr>
              <p:cNvSpPr/>
              <p:nvPr/>
            </p:nvSpPr>
            <p:spPr>
              <a:xfrm>
                <a:off x="9973413" y="5863650"/>
                <a:ext cx="123581" cy="12358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  <a:alpha val="29804"/>
                </a:schemeClr>
              </a:solidFill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69" name="矩形 1568">
                <a:extLst>
                  <a:ext uri="{FF2B5EF4-FFF2-40B4-BE49-F238E27FC236}">
                    <a16:creationId xmlns:a16="http://schemas.microsoft.com/office/drawing/2014/main" id="{A6FCB7D9-1213-6A3D-EF86-688B7399FC3F}"/>
                  </a:ext>
                </a:extLst>
              </p:cNvPr>
              <p:cNvSpPr/>
              <p:nvPr/>
            </p:nvSpPr>
            <p:spPr>
              <a:xfrm>
                <a:off x="9849788" y="6355734"/>
                <a:ext cx="123581" cy="12358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  <a:alpha val="29804"/>
                </a:schemeClr>
              </a:solidFill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70" name="矩形 1569">
                <a:extLst>
                  <a:ext uri="{FF2B5EF4-FFF2-40B4-BE49-F238E27FC236}">
                    <a16:creationId xmlns:a16="http://schemas.microsoft.com/office/drawing/2014/main" id="{26739157-6D51-D7FA-DE9D-8BBB60A8FE79}"/>
                  </a:ext>
                </a:extLst>
              </p:cNvPr>
              <p:cNvSpPr/>
              <p:nvPr/>
            </p:nvSpPr>
            <p:spPr>
              <a:xfrm>
                <a:off x="9973368" y="6355733"/>
                <a:ext cx="123581" cy="12358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  <a:alpha val="29804"/>
                </a:schemeClr>
              </a:solidFill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71" name="矩形 1570">
                <a:extLst>
                  <a:ext uri="{FF2B5EF4-FFF2-40B4-BE49-F238E27FC236}">
                    <a16:creationId xmlns:a16="http://schemas.microsoft.com/office/drawing/2014/main" id="{997754B8-81F2-12B6-7652-35E7FBE44AFD}"/>
                  </a:ext>
                </a:extLst>
              </p:cNvPr>
              <p:cNvSpPr/>
              <p:nvPr/>
            </p:nvSpPr>
            <p:spPr>
              <a:xfrm>
                <a:off x="10096904" y="5492908"/>
                <a:ext cx="123581" cy="12358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  <a:alpha val="29804"/>
                </a:schemeClr>
              </a:solidFill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72" name="矩形 1571">
                <a:extLst>
                  <a:ext uri="{FF2B5EF4-FFF2-40B4-BE49-F238E27FC236}">
                    <a16:creationId xmlns:a16="http://schemas.microsoft.com/office/drawing/2014/main" id="{B3249051-7E0E-73AB-D189-9A7F1DFB6630}"/>
                  </a:ext>
                </a:extLst>
              </p:cNvPr>
              <p:cNvSpPr/>
              <p:nvPr/>
            </p:nvSpPr>
            <p:spPr>
              <a:xfrm>
                <a:off x="10220485" y="5492908"/>
                <a:ext cx="123581" cy="12358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  <a:alpha val="29804"/>
                </a:schemeClr>
              </a:solidFill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73" name="矩形 1572">
                <a:extLst>
                  <a:ext uri="{FF2B5EF4-FFF2-40B4-BE49-F238E27FC236}">
                    <a16:creationId xmlns:a16="http://schemas.microsoft.com/office/drawing/2014/main" id="{F088E929-2702-522F-4BD7-369E1174BE80}"/>
                  </a:ext>
                </a:extLst>
              </p:cNvPr>
              <p:cNvSpPr/>
              <p:nvPr/>
            </p:nvSpPr>
            <p:spPr>
              <a:xfrm>
                <a:off x="10096860" y="5984992"/>
                <a:ext cx="123581" cy="12358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  <a:alpha val="29804"/>
                </a:schemeClr>
              </a:solidFill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74" name="矩形 1573">
                <a:extLst>
                  <a:ext uri="{FF2B5EF4-FFF2-40B4-BE49-F238E27FC236}">
                    <a16:creationId xmlns:a16="http://schemas.microsoft.com/office/drawing/2014/main" id="{10B0CFDD-940D-14DB-3EF2-38065A46521B}"/>
                  </a:ext>
                </a:extLst>
              </p:cNvPr>
              <p:cNvSpPr/>
              <p:nvPr/>
            </p:nvSpPr>
            <p:spPr>
              <a:xfrm>
                <a:off x="10220440" y="5984991"/>
                <a:ext cx="123581" cy="12358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  <a:alpha val="29804"/>
                </a:schemeClr>
              </a:solidFill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75" name="矩形 1574">
                <a:extLst>
                  <a:ext uri="{FF2B5EF4-FFF2-40B4-BE49-F238E27FC236}">
                    <a16:creationId xmlns:a16="http://schemas.microsoft.com/office/drawing/2014/main" id="{5151B9E6-98C9-159D-7EEB-A96C3E49FD82}"/>
                  </a:ext>
                </a:extLst>
              </p:cNvPr>
              <p:cNvSpPr/>
              <p:nvPr/>
            </p:nvSpPr>
            <p:spPr>
              <a:xfrm>
                <a:off x="10096904" y="5616489"/>
                <a:ext cx="123581" cy="12358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  <a:alpha val="29804"/>
                </a:schemeClr>
              </a:solidFill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76" name="矩形 1575">
                <a:extLst>
                  <a:ext uri="{FF2B5EF4-FFF2-40B4-BE49-F238E27FC236}">
                    <a16:creationId xmlns:a16="http://schemas.microsoft.com/office/drawing/2014/main" id="{A8CBAFEF-6A22-E9A7-C852-8F844801BE21}"/>
                  </a:ext>
                </a:extLst>
              </p:cNvPr>
              <p:cNvSpPr/>
              <p:nvPr/>
            </p:nvSpPr>
            <p:spPr>
              <a:xfrm>
                <a:off x="10220485" y="5616488"/>
                <a:ext cx="123581" cy="12358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  <a:alpha val="29804"/>
                </a:schemeClr>
              </a:solidFill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77" name="矩形 1576">
                <a:extLst>
                  <a:ext uri="{FF2B5EF4-FFF2-40B4-BE49-F238E27FC236}">
                    <a16:creationId xmlns:a16="http://schemas.microsoft.com/office/drawing/2014/main" id="{5B831244-B5F4-358A-AB16-30CDA26F534D}"/>
                  </a:ext>
                </a:extLst>
              </p:cNvPr>
              <p:cNvSpPr/>
              <p:nvPr/>
            </p:nvSpPr>
            <p:spPr>
              <a:xfrm>
                <a:off x="10096860" y="6108572"/>
                <a:ext cx="123581" cy="12358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  <a:alpha val="29804"/>
                </a:schemeClr>
              </a:solidFill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78" name="矩形 1577">
                <a:extLst>
                  <a:ext uri="{FF2B5EF4-FFF2-40B4-BE49-F238E27FC236}">
                    <a16:creationId xmlns:a16="http://schemas.microsoft.com/office/drawing/2014/main" id="{1B828205-95C6-B622-DC0C-D388382ABE94}"/>
                  </a:ext>
                </a:extLst>
              </p:cNvPr>
              <p:cNvSpPr/>
              <p:nvPr/>
            </p:nvSpPr>
            <p:spPr>
              <a:xfrm>
                <a:off x="10220440" y="6108572"/>
                <a:ext cx="123581" cy="12358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  <a:alpha val="29804"/>
                </a:schemeClr>
              </a:solidFill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79" name="矩形 1578">
                <a:extLst>
                  <a:ext uri="{FF2B5EF4-FFF2-40B4-BE49-F238E27FC236}">
                    <a16:creationId xmlns:a16="http://schemas.microsoft.com/office/drawing/2014/main" id="{6359011F-6CAD-9D1B-CA07-3B673CC62347}"/>
                  </a:ext>
                </a:extLst>
              </p:cNvPr>
              <p:cNvSpPr/>
              <p:nvPr/>
            </p:nvSpPr>
            <p:spPr>
              <a:xfrm>
                <a:off x="10096904" y="5740070"/>
                <a:ext cx="123581" cy="12358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  <a:alpha val="29804"/>
                </a:schemeClr>
              </a:solidFill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80" name="矩形 1579">
                <a:extLst>
                  <a:ext uri="{FF2B5EF4-FFF2-40B4-BE49-F238E27FC236}">
                    <a16:creationId xmlns:a16="http://schemas.microsoft.com/office/drawing/2014/main" id="{950683E0-8BED-A525-B712-D13CA1B0D82D}"/>
                  </a:ext>
                </a:extLst>
              </p:cNvPr>
              <p:cNvSpPr/>
              <p:nvPr/>
            </p:nvSpPr>
            <p:spPr>
              <a:xfrm>
                <a:off x="10220485" y="5740069"/>
                <a:ext cx="123581" cy="12358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  <a:alpha val="29804"/>
                </a:schemeClr>
              </a:solidFill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81" name="矩形 1580">
                <a:extLst>
                  <a:ext uri="{FF2B5EF4-FFF2-40B4-BE49-F238E27FC236}">
                    <a16:creationId xmlns:a16="http://schemas.microsoft.com/office/drawing/2014/main" id="{3D0BC325-2979-6FCF-0FD6-EB57484A176E}"/>
                  </a:ext>
                </a:extLst>
              </p:cNvPr>
              <p:cNvSpPr/>
              <p:nvPr/>
            </p:nvSpPr>
            <p:spPr>
              <a:xfrm>
                <a:off x="10096860" y="6232153"/>
                <a:ext cx="123581" cy="12358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  <a:alpha val="29804"/>
                </a:schemeClr>
              </a:solidFill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82" name="矩形 1581">
                <a:extLst>
                  <a:ext uri="{FF2B5EF4-FFF2-40B4-BE49-F238E27FC236}">
                    <a16:creationId xmlns:a16="http://schemas.microsoft.com/office/drawing/2014/main" id="{4CC891D9-82B9-9F6B-1CBF-50A3EB905835}"/>
                  </a:ext>
                </a:extLst>
              </p:cNvPr>
              <p:cNvSpPr/>
              <p:nvPr/>
            </p:nvSpPr>
            <p:spPr>
              <a:xfrm>
                <a:off x="10220440" y="6232152"/>
                <a:ext cx="123581" cy="12358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  <a:alpha val="29804"/>
                </a:schemeClr>
              </a:solidFill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83" name="矩形 1582">
                <a:extLst>
                  <a:ext uri="{FF2B5EF4-FFF2-40B4-BE49-F238E27FC236}">
                    <a16:creationId xmlns:a16="http://schemas.microsoft.com/office/drawing/2014/main" id="{6A03581E-B971-E205-F219-61885A77F965}"/>
                  </a:ext>
                </a:extLst>
              </p:cNvPr>
              <p:cNvSpPr/>
              <p:nvPr/>
            </p:nvSpPr>
            <p:spPr>
              <a:xfrm>
                <a:off x="10096904" y="5863649"/>
                <a:ext cx="123581" cy="12358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  <a:alpha val="29804"/>
                </a:schemeClr>
              </a:solidFill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84" name="矩形 1583">
                <a:extLst>
                  <a:ext uri="{FF2B5EF4-FFF2-40B4-BE49-F238E27FC236}">
                    <a16:creationId xmlns:a16="http://schemas.microsoft.com/office/drawing/2014/main" id="{F2656FD3-DE04-E989-D4DC-4E6D7512207F}"/>
                  </a:ext>
                </a:extLst>
              </p:cNvPr>
              <p:cNvSpPr/>
              <p:nvPr/>
            </p:nvSpPr>
            <p:spPr>
              <a:xfrm>
                <a:off x="10220485" y="5863649"/>
                <a:ext cx="123581" cy="12358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  <a:alpha val="29804"/>
                </a:schemeClr>
              </a:solidFill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85" name="矩形 1584">
                <a:extLst>
                  <a:ext uri="{FF2B5EF4-FFF2-40B4-BE49-F238E27FC236}">
                    <a16:creationId xmlns:a16="http://schemas.microsoft.com/office/drawing/2014/main" id="{E99DD076-F0A8-1CDE-BD93-67D36559484E}"/>
                  </a:ext>
                </a:extLst>
              </p:cNvPr>
              <p:cNvSpPr/>
              <p:nvPr/>
            </p:nvSpPr>
            <p:spPr>
              <a:xfrm>
                <a:off x="10096860" y="6355733"/>
                <a:ext cx="123581" cy="12358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  <a:alpha val="29804"/>
                </a:schemeClr>
              </a:solidFill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86" name="矩形 1585">
                <a:extLst>
                  <a:ext uri="{FF2B5EF4-FFF2-40B4-BE49-F238E27FC236}">
                    <a16:creationId xmlns:a16="http://schemas.microsoft.com/office/drawing/2014/main" id="{F24D5911-CD77-3AA7-5DF3-2C07D28F99A0}"/>
                  </a:ext>
                </a:extLst>
              </p:cNvPr>
              <p:cNvSpPr/>
              <p:nvPr/>
            </p:nvSpPr>
            <p:spPr>
              <a:xfrm>
                <a:off x="10220440" y="6355732"/>
                <a:ext cx="123581" cy="12358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  <a:alpha val="29804"/>
                </a:schemeClr>
              </a:solidFill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458" name="组合 1457">
              <a:extLst>
                <a:ext uri="{FF2B5EF4-FFF2-40B4-BE49-F238E27FC236}">
                  <a16:creationId xmlns:a16="http://schemas.microsoft.com/office/drawing/2014/main" id="{29B6654E-A00F-8ABE-25DC-5A84C323AF07}"/>
                </a:ext>
              </a:extLst>
            </p:cNvPr>
            <p:cNvGrpSpPr/>
            <p:nvPr/>
          </p:nvGrpSpPr>
          <p:grpSpPr>
            <a:xfrm>
              <a:off x="7342395" y="5974976"/>
              <a:ext cx="988332" cy="986407"/>
              <a:chOff x="9527895" y="6833660"/>
              <a:chExt cx="988332" cy="986407"/>
            </a:xfrm>
          </p:grpSpPr>
          <p:sp>
            <p:nvSpPr>
              <p:cNvPr id="1459" name="矩形 1458">
                <a:extLst>
                  <a:ext uri="{FF2B5EF4-FFF2-40B4-BE49-F238E27FC236}">
                    <a16:creationId xmlns:a16="http://schemas.microsoft.com/office/drawing/2014/main" id="{67C0886F-FC37-7079-8429-58F37AAE0BEF}"/>
                  </a:ext>
                </a:extLst>
              </p:cNvPr>
              <p:cNvSpPr/>
              <p:nvPr/>
            </p:nvSpPr>
            <p:spPr>
              <a:xfrm>
                <a:off x="9527939" y="6833661"/>
                <a:ext cx="123581" cy="12358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60" name="矩形 1459">
                <a:extLst>
                  <a:ext uri="{FF2B5EF4-FFF2-40B4-BE49-F238E27FC236}">
                    <a16:creationId xmlns:a16="http://schemas.microsoft.com/office/drawing/2014/main" id="{72B21419-C839-7AE4-31FE-A81E8E853AF7}"/>
                  </a:ext>
                </a:extLst>
              </p:cNvPr>
              <p:cNvSpPr/>
              <p:nvPr/>
            </p:nvSpPr>
            <p:spPr>
              <a:xfrm>
                <a:off x="9651520" y="6833661"/>
                <a:ext cx="123581" cy="123581"/>
              </a:xfrm>
              <a:prstGeom prst="rect">
                <a:avLst/>
              </a:prstGeom>
              <a:solidFill>
                <a:srgbClr val="FBE5D6">
                  <a:alpha val="29804"/>
                </a:srgbClr>
              </a:solidFill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61" name="矩形 1460">
                <a:extLst>
                  <a:ext uri="{FF2B5EF4-FFF2-40B4-BE49-F238E27FC236}">
                    <a16:creationId xmlns:a16="http://schemas.microsoft.com/office/drawing/2014/main" id="{E30A5151-4E0A-D81A-AA98-47954557F38B}"/>
                  </a:ext>
                </a:extLst>
              </p:cNvPr>
              <p:cNvSpPr/>
              <p:nvPr/>
            </p:nvSpPr>
            <p:spPr>
              <a:xfrm>
                <a:off x="9527895" y="7325745"/>
                <a:ext cx="123581" cy="12358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62" name="矩形 1461">
                <a:extLst>
                  <a:ext uri="{FF2B5EF4-FFF2-40B4-BE49-F238E27FC236}">
                    <a16:creationId xmlns:a16="http://schemas.microsoft.com/office/drawing/2014/main" id="{58880A5C-3855-894B-6A73-8D5F1B741F10}"/>
                  </a:ext>
                </a:extLst>
              </p:cNvPr>
              <p:cNvSpPr/>
              <p:nvPr/>
            </p:nvSpPr>
            <p:spPr>
              <a:xfrm>
                <a:off x="9651475" y="7325744"/>
                <a:ext cx="123581" cy="123581"/>
              </a:xfrm>
              <a:prstGeom prst="rect">
                <a:avLst/>
              </a:prstGeom>
              <a:solidFill>
                <a:srgbClr val="FBE5D6">
                  <a:alpha val="29804"/>
                </a:srgbClr>
              </a:solidFill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63" name="矩形 1462">
                <a:extLst>
                  <a:ext uri="{FF2B5EF4-FFF2-40B4-BE49-F238E27FC236}">
                    <a16:creationId xmlns:a16="http://schemas.microsoft.com/office/drawing/2014/main" id="{39C802BE-104B-07F3-256A-5C571BC4EE45}"/>
                  </a:ext>
                </a:extLst>
              </p:cNvPr>
              <p:cNvSpPr/>
              <p:nvPr/>
            </p:nvSpPr>
            <p:spPr>
              <a:xfrm>
                <a:off x="9527939" y="6957242"/>
                <a:ext cx="123581" cy="12358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64" name="矩形 1463">
                <a:extLst>
                  <a:ext uri="{FF2B5EF4-FFF2-40B4-BE49-F238E27FC236}">
                    <a16:creationId xmlns:a16="http://schemas.microsoft.com/office/drawing/2014/main" id="{0BFD1683-9C07-641C-185E-502D18A95814}"/>
                  </a:ext>
                </a:extLst>
              </p:cNvPr>
              <p:cNvSpPr/>
              <p:nvPr/>
            </p:nvSpPr>
            <p:spPr>
              <a:xfrm>
                <a:off x="9651520" y="6957241"/>
                <a:ext cx="123581" cy="123581"/>
              </a:xfrm>
              <a:prstGeom prst="rect">
                <a:avLst/>
              </a:prstGeom>
              <a:solidFill>
                <a:srgbClr val="FBE5D6">
                  <a:alpha val="29804"/>
                </a:srgbClr>
              </a:solidFill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65" name="矩形 1464">
                <a:extLst>
                  <a:ext uri="{FF2B5EF4-FFF2-40B4-BE49-F238E27FC236}">
                    <a16:creationId xmlns:a16="http://schemas.microsoft.com/office/drawing/2014/main" id="{F65E1CB0-DB35-BBCC-4870-0993E7AE30DD}"/>
                  </a:ext>
                </a:extLst>
              </p:cNvPr>
              <p:cNvSpPr/>
              <p:nvPr/>
            </p:nvSpPr>
            <p:spPr>
              <a:xfrm>
                <a:off x="9527895" y="7449325"/>
                <a:ext cx="123581" cy="12358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66" name="矩形 1465">
                <a:extLst>
                  <a:ext uri="{FF2B5EF4-FFF2-40B4-BE49-F238E27FC236}">
                    <a16:creationId xmlns:a16="http://schemas.microsoft.com/office/drawing/2014/main" id="{6ED4D543-A9F0-3DE9-6756-E848B1C9BA61}"/>
                  </a:ext>
                </a:extLst>
              </p:cNvPr>
              <p:cNvSpPr/>
              <p:nvPr/>
            </p:nvSpPr>
            <p:spPr>
              <a:xfrm>
                <a:off x="9651475" y="7449325"/>
                <a:ext cx="123581" cy="123581"/>
              </a:xfrm>
              <a:prstGeom prst="rect">
                <a:avLst/>
              </a:prstGeom>
              <a:solidFill>
                <a:srgbClr val="FBE5D6">
                  <a:alpha val="29804"/>
                </a:srgbClr>
              </a:solidFill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67" name="矩形 1466">
                <a:extLst>
                  <a:ext uri="{FF2B5EF4-FFF2-40B4-BE49-F238E27FC236}">
                    <a16:creationId xmlns:a16="http://schemas.microsoft.com/office/drawing/2014/main" id="{93F9B261-3D60-D915-A6E4-44A2102059CF}"/>
                  </a:ext>
                </a:extLst>
              </p:cNvPr>
              <p:cNvSpPr/>
              <p:nvPr/>
            </p:nvSpPr>
            <p:spPr>
              <a:xfrm>
                <a:off x="9527939" y="7080823"/>
                <a:ext cx="123581" cy="12358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68" name="矩形 1467">
                <a:extLst>
                  <a:ext uri="{FF2B5EF4-FFF2-40B4-BE49-F238E27FC236}">
                    <a16:creationId xmlns:a16="http://schemas.microsoft.com/office/drawing/2014/main" id="{804D40B0-3073-A4DE-6AD0-6244EA810DF3}"/>
                  </a:ext>
                </a:extLst>
              </p:cNvPr>
              <p:cNvSpPr/>
              <p:nvPr/>
            </p:nvSpPr>
            <p:spPr>
              <a:xfrm>
                <a:off x="9651520" y="7080822"/>
                <a:ext cx="123581" cy="123581"/>
              </a:xfrm>
              <a:prstGeom prst="rect">
                <a:avLst/>
              </a:prstGeom>
              <a:solidFill>
                <a:srgbClr val="FBE5D6">
                  <a:alpha val="29804"/>
                </a:srgbClr>
              </a:solidFill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69" name="矩形 1468">
                <a:extLst>
                  <a:ext uri="{FF2B5EF4-FFF2-40B4-BE49-F238E27FC236}">
                    <a16:creationId xmlns:a16="http://schemas.microsoft.com/office/drawing/2014/main" id="{90996BDC-CD88-A258-8039-22A2D9D2C30D}"/>
                  </a:ext>
                </a:extLst>
              </p:cNvPr>
              <p:cNvSpPr/>
              <p:nvPr/>
            </p:nvSpPr>
            <p:spPr>
              <a:xfrm>
                <a:off x="9527895" y="7572906"/>
                <a:ext cx="123581" cy="12358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70" name="矩形 1469">
                <a:extLst>
                  <a:ext uri="{FF2B5EF4-FFF2-40B4-BE49-F238E27FC236}">
                    <a16:creationId xmlns:a16="http://schemas.microsoft.com/office/drawing/2014/main" id="{00B63B7D-BE17-1F0B-BF76-4D29E7877284}"/>
                  </a:ext>
                </a:extLst>
              </p:cNvPr>
              <p:cNvSpPr/>
              <p:nvPr/>
            </p:nvSpPr>
            <p:spPr>
              <a:xfrm>
                <a:off x="9651475" y="7572905"/>
                <a:ext cx="123581" cy="123581"/>
              </a:xfrm>
              <a:prstGeom prst="rect">
                <a:avLst/>
              </a:prstGeom>
              <a:solidFill>
                <a:srgbClr val="FBE5D6">
                  <a:alpha val="29804"/>
                </a:srgbClr>
              </a:solidFill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71" name="矩形 1470">
                <a:extLst>
                  <a:ext uri="{FF2B5EF4-FFF2-40B4-BE49-F238E27FC236}">
                    <a16:creationId xmlns:a16="http://schemas.microsoft.com/office/drawing/2014/main" id="{34107E8C-1F36-968D-9F1C-A9DA302937E7}"/>
                  </a:ext>
                </a:extLst>
              </p:cNvPr>
              <p:cNvSpPr/>
              <p:nvPr/>
            </p:nvSpPr>
            <p:spPr>
              <a:xfrm>
                <a:off x="9527939" y="7204402"/>
                <a:ext cx="123581" cy="12358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72" name="矩形 1471">
                <a:extLst>
                  <a:ext uri="{FF2B5EF4-FFF2-40B4-BE49-F238E27FC236}">
                    <a16:creationId xmlns:a16="http://schemas.microsoft.com/office/drawing/2014/main" id="{B2CECFA2-DD84-6FCD-A58D-9AF2C9421C40}"/>
                  </a:ext>
                </a:extLst>
              </p:cNvPr>
              <p:cNvSpPr/>
              <p:nvPr/>
            </p:nvSpPr>
            <p:spPr>
              <a:xfrm>
                <a:off x="9651520" y="7204402"/>
                <a:ext cx="123581" cy="123581"/>
              </a:xfrm>
              <a:prstGeom prst="rect">
                <a:avLst/>
              </a:prstGeom>
              <a:solidFill>
                <a:srgbClr val="FBE5D6">
                  <a:alpha val="29804"/>
                </a:srgbClr>
              </a:solidFill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73" name="矩形 1472">
                <a:extLst>
                  <a:ext uri="{FF2B5EF4-FFF2-40B4-BE49-F238E27FC236}">
                    <a16:creationId xmlns:a16="http://schemas.microsoft.com/office/drawing/2014/main" id="{D67D769D-FB2F-BD8D-FB66-6742E4723F50}"/>
                  </a:ext>
                </a:extLst>
              </p:cNvPr>
              <p:cNvSpPr/>
              <p:nvPr/>
            </p:nvSpPr>
            <p:spPr>
              <a:xfrm>
                <a:off x="9527895" y="7696486"/>
                <a:ext cx="123581" cy="12358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74" name="矩形 1473">
                <a:extLst>
                  <a:ext uri="{FF2B5EF4-FFF2-40B4-BE49-F238E27FC236}">
                    <a16:creationId xmlns:a16="http://schemas.microsoft.com/office/drawing/2014/main" id="{6336EDCE-364F-2B33-A00C-C81996CF932E}"/>
                  </a:ext>
                </a:extLst>
              </p:cNvPr>
              <p:cNvSpPr/>
              <p:nvPr/>
            </p:nvSpPr>
            <p:spPr>
              <a:xfrm>
                <a:off x="9651475" y="7696485"/>
                <a:ext cx="123581" cy="123581"/>
              </a:xfrm>
              <a:prstGeom prst="rect">
                <a:avLst/>
              </a:prstGeom>
              <a:solidFill>
                <a:srgbClr val="FBE5D6">
                  <a:alpha val="29804"/>
                </a:srgbClr>
              </a:solidFill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75" name="矩形 1474">
                <a:extLst>
                  <a:ext uri="{FF2B5EF4-FFF2-40B4-BE49-F238E27FC236}">
                    <a16:creationId xmlns:a16="http://schemas.microsoft.com/office/drawing/2014/main" id="{27C833E0-56E8-A8E8-C7F3-DDF10744CE45}"/>
                  </a:ext>
                </a:extLst>
              </p:cNvPr>
              <p:cNvSpPr/>
              <p:nvPr/>
            </p:nvSpPr>
            <p:spPr>
              <a:xfrm>
                <a:off x="9775011" y="6833660"/>
                <a:ext cx="123581" cy="123581"/>
              </a:xfrm>
              <a:prstGeom prst="rect">
                <a:avLst/>
              </a:prstGeom>
              <a:solidFill>
                <a:srgbClr val="FBE5D6">
                  <a:alpha val="29804"/>
                </a:srgbClr>
              </a:solidFill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76" name="矩形 1475">
                <a:extLst>
                  <a:ext uri="{FF2B5EF4-FFF2-40B4-BE49-F238E27FC236}">
                    <a16:creationId xmlns:a16="http://schemas.microsoft.com/office/drawing/2014/main" id="{E51F9112-9C26-7A6F-5FDF-1361EDEBA2EC}"/>
                  </a:ext>
                </a:extLst>
              </p:cNvPr>
              <p:cNvSpPr/>
              <p:nvPr/>
            </p:nvSpPr>
            <p:spPr>
              <a:xfrm>
                <a:off x="9898592" y="6833660"/>
                <a:ext cx="123581" cy="123581"/>
              </a:xfrm>
              <a:prstGeom prst="rect">
                <a:avLst/>
              </a:prstGeom>
              <a:solidFill>
                <a:srgbClr val="FBE5D6">
                  <a:alpha val="29804"/>
                </a:srgbClr>
              </a:solidFill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77" name="矩形 1476">
                <a:extLst>
                  <a:ext uri="{FF2B5EF4-FFF2-40B4-BE49-F238E27FC236}">
                    <a16:creationId xmlns:a16="http://schemas.microsoft.com/office/drawing/2014/main" id="{ED028159-569C-DCEB-5733-F66505BFCBC5}"/>
                  </a:ext>
                </a:extLst>
              </p:cNvPr>
              <p:cNvSpPr/>
              <p:nvPr/>
            </p:nvSpPr>
            <p:spPr>
              <a:xfrm>
                <a:off x="9774967" y="7325744"/>
                <a:ext cx="123581" cy="123581"/>
              </a:xfrm>
              <a:prstGeom prst="rect">
                <a:avLst/>
              </a:prstGeom>
              <a:solidFill>
                <a:srgbClr val="FBE5D6">
                  <a:alpha val="29804"/>
                </a:srgbClr>
              </a:solidFill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78" name="矩形 1477">
                <a:extLst>
                  <a:ext uri="{FF2B5EF4-FFF2-40B4-BE49-F238E27FC236}">
                    <a16:creationId xmlns:a16="http://schemas.microsoft.com/office/drawing/2014/main" id="{8EDF845C-D18D-0EA5-4AC6-FB7C0B4117A5}"/>
                  </a:ext>
                </a:extLst>
              </p:cNvPr>
              <p:cNvSpPr/>
              <p:nvPr/>
            </p:nvSpPr>
            <p:spPr>
              <a:xfrm>
                <a:off x="9898547" y="7325743"/>
                <a:ext cx="123581" cy="123581"/>
              </a:xfrm>
              <a:prstGeom prst="rect">
                <a:avLst/>
              </a:prstGeom>
              <a:solidFill>
                <a:srgbClr val="FBE5D6">
                  <a:alpha val="29804"/>
                </a:srgbClr>
              </a:solidFill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79" name="矩形 1478">
                <a:extLst>
                  <a:ext uri="{FF2B5EF4-FFF2-40B4-BE49-F238E27FC236}">
                    <a16:creationId xmlns:a16="http://schemas.microsoft.com/office/drawing/2014/main" id="{698F4F45-0F8A-2ACE-7DE7-8E7DF676DD41}"/>
                  </a:ext>
                </a:extLst>
              </p:cNvPr>
              <p:cNvSpPr/>
              <p:nvPr/>
            </p:nvSpPr>
            <p:spPr>
              <a:xfrm>
                <a:off x="9775011" y="6957241"/>
                <a:ext cx="123581" cy="123581"/>
              </a:xfrm>
              <a:prstGeom prst="rect">
                <a:avLst/>
              </a:prstGeom>
              <a:solidFill>
                <a:srgbClr val="FBE5D6">
                  <a:alpha val="29804"/>
                </a:srgbClr>
              </a:solidFill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80" name="矩形 1479">
                <a:extLst>
                  <a:ext uri="{FF2B5EF4-FFF2-40B4-BE49-F238E27FC236}">
                    <a16:creationId xmlns:a16="http://schemas.microsoft.com/office/drawing/2014/main" id="{C95E1D2C-55F6-4621-DE79-76B82192D63A}"/>
                  </a:ext>
                </a:extLst>
              </p:cNvPr>
              <p:cNvSpPr/>
              <p:nvPr/>
            </p:nvSpPr>
            <p:spPr>
              <a:xfrm>
                <a:off x="9898592" y="6957240"/>
                <a:ext cx="123581" cy="123581"/>
              </a:xfrm>
              <a:prstGeom prst="rect">
                <a:avLst/>
              </a:prstGeom>
              <a:solidFill>
                <a:srgbClr val="FBE5D6">
                  <a:alpha val="29804"/>
                </a:srgbClr>
              </a:solidFill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81" name="矩形 1480">
                <a:extLst>
                  <a:ext uri="{FF2B5EF4-FFF2-40B4-BE49-F238E27FC236}">
                    <a16:creationId xmlns:a16="http://schemas.microsoft.com/office/drawing/2014/main" id="{EE501773-04FB-0ACD-2927-25AA8D8198AD}"/>
                  </a:ext>
                </a:extLst>
              </p:cNvPr>
              <p:cNvSpPr/>
              <p:nvPr/>
            </p:nvSpPr>
            <p:spPr>
              <a:xfrm>
                <a:off x="9774967" y="7449324"/>
                <a:ext cx="123581" cy="123581"/>
              </a:xfrm>
              <a:prstGeom prst="rect">
                <a:avLst/>
              </a:prstGeom>
              <a:solidFill>
                <a:srgbClr val="FBE5D6">
                  <a:alpha val="29804"/>
                </a:srgbClr>
              </a:solidFill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82" name="矩形 1481">
                <a:extLst>
                  <a:ext uri="{FF2B5EF4-FFF2-40B4-BE49-F238E27FC236}">
                    <a16:creationId xmlns:a16="http://schemas.microsoft.com/office/drawing/2014/main" id="{1C9D7858-0B63-85F4-34B8-61AEE334440C}"/>
                  </a:ext>
                </a:extLst>
              </p:cNvPr>
              <p:cNvSpPr/>
              <p:nvPr/>
            </p:nvSpPr>
            <p:spPr>
              <a:xfrm>
                <a:off x="9898547" y="7449324"/>
                <a:ext cx="123581" cy="123581"/>
              </a:xfrm>
              <a:prstGeom prst="rect">
                <a:avLst/>
              </a:prstGeom>
              <a:solidFill>
                <a:srgbClr val="FBE5D6">
                  <a:alpha val="29804"/>
                </a:srgbClr>
              </a:solidFill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83" name="矩形 1482">
                <a:extLst>
                  <a:ext uri="{FF2B5EF4-FFF2-40B4-BE49-F238E27FC236}">
                    <a16:creationId xmlns:a16="http://schemas.microsoft.com/office/drawing/2014/main" id="{48EDD991-F284-CD56-1E0B-04AC6C043FC6}"/>
                  </a:ext>
                </a:extLst>
              </p:cNvPr>
              <p:cNvSpPr/>
              <p:nvPr/>
            </p:nvSpPr>
            <p:spPr>
              <a:xfrm>
                <a:off x="9775011" y="7080822"/>
                <a:ext cx="123581" cy="123581"/>
              </a:xfrm>
              <a:prstGeom prst="rect">
                <a:avLst/>
              </a:prstGeom>
              <a:solidFill>
                <a:srgbClr val="FBE5D6">
                  <a:alpha val="29804"/>
                </a:srgbClr>
              </a:solidFill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84" name="矩形 1483">
                <a:extLst>
                  <a:ext uri="{FF2B5EF4-FFF2-40B4-BE49-F238E27FC236}">
                    <a16:creationId xmlns:a16="http://schemas.microsoft.com/office/drawing/2014/main" id="{2DB434B7-9025-6EFB-6272-05745E5E29D3}"/>
                  </a:ext>
                </a:extLst>
              </p:cNvPr>
              <p:cNvSpPr/>
              <p:nvPr/>
            </p:nvSpPr>
            <p:spPr>
              <a:xfrm>
                <a:off x="9898592" y="7080821"/>
                <a:ext cx="123581" cy="123581"/>
              </a:xfrm>
              <a:prstGeom prst="rect">
                <a:avLst/>
              </a:prstGeom>
              <a:solidFill>
                <a:srgbClr val="FBE5D6">
                  <a:alpha val="29804"/>
                </a:srgbClr>
              </a:solidFill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85" name="矩形 1484">
                <a:extLst>
                  <a:ext uri="{FF2B5EF4-FFF2-40B4-BE49-F238E27FC236}">
                    <a16:creationId xmlns:a16="http://schemas.microsoft.com/office/drawing/2014/main" id="{2D8FDB2D-AFBB-59D4-D372-1E4236F843F1}"/>
                  </a:ext>
                </a:extLst>
              </p:cNvPr>
              <p:cNvSpPr/>
              <p:nvPr/>
            </p:nvSpPr>
            <p:spPr>
              <a:xfrm>
                <a:off x="9774967" y="7572905"/>
                <a:ext cx="123581" cy="123581"/>
              </a:xfrm>
              <a:prstGeom prst="rect">
                <a:avLst/>
              </a:prstGeom>
              <a:solidFill>
                <a:srgbClr val="FBE5D6">
                  <a:alpha val="29804"/>
                </a:srgbClr>
              </a:solidFill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86" name="矩形 1485">
                <a:extLst>
                  <a:ext uri="{FF2B5EF4-FFF2-40B4-BE49-F238E27FC236}">
                    <a16:creationId xmlns:a16="http://schemas.microsoft.com/office/drawing/2014/main" id="{BD64ADA7-88BD-A418-37DE-172DBA9619B2}"/>
                  </a:ext>
                </a:extLst>
              </p:cNvPr>
              <p:cNvSpPr/>
              <p:nvPr/>
            </p:nvSpPr>
            <p:spPr>
              <a:xfrm>
                <a:off x="9898547" y="7572904"/>
                <a:ext cx="123581" cy="123581"/>
              </a:xfrm>
              <a:prstGeom prst="rect">
                <a:avLst/>
              </a:prstGeom>
              <a:solidFill>
                <a:srgbClr val="FBE5D6">
                  <a:alpha val="29804"/>
                </a:srgbClr>
              </a:solidFill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87" name="矩形 1486">
                <a:extLst>
                  <a:ext uri="{FF2B5EF4-FFF2-40B4-BE49-F238E27FC236}">
                    <a16:creationId xmlns:a16="http://schemas.microsoft.com/office/drawing/2014/main" id="{A81A7023-D75F-AF0D-A2A6-436E4E460947}"/>
                  </a:ext>
                </a:extLst>
              </p:cNvPr>
              <p:cNvSpPr/>
              <p:nvPr/>
            </p:nvSpPr>
            <p:spPr>
              <a:xfrm>
                <a:off x="9775011" y="7204401"/>
                <a:ext cx="123581" cy="123581"/>
              </a:xfrm>
              <a:prstGeom prst="rect">
                <a:avLst/>
              </a:prstGeom>
              <a:solidFill>
                <a:srgbClr val="FBE5D6">
                  <a:alpha val="29804"/>
                </a:srgbClr>
              </a:solidFill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88" name="矩形 1487">
                <a:extLst>
                  <a:ext uri="{FF2B5EF4-FFF2-40B4-BE49-F238E27FC236}">
                    <a16:creationId xmlns:a16="http://schemas.microsoft.com/office/drawing/2014/main" id="{A445D410-4DE6-439E-F734-A4E864901123}"/>
                  </a:ext>
                </a:extLst>
              </p:cNvPr>
              <p:cNvSpPr/>
              <p:nvPr/>
            </p:nvSpPr>
            <p:spPr>
              <a:xfrm>
                <a:off x="9898592" y="7204401"/>
                <a:ext cx="123581" cy="123581"/>
              </a:xfrm>
              <a:prstGeom prst="rect">
                <a:avLst/>
              </a:prstGeom>
              <a:solidFill>
                <a:srgbClr val="FBE5D6">
                  <a:alpha val="29804"/>
                </a:srgbClr>
              </a:solidFill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89" name="矩形 1488">
                <a:extLst>
                  <a:ext uri="{FF2B5EF4-FFF2-40B4-BE49-F238E27FC236}">
                    <a16:creationId xmlns:a16="http://schemas.microsoft.com/office/drawing/2014/main" id="{518C6C91-0988-EE71-E430-A0B0E58064F7}"/>
                  </a:ext>
                </a:extLst>
              </p:cNvPr>
              <p:cNvSpPr/>
              <p:nvPr/>
            </p:nvSpPr>
            <p:spPr>
              <a:xfrm>
                <a:off x="9774967" y="7696485"/>
                <a:ext cx="123581" cy="123581"/>
              </a:xfrm>
              <a:prstGeom prst="rect">
                <a:avLst/>
              </a:prstGeom>
              <a:solidFill>
                <a:srgbClr val="FBE5D6">
                  <a:alpha val="29804"/>
                </a:srgbClr>
              </a:solidFill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90" name="矩形 1489">
                <a:extLst>
                  <a:ext uri="{FF2B5EF4-FFF2-40B4-BE49-F238E27FC236}">
                    <a16:creationId xmlns:a16="http://schemas.microsoft.com/office/drawing/2014/main" id="{AD59277C-2013-976F-5B62-69A4E828EFBC}"/>
                  </a:ext>
                </a:extLst>
              </p:cNvPr>
              <p:cNvSpPr/>
              <p:nvPr/>
            </p:nvSpPr>
            <p:spPr>
              <a:xfrm>
                <a:off x="9898547" y="7696484"/>
                <a:ext cx="123581" cy="123581"/>
              </a:xfrm>
              <a:prstGeom prst="rect">
                <a:avLst/>
              </a:prstGeom>
              <a:solidFill>
                <a:srgbClr val="FBE5D6">
                  <a:alpha val="29804"/>
                </a:srgbClr>
              </a:solidFill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91" name="矩形 1490">
                <a:extLst>
                  <a:ext uri="{FF2B5EF4-FFF2-40B4-BE49-F238E27FC236}">
                    <a16:creationId xmlns:a16="http://schemas.microsoft.com/office/drawing/2014/main" id="{6F6C429E-76AF-5BF0-B60E-040077C28DB2}"/>
                  </a:ext>
                </a:extLst>
              </p:cNvPr>
              <p:cNvSpPr/>
              <p:nvPr/>
            </p:nvSpPr>
            <p:spPr>
              <a:xfrm>
                <a:off x="10021993" y="6833661"/>
                <a:ext cx="123581" cy="123581"/>
              </a:xfrm>
              <a:prstGeom prst="rect">
                <a:avLst/>
              </a:prstGeom>
              <a:solidFill>
                <a:srgbClr val="FBE5D6">
                  <a:alpha val="29804"/>
                </a:srgbClr>
              </a:solidFill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92" name="矩形 1491">
                <a:extLst>
                  <a:ext uri="{FF2B5EF4-FFF2-40B4-BE49-F238E27FC236}">
                    <a16:creationId xmlns:a16="http://schemas.microsoft.com/office/drawing/2014/main" id="{039A78A5-D55C-816E-AAC3-30B48E327459}"/>
                  </a:ext>
                </a:extLst>
              </p:cNvPr>
              <p:cNvSpPr/>
              <p:nvPr/>
            </p:nvSpPr>
            <p:spPr>
              <a:xfrm>
                <a:off x="10145574" y="6833661"/>
                <a:ext cx="123581" cy="123581"/>
              </a:xfrm>
              <a:prstGeom prst="rect">
                <a:avLst/>
              </a:prstGeom>
              <a:solidFill>
                <a:srgbClr val="FBE5D6">
                  <a:alpha val="29804"/>
                </a:srgbClr>
              </a:solidFill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93" name="矩形 1492">
                <a:extLst>
                  <a:ext uri="{FF2B5EF4-FFF2-40B4-BE49-F238E27FC236}">
                    <a16:creationId xmlns:a16="http://schemas.microsoft.com/office/drawing/2014/main" id="{E479023D-AC77-369F-56C0-9769579FAF1F}"/>
                  </a:ext>
                </a:extLst>
              </p:cNvPr>
              <p:cNvSpPr/>
              <p:nvPr/>
            </p:nvSpPr>
            <p:spPr>
              <a:xfrm>
                <a:off x="10021949" y="7325745"/>
                <a:ext cx="123581" cy="123581"/>
              </a:xfrm>
              <a:prstGeom prst="rect">
                <a:avLst/>
              </a:prstGeom>
              <a:solidFill>
                <a:srgbClr val="FBE5D6">
                  <a:alpha val="29804"/>
                </a:srgbClr>
              </a:solidFill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94" name="矩形 1493">
                <a:extLst>
                  <a:ext uri="{FF2B5EF4-FFF2-40B4-BE49-F238E27FC236}">
                    <a16:creationId xmlns:a16="http://schemas.microsoft.com/office/drawing/2014/main" id="{B92644B1-9F76-EA37-1773-BEE216712B76}"/>
                  </a:ext>
                </a:extLst>
              </p:cNvPr>
              <p:cNvSpPr/>
              <p:nvPr/>
            </p:nvSpPr>
            <p:spPr>
              <a:xfrm>
                <a:off x="10145529" y="7325744"/>
                <a:ext cx="123581" cy="123581"/>
              </a:xfrm>
              <a:prstGeom prst="rect">
                <a:avLst/>
              </a:prstGeom>
              <a:solidFill>
                <a:srgbClr val="FBE5D6">
                  <a:alpha val="29804"/>
                </a:srgbClr>
              </a:solidFill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95" name="矩形 1494">
                <a:extLst>
                  <a:ext uri="{FF2B5EF4-FFF2-40B4-BE49-F238E27FC236}">
                    <a16:creationId xmlns:a16="http://schemas.microsoft.com/office/drawing/2014/main" id="{30EF996C-551A-3E43-0B6B-ED28D29C7000}"/>
                  </a:ext>
                </a:extLst>
              </p:cNvPr>
              <p:cNvSpPr/>
              <p:nvPr/>
            </p:nvSpPr>
            <p:spPr>
              <a:xfrm>
                <a:off x="10021993" y="6957242"/>
                <a:ext cx="123581" cy="123581"/>
              </a:xfrm>
              <a:prstGeom prst="rect">
                <a:avLst/>
              </a:prstGeom>
              <a:solidFill>
                <a:srgbClr val="FBE5D6">
                  <a:alpha val="29804"/>
                </a:srgbClr>
              </a:solidFill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96" name="矩形 1495">
                <a:extLst>
                  <a:ext uri="{FF2B5EF4-FFF2-40B4-BE49-F238E27FC236}">
                    <a16:creationId xmlns:a16="http://schemas.microsoft.com/office/drawing/2014/main" id="{BADA3679-041F-08AA-CAA4-1A3E0780323C}"/>
                  </a:ext>
                </a:extLst>
              </p:cNvPr>
              <p:cNvSpPr/>
              <p:nvPr/>
            </p:nvSpPr>
            <p:spPr>
              <a:xfrm>
                <a:off x="10145574" y="6957241"/>
                <a:ext cx="123581" cy="123581"/>
              </a:xfrm>
              <a:prstGeom prst="rect">
                <a:avLst/>
              </a:prstGeom>
              <a:solidFill>
                <a:srgbClr val="FBE5D6">
                  <a:alpha val="29804"/>
                </a:srgbClr>
              </a:solidFill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97" name="矩形 1496">
                <a:extLst>
                  <a:ext uri="{FF2B5EF4-FFF2-40B4-BE49-F238E27FC236}">
                    <a16:creationId xmlns:a16="http://schemas.microsoft.com/office/drawing/2014/main" id="{08C49738-B51C-703A-6E80-41E93F131127}"/>
                  </a:ext>
                </a:extLst>
              </p:cNvPr>
              <p:cNvSpPr/>
              <p:nvPr/>
            </p:nvSpPr>
            <p:spPr>
              <a:xfrm>
                <a:off x="10021949" y="7449325"/>
                <a:ext cx="123581" cy="123581"/>
              </a:xfrm>
              <a:prstGeom prst="rect">
                <a:avLst/>
              </a:prstGeom>
              <a:solidFill>
                <a:srgbClr val="FBE5D6">
                  <a:alpha val="29804"/>
                </a:srgbClr>
              </a:solidFill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98" name="矩形 1497">
                <a:extLst>
                  <a:ext uri="{FF2B5EF4-FFF2-40B4-BE49-F238E27FC236}">
                    <a16:creationId xmlns:a16="http://schemas.microsoft.com/office/drawing/2014/main" id="{B89E61CE-CD51-3F5E-DACC-EF8FC51977D5}"/>
                  </a:ext>
                </a:extLst>
              </p:cNvPr>
              <p:cNvSpPr/>
              <p:nvPr/>
            </p:nvSpPr>
            <p:spPr>
              <a:xfrm>
                <a:off x="10145529" y="7449325"/>
                <a:ext cx="123581" cy="123581"/>
              </a:xfrm>
              <a:prstGeom prst="rect">
                <a:avLst/>
              </a:prstGeom>
              <a:solidFill>
                <a:srgbClr val="FBE5D6">
                  <a:alpha val="29804"/>
                </a:srgbClr>
              </a:solidFill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99" name="矩形 1498">
                <a:extLst>
                  <a:ext uri="{FF2B5EF4-FFF2-40B4-BE49-F238E27FC236}">
                    <a16:creationId xmlns:a16="http://schemas.microsoft.com/office/drawing/2014/main" id="{3CC13C22-66BE-C931-196A-E7258FDA5FD7}"/>
                  </a:ext>
                </a:extLst>
              </p:cNvPr>
              <p:cNvSpPr/>
              <p:nvPr/>
            </p:nvSpPr>
            <p:spPr>
              <a:xfrm>
                <a:off x="10021993" y="7080823"/>
                <a:ext cx="123581" cy="123581"/>
              </a:xfrm>
              <a:prstGeom prst="rect">
                <a:avLst/>
              </a:prstGeom>
              <a:solidFill>
                <a:srgbClr val="FBE5D6">
                  <a:alpha val="29804"/>
                </a:srgbClr>
              </a:solidFill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00" name="矩形 1499">
                <a:extLst>
                  <a:ext uri="{FF2B5EF4-FFF2-40B4-BE49-F238E27FC236}">
                    <a16:creationId xmlns:a16="http://schemas.microsoft.com/office/drawing/2014/main" id="{56381D3B-B426-C7A8-F7D2-BDAAD112A598}"/>
                  </a:ext>
                </a:extLst>
              </p:cNvPr>
              <p:cNvSpPr/>
              <p:nvPr/>
            </p:nvSpPr>
            <p:spPr>
              <a:xfrm>
                <a:off x="10145574" y="7080822"/>
                <a:ext cx="123581" cy="123581"/>
              </a:xfrm>
              <a:prstGeom prst="rect">
                <a:avLst/>
              </a:prstGeom>
              <a:solidFill>
                <a:srgbClr val="FBE5D6">
                  <a:alpha val="29804"/>
                </a:srgbClr>
              </a:solidFill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01" name="矩形 1500">
                <a:extLst>
                  <a:ext uri="{FF2B5EF4-FFF2-40B4-BE49-F238E27FC236}">
                    <a16:creationId xmlns:a16="http://schemas.microsoft.com/office/drawing/2014/main" id="{01D230EE-6560-896F-D472-A0046C311C02}"/>
                  </a:ext>
                </a:extLst>
              </p:cNvPr>
              <p:cNvSpPr/>
              <p:nvPr/>
            </p:nvSpPr>
            <p:spPr>
              <a:xfrm>
                <a:off x="10021949" y="7572906"/>
                <a:ext cx="123581" cy="123581"/>
              </a:xfrm>
              <a:prstGeom prst="rect">
                <a:avLst/>
              </a:prstGeom>
              <a:solidFill>
                <a:srgbClr val="FBE5D6">
                  <a:alpha val="29804"/>
                </a:srgbClr>
              </a:solidFill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02" name="矩形 1501">
                <a:extLst>
                  <a:ext uri="{FF2B5EF4-FFF2-40B4-BE49-F238E27FC236}">
                    <a16:creationId xmlns:a16="http://schemas.microsoft.com/office/drawing/2014/main" id="{0954B600-0153-FBAF-B952-81C6BB78F2B3}"/>
                  </a:ext>
                </a:extLst>
              </p:cNvPr>
              <p:cNvSpPr/>
              <p:nvPr/>
            </p:nvSpPr>
            <p:spPr>
              <a:xfrm>
                <a:off x="10145529" y="7572905"/>
                <a:ext cx="123581" cy="123581"/>
              </a:xfrm>
              <a:prstGeom prst="rect">
                <a:avLst/>
              </a:prstGeom>
              <a:solidFill>
                <a:srgbClr val="FBE5D6">
                  <a:alpha val="29804"/>
                </a:srgbClr>
              </a:solidFill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03" name="矩形 1502">
                <a:extLst>
                  <a:ext uri="{FF2B5EF4-FFF2-40B4-BE49-F238E27FC236}">
                    <a16:creationId xmlns:a16="http://schemas.microsoft.com/office/drawing/2014/main" id="{167B434B-FAA2-2208-9073-EE2734BECDC6}"/>
                  </a:ext>
                </a:extLst>
              </p:cNvPr>
              <p:cNvSpPr/>
              <p:nvPr/>
            </p:nvSpPr>
            <p:spPr>
              <a:xfrm>
                <a:off x="10021993" y="7204402"/>
                <a:ext cx="123581" cy="123581"/>
              </a:xfrm>
              <a:prstGeom prst="rect">
                <a:avLst/>
              </a:prstGeom>
              <a:solidFill>
                <a:srgbClr val="FBE5D6">
                  <a:alpha val="29804"/>
                </a:srgbClr>
              </a:solidFill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04" name="矩形 1503">
                <a:extLst>
                  <a:ext uri="{FF2B5EF4-FFF2-40B4-BE49-F238E27FC236}">
                    <a16:creationId xmlns:a16="http://schemas.microsoft.com/office/drawing/2014/main" id="{A2742FE9-CD5A-8477-1478-EC6FFA16096B}"/>
                  </a:ext>
                </a:extLst>
              </p:cNvPr>
              <p:cNvSpPr/>
              <p:nvPr/>
            </p:nvSpPr>
            <p:spPr>
              <a:xfrm>
                <a:off x="10145574" y="7204402"/>
                <a:ext cx="123581" cy="123581"/>
              </a:xfrm>
              <a:prstGeom prst="rect">
                <a:avLst/>
              </a:prstGeom>
              <a:solidFill>
                <a:srgbClr val="FBE5D6">
                  <a:alpha val="29804"/>
                </a:srgbClr>
              </a:solidFill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05" name="矩形 1504">
                <a:extLst>
                  <a:ext uri="{FF2B5EF4-FFF2-40B4-BE49-F238E27FC236}">
                    <a16:creationId xmlns:a16="http://schemas.microsoft.com/office/drawing/2014/main" id="{61486662-8F82-1F58-F354-E8AE6CDFC2C5}"/>
                  </a:ext>
                </a:extLst>
              </p:cNvPr>
              <p:cNvSpPr/>
              <p:nvPr/>
            </p:nvSpPr>
            <p:spPr>
              <a:xfrm>
                <a:off x="10021949" y="7696486"/>
                <a:ext cx="123581" cy="123581"/>
              </a:xfrm>
              <a:prstGeom prst="rect">
                <a:avLst/>
              </a:prstGeom>
              <a:solidFill>
                <a:srgbClr val="FBE5D6">
                  <a:alpha val="29804"/>
                </a:srgbClr>
              </a:solidFill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06" name="矩形 1505">
                <a:extLst>
                  <a:ext uri="{FF2B5EF4-FFF2-40B4-BE49-F238E27FC236}">
                    <a16:creationId xmlns:a16="http://schemas.microsoft.com/office/drawing/2014/main" id="{52DA678B-1721-70C2-B44A-AF1B28C3B705}"/>
                  </a:ext>
                </a:extLst>
              </p:cNvPr>
              <p:cNvSpPr/>
              <p:nvPr/>
            </p:nvSpPr>
            <p:spPr>
              <a:xfrm>
                <a:off x="10145529" y="7696485"/>
                <a:ext cx="123581" cy="123581"/>
              </a:xfrm>
              <a:prstGeom prst="rect">
                <a:avLst/>
              </a:prstGeom>
              <a:solidFill>
                <a:srgbClr val="FBE5D6">
                  <a:alpha val="29804"/>
                </a:srgbClr>
              </a:solidFill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07" name="矩形 1506">
                <a:extLst>
                  <a:ext uri="{FF2B5EF4-FFF2-40B4-BE49-F238E27FC236}">
                    <a16:creationId xmlns:a16="http://schemas.microsoft.com/office/drawing/2014/main" id="{FDF7EC0E-7294-7907-2533-7B65D52ECC91}"/>
                  </a:ext>
                </a:extLst>
              </p:cNvPr>
              <p:cNvSpPr/>
              <p:nvPr/>
            </p:nvSpPr>
            <p:spPr>
              <a:xfrm>
                <a:off x="10269065" y="6833660"/>
                <a:ext cx="123581" cy="123581"/>
              </a:xfrm>
              <a:prstGeom prst="rect">
                <a:avLst/>
              </a:prstGeom>
              <a:solidFill>
                <a:srgbClr val="FBE5D6">
                  <a:alpha val="29804"/>
                </a:srgbClr>
              </a:solidFill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08" name="矩形 1507">
                <a:extLst>
                  <a:ext uri="{FF2B5EF4-FFF2-40B4-BE49-F238E27FC236}">
                    <a16:creationId xmlns:a16="http://schemas.microsoft.com/office/drawing/2014/main" id="{1E90DFE4-9B13-2E29-674A-8A62D7F9BFAA}"/>
                  </a:ext>
                </a:extLst>
              </p:cNvPr>
              <p:cNvSpPr/>
              <p:nvPr/>
            </p:nvSpPr>
            <p:spPr>
              <a:xfrm>
                <a:off x="10392646" y="6833660"/>
                <a:ext cx="123581" cy="123581"/>
              </a:xfrm>
              <a:prstGeom prst="rect">
                <a:avLst/>
              </a:prstGeom>
              <a:solidFill>
                <a:srgbClr val="FBE5D6">
                  <a:alpha val="29804"/>
                </a:srgbClr>
              </a:solidFill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09" name="矩形 1508">
                <a:extLst>
                  <a:ext uri="{FF2B5EF4-FFF2-40B4-BE49-F238E27FC236}">
                    <a16:creationId xmlns:a16="http://schemas.microsoft.com/office/drawing/2014/main" id="{0F39B00C-9423-C559-202F-B2BFE01C10B5}"/>
                  </a:ext>
                </a:extLst>
              </p:cNvPr>
              <p:cNvSpPr/>
              <p:nvPr/>
            </p:nvSpPr>
            <p:spPr>
              <a:xfrm>
                <a:off x="10269021" y="7325744"/>
                <a:ext cx="123581" cy="123581"/>
              </a:xfrm>
              <a:prstGeom prst="rect">
                <a:avLst/>
              </a:prstGeom>
              <a:solidFill>
                <a:srgbClr val="FBE5D6">
                  <a:alpha val="29804"/>
                </a:srgbClr>
              </a:solidFill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10" name="矩形 1509">
                <a:extLst>
                  <a:ext uri="{FF2B5EF4-FFF2-40B4-BE49-F238E27FC236}">
                    <a16:creationId xmlns:a16="http://schemas.microsoft.com/office/drawing/2014/main" id="{0737C9F4-8ACA-05F8-07E1-9D1A999F69C5}"/>
                  </a:ext>
                </a:extLst>
              </p:cNvPr>
              <p:cNvSpPr/>
              <p:nvPr/>
            </p:nvSpPr>
            <p:spPr>
              <a:xfrm>
                <a:off x="10392601" y="7325743"/>
                <a:ext cx="123581" cy="123581"/>
              </a:xfrm>
              <a:prstGeom prst="rect">
                <a:avLst/>
              </a:prstGeom>
              <a:solidFill>
                <a:srgbClr val="FBE5D6">
                  <a:alpha val="29804"/>
                </a:srgbClr>
              </a:solidFill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11" name="矩形 1510">
                <a:extLst>
                  <a:ext uri="{FF2B5EF4-FFF2-40B4-BE49-F238E27FC236}">
                    <a16:creationId xmlns:a16="http://schemas.microsoft.com/office/drawing/2014/main" id="{5DE105A3-0E72-67AD-FBA0-7164451A89DC}"/>
                  </a:ext>
                </a:extLst>
              </p:cNvPr>
              <p:cNvSpPr/>
              <p:nvPr/>
            </p:nvSpPr>
            <p:spPr>
              <a:xfrm>
                <a:off x="10269065" y="6957241"/>
                <a:ext cx="123581" cy="123581"/>
              </a:xfrm>
              <a:prstGeom prst="rect">
                <a:avLst/>
              </a:prstGeom>
              <a:solidFill>
                <a:srgbClr val="FBE5D6">
                  <a:alpha val="29804"/>
                </a:srgbClr>
              </a:solidFill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12" name="矩形 1511">
                <a:extLst>
                  <a:ext uri="{FF2B5EF4-FFF2-40B4-BE49-F238E27FC236}">
                    <a16:creationId xmlns:a16="http://schemas.microsoft.com/office/drawing/2014/main" id="{E1695648-E8FC-70BD-0040-B63B629FFE7C}"/>
                  </a:ext>
                </a:extLst>
              </p:cNvPr>
              <p:cNvSpPr/>
              <p:nvPr/>
            </p:nvSpPr>
            <p:spPr>
              <a:xfrm>
                <a:off x="10392646" y="6957240"/>
                <a:ext cx="123581" cy="123581"/>
              </a:xfrm>
              <a:prstGeom prst="rect">
                <a:avLst/>
              </a:prstGeom>
              <a:solidFill>
                <a:srgbClr val="FBE5D6">
                  <a:alpha val="29804"/>
                </a:srgbClr>
              </a:solidFill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13" name="矩形 1512">
                <a:extLst>
                  <a:ext uri="{FF2B5EF4-FFF2-40B4-BE49-F238E27FC236}">
                    <a16:creationId xmlns:a16="http://schemas.microsoft.com/office/drawing/2014/main" id="{3C421559-8E76-004B-0FCB-F4D61CA45788}"/>
                  </a:ext>
                </a:extLst>
              </p:cNvPr>
              <p:cNvSpPr/>
              <p:nvPr/>
            </p:nvSpPr>
            <p:spPr>
              <a:xfrm>
                <a:off x="10269021" y="7449324"/>
                <a:ext cx="123581" cy="123581"/>
              </a:xfrm>
              <a:prstGeom prst="rect">
                <a:avLst/>
              </a:prstGeom>
              <a:solidFill>
                <a:srgbClr val="FBE5D6">
                  <a:alpha val="29804"/>
                </a:srgbClr>
              </a:solidFill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14" name="矩形 1513">
                <a:extLst>
                  <a:ext uri="{FF2B5EF4-FFF2-40B4-BE49-F238E27FC236}">
                    <a16:creationId xmlns:a16="http://schemas.microsoft.com/office/drawing/2014/main" id="{404D98FD-CA10-D5E5-B446-55E2295D4986}"/>
                  </a:ext>
                </a:extLst>
              </p:cNvPr>
              <p:cNvSpPr/>
              <p:nvPr/>
            </p:nvSpPr>
            <p:spPr>
              <a:xfrm>
                <a:off x="10392601" y="7449324"/>
                <a:ext cx="123581" cy="123581"/>
              </a:xfrm>
              <a:prstGeom prst="rect">
                <a:avLst/>
              </a:prstGeom>
              <a:solidFill>
                <a:srgbClr val="FBE5D6">
                  <a:alpha val="29804"/>
                </a:srgbClr>
              </a:solidFill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15" name="矩形 1514">
                <a:extLst>
                  <a:ext uri="{FF2B5EF4-FFF2-40B4-BE49-F238E27FC236}">
                    <a16:creationId xmlns:a16="http://schemas.microsoft.com/office/drawing/2014/main" id="{F0CD9163-23FE-B8F8-D748-A537D554B92B}"/>
                  </a:ext>
                </a:extLst>
              </p:cNvPr>
              <p:cNvSpPr/>
              <p:nvPr/>
            </p:nvSpPr>
            <p:spPr>
              <a:xfrm>
                <a:off x="10269065" y="7080822"/>
                <a:ext cx="123581" cy="123581"/>
              </a:xfrm>
              <a:prstGeom prst="rect">
                <a:avLst/>
              </a:prstGeom>
              <a:solidFill>
                <a:srgbClr val="FBE5D6">
                  <a:alpha val="29804"/>
                </a:srgbClr>
              </a:solidFill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16" name="矩形 1515">
                <a:extLst>
                  <a:ext uri="{FF2B5EF4-FFF2-40B4-BE49-F238E27FC236}">
                    <a16:creationId xmlns:a16="http://schemas.microsoft.com/office/drawing/2014/main" id="{B6BE8A03-8472-00A5-6A8B-140916F9E147}"/>
                  </a:ext>
                </a:extLst>
              </p:cNvPr>
              <p:cNvSpPr/>
              <p:nvPr/>
            </p:nvSpPr>
            <p:spPr>
              <a:xfrm>
                <a:off x="10392646" y="7080821"/>
                <a:ext cx="123581" cy="123581"/>
              </a:xfrm>
              <a:prstGeom prst="rect">
                <a:avLst/>
              </a:prstGeom>
              <a:solidFill>
                <a:srgbClr val="FBE5D6">
                  <a:alpha val="29804"/>
                </a:srgbClr>
              </a:solidFill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17" name="矩形 1516">
                <a:extLst>
                  <a:ext uri="{FF2B5EF4-FFF2-40B4-BE49-F238E27FC236}">
                    <a16:creationId xmlns:a16="http://schemas.microsoft.com/office/drawing/2014/main" id="{B4A60624-04B8-E2E8-C322-B393FC2A2AA7}"/>
                  </a:ext>
                </a:extLst>
              </p:cNvPr>
              <p:cNvSpPr/>
              <p:nvPr/>
            </p:nvSpPr>
            <p:spPr>
              <a:xfrm>
                <a:off x="10269021" y="7572905"/>
                <a:ext cx="123581" cy="123581"/>
              </a:xfrm>
              <a:prstGeom prst="rect">
                <a:avLst/>
              </a:prstGeom>
              <a:solidFill>
                <a:srgbClr val="FBE5D6">
                  <a:alpha val="29804"/>
                </a:srgbClr>
              </a:solidFill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18" name="矩形 1517">
                <a:extLst>
                  <a:ext uri="{FF2B5EF4-FFF2-40B4-BE49-F238E27FC236}">
                    <a16:creationId xmlns:a16="http://schemas.microsoft.com/office/drawing/2014/main" id="{C0E97E3D-9298-75AC-8834-1BED0BABC72B}"/>
                  </a:ext>
                </a:extLst>
              </p:cNvPr>
              <p:cNvSpPr/>
              <p:nvPr/>
            </p:nvSpPr>
            <p:spPr>
              <a:xfrm>
                <a:off x="10392601" y="7572904"/>
                <a:ext cx="123581" cy="123581"/>
              </a:xfrm>
              <a:prstGeom prst="rect">
                <a:avLst/>
              </a:prstGeom>
              <a:solidFill>
                <a:srgbClr val="FBE5D6">
                  <a:alpha val="29804"/>
                </a:srgbClr>
              </a:solidFill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19" name="矩形 1518">
                <a:extLst>
                  <a:ext uri="{FF2B5EF4-FFF2-40B4-BE49-F238E27FC236}">
                    <a16:creationId xmlns:a16="http://schemas.microsoft.com/office/drawing/2014/main" id="{81446CEF-AED7-8300-1B43-EF91986C3FCA}"/>
                  </a:ext>
                </a:extLst>
              </p:cNvPr>
              <p:cNvSpPr/>
              <p:nvPr/>
            </p:nvSpPr>
            <p:spPr>
              <a:xfrm>
                <a:off x="10269065" y="7204401"/>
                <a:ext cx="123581" cy="123581"/>
              </a:xfrm>
              <a:prstGeom prst="rect">
                <a:avLst/>
              </a:prstGeom>
              <a:solidFill>
                <a:srgbClr val="FBE5D6">
                  <a:alpha val="29804"/>
                </a:srgbClr>
              </a:solidFill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20" name="矩形 1519">
                <a:extLst>
                  <a:ext uri="{FF2B5EF4-FFF2-40B4-BE49-F238E27FC236}">
                    <a16:creationId xmlns:a16="http://schemas.microsoft.com/office/drawing/2014/main" id="{E267C556-86F4-D6C3-3FC1-700B03A0B5E7}"/>
                  </a:ext>
                </a:extLst>
              </p:cNvPr>
              <p:cNvSpPr/>
              <p:nvPr/>
            </p:nvSpPr>
            <p:spPr>
              <a:xfrm>
                <a:off x="10392646" y="7204401"/>
                <a:ext cx="123581" cy="123581"/>
              </a:xfrm>
              <a:prstGeom prst="rect">
                <a:avLst/>
              </a:prstGeom>
              <a:solidFill>
                <a:srgbClr val="FBE5D6">
                  <a:alpha val="29804"/>
                </a:srgbClr>
              </a:solidFill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21" name="矩形 1520">
                <a:extLst>
                  <a:ext uri="{FF2B5EF4-FFF2-40B4-BE49-F238E27FC236}">
                    <a16:creationId xmlns:a16="http://schemas.microsoft.com/office/drawing/2014/main" id="{6291F301-0BC3-D6DA-E6D0-29FD90D0C839}"/>
                  </a:ext>
                </a:extLst>
              </p:cNvPr>
              <p:cNvSpPr/>
              <p:nvPr/>
            </p:nvSpPr>
            <p:spPr>
              <a:xfrm>
                <a:off x="10269021" y="7696485"/>
                <a:ext cx="123581" cy="123581"/>
              </a:xfrm>
              <a:prstGeom prst="rect">
                <a:avLst/>
              </a:prstGeom>
              <a:solidFill>
                <a:srgbClr val="FBE5D6">
                  <a:alpha val="29804"/>
                </a:srgbClr>
              </a:solidFill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22" name="矩形 1521">
                <a:extLst>
                  <a:ext uri="{FF2B5EF4-FFF2-40B4-BE49-F238E27FC236}">
                    <a16:creationId xmlns:a16="http://schemas.microsoft.com/office/drawing/2014/main" id="{F59745DF-6D89-503E-87D1-CDBC2AA4D3D6}"/>
                  </a:ext>
                </a:extLst>
              </p:cNvPr>
              <p:cNvSpPr/>
              <p:nvPr/>
            </p:nvSpPr>
            <p:spPr>
              <a:xfrm>
                <a:off x="10392601" y="7696484"/>
                <a:ext cx="123581" cy="123581"/>
              </a:xfrm>
              <a:prstGeom prst="rect">
                <a:avLst/>
              </a:prstGeom>
              <a:solidFill>
                <a:srgbClr val="FBE5D6">
                  <a:alpha val="29804"/>
                </a:srgbClr>
              </a:solidFill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1823" name="组合 1822">
            <a:extLst>
              <a:ext uri="{FF2B5EF4-FFF2-40B4-BE49-F238E27FC236}">
                <a16:creationId xmlns:a16="http://schemas.microsoft.com/office/drawing/2014/main" id="{F3FD4EE3-16AB-78E9-BD2F-662DF78BE81E}"/>
              </a:ext>
            </a:extLst>
          </p:cNvPr>
          <p:cNvGrpSpPr/>
          <p:nvPr/>
        </p:nvGrpSpPr>
        <p:grpSpPr>
          <a:xfrm>
            <a:off x="11161709" y="2818070"/>
            <a:ext cx="514746" cy="1711124"/>
            <a:chOff x="11335068" y="2818070"/>
            <a:chExt cx="514746" cy="1711124"/>
          </a:xfrm>
        </p:grpSpPr>
        <p:grpSp>
          <p:nvGrpSpPr>
            <p:cNvPr id="1444" name="组合 1443">
              <a:extLst>
                <a:ext uri="{FF2B5EF4-FFF2-40B4-BE49-F238E27FC236}">
                  <a16:creationId xmlns:a16="http://schemas.microsoft.com/office/drawing/2014/main" id="{1553B06C-19C9-050F-3CE0-8C73E5A885D5}"/>
                </a:ext>
              </a:extLst>
            </p:cNvPr>
            <p:cNvGrpSpPr/>
            <p:nvPr/>
          </p:nvGrpSpPr>
          <p:grpSpPr>
            <a:xfrm>
              <a:off x="11372130" y="2818070"/>
              <a:ext cx="330799" cy="388375"/>
              <a:chOff x="3574405" y="6211195"/>
              <a:chExt cx="330799" cy="388375"/>
            </a:xfrm>
          </p:grpSpPr>
          <p:sp>
            <p:nvSpPr>
              <p:cNvPr id="1445" name="文本框 1444">
                <a:extLst>
                  <a:ext uri="{FF2B5EF4-FFF2-40B4-BE49-F238E27FC236}">
                    <a16:creationId xmlns:a16="http://schemas.microsoft.com/office/drawing/2014/main" id="{A214F321-A2CA-4252-6E9E-B97D1B858E94}"/>
                  </a:ext>
                </a:extLst>
              </p:cNvPr>
              <p:cNvSpPr txBox="1"/>
              <p:nvPr/>
            </p:nvSpPr>
            <p:spPr>
              <a:xfrm rot="18982472">
                <a:off x="3574405" y="6211195"/>
                <a:ext cx="298535" cy="3692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h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446" name="直接连接符 132">
                <a:extLst>
                  <a:ext uri="{FF2B5EF4-FFF2-40B4-BE49-F238E27FC236}">
                    <a16:creationId xmlns:a16="http://schemas.microsoft.com/office/drawing/2014/main" id="{FD31A0EE-35EE-BE71-6E49-2F1141335AA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724978" y="6438059"/>
                <a:ext cx="180226" cy="161511"/>
              </a:xfrm>
              <a:prstGeom prst="line">
                <a:avLst/>
              </a:prstGeom>
              <a:ln w="12700">
                <a:headEnd type="triangl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447" name="文本框 1446">
              <a:extLst>
                <a:ext uri="{FF2B5EF4-FFF2-40B4-BE49-F238E27FC236}">
                  <a16:creationId xmlns:a16="http://schemas.microsoft.com/office/drawing/2014/main" id="{440075F7-5152-FBEE-1706-D2992D7D53AF}"/>
                </a:ext>
              </a:extLst>
            </p:cNvPr>
            <p:cNvSpPr txBox="1"/>
            <p:nvPr/>
          </p:nvSpPr>
          <p:spPr>
            <a:xfrm>
              <a:off x="11516068" y="4159862"/>
              <a:ext cx="3337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c’</a:t>
              </a:r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587" name="组合 1586">
              <a:extLst>
                <a:ext uri="{FF2B5EF4-FFF2-40B4-BE49-F238E27FC236}">
                  <a16:creationId xmlns:a16="http://schemas.microsoft.com/office/drawing/2014/main" id="{03D6D3D8-5F49-5AD4-27EA-2F5D3CB3C4D6}"/>
                </a:ext>
              </a:extLst>
            </p:cNvPr>
            <p:cNvGrpSpPr/>
            <p:nvPr/>
          </p:nvGrpSpPr>
          <p:grpSpPr>
            <a:xfrm>
              <a:off x="11620216" y="3169340"/>
              <a:ext cx="187568" cy="1050489"/>
              <a:chOff x="6801149" y="6623098"/>
              <a:chExt cx="187568" cy="1050489"/>
            </a:xfrm>
          </p:grpSpPr>
          <p:grpSp>
            <p:nvGrpSpPr>
              <p:cNvPr id="1588" name="组合 1587">
                <a:extLst>
                  <a:ext uri="{FF2B5EF4-FFF2-40B4-BE49-F238E27FC236}">
                    <a16:creationId xmlns:a16="http://schemas.microsoft.com/office/drawing/2014/main" id="{EED77B3D-87D2-C806-FB50-1594376BE3C2}"/>
                  </a:ext>
                </a:extLst>
              </p:cNvPr>
              <p:cNvGrpSpPr/>
              <p:nvPr/>
            </p:nvGrpSpPr>
            <p:grpSpPr>
              <a:xfrm>
                <a:off x="6865092" y="6623098"/>
                <a:ext cx="123625" cy="986406"/>
                <a:chOff x="9057437" y="5515736"/>
                <a:chExt cx="123625" cy="986406"/>
              </a:xfrm>
            </p:grpSpPr>
            <p:sp>
              <p:nvSpPr>
                <p:cNvPr id="1598" name="矩形 1597">
                  <a:extLst>
                    <a:ext uri="{FF2B5EF4-FFF2-40B4-BE49-F238E27FC236}">
                      <a16:creationId xmlns:a16="http://schemas.microsoft.com/office/drawing/2014/main" id="{EA39DB80-D42F-95DF-7FBE-6FFC995B40F9}"/>
                    </a:ext>
                  </a:extLst>
                </p:cNvPr>
                <p:cNvSpPr/>
                <p:nvPr/>
              </p:nvSpPr>
              <p:spPr>
                <a:xfrm>
                  <a:off x="9057481" y="5515736"/>
                  <a:ext cx="123581" cy="123581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599" name="矩形 1598">
                  <a:extLst>
                    <a:ext uri="{FF2B5EF4-FFF2-40B4-BE49-F238E27FC236}">
                      <a16:creationId xmlns:a16="http://schemas.microsoft.com/office/drawing/2014/main" id="{7D0DD14A-E560-6D78-6F5E-37B1C9A0DD2A}"/>
                    </a:ext>
                  </a:extLst>
                </p:cNvPr>
                <p:cNvSpPr/>
                <p:nvPr/>
              </p:nvSpPr>
              <p:spPr>
                <a:xfrm>
                  <a:off x="9057437" y="6007820"/>
                  <a:ext cx="123581" cy="123581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00" name="矩形 1599">
                  <a:extLst>
                    <a:ext uri="{FF2B5EF4-FFF2-40B4-BE49-F238E27FC236}">
                      <a16:creationId xmlns:a16="http://schemas.microsoft.com/office/drawing/2014/main" id="{94FB6038-6F4D-8140-8A48-92BE2E01570D}"/>
                    </a:ext>
                  </a:extLst>
                </p:cNvPr>
                <p:cNvSpPr/>
                <p:nvPr/>
              </p:nvSpPr>
              <p:spPr>
                <a:xfrm>
                  <a:off x="9057481" y="5639317"/>
                  <a:ext cx="123581" cy="123581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01" name="矩形 1600">
                  <a:extLst>
                    <a:ext uri="{FF2B5EF4-FFF2-40B4-BE49-F238E27FC236}">
                      <a16:creationId xmlns:a16="http://schemas.microsoft.com/office/drawing/2014/main" id="{AFE5350C-EC04-A212-9EEE-E22442B58587}"/>
                    </a:ext>
                  </a:extLst>
                </p:cNvPr>
                <p:cNvSpPr/>
                <p:nvPr/>
              </p:nvSpPr>
              <p:spPr>
                <a:xfrm>
                  <a:off x="9057437" y="6131400"/>
                  <a:ext cx="123581" cy="123581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02" name="矩形 1601">
                  <a:extLst>
                    <a:ext uri="{FF2B5EF4-FFF2-40B4-BE49-F238E27FC236}">
                      <a16:creationId xmlns:a16="http://schemas.microsoft.com/office/drawing/2014/main" id="{A886E0F0-5AE9-CD78-86AE-5E76E30BDC38}"/>
                    </a:ext>
                  </a:extLst>
                </p:cNvPr>
                <p:cNvSpPr/>
                <p:nvPr/>
              </p:nvSpPr>
              <p:spPr>
                <a:xfrm>
                  <a:off x="9057481" y="5762898"/>
                  <a:ext cx="123581" cy="123581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03" name="矩形 1602">
                  <a:extLst>
                    <a:ext uri="{FF2B5EF4-FFF2-40B4-BE49-F238E27FC236}">
                      <a16:creationId xmlns:a16="http://schemas.microsoft.com/office/drawing/2014/main" id="{AEFA716F-8531-8BE2-33AD-75474F2FEAF7}"/>
                    </a:ext>
                  </a:extLst>
                </p:cNvPr>
                <p:cNvSpPr/>
                <p:nvPr/>
              </p:nvSpPr>
              <p:spPr>
                <a:xfrm>
                  <a:off x="9057437" y="6254981"/>
                  <a:ext cx="123581" cy="123581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04" name="矩形 1603">
                  <a:extLst>
                    <a:ext uri="{FF2B5EF4-FFF2-40B4-BE49-F238E27FC236}">
                      <a16:creationId xmlns:a16="http://schemas.microsoft.com/office/drawing/2014/main" id="{5A32C06F-A891-1AEA-221C-63BBE8C70E70}"/>
                    </a:ext>
                  </a:extLst>
                </p:cNvPr>
                <p:cNvSpPr/>
                <p:nvPr/>
              </p:nvSpPr>
              <p:spPr>
                <a:xfrm>
                  <a:off x="9057481" y="5886477"/>
                  <a:ext cx="123581" cy="123581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05" name="矩形 1604">
                  <a:extLst>
                    <a:ext uri="{FF2B5EF4-FFF2-40B4-BE49-F238E27FC236}">
                      <a16:creationId xmlns:a16="http://schemas.microsoft.com/office/drawing/2014/main" id="{FC63ADA0-A7CC-A435-5083-C7836403EE0D}"/>
                    </a:ext>
                  </a:extLst>
                </p:cNvPr>
                <p:cNvSpPr/>
                <p:nvPr/>
              </p:nvSpPr>
              <p:spPr>
                <a:xfrm>
                  <a:off x="9057437" y="6378561"/>
                  <a:ext cx="123581" cy="123581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589" name="组合 1588">
                <a:extLst>
                  <a:ext uri="{FF2B5EF4-FFF2-40B4-BE49-F238E27FC236}">
                    <a16:creationId xmlns:a16="http://schemas.microsoft.com/office/drawing/2014/main" id="{5C86D942-D118-F62D-93EC-37D4A406E0AA}"/>
                  </a:ext>
                </a:extLst>
              </p:cNvPr>
              <p:cNvGrpSpPr/>
              <p:nvPr/>
            </p:nvGrpSpPr>
            <p:grpSpPr>
              <a:xfrm>
                <a:off x="6801149" y="6687181"/>
                <a:ext cx="123625" cy="986406"/>
                <a:chOff x="9680295" y="6986061"/>
                <a:chExt cx="123625" cy="986406"/>
              </a:xfrm>
            </p:grpSpPr>
            <p:sp>
              <p:nvSpPr>
                <p:cNvPr id="1590" name="矩形 1589">
                  <a:extLst>
                    <a:ext uri="{FF2B5EF4-FFF2-40B4-BE49-F238E27FC236}">
                      <a16:creationId xmlns:a16="http://schemas.microsoft.com/office/drawing/2014/main" id="{01A3EF5E-60FA-3D7F-5C28-9882467BEA51}"/>
                    </a:ext>
                  </a:extLst>
                </p:cNvPr>
                <p:cNvSpPr/>
                <p:nvPr/>
              </p:nvSpPr>
              <p:spPr>
                <a:xfrm>
                  <a:off x="9680339" y="6986061"/>
                  <a:ext cx="123581" cy="123581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591" name="矩形 1590">
                  <a:extLst>
                    <a:ext uri="{FF2B5EF4-FFF2-40B4-BE49-F238E27FC236}">
                      <a16:creationId xmlns:a16="http://schemas.microsoft.com/office/drawing/2014/main" id="{DA2CA25C-56ED-DE19-F175-CD4AE98876F9}"/>
                    </a:ext>
                  </a:extLst>
                </p:cNvPr>
                <p:cNvSpPr/>
                <p:nvPr/>
              </p:nvSpPr>
              <p:spPr>
                <a:xfrm>
                  <a:off x="9680295" y="7478145"/>
                  <a:ext cx="123581" cy="123581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592" name="矩形 1591">
                  <a:extLst>
                    <a:ext uri="{FF2B5EF4-FFF2-40B4-BE49-F238E27FC236}">
                      <a16:creationId xmlns:a16="http://schemas.microsoft.com/office/drawing/2014/main" id="{193D09BB-D3C0-0A05-EF27-F36DEF64D815}"/>
                    </a:ext>
                  </a:extLst>
                </p:cNvPr>
                <p:cNvSpPr/>
                <p:nvPr/>
              </p:nvSpPr>
              <p:spPr>
                <a:xfrm>
                  <a:off x="9680339" y="7109642"/>
                  <a:ext cx="123581" cy="123581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593" name="矩形 1592">
                  <a:extLst>
                    <a:ext uri="{FF2B5EF4-FFF2-40B4-BE49-F238E27FC236}">
                      <a16:creationId xmlns:a16="http://schemas.microsoft.com/office/drawing/2014/main" id="{45ADA424-7BB4-7F4C-966F-274FE3BBFC62}"/>
                    </a:ext>
                  </a:extLst>
                </p:cNvPr>
                <p:cNvSpPr/>
                <p:nvPr/>
              </p:nvSpPr>
              <p:spPr>
                <a:xfrm>
                  <a:off x="9680295" y="7601725"/>
                  <a:ext cx="123581" cy="123581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594" name="矩形 1593">
                  <a:extLst>
                    <a:ext uri="{FF2B5EF4-FFF2-40B4-BE49-F238E27FC236}">
                      <a16:creationId xmlns:a16="http://schemas.microsoft.com/office/drawing/2014/main" id="{83C09000-CCAE-E89B-7509-72AA427CB355}"/>
                    </a:ext>
                  </a:extLst>
                </p:cNvPr>
                <p:cNvSpPr/>
                <p:nvPr/>
              </p:nvSpPr>
              <p:spPr>
                <a:xfrm>
                  <a:off x="9680339" y="7233223"/>
                  <a:ext cx="123581" cy="123581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595" name="矩形 1594">
                  <a:extLst>
                    <a:ext uri="{FF2B5EF4-FFF2-40B4-BE49-F238E27FC236}">
                      <a16:creationId xmlns:a16="http://schemas.microsoft.com/office/drawing/2014/main" id="{3A86838A-85A5-0ABA-4AB4-CC260267256F}"/>
                    </a:ext>
                  </a:extLst>
                </p:cNvPr>
                <p:cNvSpPr/>
                <p:nvPr/>
              </p:nvSpPr>
              <p:spPr>
                <a:xfrm>
                  <a:off x="9680295" y="7725306"/>
                  <a:ext cx="123581" cy="123581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596" name="矩形 1595">
                  <a:extLst>
                    <a:ext uri="{FF2B5EF4-FFF2-40B4-BE49-F238E27FC236}">
                      <a16:creationId xmlns:a16="http://schemas.microsoft.com/office/drawing/2014/main" id="{F11D141B-0407-A1FE-9145-DE590D0C5742}"/>
                    </a:ext>
                  </a:extLst>
                </p:cNvPr>
                <p:cNvSpPr/>
                <p:nvPr/>
              </p:nvSpPr>
              <p:spPr>
                <a:xfrm>
                  <a:off x="9680339" y="7356802"/>
                  <a:ext cx="123581" cy="123581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597" name="矩形 1596">
                  <a:extLst>
                    <a:ext uri="{FF2B5EF4-FFF2-40B4-BE49-F238E27FC236}">
                      <a16:creationId xmlns:a16="http://schemas.microsoft.com/office/drawing/2014/main" id="{66CF2486-02B2-A7F3-A575-49FC97AD2639}"/>
                    </a:ext>
                  </a:extLst>
                </p:cNvPr>
                <p:cNvSpPr/>
                <p:nvPr/>
              </p:nvSpPr>
              <p:spPr>
                <a:xfrm>
                  <a:off x="9680295" y="7848886"/>
                  <a:ext cx="123581" cy="123581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1606" name="文本框 1605">
              <a:extLst>
                <a:ext uri="{FF2B5EF4-FFF2-40B4-BE49-F238E27FC236}">
                  <a16:creationId xmlns:a16="http://schemas.microsoft.com/office/drawing/2014/main" id="{2FDB65EE-7016-3A6E-542C-A8A0F0369757}"/>
                </a:ext>
              </a:extLst>
            </p:cNvPr>
            <p:cNvSpPr txBox="1"/>
            <p:nvPr/>
          </p:nvSpPr>
          <p:spPr>
            <a:xfrm>
              <a:off x="11335068" y="3432344"/>
              <a:ext cx="3337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N</a:t>
              </a:r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607" name="右箭头 1606">
            <a:extLst>
              <a:ext uri="{FF2B5EF4-FFF2-40B4-BE49-F238E27FC236}">
                <a16:creationId xmlns:a16="http://schemas.microsoft.com/office/drawing/2014/main" id="{286595DB-7C70-2D0F-9EA5-34AD6BEA9E9F}"/>
              </a:ext>
            </a:extLst>
          </p:cNvPr>
          <p:cNvSpPr/>
          <p:nvPr/>
        </p:nvSpPr>
        <p:spPr>
          <a:xfrm>
            <a:off x="11664969" y="3535455"/>
            <a:ext cx="199233" cy="223893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609" name="组合 1608">
            <a:extLst>
              <a:ext uri="{FF2B5EF4-FFF2-40B4-BE49-F238E27FC236}">
                <a16:creationId xmlns:a16="http://schemas.microsoft.com/office/drawing/2014/main" id="{62745EE8-B7B2-A5FE-4631-70FA8ECE5A4C}"/>
              </a:ext>
            </a:extLst>
          </p:cNvPr>
          <p:cNvGrpSpPr/>
          <p:nvPr/>
        </p:nvGrpSpPr>
        <p:grpSpPr>
          <a:xfrm>
            <a:off x="7280682" y="6083604"/>
            <a:ext cx="675666" cy="1723741"/>
            <a:chOff x="2708938" y="2127996"/>
            <a:chExt cx="675666" cy="1723741"/>
          </a:xfrm>
        </p:grpSpPr>
        <p:grpSp>
          <p:nvGrpSpPr>
            <p:cNvPr id="1754" name="组合 1753">
              <a:extLst>
                <a:ext uri="{FF2B5EF4-FFF2-40B4-BE49-F238E27FC236}">
                  <a16:creationId xmlns:a16="http://schemas.microsoft.com/office/drawing/2014/main" id="{5B118442-C69C-C151-954C-F2DB19303CD5}"/>
                </a:ext>
              </a:extLst>
            </p:cNvPr>
            <p:cNvGrpSpPr/>
            <p:nvPr/>
          </p:nvGrpSpPr>
          <p:grpSpPr>
            <a:xfrm>
              <a:off x="3042730" y="2425555"/>
              <a:ext cx="341874" cy="1100217"/>
              <a:chOff x="11765946" y="1022165"/>
              <a:chExt cx="341874" cy="1100217"/>
            </a:xfrm>
          </p:grpSpPr>
          <p:grpSp>
            <p:nvGrpSpPr>
              <p:cNvPr id="1760" name="组合 1759">
                <a:extLst>
                  <a:ext uri="{FF2B5EF4-FFF2-40B4-BE49-F238E27FC236}">
                    <a16:creationId xmlns:a16="http://schemas.microsoft.com/office/drawing/2014/main" id="{16ED49D9-028B-C3F9-1379-F2D607BA723E}"/>
                  </a:ext>
                </a:extLst>
              </p:cNvPr>
              <p:cNvGrpSpPr/>
              <p:nvPr/>
            </p:nvGrpSpPr>
            <p:grpSpPr>
              <a:xfrm>
                <a:off x="11860614" y="1022165"/>
                <a:ext cx="247206" cy="986406"/>
                <a:chOff x="11860614" y="1022165"/>
                <a:chExt cx="247206" cy="986406"/>
              </a:xfrm>
            </p:grpSpPr>
            <p:sp>
              <p:nvSpPr>
                <p:cNvPr id="1778" name="矩形 1777">
                  <a:extLst>
                    <a:ext uri="{FF2B5EF4-FFF2-40B4-BE49-F238E27FC236}">
                      <a16:creationId xmlns:a16="http://schemas.microsoft.com/office/drawing/2014/main" id="{F1648001-CFF2-B94A-98CD-87B28FAB94A0}"/>
                    </a:ext>
                  </a:extLst>
                </p:cNvPr>
                <p:cNvSpPr/>
                <p:nvPr/>
              </p:nvSpPr>
              <p:spPr>
                <a:xfrm>
                  <a:off x="11860658" y="1022165"/>
                  <a:ext cx="123581" cy="123581"/>
                </a:xfrm>
                <a:prstGeom prst="rect">
                  <a:avLst/>
                </a:prstGeom>
                <a:solidFill>
                  <a:srgbClr val="BF9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779" name="矩形 1778">
                  <a:extLst>
                    <a:ext uri="{FF2B5EF4-FFF2-40B4-BE49-F238E27FC236}">
                      <a16:creationId xmlns:a16="http://schemas.microsoft.com/office/drawing/2014/main" id="{F32E1869-6A2E-6BA3-A1F2-C13B92410A67}"/>
                    </a:ext>
                  </a:extLst>
                </p:cNvPr>
                <p:cNvSpPr/>
                <p:nvPr/>
              </p:nvSpPr>
              <p:spPr>
                <a:xfrm>
                  <a:off x="11984239" y="1022165"/>
                  <a:ext cx="123581" cy="123581"/>
                </a:xfrm>
                <a:prstGeom prst="rect">
                  <a:avLst/>
                </a:prstGeom>
                <a:solidFill>
                  <a:srgbClr val="BF9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780" name="矩形 1779">
                  <a:extLst>
                    <a:ext uri="{FF2B5EF4-FFF2-40B4-BE49-F238E27FC236}">
                      <a16:creationId xmlns:a16="http://schemas.microsoft.com/office/drawing/2014/main" id="{12A678D9-94A6-0A2A-4F4D-15A8023F1A97}"/>
                    </a:ext>
                  </a:extLst>
                </p:cNvPr>
                <p:cNvSpPr/>
                <p:nvPr/>
              </p:nvSpPr>
              <p:spPr>
                <a:xfrm>
                  <a:off x="11860614" y="1514249"/>
                  <a:ext cx="123581" cy="123581"/>
                </a:xfrm>
                <a:prstGeom prst="rect">
                  <a:avLst/>
                </a:prstGeom>
                <a:solidFill>
                  <a:srgbClr val="BF9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781" name="矩形 1780">
                  <a:extLst>
                    <a:ext uri="{FF2B5EF4-FFF2-40B4-BE49-F238E27FC236}">
                      <a16:creationId xmlns:a16="http://schemas.microsoft.com/office/drawing/2014/main" id="{C6EAFAEE-76D9-2333-2803-B8079E69AFFA}"/>
                    </a:ext>
                  </a:extLst>
                </p:cNvPr>
                <p:cNvSpPr/>
                <p:nvPr/>
              </p:nvSpPr>
              <p:spPr>
                <a:xfrm>
                  <a:off x="11984194" y="1514248"/>
                  <a:ext cx="123581" cy="123581"/>
                </a:xfrm>
                <a:prstGeom prst="rect">
                  <a:avLst/>
                </a:prstGeom>
                <a:solidFill>
                  <a:srgbClr val="BF9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782" name="矩形 1781">
                  <a:extLst>
                    <a:ext uri="{FF2B5EF4-FFF2-40B4-BE49-F238E27FC236}">
                      <a16:creationId xmlns:a16="http://schemas.microsoft.com/office/drawing/2014/main" id="{56B0307F-6532-980A-AEA1-26DE156FE467}"/>
                    </a:ext>
                  </a:extLst>
                </p:cNvPr>
                <p:cNvSpPr/>
                <p:nvPr/>
              </p:nvSpPr>
              <p:spPr>
                <a:xfrm>
                  <a:off x="11860658" y="1145746"/>
                  <a:ext cx="123581" cy="123581"/>
                </a:xfrm>
                <a:prstGeom prst="rect">
                  <a:avLst/>
                </a:prstGeom>
                <a:solidFill>
                  <a:srgbClr val="BF9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783" name="矩形 1782">
                  <a:extLst>
                    <a:ext uri="{FF2B5EF4-FFF2-40B4-BE49-F238E27FC236}">
                      <a16:creationId xmlns:a16="http://schemas.microsoft.com/office/drawing/2014/main" id="{8C89AC46-BAD8-5011-997F-5B160C245F8B}"/>
                    </a:ext>
                  </a:extLst>
                </p:cNvPr>
                <p:cNvSpPr/>
                <p:nvPr/>
              </p:nvSpPr>
              <p:spPr>
                <a:xfrm>
                  <a:off x="11984239" y="1145745"/>
                  <a:ext cx="123581" cy="123581"/>
                </a:xfrm>
                <a:prstGeom prst="rect">
                  <a:avLst/>
                </a:prstGeom>
                <a:solidFill>
                  <a:srgbClr val="BF9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784" name="矩形 1783">
                  <a:extLst>
                    <a:ext uri="{FF2B5EF4-FFF2-40B4-BE49-F238E27FC236}">
                      <a16:creationId xmlns:a16="http://schemas.microsoft.com/office/drawing/2014/main" id="{991D87A0-9FF8-4EBF-E098-11E05EA2F3B3}"/>
                    </a:ext>
                  </a:extLst>
                </p:cNvPr>
                <p:cNvSpPr/>
                <p:nvPr/>
              </p:nvSpPr>
              <p:spPr>
                <a:xfrm>
                  <a:off x="11860614" y="1637829"/>
                  <a:ext cx="123581" cy="123581"/>
                </a:xfrm>
                <a:prstGeom prst="rect">
                  <a:avLst/>
                </a:prstGeom>
                <a:solidFill>
                  <a:srgbClr val="BF9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785" name="矩形 1784">
                  <a:extLst>
                    <a:ext uri="{FF2B5EF4-FFF2-40B4-BE49-F238E27FC236}">
                      <a16:creationId xmlns:a16="http://schemas.microsoft.com/office/drawing/2014/main" id="{2B836FE6-C097-301C-B781-3F20AD0B2575}"/>
                    </a:ext>
                  </a:extLst>
                </p:cNvPr>
                <p:cNvSpPr/>
                <p:nvPr/>
              </p:nvSpPr>
              <p:spPr>
                <a:xfrm>
                  <a:off x="11984194" y="1637829"/>
                  <a:ext cx="123581" cy="123581"/>
                </a:xfrm>
                <a:prstGeom prst="rect">
                  <a:avLst/>
                </a:prstGeom>
                <a:solidFill>
                  <a:srgbClr val="BF9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786" name="矩形 1785">
                  <a:extLst>
                    <a:ext uri="{FF2B5EF4-FFF2-40B4-BE49-F238E27FC236}">
                      <a16:creationId xmlns:a16="http://schemas.microsoft.com/office/drawing/2014/main" id="{61B5CCE8-B644-160E-C74A-78C05EE04325}"/>
                    </a:ext>
                  </a:extLst>
                </p:cNvPr>
                <p:cNvSpPr/>
                <p:nvPr/>
              </p:nvSpPr>
              <p:spPr>
                <a:xfrm>
                  <a:off x="11860658" y="1269327"/>
                  <a:ext cx="123581" cy="123581"/>
                </a:xfrm>
                <a:prstGeom prst="rect">
                  <a:avLst/>
                </a:prstGeom>
                <a:solidFill>
                  <a:srgbClr val="BF9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787" name="矩形 1786">
                  <a:extLst>
                    <a:ext uri="{FF2B5EF4-FFF2-40B4-BE49-F238E27FC236}">
                      <a16:creationId xmlns:a16="http://schemas.microsoft.com/office/drawing/2014/main" id="{33D90D24-45EA-8D34-9CD3-4742F353BB7A}"/>
                    </a:ext>
                  </a:extLst>
                </p:cNvPr>
                <p:cNvSpPr/>
                <p:nvPr/>
              </p:nvSpPr>
              <p:spPr>
                <a:xfrm>
                  <a:off x="11984239" y="1269326"/>
                  <a:ext cx="123581" cy="123581"/>
                </a:xfrm>
                <a:prstGeom prst="rect">
                  <a:avLst/>
                </a:prstGeom>
                <a:solidFill>
                  <a:srgbClr val="BF9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788" name="矩形 1787">
                  <a:extLst>
                    <a:ext uri="{FF2B5EF4-FFF2-40B4-BE49-F238E27FC236}">
                      <a16:creationId xmlns:a16="http://schemas.microsoft.com/office/drawing/2014/main" id="{F153F76E-185A-49F8-C962-E6F0EF9EEF52}"/>
                    </a:ext>
                  </a:extLst>
                </p:cNvPr>
                <p:cNvSpPr/>
                <p:nvPr/>
              </p:nvSpPr>
              <p:spPr>
                <a:xfrm>
                  <a:off x="11860614" y="1761410"/>
                  <a:ext cx="123581" cy="123581"/>
                </a:xfrm>
                <a:prstGeom prst="rect">
                  <a:avLst/>
                </a:prstGeom>
                <a:solidFill>
                  <a:srgbClr val="BF9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789" name="矩形 1788">
                  <a:extLst>
                    <a:ext uri="{FF2B5EF4-FFF2-40B4-BE49-F238E27FC236}">
                      <a16:creationId xmlns:a16="http://schemas.microsoft.com/office/drawing/2014/main" id="{7F5D277F-CFD3-DEED-AF1C-E64BBC7644B8}"/>
                    </a:ext>
                  </a:extLst>
                </p:cNvPr>
                <p:cNvSpPr/>
                <p:nvPr/>
              </p:nvSpPr>
              <p:spPr>
                <a:xfrm>
                  <a:off x="11984194" y="1761409"/>
                  <a:ext cx="123581" cy="123581"/>
                </a:xfrm>
                <a:prstGeom prst="rect">
                  <a:avLst/>
                </a:prstGeom>
                <a:solidFill>
                  <a:srgbClr val="BF9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790" name="矩形 1789">
                  <a:extLst>
                    <a:ext uri="{FF2B5EF4-FFF2-40B4-BE49-F238E27FC236}">
                      <a16:creationId xmlns:a16="http://schemas.microsoft.com/office/drawing/2014/main" id="{8B5D824D-DD99-37D7-CF50-DDA383F5773B}"/>
                    </a:ext>
                  </a:extLst>
                </p:cNvPr>
                <p:cNvSpPr/>
                <p:nvPr/>
              </p:nvSpPr>
              <p:spPr>
                <a:xfrm>
                  <a:off x="11860658" y="1392906"/>
                  <a:ext cx="123581" cy="123581"/>
                </a:xfrm>
                <a:prstGeom prst="rect">
                  <a:avLst/>
                </a:prstGeom>
                <a:solidFill>
                  <a:srgbClr val="BF9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791" name="矩形 1790">
                  <a:extLst>
                    <a:ext uri="{FF2B5EF4-FFF2-40B4-BE49-F238E27FC236}">
                      <a16:creationId xmlns:a16="http://schemas.microsoft.com/office/drawing/2014/main" id="{33D29E6B-1A3E-AD55-B887-3C91C6E9ACA0}"/>
                    </a:ext>
                  </a:extLst>
                </p:cNvPr>
                <p:cNvSpPr/>
                <p:nvPr/>
              </p:nvSpPr>
              <p:spPr>
                <a:xfrm>
                  <a:off x="11984239" y="1392906"/>
                  <a:ext cx="123581" cy="123581"/>
                </a:xfrm>
                <a:prstGeom prst="rect">
                  <a:avLst/>
                </a:prstGeom>
                <a:solidFill>
                  <a:srgbClr val="BF9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792" name="矩形 1791">
                  <a:extLst>
                    <a:ext uri="{FF2B5EF4-FFF2-40B4-BE49-F238E27FC236}">
                      <a16:creationId xmlns:a16="http://schemas.microsoft.com/office/drawing/2014/main" id="{1E02939F-8639-4876-EEC7-7BDC9DCE0D1A}"/>
                    </a:ext>
                  </a:extLst>
                </p:cNvPr>
                <p:cNvSpPr/>
                <p:nvPr/>
              </p:nvSpPr>
              <p:spPr>
                <a:xfrm>
                  <a:off x="11860614" y="1884990"/>
                  <a:ext cx="123581" cy="123581"/>
                </a:xfrm>
                <a:prstGeom prst="rect">
                  <a:avLst/>
                </a:prstGeom>
                <a:solidFill>
                  <a:srgbClr val="BF9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793" name="矩形 1792">
                  <a:extLst>
                    <a:ext uri="{FF2B5EF4-FFF2-40B4-BE49-F238E27FC236}">
                      <a16:creationId xmlns:a16="http://schemas.microsoft.com/office/drawing/2014/main" id="{F3CFE6B4-24C7-E711-B269-66CE67EFED20}"/>
                    </a:ext>
                  </a:extLst>
                </p:cNvPr>
                <p:cNvSpPr/>
                <p:nvPr/>
              </p:nvSpPr>
              <p:spPr>
                <a:xfrm>
                  <a:off x="11984194" y="1884989"/>
                  <a:ext cx="123581" cy="123581"/>
                </a:xfrm>
                <a:prstGeom prst="rect">
                  <a:avLst/>
                </a:prstGeom>
                <a:solidFill>
                  <a:srgbClr val="BF9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761" name="组合 1760">
                <a:extLst>
                  <a:ext uri="{FF2B5EF4-FFF2-40B4-BE49-F238E27FC236}">
                    <a16:creationId xmlns:a16="http://schemas.microsoft.com/office/drawing/2014/main" id="{C2CCC9BA-0760-1346-36DA-AB94C42E99ED}"/>
                  </a:ext>
                </a:extLst>
              </p:cNvPr>
              <p:cNvGrpSpPr/>
              <p:nvPr/>
            </p:nvGrpSpPr>
            <p:grpSpPr>
              <a:xfrm>
                <a:off x="11765946" y="1133739"/>
                <a:ext cx="247175" cy="988643"/>
                <a:chOff x="11765946" y="1133739"/>
                <a:chExt cx="247175" cy="988643"/>
              </a:xfrm>
            </p:grpSpPr>
            <p:sp>
              <p:nvSpPr>
                <p:cNvPr id="1762" name="矩形 1761">
                  <a:extLst>
                    <a:ext uri="{FF2B5EF4-FFF2-40B4-BE49-F238E27FC236}">
                      <a16:creationId xmlns:a16="http://schemas.microsoft.com/office/drawing/2014/main" id="{BD4E8FDF-62F0-98AE-7718-D9A5AD1D5E7A}"/>
                    </a:ext>
                  </a:extLst>
                </p:cNvPr>
                <p:cNvSpPr/>
                <p:nvPr/>
              </p:nvSpPr>
              <p:spPr>
                <a:xfrm>
                  <a:off x="11765959" y="1133739"/>
                  <a:ext cx="123581" cy="123581"/>
                </a:xfrm>
                <a:prstGeom prst="rect">
                  <a:avLst/>
                </a:prstGeom>
                <a:solidFill>
                  <a:srgbClr val="FFF2C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763" name="矩形 1762">
                  <a:extLst>
                    <a:ext uri="{FF2B5EF4-FFF2-40B4-BE49-F238E27FC236}">
                      <a16:creationId xmlns:a16="http://schemas.microsoft.com/office/drawing/2014/main" id="{05FB0D87-02C8-8CBE-4227-40B0A6A9971F}"/>
                    </a:ext>
                  </a:extLst>
                </p:cNvPr>
                <p:cNvSpPr/>
                <p:nvPr/>
              </p:nvSpPr>
              <p:spPr>
                <a:xfrm>
                  <a:off x="11889540" y="1133739"/>
                  <a:ext cx="123581" cy="123581"/>
                </a:xfrm>
                <a:prstGeom prst="rect">
                  <a:avLst/>
                </a:prstGeom>
                <a:solidFill>
                  <a:srgbClr val="FFF2C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764" name="矩形 1763">
                  <a:extLst>
                    <a:ext uri="{FF2B5EF4-FFF2-40B4-BE49-F238E27FC236}">
                      <a16:creationId xmlns:a16="http://schemas.microsoft.com/office/drawing/2014/main" id="{DA5FD74B-AC45-819C-5AB3-9529C3382DB6}"/>
                    </a:ext>
                  </a:extLst>
                </p:cNvPr>
                <p:cNvSpPr/>
                <p:nvPr/>
              </p:nvSpPr>
              <p:spPr>
                <a:xfrm>
                  <a:off x="11765959" y="1257320"/>
                  <a:ext cx="123581" cy="123581"/>
                </a:xfrm>
                <a:prstGeom prst="rect">
                  <a:avLst/>
                </a:prstGeom>
                <a:solidFill>
                  <a:srgbClr val="FFF2C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765" name="矩形 1764">
                  <a:extLst>
                    <a:ext uri="{FF2B5EF4-FFF2-40B4-BE49-F238E27FC236}">
                      <a16:creationId xmlns:a16="http://schemas.microsoft.com/office/drawing/2014/main" id="{18284EEC-B6BB-DF3E-B3EF-6AAD8A74F3D5}"/>
                    </a:ext>
                  </a:extLst>
                </p:cNvPr>
                <p:cNvSpPr/>
                <p:nvPr/>
              </p:nvSpPr>
              <p:spPr>
                <a:xfrm>
                  <a:off x="11889540" y="1257319"/>
                  <a:ext cx="123581" cy="123581"/>
                </a:xfrm>
                <a:prstGeom prst="rect">
                  <a:avLst/>
                </a:prstGeom>
                <a:solidFill>
                  <a:srgbClr val="FFF2C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766" name="矩形 1765">
                  <a:extLst>
                    <a:ext uri="{FF2B5EF4-FFF2-40B4-BE49-F238E27FC236}">
                      <a16:creationId xmlns:a16="http://schemas.microsoft.com/office/drawing/2014/main" id="{F27D2DD4-88B2-737B-EA99-F5AB03E80249}"/>
                    </a:ext>
                  </a:extLst>
                </p:cNvPr>
                <p:cNvSpPr/>
                <p:nvPr/>
              </p:nvSpPr>
              <p:spPr>
                <a:xfrm>
                  <a:off x="11765959" y="1380901"/>
                  <a:ext cx="123581" cy="123581"/>
                </a:xfrm>
                <a:prstGeom prst="rect">
                  <a:avLst/>
                </a:prstGeom>
                <a:solidFill>
                  <a:srgbClr val="FFF2C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767" name="矩形 1766">
                  <a:extLst>
                    <a:ext uri="{FF2B5EF4-FFF2-40B4-BE49-F238E27FC236}">
                      <a16:creationId xmlns:a16="http://schemas.microsoft.com/office/drawing/2014/main" id="{2C10FE9E-62EC-1853-A8F3-A500AECDEA5D}"/>
                    </a:ext>
                  </a:extLst>
                </p:cNvPr>
                <p:cNvSpPr/>
                <p:nvPr/>
              </p:nvSpPr>
              <p:spPr>
                <a:xfrm>
                  <a:off x="11889540" y="1380900"/>
                  <a:ext cx="123581" cy="123581"/>
                </a:xfrm>
                <a:prstGeom prst="rect">
                  <a:avLst/>
                </a:prstGeom>
                <a:solidFill>
                  <a:srgbClr val="FFF2C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768" name="矩形 1767">
                  <a:extLst>
                    <a:ext uri="{FF2B5EF4-FFF2-40B4-BE49-F238E27FC236}">
                      <a16:creationId xmlns:a16="http://schemas.microsoft.com/office/drawing/2014/main" id="{50A96C4F-006F-0A21-E7AD-32830461B70C}"/>
                    </a:ext>
                  </a:extLst>
                </p:cNvPr>
                <p:cNvSpPr/>
                <p:nvPr/>
              </p:nvSpPr>
              <p:spPr>
                <a:xfrm>
                  <a:off x="11765959" y="1504480"/>
                  <a:ext cx="123581" cy="123581"/>
                </a:xfrm>
                <a:prstGeom prst="rect">
                  <a:avLst/>
                </a:prstGeom>
                <a:solidFill>
                  <a:srgbClr val="FFF2C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769" name="矩形 1768">
                  <a:extLst>
                    <a:ext uri="{FF2B5EF4-FFF2-40B4-BE49-F238E27FC236}">
                      <a16:creationId xmlns:a16="http://schemas.microsoft.com/office/drawing/2014/main" id="{BFD0769B-AD16-C912-7448-6B887531C383}"/>
                    </a:ext>
                  </a:extLst>
                </p:cNvPr>
                <p:cNvSpPr/>
                <p:nvPr/>
              </p:nvSpPr>
              <p:spPr>
                <a:xfrm>
                  <a:off x="11889540" y="1504480"/>
                  <a:ext cx="123581" cy="123581"/>
                </a:xfrm>
                <a:prstGeom prst="rect">
                  <a:avLst/>
                </a:prstGeom>
                <a:solidFill>
                  <a:srgbClr val="FFF2C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770" name="矩形 1769">
                  <a:extLst>
                    <a:ext uri="{FF2B5EF4-FFF2-40B4-BE49-F238E27FC236}">
                      <a16:creationId xmlns:a16="http://schemas.microsoft.com/office/drawing/2014/main" id="{B9B154E4-595D-3D42-E75E-19E516651961}"/>
                    </a:ext>
                  </a:extLst>
                </p:cNvPr>
                <p:cNvSpPr/>
                <p:nvPr/>
              </p:nvSpPr>
              <p:spPr>
                <a:xfrm>
                  <a:off x="11765946" y="1628060"/>
                  <a:ext cx="123581" cy="123581"/>
                </a:xfrm>
                <a:prstGeom prst="rect">
                  <a:avLst/>
                </a:prstGeom>
                <a:solidFill>
                  <a:srgbClr val="FFF2C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771" name="矩形 1770">
                  <a:extLst>
                    <a:ext uri="{FF2B5EF4-FFF2-40B4-BE49-F238E27FC236}">
                      <a16:creationId xmlns:a16="http://schemas.microsoft.com/office/drawing/2014/main" id="{7CEA8278-68FA-8ED3-0860-1750EE451C02}"/>
                    </a:ext>
                  </a:extLst>
                </p:cNvPr>
                <p:cNvSpPr/>
                <p:nvPr/>
              </p:nvSpPr>
              <p:spPr>
                <a:xfrm>
                  <a:off x="11889526" y="1628059"/>
                  <a:ext cx="123581" cy="123581"/>
                </a:xfrm>
                <a:prstGeom prst="rect">
                  <a:avLst/>
                </a:prstGeom>
                <a:solidFill>
                  <a:srgbClr val="FFF2C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772" name="矩形 1771">
                  <a:extLst>
                    <a:ext uri="{FF2B5EF4-FFF2-40B4-BE49-F238E27FC236}">
                      <a16:creationId xmlns:a16="http://schemas.microsoft.com/office/drawing/2014/main" id="{975DE846-ED04-3394-EF7A-9760C6B72A3F}"/>
                    </a:ext>
                  </a:extLst>
                </p:cNvPr>
                <p:cNvSpPr/>
                <p:nvPr/>
              </p:nvSpPr>
              <p:spPr>
                <a:xfrm>
                  <a:off x="11765946" y="1751640"/>
                  <a:ext cx="123581" cy="123581"/>
                </a:xfrm>
                <a:prstGeom prst="rect">
                  <a:avLst/>
                </a:prstGeom>
                <a:solidFill>
                  <a:srgbClr val="FFF2C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773" name="矩形 1772">
                  <a:extLst>
                    <a:ext uri="{FF2B5EF4-FFF2-40B4-BE49-F238E27FC236}">
                      <a16:creationId xmlns:a16="http://schemas.microsoft.com/office/drawing/2014/main" id="{E67AECFE-8319-9218-D3F1-456500C277E6}"/>
                    </a:ext>
                  </a:extLst>
                </p:cNvPr>
                <p:cNvSpPr/>
                <p:nvPr/>
              </p:nvSpPr>
              <p:spPr>
                <a:xfrm>
                  <a:off x="11889526" y="1751640"/>
                  <a:ext cx="123581" cy="123581"/>
                </a:xfrm>
                <a:prstGeom prst="rect">
                  <a:avLst/>
                </a:prstGeom>
                <a:solidFill>
                  <a:srgbClr val="FFF2C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774" name="矩形 1773">
                  <a:extLst>
                    <a:ext uri="{FF2B5EF4-FFF2-40B4-BE49-F238E27FC236}">
                      <a16:creationId xmlns:a16="http://schemas.microsoft.com/office/drawing/2014/main" id="{A55A493E-D676-1565-6872-C75AE4EC0B0B}"/>
                    </a:ext>
                  </a:extLst>
                </p:cNvPr>
                <p:cNvSpPr/>
                <p:nvPr/>
              </p:nvSpPr>
              <p:spPr>
                <a:xfrm>
                  <a:off x="11765946" y="1875221"/>
                  <a:ext cx="123581" cy="123581"/>
                </a:xfrm>
                <a:prstGeom prst="rect">
                  <a:avLst/>
                </a:prstGeom>
                <a:solidFill>
                  <a:srgbClr val="FFF2C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775" name="矩形 1774">
                  <a:extLst>
                    <a:ext uri="{FF2B5EF4-FFF2-40B4-BE49-F238E27FC236}">
                      <a16:creationId xmlns:a16="http://schemas.microsoft.com/office/drawing/2014/main" id="{A0D8B216-389B-3B2F-BE36-1BCBD54AFF84}"/>
                    </a:ext>
                  </a:extLst>
                </p:cNvPr>
                <p:cNvSpPr/>
                <p:nvPr/>
              </p:nvSpPr>
              <p:spPr>
                <a:xfrm>
                  <a:off x="11889526" y="1875220"/>
                  <a:ext cx="123581" cy="123581"/>
                </a:xfrm>
                <a:prstGeom prst="rect">
                  <a:avLst/>
                </a:prstGeom>
                <a:solidFill>
                  <a:srgbClr val="FFF2C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776" name="矩形 1775">
                  <a:extLst>
                    <a:ext uri="{FF2B5EF4-FFF2-40B4-BE49-F238E27FC236}">
                      <a16:creationId xmlns:a16="http://schemas.microsoft.com/office/drawing/2014/main" id="{F2EF392A-8665-C7A8-E4C4-B5F471CFA5C5}"/>
                    </a:ext>
                  </a:extLst>
                </p:cNvPr>
                <p:cNvSpPr/>
                <p:nvPr/>
              </p:nvSpPr>
              <p:spPr>
                <a:xfrm>
                  <a:off x="11765946" y="1998801"/>
                  <a:ext cx="123581" cy="123581"/>
                </a:xfrm>
                <a:prstGeom prst="rect">
                  <a:avLst/>
                </a:prstGeom>
                <a:solidFill>
                  <a:srgbClr val="FFF2C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777" name="矩形 1776">
                  <a:extLst>
                    <a:ext uri="{FF2B5EF4-FFF2-40B4-BE49-F238E27FC236}">
                      <a16:creationId xmlns:a16="http://schemas.microsoft.com/office/drawing/2014/main" id="{0C3B226D-087F-66F9-63C6-E3CFA75D2A87}"/>
                    </a:ext>
                  </a:extLst>
                </p:cNvPr>
                <p:cNvSpPr/>
                <p:nvPr/>
              </p:nvSpPr>
              <p:spPr>
                <a:xfrm>
                  <a:off x="11889526" y="1998800"/>
                  <a:ext cx="123581" cy="123581"/>
                </a:xfrm>
                <a:prstGeom prst="rect">
                  <a:avLst/>
                </a:prstGeom>
                <a:solidFill>
                  <a:srgbClr val="FFF2C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1755" name="文本框 1754">
              <a:extLst>
                <a:ext uri="{FF2B5EF4-FFF2-40B4-BE49-F238E27FC236}">
                  <a16:creationId xmlns:a16="http://schemas.microsoft.com/office/drawing/2014/main" id="{8A29ACCF-45D5-9B29-82D5-5BCE268619AC}"/>
                </a:ext>
              </a:extLst>
            </p:cNvPr>
            <p:cNvSpPr txBox="1"/>
            <p:nvPr/>
          </p:nvSpPr>
          <p:spPr>
            <a:xfrm>
              <a:off x="2708938" y="2825807"/>
              <a:ext cx="4928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N</a:t>
              </a:r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56" name="文本框 1755">
              <a:extLst>
                <a:ext uri="{FF2B5EF4-FFF2-40B4-BE49-F238E27FC236}">
                  <a16:creationId xmlns:a16="http://schemas.microsoft.com/office/drawing/2014/main" id="{8AD0174C-674E-AE03-BE63-333DD3893BCF}"/>
                </a:ext>
              </a:extLst>
            </p:cNvPr>
            <p:cNvSpPr txBox="1"/>
            <p:nvPr/>
          </p:nvSpPr>
          <p:spPr>
            <a:xfrm>
              <a:off x="3003164" y="3482405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accent4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</a:t>
              </a:r>
              <a:endParaRPr lang="zh-CN" altLang="en-US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757" name="组合 1756">
              <a:extLst>
                <a:ext uri="{FF2B5EF4-FFF2-40B4-BE49-F238E27FC236}">
                  <a16:creationId xmlns:a16="http://schemas.microsoft.com/office/drawing/2014/main" id="{50DEA331-72AE-13B9-AF06-254E07241281}"/>
                </a:ext>
              </a:extLst>
            </p:cNvPr>
            <p:cNvGrpSpPr/>
            <p:nvPr/>
          </p:nvGrpSpPr>
          <p:grpSpPr>
            <a:xfrm>
              <a:off x="2766341" y="2127996"/>
              <a:ext cx="330799" cy="388375"/>
              <a:chOff x="2767201" y="2106856"/>
              <a:chExt cx="330799" cy="388375"/>
            </a:xfrm>
          </p:grpSpPr>
          <p:sp>
            <p:nvSpPr>
              <p:cNvPr id="1758" name="文本框 1757">
                <a:extLst>
                  <a:ext uri="{FF2B5EF4-FFF2-40B4-BE49-F238E27FC236}">
                    <a16:creationId xmlns:a16="http://schemas.microsoft.com/office/drawing/2014/main" id="{78BAE479-C534-5639-69AE-8C0DC03DED7B}"/>
                  </a:ext>
                </a:extLst>
              </p:cNvPr>
              <p:cNvSpPr txBox="1"/>
              <p:nvPr/>
            </p:nvSpPr>
            <p:spPr>
              <a:xfrm rot="18982472">
                <a:off x="2767201" y="2106856"/>
                <a:ext cx="298535" cy="3692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h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759" name="直接连接符 132">
                <a:extLst>
                  <a:ext uri="{FF2B5EF4-FFF2-40B4-BE49-F238E27FC236}">
                    <a16:creationId xmlns:a16="http://schemas.microsoft.com/office/drawing/2014/main" id="{A95998F1-F732-D164-EF4C-0E931F61387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917774" y="2333720"/>
                <a:ext cx="180226" cy="161511"/>
              </a:xfrm>
              <a:prstGeom prst="line">
                <a:avLst/>
              </a:prstGeom>
              <a:ln w="12700">
                <a:headEnd type="triangl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610" name="直接箭头连接符 19">
            <a:extLst>
              <a:ext uri="{FF2B5EF4-FFF2-40B4-BE49-F238E27FC236}">
                <a16:creationId xmlns:a16="http://schemas.microsoft.com/office/drawing/2014/main" id="{C442CBD3-038F-3749-25B7-A8334DF9454E}"/>
              </a:ext>
            </a:extLst>
          </p:cNvPr>
          <p:cNvCxnSpPr>
            <a:cxnSpLocks/>
            <a:stCxn id="1785" idx="3"/>
            <a:endCxn id="1614" idx="1"/>
          </p:cNvCxnSpPr>
          <p:nvPr/>
        </p:nvCxnSpPr>
        <p:spPr>
          <a:xfrm flipV="1">
            <a:off x="7956303" y="7058617"/>
            <a:ext cx="309705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2" name="文本框 1611">
            <a:extLst>
              <a:ext uri="{FF2B5EF4-FFF2-40B4-BE49-F238E27FC236}">
                <a16:creationId xmlns:a16="http://schemas.microsoft.com/office/drawing/2014/main" id="{C06BA99E-26FE-763B-CDC9-9096F9F2E6E1}"/>
              </a:ext>
            </a:extLst>
          </p:cNvPr>
          <p:cNvSpPr txBox="1"/>
          <p:nvPr/>
        </p:nvSpPr>
        <p:spPr>
          <a:xfrm>
            <a:off x="11681083" y="7302432"/>
            <a:ext cx="1938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Broadcasted Dim</a:t>
            </a:r>
            <a:endParaRPr lang="zh-CN" altLang="en-US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13" name="连接符: 曲线 14">
            <a:extLst>
              <a:ext uri="{FF2B5EF4-FFF2-40B4-BE49-F238E27FC236}">
                <a16:creationId xmlns:a16="http://schemas.microsoft.com/office/drawing/2014/main" id="{DEE5897D-5CA9-72CD-A7DA-207BB8150EB5}"/>
              </a:ext>
            </a:extLst>
          </p:cNvPr>
          <p:cNvCxnSpPr>
            <a:cxnSpLocks/>
            <a:endCxn id="1637" idx="3"/>
          </p:cNvCxnSpPr>
          <p:nvPr/>
        </p:nvCxnSpPr>
        <p:spPr>
          <a:xfrm rot="10800000">
            <a:off x="12309477" y="6018010"/>
            <a:ext cx="839387" cy="610314"/>
          </a:xfrm>
          <a:prstGeom prst="curvedConnector3">
            <a:avLst>
              <a:gd name="adj1" fmla="val -3712"/>
            </a:avLst>
          </a:prstGeom>
          <a:ln w="38100">
            <a:solidFill>
              <a:schemeClr val="accent2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4" name="矩形: 圆角 20">
            <a:extLst>
              <a:ext uri="{FF2B5EF4-FFF2-40B4-BE49-F238E27FC236}">
                <a16:creationId xmlns:a16="http://schemas.microsoft.com/office/drawing/2014/main" id="{E839131A-E3C2-FF5F-6056-FC3A43C97088}"/>
              </a:ext>
            </a:extLst>
          </p:cNvPr>
          <p:cNvSpPr/>
          <p:nvPr/>
        </p:nvSpPr>
        <p:spPr>
          <a:xfrm>
            <a:off x="8266008" y="6914617"/>
            <a:ext cx="986938" cy="288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MatMul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0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15" name="矩形: 圆角 20">
            <a:extLst>
              <a:ext uri="{FF2B5EF4-FFF2-40B4-BE49-F238E27FC236}">
                <a16:creationId xmlns:a16="http://schemas.microsoft.com/office/drawing/2014/main" id="{63ECEBDC-5D56-4E4C-381E-AC5C14C61BB1}"/>
              </a:ext>
            </a:extLst>
          </p:cNvPr>
          <p:cNvSpPr/>
          <p:nvPr/>
        </p:nvSpPr>
        <p:spPr>
          <a:xfrm>
            <a:off x="8316372" y="7365136"/>
            <a:ext cx="873700" cy="288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16" name="直接箭头连接符 19">
            <a:extLst>
              <a:ext uri="{FF2B5EF4-FFF2-40B4-BE49-F238E27FC236}">
                <a16:creationId xmlns:a16="http://schemas.microsoft.com/office/drawing/2014/main" id="{DBD07A24-8374-B830-5963-F3D08773EF38}"/>
              </a:ext>
            </a:extLst>
          </p:cNvPr>
          <p:cNvCxnSpPr>
            <a:cxnSpLocks/>
            <a:stCxn id="1614" idx="2"/>
            <a:endCxn id="1615" idx="0"/>
          </p:cNvCxnSpPr>
          <p:nvPr/>
        </p:nvCxnSpPr>
        <p:spPr>
          <a:xfrm flipH="1">
            <a:off x="8753222" y="7202617"/>
            <a:ext cx="6255" cy="16251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7" name="矩形: 圆角 20">
            <a:extLst>
              <a:ext uri="{FF2B5EF4-FFF2-40B4-BE49-F238E27FC236}">
                <a16:creationId xmlns:a16="http://schemas.microsoft.com/office/drawing/2014/main" id="{7B74256E-E856-003A-944A-DD20EB9AA704}"/>
              </a:ext>
            </a:extLst>
          </p:cNvPr>
          <p:cNvSpPr/>
          <p:nvPr/>
        </p:nvSpPr>
        <p:spPr>
          <a:xfrm>
            <a:off x="10613795" y="7364362"/>
            <a:ext cx="986938" cy="288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MatMul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0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18" name="矩形: 圆角 20">
            <a:extLst>
              <a:ext uri="{FF2B5EF4-FFF2-40B4-BE49-F238E27FC236}">
                <a16:creationId xmlns:a16="http://schemas.microsoft.com/office/drawing/2014/main" id="{25163367-BB3A-3CBE-1705-4D54144F8581}"/>
              </a:ext>
            </a:extLst>
          </p:cNvPr>
          <p:cNvSpPr/>
          <p:nvPr/>
        </p:nvSpPr>
        <p:spPr>
          <a:xfrm>
            <a:off x="10662872" y="6906374"/>
            <a:ext cx="873700" cy="288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19" name="直接箭头连接符 19">
            <a:extLst>
              <a:ext uri="{FF2B5EF4-FFF2-40B4-BE49-F238E27FC236}">
                <a16:creationId xmlns:a16="http://schemas.microsoft.com/office/drawing/2014/main" id="{E1032EDF-EEEF-A2C4-2EC5-2492881A5EE9}"/>
              </a:ext>
            </a:extLst>
          </p:cNvPr>
          <p:cNvCxnSpPr>
            <a:cxnSpLocks/>
            <a:stCxn id="1618" idx="2"/>
            <a:endCxn id="1617" idx="0"/>
          </p:cNvCxnSpPr>
          <p:nvPr/>
        </p:nvCxnSpPr>
        <p:spPr>
          <a:xfrm>
            <a:off x="11099722" y="7194374"/>
            <a:ext cx="7542" cy="16998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0" name="右箭头 1619">
            <a:extLst>
              <a:ext uri="{FF2B5EF4-FFF2-40B4-BE49-F238E27FC236}">
                <a16:creationId xmlns:a16="http://schemas.microsoft.com/office/drawing/2014/main" id="{F0318D20-5718-8216-7B43-8A3D3D86B44E}"/>
              </a:ext>
            </a:extLst>
          </p:cNvPr>
          <p:cNvSpPr/>
          <p:nvPr/>
        </p:nvSpPr>
        <p:spPr>
          <a:xfrm>
            <a:off x="9376716" y="6614200"/>
            <a:ext cx="398144" cy="292404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21" name="文本框 1620">
            <a:extLst>
              <a:ext uri="{FF2B5EF4-FFF2-40B4-BE49-F238E27FC236}">
                <a16:creationId xmlns:a16="http://schemas.microsoft.com/office/drawing/2014/main" id="{8AD38F53-A0D7-B9F5-D147-5FC16911C507}"/>
              </a:ext>
            </a:extLst>
          </p:cNvPr>
          <p:cNvSpPr txBox="1"/>
          <p:nvPr/>
        </p:nvSpPr>
        <p:spPr>
          <a:xfrm>
            <a:off x="9270623" y="6906604"/>
            <a:ext cx="680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Valid</a:t>
            </a:r>
            <a:endParaRPr lang="zh-CN" altLang="en-US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622" name="组合 1621">
            <a:extLst>
              <a:ext uri="{FF2B5EF4-FFF2-40B4-BE49-F238E27FC236}">
                <a16:creationId xmlns:a16="http://schemas.microsoft.com/office/drawing/2014/main" id="{F4691EB9-3BD9-F049-F22D-66F8C845CF2A}"/>
              </a:ext>
            </a:extLst>
          </p:cNvPr>
          <p:cNvGrpSpPr/>
          <p:nvPr/>
        </p:nvGrpSpPr>
        <p:grpSpPr>
          <a:xfrm>
            <a:off x="7918887" y="5776377"/>
            <a:ext cx="1360377" cy="1022489"/>
            <a:chOff x="4496546" y="3221185"/>
            <a:chExt cx="1360377" cy="1022489"/>
          </a:xfrm>
        </p:grpSpPr>
        <p:grpSp>
          <p:nvGrpSpPr>
            <p:cNvPr id="1714" name="组合 1713">
              <a:extLst>
                <a:ext uri="{FF2B5EF4-FFF2-40B4-BE49-F238E27FC236}">
                  <a16:creationId xmlns:a16="http://schemas.microsoft.com/office/drawing/2014/main" id="{61295C70-EA6B-31B0-0203-257FFF4B1BD6}"/>
                </a:ext>
              </a:extLst>
            </p:cNvPr>
            <p:cNvGrpSpPr/>
            <p:nvPr/>
          </p:nvGrpSpPr>
          <p:grpSpPr>
            <a:xfrm>
              <a:off x="4774715" y="3570421"/>
              <a:ext cx="1082208" cy="359883"/>
              <a:chOff x="5116209" y="4756403"/>
              <a:chExt cx="1082208" cy="359883"/>
            </a:xfrm>
          </p:grpSpPr>
          <p:grpSp>
            <p:nvGrpSpPr>
              <p:cNvPr id="1720" name="组合 1719">
                <a:extLst>
                  <a:ext uri="{FF2B5EF4-FFF2-40B4-BE49-F238E27FC236}">
                    <a16:creationId xmlns:a16="http://schemas.microsoft.com/office/drawing/2014/main" id="{52A70DFE-89AC-FEAC-448E-732656B53F41}"/>
                  </a:ext>
                </a:extLst>
              </p:cNvPr>
              <p:cNvGrpSpPr/>
              <p:nvPr/>
            </p:nvGrpSpPr>
            <p:grpSpPr>
              <a:xfrm rot="5400000">
                <a:off x="5581611" y="4386803"/>
                <a:ext cx="247206" cy="986406"/>
                <a:chOff x="11860614" y="1022165"/>
                <a:chExt cx="247206" cy="986406"/>
              </a:xfrm>
              <a:solidFill>
                <a:schemeClr val="accent6">
                  <a:lumMod val="75000"/>
                </a:schemeClr>
              </a:solidFill>
            </p:grpSpPr>
            <p:sp>
              <p:nvSpPr>
                <p:cNvPr id="1738" name="矩形 1737">
                  <a:extLst>
                    <a:ext uri="{FF2B5EF4-FFF2-40B4-BE49-F238E27FC236}">
                      <a16:creationId xmlns:a16="http://schemas.microsoft.com/office/drawing/2014/main" id="{BBBCB863-6CC5-7BF4-B6EA-D6CFCD8415B0}"/>
                    </a:ext>
                  </a:extLst>
                </p:cNvPr>
                <p:cNvSpPr/>
                <p:nvPr/>
              </p:nvSpPr>
              <p:spPr>
                <a:xfrm>
                  <a:off x="11860658" y="1022165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739" name="矩形 1738">
                  <a:extLst>
                    <a:ext uri="{FF2B5EF4-FFF2-40B4-BE49-F238E27FC236}">
                      <a16:creationId xmlns:a16="http://schemas.microsoft.com/office/drawing/2014/main" id="{287F8CFC-1D9D-9D8D-0577-DDC66EA5B9D3}"/>
                    </a:ext>
                  </a:extLst>
                </p:cNvPr>
                <p:cNvSpPr/>
                <p:nvPr/>
              </p:nvSpPr>
              <p:spPr>
                <a:xfrm>
                  <a:off x="11984239" y="1022165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740" name="矩形 1739">
                  <a:extLst>
                    <a:ext uri="{FF2B5EF4-FFF2-40B4-BE49-F238E27FC236}">
                      <a16:creationId xmlns:a16="http://schemas.microsoft.com/office/drawing/2014/main" id="{23AEC109-C0FF-0D83-1235-D717671BA063}"/>
                    </a:ext>
                  </a:extLst>
                </p:cNvPr>
                <p:cNvSpPr/>
                <p:nvPr/>
              </p:nvSpPr>
              <p:spPr>
                <a:xfrm>
                  <a:off x="11860614" y="151424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741" name="矩形 1740">
                  <a:extLst>
                    <a:ext uri="{FF2B5EF4-FFF2-40B4-BE49-F238E27FC236}">
                      <a16:creationId xmlns:a16="http://schemas.microsoft.com/office/drawing/2014/main" id="{AA4B881A-0A17-731C-4CD1-838F5D174418}"/>
                    </a:ext>
                  </a:extLst>
                </p:cNvPr>
                <p:cNvSpPr/>
                <p:nvPr/>
              </p:nvSpPr>
              <p:spPr>
                <a:xfrm>
                  <a:off x="11984194" y="1514248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742" name="矩形 1741">
                  <a:extLst>
                    <a:ext uri="{FF2B5EF4-FFF2-40B4-BE49-F238E27FC236}">
                      <a16:creationId xmlns:a16="http://schemas.microsoft.com/office/drawing/2014/main" id="{D4231EBE-9151-66FE-39B4-8B3E3F604565}"/>
                    </a:ext>
                  </a:extLst>
                </p:cNvPr>
                <p:cNvSpPr/>
                <p:nvPr/>
              </p:nvSpPr>
              <p:spPr>
                <a:xfrm>
                  <a:off x="11860658" y="1145746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743" name="矩形 1742">
                  <a:extLst>
                    <a:ext uri="{FF2B5EF4-FFF2-40B4-BE49-F238E27FC236}">
                      <a16:creationId xmlns:a16="http://schemas.microsoft.com/office/drawing/2014/main" id="{EC43DB1B-4A09-69BA-3336-F423715C0089}"/>
                    </a:ext>
                  </a:extLst>
                </p:cNvPr>
                <p:cNvSpPr/>
                <p:nvPr/>
              </p:nvSpPr>
              <p:spPr>
                <a:xfrm>
                  <a:off x="11984239" y="1145745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744" name="矩形 1743">
                  <a:extLst>
                    <a:ext uri="{FF2B5EF4-FFF2-40B4-BE49-F238E27FC236}">
                      <a16:creationId xmlns:a16="http://schemas.microsoft.com/office/drawing/2014/main" id="{828F9D9F-6ED6-7921-BFD5-E20C1986315A}"/>
                    </a:ext>
                  </a:extLst>
                </p:cNvPr>
                <p:cNvSpPr/>
                <p:nvPr/>
              </p:nvSpPr>
              <p:spPr>
                <a:xfrm>
                  <a:off x="11860614" y="163782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745" name="矩形 1744">
                  <a:extLst>
                    <a:ext uri="{FF2B5EF4-FFF2-40B4-BE49-F238E27FC236}">
                      <a16:creationId xmlns:a16="http://schemas.microsoft.com/office/drawing/2014/main" id="{41235334-2E72-E560-C249-0A0FA9EAA337}"/>
                    </a:ext>
                  </a:extLst>
                </p:cNvPr>
                <p:cNvSpPr/>
                <p:nvPr/>
              </p:nvSpPr>
              <p:spPr>
                <a:xfrm>
                  <a:off x="11984194" y="163782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746" name="矩形 1745">
                  <a:extLst>
                    <a:ext uri="{FF2B5EF4-FFF2-40B4-BE49-F238E27FC236}">
                      <a16:creationId xmlns:a16="http://schemas.microsoft.com/office/drawing/2014/main" id="{308210AC-F7E2-5820-9F6E-A6CF17124184}"/>
                    </a:ext>
                  </a:extLst>
                </p:cNvPr>
                <p:cNvSpPr/>
                <p:nvPr/>
              </p:nvSpPr>
              <p:spPr>
                <a:xfrm>
                  <a:off x="11860658" y="1269327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747" name="矩形 1746">
                  <a:extLst>
                    <a:ext uri="{FF2B5EF4-FFF2-40B4-BE49-F238E27FC236}">
                      <a16:creationId xmlns:a16="http://schemas.microsoft.com/office/drawing/2014/main" id="{2B1163B6-A177-0122-A021-4D6972966D80}"/>
                    </a:ext>
                  </a:extLst>
                </p:cNvPr>
                <p:cNvSpPr/>
                <p:nvPr/>
              </p:nvSpPr>
              <p:spPr>
                <a:xfrm>
                  <a:off x="11984239" y="1269326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748" name="矩形 1747">
                  <a:extLst>
                    <a:ext uri="{FF2B5EF4-FFF2-40B4-BE49-F238E27FC236}">
                      <a16:creationId xmlns:a16="http://schemas.microsoft.com/office/drawing/2014/main" id="{61CDE10B-FA8F-975A-DAB8-254E918474A7}"/>
                    </a:ext>
                  </a:extLst>
                </p:cNvPr>
                <p:cNvSpPr/>
                <p:nvPr/>
              </p:nvSpPr>
              <p:spPr>
                <a:xfrm>
                  <a:off x="11860614" y="176141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749" name="矩形 1748">
                  <a:extLst>
                    <a:ext uri="{FF2B5EF4-FFF2-40B4-BE49-F238E27FC236}">
                      <a16:creationId xmlns:a16="http://schemas.microsoft.com/office/drawing/2014/main" id="{916B573E-B4F8-1D00-F67B-0C08D8D9DA0D}"/>
                    </a:ext>
                  </a:extLst>
                </p:cNvPr>
                <p:cNvSpPr/>
                <p:nvPr/>
              </p:nvSpPr>
              <p:spPr>
                <a:xfrm>
                  <a:off x="11984194" y="176140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750" name="矩形 1749">
                  <a:extLst>
                    <a:ext uri="{FF2B5EF4-FFF2-40B4-BE49-F238E27FC236}">
                      <a16:creationId xmlns:a16="http://schemas.microsoft.com/office/drawing/2014/main" id="{55CBAA60-F087-1019-F473-2164BAA92370}"/>
                    </a:ext>
                  </a:extLst>
                </p:cNvPr>
                <p:cNvSpPr/>
                <p:nvPr/>
              </p:nvSpPr>
              <p:spPr>
                <a:xfrm>
                  <a:off x="11860658" y="1392906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751" name="矩形 1750">
                  <a:extLst>
                    <a:ext uri="{FF2B5EF4-FFF2-40B4-BE49-F238E27FC236}">
                      <a16:creationId xmlns:a16="http://schemas.microsoft.com/office/drawing/2014/main" id="{F1AD842E-4B30-AC88-28B8-71568D89E9E8}"/>
                    </a:ext>
                  </a:extLst>
                </p:cNvPr>
                <p:cNvSpPr/>
                <p:nvPr/>
              </p:nvSpPr>
              <p:spPr>
                <a:xfrm>
                  <a:off x="11984239" y="1392906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752" name="矩形 1751">
                  <a:extLst>
                    <a:ext uri="{FF2B5EF4-FFF2-40B4-BE49-F238E27FC236}">
                      <a16:creationId xmlns:a16="http://schemas.microsoft.com/office/drawing/2014/main" id="{E4A04FDC-513B-02E0-64CE-6B392FBA5DAC}"/>
                    </a:ext>
                  </a:extLst>
                </p:cNvPr>
                <p:cNvSpPr/>
                <p:nvPr/>
              </p:nvSpPr>
              <p:spPr>
                <a:xfrm>
                  <a:off x="11860614" y="188499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753" name="矩形 1752">
                  <a:extLst>
                    <a:ext uri="{FF2B5EF4-FFF2-40B4-BE49-F238E27FC236}">
                      <a16:creationId xmlns:a16="http://schemas.microsoft.com/office/drawing/2014/main" id="{886BE093-6A7C-B335-EAF0-9B14BCD8B429}"/>
                    </a:ext>
                  </a:extLst>
                </p:cNvPr>
                <p:cNvSpPr/>
                <p:nvPr/>
              </p:nvSpPr>
              <p:spPr>
                <a:xfrm>
                  <a:off x="11984194" y="188498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721" name="组合 1720">
                <a:extLst>
                  <a:ext uri="{FF2B5EF4-FFF2-40B4-BE49-F238E27FC236}">
                    <a16:creationId xmlns:a16="http://schemas.microsoft.com/office/drawing/2014/main" id="{7A3F086B-700F-52C9-DE06-E387A5D6AA97}"/>
                  </a:ext>
                </a:extLst>
              </p:cNvPr>
              <p:cNvGrpSpPr/>
              <p:nvPr/>
            </p:nvGrpSpPr>
            <p:grpSpPr>
              <a:xfrm rot="5400000">
                <a:off x="5486943" y="4498377"/>
                <a:ext cx="247175" cy="988643"/>
                <a:chOff x="11765946" y="1133739"/>
                <a:chExt cx="247175" cy="988643"/>
              </a:xfrm>
              <a:solidFill>
                <a:schemeClr val="accent6">
                  <a:lumMod val="20000"/>
                  <a:lumOff val="80000"/>
                </a:schemeClr>
              </a:solidFill>
            </p:grpSpPr>
            <p:sp>
              <p:nvSpPr>
                <p:cNvPr id="1722" name="矩形 1721">
                  <a:extLst>
                    <a:ext uri="{FF2B5EF4-FFF2-40B4-BE49-F238E27FC236}">
                      <a16:creationId xmlns:a16="http://schemas.microsoft.com/office/drawing/2014/main" id="{BC4D1E99-BE0E-F8A3-18D4-85A4AF92DB68}"/>
                    </a:ext>
                  </a:extLst>
                </p:cNvPr>
                <p:cNvSpPr/>
                <p:nvPr/>
              </p:nvSpPr>
              <p:spPr>
                <a:xfrm>
                  <a:off x="11765959" y="113373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723" name="矩形 1722">
                  <a:extLst>
                    <a:ext uri="{FF2B5EF4-FFF2-40B4-BE49-F238E27FC236}">
                      <a16:creationId xmlns:a16="http://schemas.microsoft.com/office/drawing/2014/main" id="{2D3439F8-CD62-81EA-E47F-BF2A9BF9ED10}"/>
                    </a:ext>
                  </a:extLst>
                </p:cNvPr>
                <p:cNvSpPr/>
                <p:nvPr/>
              </p:nvSpPr>
              <p:spPr>
                <a:xfrm>
                  <a:off x="11889540" y="113373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724" name="矩形 1723">
                  <a:extLst>
                    <a:ext uri="{FF2B5EF4-FFF2-40B4-BE49-F238E27FC236}">
                      <a16:creationId xmlns:a16="http://schemas.microsoft.com/office/drawing/2014/main" id="{E095CE6F-F03B-4651-629F-B0B49AD7A799}"/>
                    </a:ext>
                  </a:extLst>
                </p:cNvPr>
                <p:cNvSpPr/>
                <p:nvPr/>
              </p:nvSpPr>
              <p:spPr>
                <a:xfrm>
                  <a:off x="11765959" y="125732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725" name="矩形 1724">
                  <a:extLst>
                    <a:ext uri="{FF2B5EF4-FFF2-40B4-BE49-F238E27FC236}">
                      <a16:creationId xmlns:a16="http://schemas.microsoft.com/office/drawing/2014/main" id="{21C59B27-BFB5-3947-C8B8-DC5DE87A9848}"/>
                    </a:ext>
                  </a:extLst>
                </p:cNvPr>
                <p:cNvSpPr/>
                <p:nvPr/>
              </p:nvSpPr>
              <p:spPr>
                <a:xfrm>
                  <a:off x="11889540" y="125731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726" name="矩形 1725">
                  <a:extLst>
                    <a:ext uri="{FF2B5EF4-FFF2-40B4-BE49-F238E27FC236}">
                      <a16:creationId xmlns:a16="http://schemas.microsoft.com/office/drawing/2014/main" id="{5CC91AE1-2CCB-F2E7-F185-3CBF0322781A}"/>
                    </a:ext>
                  </a:extLst>
                </p:cNvPr>
                <p:cNvSpPr/>
                <p:nvPr/>
              </p:nvSpPr>
              <p:spPr>
                <a:xfrm>
                  <a:off x="11765959" y="1380901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727" name="矩形 1726">
                  <a:extLst>
                    <a:ext uri="{FF2B5EF4-FFF2-40B4-BE49-F238E27FC236}">
                      <a16:creationId xmlns:a16="http://schemas.microsoft.com/office/drawing/2014/main" id="{2BAA98C0-9D69-E692-CE61-0B08BD2C4630}"/>
                    </a:ext>
                  </a:extLst>
                </p:cNvPr>
                <p:cNvSpPr/>
                <p:nvPr/>
              </p:nvSpPr>
              <p:spPr>
                <a:xfrm>
                  <a:off x="11889540" y="138090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728" name="矩形 1727">
                  <a:extLst>
                    <a:ext uri="{FF2B5EF4-FFF2-40B4-BE49-F238E27FC236}">
                      <a16:creationId xmlns:a16="http://schemas.microsoft.com/office/drawing/2014/main" id="{5AD2EA62-4D99-92E1-D7C4-DA57E9CFA041}"/>
                    </a:ext>
                  </a:extLst>
                </p:cNvPr>
                <p:cNvSpPr/>
                <p:nvPr/>
              </p:nvSpPr>
              <p:spPr>
                <a:xfrm>
                  <a:off x="11765959" y="150448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729" name="矩形 1728">
                  <a:extLst>
                    <a:ext uri="{FF2B5EF4-FFF2-40B4-BE49-F238E27FC236}">
                      <a16:creationId xmlns:a16="http://schemas.microsoft.com/office/drawing/2014/main" id="{E515D69B-8CF6-58E8-0732-39E3EDF4A2DA}"/>
                    </a:ext>
                  </a:extLst>
                </p:cNvPr>
                <p:cNvSpPr/>
                <p:nvPr/>
              </p:nvSpPr>
              <p:spPr>
                <a:xfrm>
                  <a:off x="11889540" y="150448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730" name="矩形 1729">
                  <a:extLst>
                    <a:ext uri="{FF2B5EF4-FFF2-40B4-BE49-F238E27FC236}">
                      <a16:creationId xmlns:a16="http://schemas.microsoft.com/office/drawing/2014/main" id="{3D8C4A6C-3579-1C79-ECE4-DA2BD44D2EEA}"/>
                    </a:ext>
                  </a:extLst>
                </p:cNvPr>
                <p:cNvSpPr/>
                <p:nvPr/>
              </p:nvSpPr>
              <p:spPr>
                <a:xfrm>
                  <a:off x="11765946" y="162806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731" name="矩形 1730">
                  <a:extLst>
                    <a:ext uri="{FF2B5EF4-FFF2-40B4-BE49-F238E27FC236}">
                      <a16:creationId xmlns:a16="http://schemas.microsoft.com/office/drawing/2014/main" id="{011A87AE-1339-C770-D22B-C0701D6F27DD}"/>
                    </a:ext>
                  </a:extLst>
                </p:cNvPr>
                <p:cNvSpPr/>
                <p:nvPr/>
              </p:nvSpPr>
              <p:spPr>
                <a:xfrm>
                  <a:off x="11889526" y="162805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732" name="矩形 1731">
                  <a:extLst>
                    <a:ext uri="{FF2B5EF4-FFF2-40B4-BE49-F238E27FC236}">
                      <a16:creationId xmlns:a16="http://schemas.microsoft.com/office/drawing/2014/main" id="{0DBA6B17-7FF9-0584-E440-F1A155BA2B8F}"/>
                    </a:ext>
                  </a:extLst>
                </p:cNvPr>
                <p:cNvSpPr/>
                <p:nvPr/>
              </p:nvSpPr>
              <p:spPr>
                <a:xfrm>
                  <a:off x="11765946" y="175164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733" name="矩形 1732">
                  <a:extLst>
                    <a:ext uri="{FF2B5EF4-FFF2-40B4-BE49-F238E27FC236}">
                      <a16:creationId xmlns:a16="http://schemas.microsoft.com/office/drawing/2014/main" id="{7235DFEE-B451-79B1-2751-BE3644DC65F1}"/>
                    </a:ext>
                  </a:extLst>
                </p:cNvPr>
                <p:cNvSpPr/>
                <p:nvPr/>
              </p:nvSpPr>
              <p:spPr>
                <a:xfrm>
                  <a:off x="11889526" y="175164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734" name="矩形 1733">
                  <a:extLst>
                    <a:ext uri="{FF2B5EF4-FFF2-40B4-BE49-F238E27FC236}">
                      <a16:creationId xmlns:a16="http://schemas.microsoft.com/office/drawing/2014/main" id="{01E89BE7-FC6D-8216-EF86-3372899DF50F}"/>
                    </a:ext>
                  </a:extLst>
                </p:cNvPr>
                <p:cNvSpPr/>
                <p:nvPr/>
              </p:nvSpPr>
              <p:spPr>
                <a:xfrm>
                  <a:off x="11765946" y="1875221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735" name="矩形 1734">
                  <a:extLst>
                    <a:ext uri="{FF2B5EF4-FFF2-40B4-BE49-F238E27FC236}">
                      <a16:creationId xmlns:a16="http://schemas.microsoft.com/office/drawing/2014/main" id="{D5AA0851-4222-8456-4B1D-F5FFEA26549F}"/>
                    </a:ext>
                  </a:extLst>
                </p:cNvPr>
                <p:cNvSpPr/>
                <p:nvPr/>
              </p:nvSpPr>
              <p:spPr>
                <a:xfrm>
                  <a:off x="11889526" y="187522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736" name="矩形 1735">
                  <a:extLst>
                    <a:ext uri="{FF2B5EF4-FFF2-40B4-BE49-F238E27FC236}">
                      <a16:creationId xmlns:a16="http://schemas.microsoft.com/office/drawing/2014/main" id="{9F649E48-2135-5887-DE53-D8DF3A3879F2}"/>
                    </a:ext>
                  </a:extLst>
                </p:cNvPr>
                <p:cNvSpPr/>
                <p:nvPr/>
              </p:nvSpPr>
              <p:spPr>
                <a:xfrm>
                  <a:off x="11765946" y="1998801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737" name="矩形 1736">
                  <a:extLst>
                    <a:ext uri="{FF2B5EF4-FFF2-40B4-BE49-F238E27FC236}">
                      <a16:creationId xmlns:a16="http://schemas.microsoft.com/office/drawing/2014/main" id="{9A7AAB71-3CDF-25C3-04A3-F1F9E97A6511}"/>
                    </a:ext>
                  </a:extLst>
                </p:cNvPr>
                <p:cNvSpPr/>
                <p:nvPr/>
              </p:nvSpPr>
              <p:spPr>
                <a:xfrm>
                  <a:off x="11889526" y="199880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1715" name="文本框 1714">
              <a:extLst>
                <a:ext uri="{FF2B5EF4-FFF2-40B4-BE49-F238E27FC236}">
                  <a16:creationId xmlns:a16="http://schemas.microsoft.com/office/drawing/2014/main" id="{38C51700-FF89-6850-E844-08D91079B331}"/>
                </a:ext>
              </a:extLst>
            </p:cNvPr>
            <p:cNvSpPr txBox="1"/>
            <p:nvPr/>
          </p:nvSpPr>
          <p:spPr>
            <a:xfrm>
              <a:off x="5028906" y="3874342"/>
              <a:ext cx="4252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N’</a:t>
              </a:r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16" name="文本框 1715">
              <a:extLst>
                <a:ext uri="{FF2B5EF4-FFF2-40B4-BE49-F238E27FC236}">
                  <a16:creationId xmlns:a16="http://schemas.microsoft.com/office/drawing/2014/main" id="{CB625B67-2121-5FE4-2461-CAF3B17439AE}"/>
                </a:ext>
              </a:extLst>
            </p:cNvPr>
            <p:cNvSpPr txBox="1"/>
            <p:nvPr/>
          </p:nvSpPr>
          <p:spPr>
            <a:xfrm>
              <a:off x="4496546" y="3609172"/>
              <a:ext cx="325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chemeClr val="accent4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</a:t>
              </a:r>
              <a:endParaRPr lang="zh-CN" altLang="en-US" b="1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717" name="组合 1716">
              <a:extLst>
                <a:ext uri="{FF2B5EF4-FFF2-40B4-BE49-F238E27FC236}">
                  <a16:creationId xmlns:a16="http://schemas.microsoft.com/office/drawing/2014/main" id="{923F364E-AE5A-0687-90F4-47CAF49A616C}"/>
                </a:ext>
              </a:extLst>
            </p:cNvPr>
            <p:cNvGrpSpPr/>
            <p:nvPr/>
          </p:nvGrpSpPr>
          <p:grpSpPr>
            <a:xfrm>
              <a:off x="4505980" y="3221185"/>
              <a:ext cx="330799" cy="388375"/>
              <a:chOff x="2767201" y="2106856"/>
              <a:chExt cx="330799" cy="388375"/>
            </a:xfrm>
          </p:grpSpPr>
          <p:sp>
            <p:nvSpPr>
              <p:cNvPr id="1718" name="文本框 1717">
                <a:extLst>
                  <a:ext uri="{FF2B5EF4-FFF2-40B4-BE49-F238E27FC236}">
                    <a16:creationId xmlns:a16="http://schemas.microsoft.com/office/drawing/2014/main" id="{C959913C-DB33-A298-83D4-07363A30D160}"/>
                  </a:ext>
                </a:extLst>
              </p:cNvPr>
              <p:cNvSpPr txBox="1"/>
              <p:nvPr/>
            </p:nvSpPr>
            <p:spPr>
              <a:xfrm rot="18982472">
                <a:off x="2767201" y="2106856"/>
                <a:ext cx="298535" cy="3692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h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719" name="直接连接符 132">
                <a:extLst>
                  <a:ext uri="{FF2B5EF4-FFF2-40B4-BE49-F238E27FC236}">
                    <a16:creationId xmlns:a16="http://schemas.microsoft.com/office/drawing/2014/main" id="{657F21F7-D02A-83D1-8858-132D17CB6AC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917774" y="2333720"/>
                <a:ext cx="180226" cy="161511"/>
              </a:xfrm>
              <a:prstGeom prst="line">
                <a:avLst/>
              </a:prstGeom>
              <a:ln w="12700">
                <a:headEnd type="triangl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1624" name="文本框 1623">
            <a:extLst>
              <a:ext uri="{FF2B5EF4-FFF2-40B4-BE49-F238E27FC236}">
                <a16:creationId xmlns:a16="http://schemas.microsoft.com/office/drawing/2014/main" id="{C72C0F2F-5B0F-B92B-7106-119164B55C47}"/>
              </a:ext>
            </a:extLst>
          </p:cNvPr>
          <p:cNvSpPr txBox="1"/>
          <p:nvPr/>
        </p:nvSpPr>
        <p:spPr>
          <a:xfrm>
            <a:off x="6413254" y="7661290"/>
            <a:ext cx="169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Reduction Dim</a:t>
            </a:r>
            <a:endParaRPr lang="zh-CN" altLang="en-US" dirty="0">
              <a:solidFill>
                <a:schemeClr val="accent4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625" name="组合 1624">
            <a:extLst>
              <a:ext uri="{FF2B5EF4-FFF2-40B4-BE49-F238E27FC236}">
                <a16:creationId xmlns:a16="http://schemas.microsoft.com/office/drawing/2014/main" id="{EDDAC23D-E773-AFDE-2070-AA1FEAB15E8B}"/>
              </a:ext>
            </a:extLst>
          </p:cNvPr>
          <p:cNvGrpSpPr/>
          <p:nvPr/>
        </p:nvGrpSpPr>
        <p:grpSpPr>
          <a:xfrm>
            <a:off x="9794036" y="5944411"/>
            <a:ext cx="675666" cy="1723741"/>
            <a:chOff x="2708938" y="2127996"/>
            <a:chExt cx="675666" cy="1723741"/>
          </a:xfrm>
        </p:grpSpPr>
        <p:grpSp>
          <p:nvGrpSpPr>
            <p:cNvPr id="1674" name="组合 1673">
              <a:extLst>
                <a:ext uri="{FF2B5EF4-FFF2-40B4-BE49-F238E27FC236}">
                  <a16:creationId xmlns:a16="http://schemas.microsoft.com/office/drawing/2014/main" id="{CB24752D-B94F-8120-15FD-56DFFFAAAD66}"/>
                </a:ext>
              </a:extLst>
            </p:cNvPr>
            <p:cNvGrpSpPr/>
            <p:nvPr/>
          </p:nvGrpSpPr>
          <p:grpSpPr>
            <a:xfrm>
              <a:off x="3042730" y="2425555"/>
              <a:ext cx="341874" cy="1100217"/>
              <a:chOff x="11765946" y="1022165"/>
              <a:chExt cx="341874" cy="1100217"/>
            </a:xfrm>
          </p:grpSpPr>
          <p:grpSp>
            <p:nvGrpSpPr>
              <p:cNvPr id="1680" name="组合 1679">
                <a:extLst>
                  <a:ext uri="{FF2B5EF4-FFF2-40B4-BE49-F238E27FC236}">
                    <a16:creationId xmlns:a16="http://schemas.microsoft.com/office/drawing/2014/main" id="{06DC4051-8E08-4055-6180-2346A69C6F2B}"/>
                  </a:ext>
                </a:extLst>
              </p:cNvPr>
              <p:cNvGrpSpPr/>
              <p:nvPr/>
            </p:nvGrpSpPr>
            <p:grpSpPr>
              <a:xfrm>
                <a:off x="11860614" y="1022165"/>
                <a:ext cx="247206" cy="986406"/>
                <a:chOff x="11860614" y="1022165"/>
                <a:chExt cx="247206" cy="986406"/>
              </a:xfrm>
            </p:grpSpPr>
            <p:sp>
              <p:nvSpPr>
                <p:cNvPr id="1698" name="矩形 1697">
                  <a:extLst>
                    <a:ext uri="{FF2B5EF4-FFF2-40B4-BE49-F238E27FC236}">
                      <a16:creationId xmlns:a16="http://schemas.microsoft.com/office/drawing/2014/main" id="{932E2D4C-0C62-BBF7-D46C-FA275A0A59F4}"/>
                    </a:ext>
                  </a:extLst>
                </p:cNvPr>
                <p:cNvSpPr/>
                <p:nvPr/>
              </p:nvSpPr>
              <p:spPr>
                <a:xfrm>
                  <a:off x="11860658" y="1022165"/>
                  <a:ext cx="123581" cy="123581"/>
                </a:xfrm>
                <a:prstGeom prst="rect">
                  <a:avLst/>
                </a:prstGeom>
                <a:solidFill>
                  <a:srgbClr val="BF9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99" name="矩形 1698">
                  <a:extLst>
                    <a:ext uri="{FF2B5EF4-FFF2-40B4-BE49-F238E27FC236}">
                      <a16:creationId xmlns:a16="http://schemas.microsoft.com/office/drawing/2014/main" id="{47705913-FA4D-320B-FE38-E781DC929D27}"/>
                    </a:ext>
                  </a:extLst>
                </p:cNvPr>
                <p:cNvSpPr/>
                <p:nvPr/>
              </p:nvSpPr>
              <p:spPr>
                <a:xfrm>
                  <a:off x="11984239" y="1022165"/>
                  <a:ext cx="123581" cy="123581"/>
                </a:xfrm>
                <a:prstGeom prst="rect">
                  <a:avLst/>
                </a:prstGeom>
                <a:solidFill>
                  <a:srgbClr val="BF9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700" name="矩形 1699">
                  <a:extLst>
                    <a:ext uri="{FF2B5EF4-FFF2-40B4-BE49-F238E27FC236}">
                      <a16:creationId xmlns:a16="http://schemas.microsoft.com/office/drawing/2014/main" id="{BE5DD8FA-25CE-F272-D220-5530A03BA0E5}"/>
                    </a:ext>
                  </a:extLst>
                </p:cNvPr>
                <p:cNvSpPr/>
                <p:nvPr/>
              </p:nvSpPr>
              <p:spPr>
                <a:xfrm>
                  <a:off x="11860614" y="1514249"/>
                  <a:ext cx="123581" cy="123581"/>
                </a:xfrm>
                <a:prstGeom prst="rect">
                  <a:avLst/>
                </a:prstGeom>
                <a:solidFill>
                  <a:srgbClr val="BF9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701" name="矩形 1700">
                  <a:extLst>
                    <a:ext uri="{FF2B5EF4-FFF2-40B4-BE49-F238E27FC236}">
                      <a16:creationId xmlns:a16="http://schemas.microsoft.com/office/drawing/2014/main" id="{F01DF901-022A-92BF-8BBC-AD8C153C7BA5}"/>
                    </a:ext>
                  </a:extLst>
                </p:cNvPr>
                <p:cNvSpPr/>
                <p:nvPr/>
              </p:nvSpPr>
              <p:spPr>
                <a:xfrm>
                  <a:off x="11984194" y="1514248"/>
                  <a:ext cx="123581" cy="123581"/>
                </a:xfrm>
                <a:prstGeom prst="rect">
                  <a:avLst/>
                </a:prstGeom>
                <a:solidFill>
                  <a:srgbClr val="BF9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702" name="矩形 1701">
                  <a:extLst>
                    <a:ext uri="{FF2B5EF4-FFF2-40B4-BE49-F238E27FC236}">
                      <a16:creationId xmlns:a16="http://schemas.microsoft.com/office/drawing/2014/main" id="{0D232ABE-3FD8-C6B8-1E14-3CB12B428DBA}"/>
                    </a:ext>
                  </a:extLst>
                </p:cNvPr>
                <p:cNvSpPr/>
                <p:nvPr/>
              </p:nvSpPr>
              <p:spPr>
                <a:xfrm>
                  <a:off x="11860658" y="1145746"/>
                  <a:ext cx="123581" cy="123581"/>
                </a:xfrm>
                <a:prstGeom prst="rect">
                  <a:avLst/>
                </a:prstGeom>
                <a:solidFill>
                  <a:srgbClr val="BF9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703" name="矩形 1702">
                  <a:extLst>
                    <a:ext uri="{FF2B5EF4-FFF2-40B4-BE49-F238E27FC236}">
                      <a16:creationId xmlns:a16="http://schemas.microsoft.com/office/drawing/2014/main" id="{C7BE0C2E-5345-6C83-CD87-DFA90E005422}"/>
                    </a:ext>
                  </a:extLst>
                </p:cNvPr>
                <p:cNvSpPr/>
                <p:nvPr/>
              </p:nvSpPr>
              <p:spPr>
                <a:xfrm>
                  <a:off x="11984239" y="1145745"/>
                  <a:ext cx="123581" cy="123581"/>
                </a:xfrm>
                <a:prstGeom prst="rect">
                  <a:avLst/>
                </a:prstGeom>
                <a:solidFill>
                  <a:srgbClr val="BF9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704" name="矩形 1703">
                  <a:extLst>
                    <a:ext uri="{FF2B5EF4-FFF2-40B4-BE49-F238E27FC236}">
                      <a16:creationId xmlns:a16="http://schemas.microsoft.com/office/drawing/2014/main" id="{5F7E3658-3B57-FA62-74E6-579EAD238E93}"/>
                    </a:ext>
                  </a:extLst>
                </p:cNvPr>
                <p:cNvSpPr/>
                <p:nvPr/>
              </p:nvSpPr>
              <p:spPr>
                <a:xfrm>
                  <a:off x="11860614" y="1637829"/>
                  <a:ext cx="123581" cy="123581"/>
                </a:xfrm>
                <a:prstGeom prst="rect">
                  <a:avLst/>
                </a:prstGeom>
                <a:solidFill>
                  <a:srgbClr val="BF9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705" name="矩形 1704">
                  <a:extLst>
                    <a:ext uri="{FF2B5EF4-FFF2-40B4-BE49-F238E27FC236}">
                      <a16:creationId xmlns:a16="http://schemas.microsoft.com/office/drawing/2014/main" id="{3F933174-AC5E-ADC3-B569-3A7E3A47679F}"/>
                    </a:ext>
                  </a:extLst>
                </p:cNvPr>
                <p:cNvSpPr/>
                <p:nvPr/>
              </p:nvSpPr>
              <p:spPr>
                <a:xfrm>
                  <a:off x="11984194" y="1637829"/>
                  <a:ext cx="123581" cy="123581"/>
                </a:xfrm>
                <a:prstGeom prst="rect">
                  <a:avLst/>
                </a:prstGeom>
                <a:solidFill>
                  <a:srgbClr val="BF9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706" name="矩形 1705">
                  <a:extLst>
                    <a:ext uri="{FF2B5EF4-FFF2-40B4-BE49-F238E27FC236}">
                      <a16:creationId xmlns:a16="http://schemas.microsoft.com/office/drawing/2014/main" id="{816AFE4D-AFE2-CC83-D0CB-15BB01178747}"/>
                    </a:ext>
                  </a:extLst>
                </p:cNvPr>
                <p:cNvSpPr/>
                <p:nvPr/>
              </p:nvSpPr>
              <p:spPr>
                <a:xfrm>
                  <a:off x="11860658" y="1269327"/>
                  <a:ext cx="123581" cy="123581"/>
                </a:xfrm>
                <a:prstGeom prst="rect">
                  <a:avLst/>
                </a:prstGeom>
                <a:solidFill>
                  <a:srgbClr val="BF9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707" name="矩形 1706">
                  <a:extLst>
                    <a:ext uri="{FF2B5EF4-FFF2-40B4-BE49-F238E27FC236}">
                      <a16:creationId xmlns:a16="http://schemas.microsoft.com/office/drawing/2014/main" id="{3E874AF8-778A-6CE1-F964-89A9CEE4440E}"/>
                    </a:ext>
                  </a:extLst>
                </p:cNvPr>
                <p:cNvSpPr/>
                <p:nvPr/>
              </p:nvSpPr>
              <p:spPr>
                <a:xfrm>
                  <a:off x="11984239" y="1269326"/>
                  <a:ext cx="123581" cy="123581"/>
                </a:xfrm>
                <a:prstGeom prst="rect">
                  <a:avLst/>
                </a:prstGeom>
                <a:solidFill>
                  <a:srgbClr val="BF9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708" name="矩形 1707">
                  <a:extLst>
                    <a:ext uri="{FF2B5EF4-FFF2-40B4-BE49-F238E27FC236}">
                      <a16:creationId xmlns:a16="http://schemas.microsoft.com/office/drawing/2014/main" id="{C66F2D27-FBC3-9385-FBA9-6DEC9994C1F1}"/>
                    </a:ext>
                  </a:extLst>
                </p:cNvPr>
                <p:cNvSpPr/>
                <p:nvPr/>
              </p:nvSpPr>
              <p:spPr>
                <a:xfrm>
                  <a:off x="11860614" y="1761410"/>
                  <a:ext cx="123581" cy="123581"/>
                </a:xfrm>
                <a:prstGeom prst="rect">
                  <a:avLst/>
                </a:prstGeom>
                <a:solidFill>
                  <a:srgbClr val="BF9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709" name="矩形 1708">
                  <a:extLst>
                    <a:ext uri="{FF2B5EF4-FFF2-40B4-BE49-F238E27FC236}">
                      <a16:creationId xmlns:a16="http://schemas.microsoft.com/office/drawing/2014/main" id="{C9BB9BD3-4AF5-A552-EADB-6D96BB39C135}"/>
                    </a:ext>
                  </a:extLst>
                </p:cNvPr>
                <p:cNvSpPr/>
                <p:nvPr/>
              </p:nvSpPr>
              <p:spPr>
                <a:xfrm>
                  <a:off x="11984194" y="1761409"/>
                  <a:ext cx="123581" cy="123581"/>
                </a:xfrm>
                <a:prstGeom prst="rect">
                  <a:avLst/>
                </a:prstGeom>
                <a:solidFill>
                  <a:srgbClr val="BF9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710" name="矩形 1709">
                  <a:extLst>
                    <a:ext uri="{FF2B5EF4-FFF2-40B4-BE49-F238E27FC236}">
                      <a16:creationId xmlns:a16="http://schemas.microsoft.com/office/drawing/2014/main" id="{56909D23-42FA-13FA-C6F6-5F29B1FC5B67}"/>
                    </a:ext>
                  </a:extLst>
                </p:cNvPr>
                <p:cNvSpPr/>
                <p:nvPr/>
              </p:nvSpPr>
              <p:spPr>
                <a:xfrm>
                  <a:off x="11860658" y="1392906"/>
                  <a:ext cx="123581" cy="123581"/>
                </a:xfrm>
                <a:prstGeom prst="rect">
                  <a:avLst/>
                </a:prstGeom>
                <a:solidFill>
                  <a:srgbClr val="BF9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711" name="矩形 1710">
                  <a:extLst>
                    <a:ext uri="{FF2B5EF4-FFF2-40B4-BE49-F238E27FC236}">
                      <a16:creationId xmlns:a16="http://schemas.microsoft.com/office/drawing/2014/main" id="{D461C8D6-9E02-77BD-3941-FBE88F270CCC}"/>
                    </a:ext>
                  </a:extLst>
                </p:cNvPr>
                <p:cNvSpPr/>
                <p:nvPr/>
              </p:nvSpPr>
              <p:spPr>
                <a:xfrm>
                  <a:off x="11984239" y="1392906"/>
                  <a:ext cx="123581" cy="123581"/>
                </a:xfrm>
                <a:prstGeom prst="rect">
                  <a:avLst/>
                </a:prstGeom>
                <a:solidFill>
                  <a:srgbClr val="BF9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712" name="矩形 1711">
                  <a:extLst>
                    <a:ext uri="{FF2B5EF4-FFF2-40B4-BE49-F238E27FC236}">
                      <a16:creationId xmlns:a16="http://schemas.microsoft.com/office/drawing/2014/main" id="{CD3890AE-DE9F-B153-E201-A4506B9E07C8}"/>
                    </a:ext>
                  </a:extLst>
                </p:cNvPr>
                <p:cNvSpPr/>
                <p:nvPr/>
              </p:nvSpPr>
              <p:spPr>
                <a:xfrm>
                  <a:off x="11860614" y="1884990"/>
                  <a:ext cx="123581" cy="123581"/>
                </a:xfrm>
                <a:prstGeom prst="rect">
                  <a:avLst/>
                </a:prstGeom>
                <a:solidFill>
                  <a:srgbClr val="BF9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713" name="矩形 1712">
                  <a:extLst>
                    <a:ext uri="{FF2B5EF4-FFF2-40B4-BE49-F238E27FC236}">
                      <a16:creationId xmlns:a16="http://schemas.microsoft.com/office/drawing/2014/main" id="{5480AE9E-EA27-CFC4-1AC5-1FB831A67CFF}"/>
                    </a:ext>
                  </a:extLst>
                </p:cNvPr>
                <p:cNvSpPr/>
                <p:nvPr/>
              </p:nvSpPr>
              <p:spPr>
                <a:xfrm>
                  <a:off x="11984194" y="1884989"/>
                  <a:ext cx="123581" cy="123581"/>
                </a:xfrm>
                <a:prstGeom prst="rect">
                  <a:avLst/>
                </a:prstGeom>
                <a:solidFill>
                  <a:srgbClr val="BF9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681" name="组合 1680">
                <a:extLst>
                  <a:ext uri="{FF2B5EF4-FFF2-40B4-BE49-F238E27FC236}">
                    <a16:creationId xmlns:a16="http://schemas.microsoft.com/office/drawing/2014/main" id="{2A5636DC-9A84-29A4-284D-3560E15B1132}"/>
                  </a:ext>
                </a:extLst>
              </p:cNvPr>
              <p:cNvGrpSpPr/>
              <p:nvPr/>
            </p:nvGrpSpPr>
            <p:grpSpPr>
              <a:xfrm>
                <a:off x="11765946" y="1133739"/>
                <a:ext cx="247175" cy="988643"/>
                <a:chOff x="11765946" y="1133739"/>
                <a:chExt cx="247175" cy="988643"/>
              </a:xfrm>
            </p:grpSpPr>
            <p:sp>
              <p:nvSpPr>
                <p:cNvPr id="1682" name="矩形 1681">
                  <a:extLst>
                    <a:ext uri="{FF2B5EF4-FFF2-40B4-BE49-F238E27FC236}">
                      <a16:creationId xmlns:a16="http://schemas.microsoft.com/office/drawing/2014/main" id="{C27270C9-7515-039B-3B2A-73E4F8E91593}"/>
                    </a:ext>
                  </a:extLst>
                </p:cNvPr>
                <p:cNvSpPr/>
                <p:nvPr/>
              </p:nvSpPr>
              <p:spPr>
                <a:xfrm>
                  <a:off x="11765959" y="1133739"/>
                  <a:ext cx="123581" cy="123581"/>
                </a:xfrm>
                <a:prstGeom prst="rect">
                  <a:avLst/>
                </a:prstGeom>
                <a:solidFill>
                  <a:srgbClr val="FFF2C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83" name="矩形 1682">
                  <a:extLst>
                    <a:ext uri="{FF2B5EF4-FFF2-40B4-BE49-F238E27FC236}">
                      <a16:creationId xmlns:a16="http://schemas.microsoft.com/office/drawing/2014/main" id="{0082B091-29C1-219E-2269-25CE1FA419BB}"/>
                    </a:ext>
                  </a:extLst>
                </p:cNvPr>
                <p:cNvSpPr/>
                <p:nvPr/>
              </p:nvSpPr>
              <p:spPr>
                <a:xfrm>
                  <a:off x="11889540" y="1133739"/>
                  <a:ext cx="123581" cy="123581"/>
                </a:xfrm>
                <a:prstGeom prst="rect">
                  <a:avLst/>
                </a:prstGeom>
                <a:solidFill>
                  <a:srgbClr val="FFF2C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84" name="矩形 1683">
                  <a:extLst>
                    <a:ext uri="{FF2B5EF4-FFF2-40B4-BE49-F238E27FC236}">
                      <a16:creationId xmlns:a16="http://schemas.microsoft.com/office/drawing/2014/main" id="{5796F497-1864-7552-EF00-D31B6FDB2061}"/>
                    </a:ext>
                  </a:extLst>
                </p:cNvPr>
                <p:cNvSpPr/>
                <p:nvPr/>
              </p:nvSpPr>
              <p:spPr>
                <a:xfrm>
                  <a:off x="11765959" y="1257320"/>
                  <a:ext cx="123581" cy="123581"/>
                </a:xfrm>
                <a:prstGeom prst="rect">
                  <a:avLst/>
                </a:prstGeom>
                <a:solidFill>
                  <a:srgbClr val="FFF2C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85" name="矩形 1684">
                  <a:extLst>
                    <a:ext uri="{FF2B5EF4-FFF2-40B4-BE49-F238E27FC236}">
                      <a16:creationId xmlns:a16="http://schemas.microsoft.com/office/drawing/2014/main" id="{E955734D-7D26-5464-E971-B616302155EA}"/>
                    </a:ext>
                  </a:extLst>
                </p:cNvPr>
                <p:cNvSpPr/>
                <p:nvPr/>
              </p:nvSpPr>
              <p:spPr>
                <a:xfrm>
                  <a:off x="11889540" y="1257319"/>
                  <a:ext cx="123581" cy="123581"/>
                </a:xfrm>
                <a:prstGeom prst="rect">
                  <a:avLst/>
                </a:prstGeom>
                <a:solidFill>
                  <a:srgbClr val="FFF2C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86" name="矩形 1685">
                  <a:extLst>
                    <a:ext uri="{FF2B5EF4-FFF2-40B4-BE49-F238E27FC236}">
                      <a16:creationId xmlns:a16="http://schemas.microsoft.com/office/drawing/2014/main" id="{BE750533-DBF9-5ABB-76E9-38A355A369FB}"/>
                    </a:ext>
                  </a:extLst>
                </p:cNvPr>
                <p:cNvSpPr/>
                <p:nvPr/>
              </p:nvSpPr>
              <p:spPr>
                <a:xfrm>
                  <a:off x="11765959" y="1380901"/>
                  <a:ext cx="123581" cy="123581"/>
                </a:xfrm>
                <a:prstGeom prst="rect">
                  <a:avLst/>
                </a:prstGeom>
                <a:solidFill>
                  <a:srgbClr val="FFF2C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87" name="矩形 1686">
                  <a:extLst>
                    <a:ext uri="{FF2B5EF4-FFF2-40B4-BE49-F238E27FC236}">
                      <a16:creationId xmlns:a16="http://schemas.microsoft.com/office/drawing/2014/main" id="{881079B0-CACF-1C3E-A86B-8A34F538B459}"/>
                    </a:ext>
                  </a:extLst>
                </p:cNvPr>
                <p:cNvSpPr/>
                <p:nvPr/>
              </p:nvSpPr>
              <p:spPr>
                <a:xfrm>
                  <a:off x="11889540" y="1380900"/>
                  <a:ext cx="123581" cy="123581"/>
                </a:xfrm>
                <a:prstGeom prst="rect">
                  <a:avLst/>
                </a:prstGeom>
                <a:solidFill>
                  <a:srgbClr val="FFF2C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88" name="矩形 1687">
                  <a:extLst>
                    <a:ext uri="{FF2B5EF4-FFF2-40B4-BE49-F238E27FC236}">
                      <a16:creationId xmlns:a16="http://schemas.microsoft.com/office/drawing/2014/main" id="{D522B0F1-9F4E-64D4-41DA-08344D486E75}"/>
                    </a:ext>
                  </a:extLst>
                </p:cNvPr>
                <p:cNvSpPr/>
                <p:nvPr/>
              </p:nvSpPr>
              <p:spPr>
                <a:xfrm>
                  <a:off x="11765959" y="1504480"/>
                  <a:ext cx="123581" cy="123581"/>
                </a:xfrm>
                <a:prstGeom prst="rect">
                  <a:avLst/>
                </a:prstGeom>
                <a:solidFill>
                  <a:srgbClr val="FFF2C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89" name="矩形 1688">
                  <a:extLst>
                    <a:ext uri="{FF2B5EF4-FFF2-40B4-BE49-F238E27FC236}">
                      <a16:creationId xmlns:a16="http://schemas.microsoft.com/office/drawing/2014/main" id="{50122F25-636D-E0A8-704A-E42A0302D492}"/>
                    </a:ext>
                  </a:extLst>
                </p:cNvPr>
                <p:cNvSpPr/>
                <p:nvPr/>
              </p:nvSpPr>
              <p:spPr>
                <a:xfrm>
                  <a:off x="11889540" y="1504480"/>
                  <a:ext cx="123581" cy="123581"/>
                </a:xfrm>
                <a:prstGeom prst="rect">
                  <a:avLst/>
                </a:prstGeom>
                <a:solidFill>
                  <a:srgbClr val="FFF2C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90" name="矩形 1689">
                  <a:extLst>
                    <a:ext uri="{FF2B5EF4-FFF2-40B4-BE49-F238E27FC236}">
                      <a16:creationId xmlns:a16="http://schemas.microsoft.com/office/drawing/2014/main" id="{8CDD46BF-AEE9-F0BA-4D7B-D9B673F98FD8}"/>
                    </a:ext>
                  </a:extLst>
                </p:cNvPr>
                <p:cNvSpPr/>
                <p:nvPr/>
              </p:nvSpPr>
              <p:spPr>
                <a:xfrm>
                  <a:off x="11765946" y="1628060"/>
                  <a:ext cx="123581" cy="123581"/>
                </a:xfrm>
                <a:prstGeom prst="rect">
                  <a:avLst/>
                </a:prstGeom>
                <a:solidFill>
                  <a:srgbClr val="FFF2C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91" name="矩形 1690">
                  <a:extLst>
                    <a:ext uri="{FF2B5EF4-FFF2-40B4-BE49-F238E27FC236}">
                      <a16:creationId xmlns:a16="http://schemas.microsoft.com/office/drawing/2014/main" id="{05A0159F-6BC5-E49E-D52A-BFC9422D8374}"/>
                    </a:ext>
                  </a:extLst>
                </p:cNvPr>
                <p:cNvSpPr/>
                <p:nvPr/>
              </p:nvSpPr>
              <p:spPr>
                <a:xfrm>
                  <a:off x="11889526" y="1628059"/>
                  <a:ext cx="123581" cy="123581"/>
                </a:xfrm>
                <a:prstGeom prst="rect">
                  <a:avLst/>
                </a:prstGeom>
                <a:solidFill>
                  <a:srgbClr val="FFF2C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92" name="矩形 1691">
                  <a:extLst>
                    <a:ext uri="{FF2B5EF4-FFF2-40B4-BE49-F238E27FC236}">
                      <a16:creationId xmlns:a16="http://schemas.microsoft.com/office/drawing/2014/main" id="{ED7B9535-871E-BF19-35F6-FC6BC2F9135F}"/>
                    </a:ext>
                  </a:extLst>
                </p:cNvPr>
                <p:cNvSpPr/>
                <p:nvPr/>
              </p:nvSpPr>
              <p:spPr>
                <a:xfrm>
                  <a:off x="11765946" y="1751640"/>
                  <a:ext cx="123581" cy="123581"/>
                </a:xfrm>
                <a:prstGeom prst="rect">
                  <a:avLst/>
                </a:prstGeom>
                <a:solidFill>
                  <a:srgbClr val="FFF2C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93" name="矩形 1692">
                  <a:extLst>
                    <a:ext uri="{FF2B5EF4-FFF2-40B4-BE49-F238E27FC236}">
                      <a16:creationId xmlns:a16="http://schemas.microsoft.com/office/drawing/2014/main" id="{D22FF43E-3127-418F-6E14-A0A31861FBAC}"/>
                    </a:ext>
                  </a:extLst>
                </p:cNvPr>
                <p:cNvSpPr/>
                <p:nvPr/>
              </p:nvSpPr>
              <p:spPr>
                <a:xfrm>
                  <a:off x="11889526" y="1751640"/>
                  <a:ext cx="123581" cy="123581"/>
                </a:xfrm>
                <a:prstGeom prst="rect">
                  <a:avLst/>
                </a:prstGeom>
                <a:solidFill>
                  <a:srgbClr val="FFF2C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94" name="矩形 1693">
                  <a:extLst>
                    <a:ext uri="{FF2B5EF4-FFF2-40B4-BE49-F238E27FC236}">
                      <a16:creationId xmlns:a16="http://schemas.microsoft.com/office/drawing/2014/main" id="{1CCF8778-73C8-D89B-4F18-263D7E55DD3A}"/>
                    </a:ext>
                  </a:extLst>
                </p:cNvPr>
                <p:cNvSpPr/>
                <p:nvPr/>
              </p:nvSpPr>
              <p:spPr>
                <a:xfrm>
                  <a:off x="11765946" y="1875221"/>
                  <a:ext cx="123581" cy="123581"/>
                </a:xfrm>
                <a:prstGeom prst="rect">
                  <a:avLst/>
                </a:prstGeom>
                <a:solidFill>
                  <a:srgbClr val="FFF2C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95" name="矩形 1694">
                  <a:extLst>
                    <a:ext uri="{FF2B5EF4-FFF2-40B4-BE49-F238E27FC236}">
                      <a16:creationId xmlns:a16="http://schemas.microsoft.com/office/drawing/2014/main" id="{9FF5B8A8-2B7D-A54D-FAA0-1BFAF602CA62}"/>
                    </a:ext>
                  </a:extLst>
                </p:cNvPr>
                <p:cNvSpPr/>
                <p:nvPr/>
              </p:nvSpPr>
              <p:spPr>
                <a:xfrm>
                  <a:off x="11889526" y="1875220"/>
                  <a:ext cx="123581" cy="123581"/>
                </a:xfrm>
                <a:prstGeom prst="rect">
                  <a:avLst/>
                </a:prstGeom>
                <a:solidFill>
                  <a:srgbClr val="FFF2C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96" name="矩形 1695">
                  <a:extLst>
                    <a:ext uri="{FF2B5EF4-FFF2-40B4-BE49-F238E27FC236}">
                      <a16:creationId xmlns:a16="http://schemas.microsoft.com/office/drawing/2014/main" id="{74ED162D-E422-C396-E809-8F94F22A6C70}"/>
                    </a:ext>
                  </a:extLst>
                </p:cNvPr>
                <p:cNvSpPr/>
                <p:nvPr/>
              </p:nvSpPr>
              <p:spPr>
                <a:xfrm>
                  <a:off x="11765946" y="1998801"/>
                  <a:ext cx="123581" cy="123581"/>
                </a:xfrm>
                <a:prstGeom prst="rect">
                  <a:avLst/>
                </a:prstGeom>
                <a:solidFill>
                  <a:srgbClr val="FFF2C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97" name="矩形 1696">
                  <a:extLst>
                    <a:ext uri="{FF2B5EF4-FFF2-40B4-BE49-F238E27FC236}">
                      <a16:creationId xmlns:a16="http://schemas.microsoft.com/office/drawing/2014/main" id="{5BBF2C2D-BEBC-4673-CFE7-8C273659DF0F}"/>
                    </a:ext>
                  </a:extLst>
                </p:cNvPr>
                <p:cNvSpPr/>
                <p:nvPr/>
              </p:nvSpPr>
              <p:spPr>
                <a:xfrm>
                  <a:off x="11889526" y="1998800"/>
                  <a:ext cx="123581" cy="123581"/>
                </a:xfrm>
                <a:prstGeom prst="rect">
                  <a:avLst/>
                </a:prstGeom>
                <a:solidFill>
                  <a:srgbClr val="FFF2C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1675" name="文本框 1674">
              <a:extLst>
                <a:ext uri="{FF2B5EF4-FFF2-40B4-BE49-F238E27FC236}">
                  <a16:creationId xmlns:a16="http://schemas.microsoft.com/office/drawing/2014/main" id="{0913B2F4-2771-244F-207D-A364423ADFE1}"/>
                </a:ext>
              </a:extLst>
            </p:cNvPr>
            <p:cNvSpPr txBox="1"/>
            <p:nvPr/>
          </p:nvSpPr>
          <p:spPr>
            <a:xfrm>
              <a:off x="2708938" y="2825807"/>
              <a:ext cx="4928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N</a:t>
              </a:r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76" name="文本框 1675">
              <a:extLst>
                <a:ext uri="{FF2B5EF4-FFF2-40B4-BE49-F238E27FC236}">
                  <a16:creationId xmlns:a16="http://schemas.microsoft.com/office/drawing/2014/main" id="{EAB1CED8-9F9D-5FA7-4C0A-C933C5F8EACB}"/>
                </a:ext>
              </a:extLst>
            </p:cNvPr>
            <p:cNvSpPr txBox="1"/>
            <p:nvPr/>
          </p:nvSpPr>
          <p:spPr>
            <a:xfrm>
              <a:off x="3003164" y="3482405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d</a:t>
              </a:r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677" name="组合 1676">
              <a:extLst>
                <a:ext uri="{FF2B5EF4-FFF2-40B4-BE49-F238E27FC236}">
                  <a16:creationId xmlns:a16="http://schemas.microsoft.com/office/drawing/2014/main" id="{A9088094-3A45-DC51-C836-71521DA17933}"/>
                </a:ext>
              </a:extLst>
            </p:cNvPr>
            <p:cNvGrpSpPr/>
            <p:nvPr/>
          </p:nvGrpSpPr>
          <p:grpSpPr>
            <a:xfrm>
              <a:off x="2766341" y="2127996"/>
              <a:ext cx="330799" cy="388375"/>
              <a:chOff x="2767201" y="2106856"/>
              <a:chExt cx="330799" cy="388375"/>
            </a:xfrm>
          </p:grpSpPr>
          <p:sp>
            <p:nvSpPr>
              <p:cNvPr id="1678" name="文本框 1677">
                <a:extLst>
                  <a:ext uri="{FF2B5EF4-FFF2-40B4-BE49-F238E27FC236}">
                    <a16:creationId xmlns:a16="http://schemas.microsoft.com/office/drawing/2014/main" id="{75271C7F-C3FA-F686-0F21-D809DCB0EEAA}"/>
                  </a:ext>
                </a:extLst>
              </p:cNvPr>
              <p:cNvSpPr txBox="1"/>
              <p:nvPr/>
            </p:nvSpPr>
            <p:spPr>
              <a:xfrm rot="18982472">
                <a:off x="2767201" y="2106856"/>
                <a:ext cx="298535" cy="3692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h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679" name="直接连接符 132">
                <a:extLst>
                  <a:ext uri="{FF2B5EF4-FFF2-40B4-BE49-F238E27FC236}">
                    <a16:creationId xmlns:a16="http://schemas.microsoft.com/office/drawing/2014/main" id="{BC4BCE75-325D-6B0D-EEF3-CAEB821BBDB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917774" y="2333720"/>
                <a:ext cx="180226" cy="161511"/>
              </a:xfrm>
              <a:prstGeom prst="line">
                <a:avLst/>
              </a:prstGeom>
              <a:ln w="12700">
                <a:headEnd type="triangl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626" name="组合 1625">
            <a:extLst>
              <a:ext uri="{FF2B5EF4-FFF2-40B4-BE49-F238E27FC236}">
                <a16:creationId xmlns:a16="http://schemas.microsoft.com/office/drawing/2014/main" id="{A1BC1FC8-9F2A-4E7C-0178-B1702A745A16}"/>
              </a:ext>
            </a:extLst>
          </p:cNvPr>
          <p:cNvGrpSpPr/>
          <p:nvPr/>
        </p:nvGrpSpPr>
        <p:grpSpPr>
          <a:xfrm>
            <a:off x="11516481" y="5833344"/>
            <a:ext cx="792995" cy="1457849"/>
            <a:chOff x="8881757" y="11080534"/>
            <a:chExt cx="792995" cy="1457849"/>
          </a:xfrm>
        </p:grpSpPr>
        <p:grpSp>
          <p:nvGrpSpPr>
            <p:cNvPr id="1634" name="组合 1633">
              <a:extLst>
                <a:ext uri="{FF2B5EF4-FFF2-40B4-BE49-F238E27FC236}">
                  <a16:creationId xmlns:a16="http://schemas.microsoft.com/office/drawing/2014/main" id="{2CBF0EC9-D24B-B927-5D6B-227884D0E4C7}"/>
                </a:ext>
              </a:extLst>
            </p:cNvPr>
            <p:cNvGrpSpPr/>
            <p:nvPr/>
          </p:nvGrpSpPr>
          <p:grpSpPr>
            <a:xfrm>
              <a:off x="8910567" y="11171464"/>
              <a:ext cx="330799" cy="388375"/>
              <a:chOff x="4946889" y="869893"/>
              <a:chExt cx="330799" cy="388375"/>
            </a:xfrm>
          </p:grpSpPr>
          <p:sp>
            <p:nvSpPr>
              <p:cNvPr id="1672" name="文本框 1671">
                <a:extLst>
                  <a:ext uri="{FF2B5EF4-FFF2-40B4-BE49-F238E27FC236}">
                    <a16:creationId xmlns:a16="http://schemas.microsoft.com/office/drawing/2014/main" id="{285D8434-BBCF-615F-6523-08BF9F6483FB}"/>
                  </a:ext>
                </a:extLst>
              </p:cNvPr>
              <p:cNvSpPr txBox="1"/>
              <p:nvPr/>
            </p:nvSpPr>
            <p:spPr>
              <a:xfrm rot="18982472">
                <a:off x="4946889" y="869893"/>
                <a:ext cx="298535" cy="3692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h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673" name="直接连接符 132">
                <a:extLst>
                  <a:ext uri="{FF2B5EF4-FFF2-40B4-BE49-F238E27FC236}">
                    <a16:creationId xmlns:a16="http://schemas.microsoft.com/office/drawing/2014/main" id="{0644D66C-6C9C-8335-B529-460902413A5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097462" y="1096757"/>
                <a:ext cx="180226" cy="161511"/>
              </a:xfrm>
              <a:prstGeom prst="line">
                <a:avLst/>
              </a:prstGeom>
              <a:ln w="12700">
                <a:headEnd type="triangl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635" name="组合 1634">
              <a:extLst>
                <a:ext uri="{FF2B5EF4-FFF2-40B4-BE49-F238E27FC236}">
                  <a16:creationId xmlns:a16="http://schemas.microsoft.com/office/drawing/2014/main" id="{58257558-9437-32A9-05E1-232F32C5A5DE}"/>
                </a:ext>
              </a:extLst>
            </p:cNvPr>
            <p:cNvGrpSpPr/>
            <p:nvPr/>
          </p:nvGrpSpPr>
          <p:grpSpPr>
            <a:xfrm>
              <a:off x="9179798" y="11463990"/>
              <a:ext cx="309263" cy="1074393"/>
              <a:chOff x="9179798" y="11463990"/>
              <a:chExt cx="309263" cy="1074393"/>
            </a:xfrm>
          </p:grpSpPr>
          <p:grpSp>
            <p:nvGrpSpPr>
              <p:cNvPr id="1638" name="组合 1637">
                <a:extLst>
                  <a:ext uri="{FF2B5EF4-FFF2-40B4-BE49-F238E27FC236}">
                    <a16:creationId xmlns:a16="http://schemas.microsoft.com/office/drawing/2014/main" id="{803B61B0-5041-BB6C-7098-C5BCEB6FA1FF}"/>
                  </a:ext>
                </a:extLst>
              </p:cNvPr>
              <p:cNvGrpSpPr/>
              <p:nvPr/>
            </p:nvGrpSpPr>
            <p:grpSpPr>
              <a:xfrm>
                <a:off x="9241855" y="11463990"/>
                <a:ext cx="247206" cy="986406"/>
                <a:chOff x="9241855" y="11463990"/>
                <a:chExt cx="247206" cy="986406"/>
              </a:xfrm>
            </p:grpSpPr>
            <p:sp>
              <p:nvSpPr>
                <p:cNvPr id="1656" name="矩形 1655">
                  <a:extLst>
                    <a:ext uri="{FF2B5EF4-FFF2-40B4-BE49-F238E27FC236}">
                      <a16:creationId xmlns:a16="http://schemas.microsoft.com/office/drawing/2014/main" id="{39C9E00B-CBD0-F604-58A3-92DA38306D1F}"/>
                    </a:ext>
                  </a:extLst>
                </p:cNvPr>
                <p:cNvSpPr/>
                <p:nvPr/>
              </p:nvSpPr>
              <p:spPr>
                <a:xfrm>
                  <a:off x="9241899" y="11463990"/>
                  <a:ext cx="123581" cy="123581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solidFill>
                    <a:srgbClr val="000000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57" name="矩形 1656">
                  <a:extLst>
                    <a:ext uri="{FF2B5EF4-FFF2-40B4-BE49-F238E27FC236}">
                      <a16:creationId xmlns:a16="http://schemas.microsoft.com/office/drawing/2014/main" id="{0282EFCF-1FCC-495D-91B7-2C6998ADEC94}"/>
                    </a:ext>
                  </a:extLst>
                </p:cNvPr>
                <p:cNvSpPr/>
                <p:nvPr/>
              </p:nvSpPr>
              <p:spPr>
                <a:xfrm>
                  <a:off x="9365480" y="11463990"/>
                  <a:ext cx="123581" cy="123581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  <a:alpha val="29804"/>
                  </a:schemeClr>
                </a:solidFill>
                <a:ln>
                  <a:solidFill>
                    <a:srgbClr val="000000">
                      <a:alpha val="50196"/>
                    </a:srgb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58" name="矩形 1657">
                  <a:extLst>
                    <a:ext uri="{FF2B5EF4-FFF2-40B4-BE49-F238E27FC236}">
                      <a16:creationId xmlns:a16="http://schemas.microsoft.com/office/drawing/2014/main" id="{91AD6417-6921-0114-C2E5-3BB418C1076D}"/>
                    </a:ext>
                  </a:extLst>
                </p:cNvPr>
                <p:cNvSpPr/>
                <p:nvPr/>
              </p:nvSpPr>
              <p:spPr>
                <a:xfrm>
                  <a:off x="9241855" y="11956074"/>
                  <a:ext cx="123581" cy="123581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  <a:alpha val="29804"/>
                  </a:schemeClr>
                </a:solidFill>
                <a:ln>
                  <a:solidFill>
                    <a:srgbClr val="000000">
                      <a:alpha val="50196"/>
                    </a:srgb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59" name="矩形 1658">
                  <a:extLst>
                    <a:ext uri="{FF2B5EF4-FFF2-40B4-BE49-F238E27FC236}">
                      <a16:creationId xmlns:a16="http://schemas.microsoft.com/office/drawing/2014/main" id="{92CECB28-6B60-76D1-62CC-D8767848CD08}"/>
                    </a:ext>
                  </a:extLst>
                </p:cNvPr>
                <p:cNvSpPr/>
                <p:nvPr/>
              </p:nvSpPr>
              <p:spPr>
                <a:xfrm>
                  <a:off x="9365435" y="11956073"/>
                  <a:ext cx="123581" cy="123581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  <a:alpha val="29804"/>
                  </a:schemeClr>
                </a:solidFill>
                <a:ln>
                  <a:solidFill>
                    <a:srgbClr val="000000">
                      <a:alpha val="50196"/>
                    </a:srgb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60" name="矩形 1659">
                  <a:extLst>
                    <a:ext uri="{FF2B5EF4-FFF2-40B4-BE49-F238E27FC236}">
                      <a16:creationId xmlns:a16="http://schemas.microsoft.com/office/drawing/2014/main" id="{0B32F9D5-5AA2-33D0-DD04-8E142F4FD459}"/>
                    </a:ext>
                  </a:extLst>
                </p:cNvPr>
                <p:cNvSpPr/>
                <p:nvPr/>
              </p:nvSpPr>
              <p:spPr>
                <a:xfrm>
                  <a:off x="9241899" y="11587571"/>
                  <a:ext cx="123581" cy="123581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  <a:alpha val="29804"/>
                  </a:schemeClr>
                </a:solidFill>
                <a:ln>
                  <a:solidFill>
                    <a:srgbClr val="000000">
                      <a:alpha val="50196"/>
                    </a:srgb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61" name="矩形 1660">
                  <a:extLst>
                    <a:ext uri="{FF2B5EF4-FFF2-40B4-BE49-F238E27FC236}">
                      <a16:creationId xmlns:a16="http://schemas.microsoft.com/office/drawing/2014/main" id="{7969E390-B184-DD83-F8FB-F0871D0CA43B}"/>
                    </a:ext>
                  </a:extLst>
                </p:cNvPr>
                <p:cNvSpPr/>
                <p:nvPr/>
              </p:nvSpPr>
              <p:spPr>
                <a:xfrm>
                  <a:off x="9365480" y="11587570"/>
                  <a:ext cx="123581" cy="123581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  <a:alpha val="29804"/>
                  </a:schemeClr>
                </a:solidFill>
                <a:ln>
                  <a:solidFill>
                    <a:srgbClr val="000000">
                      <a:alpha val="50196"/>
                    </a:srgb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62" name="矩形 1661">
                  <a:extLst>
                    <a:ext uri="{FF2B5EF4-FFF2-40B4-BE49-F238E27FC236}">
                      <a16:creationId xmlns:a16="http://schemas.microsoft.com/office/drawing/2014/main" id="{C0CFCB7B-EEAE-D27D-BC6C-F7A792562964}"/>
                    </a:ext>
                  </a:extLst>
                </p:cNvPr>
                <p:cNvSpPr/>
                <p:nvPr/>
              </p:nvSpPr>
              <p:spPr>
                <a:xfrm>
                  <a:off x="9241855" y="12079654"/>
                  <a:ext cx="123581" cy="123581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  <a:alpha val="29804"/>
                  </a:schemeClr>
                </a:solidFill>
                <a:ln>
                  <a:solidFill>
                    <a:srgbClr val="000000">
                      <a:alpha val="50196"/>
                    </a:srgb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63" name="矩形 1662">
                  <a:extLst>
                    <a:ext uri="{FF2B5EF4-FFF2-40B4-BE49-F238E27FC236}">
                      <a16:creationId xmlns:a16="http://schemas.microsoft.com/office/drawing/2014/main" id="{421F3FAF-C34D-EFBC-95AF-69C59E156FC3}"/>
                    </a:ext>
                  </a:extLst>
                </p:cNvPr>
                <p:cNvSpPr/>
                <p:nvPr/>
              </p:nvSpPr>
              <p:spPr>
                <a:xfrm>
                  <a:off x="9365435" y="12079654"/>
                  <a:ext cx="123581" cy="123581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  <a:alpha val="29804"/>
                  </a:schemeClr>
                </a:solidFill>
                <a:ln>
                  <a:solidFill>
                    <a:srgbClr val="000000">
                      <a:alpha val="50196"/>
                    </a:srgb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64" name="矩形 1663">
                  <a:extLst>
                    <a:ext uri="{FF2B5EF4-FFF2-40B4-BE49-F238E27FC236}">
                      <a16:creationId xmlns:a16="http://schemas.microsoft.com/office/drawing/2014/main" id="{2FE4FB61-154A-5175-3457-F5D2B9FB87CF}"/>
                    </a:ext>
                  </a:extLst>
                </p:cNvPr>
                <p:cNvSpPr/>
                <p:nvPr/>
              </p:nvSpPr>
              <p:spPr>
                <a:xfrm>
                  <a:off x="9241899" y="11711152"/>
                  <a:ext cx="123581" cy="123581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  <a:alpha val="29804"/>
                  </a:schemeClr>
                </a:solidFill>
                <a:ln>
                  <a:solidFill>
                    <a:srgbClr val="000000">
                      <a:alpha val="50196"/>
                    </a:srgb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65" name="矩形 1664">
                  <a:extLst>
                    <a:ext uri="{FF2B5EF4-FFF2-40B4-BE49-F238E27FC236}">
                      <a16:creationId xmlns:a16="http://schemas.microsoft.com/office/drawing/2014/main" id="{EC28CAD7-6440-EB38-70BB-95FA0C77D162}"/>
                    </a:ext>
                  </a:extLst>
                </p:cNvPr>
                <p:cNvSpPr/>
                <p:nvPr/>
              </p:nvSpPr>
              <p:spPr>
                <a:xfrm>
                  <a:off x="9365480" y="11711151"/>
                  <a:ext cx="123581" cy="123581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  <a:alpha val="29804"/>
                  </a:schemeClr>
                </a:solidFill>
                <a:ln>
                  <a:solidFill>
                    <a:srgbClr val="000000">
                      <a:alpha val="50196"/>
                    </a:srgb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66" name="矩形 1665">
                  <a:extLst>
                    <a:ext uri="{FF2B5EF4-FFF2-40B4-BE49-F238E27FC236}">
                      <a16:creationId xmlns:a16="http://schemas.microsoft.com/office/drawing/2014/main" id="{E937D094-3BA6-C0D2-1138-8F4CAB10DA6D}"/>
                    </a:ext>
                  </a:extLst>
                </p:cNvPr>
                <p:cNvSpPr/>
                <p:nvPr/>
              </p:nvSpPr>
              <p:spPr>
                <a:xfrm>
                  <a:off x="9241855" y="12203235"/>
                  <a:ext cx="123581" cy="123581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  <a:alpha val="29804"/>
                  </a:schemeClr>
                </a:solidFill>
                <a:ln>
                  <a:solidFill>
                    <a:srgbClr val="000000">
                      <a:alpha val="50196"/>
                    </a:srgb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67" name="矩形 1666">
                  <a:extLst>
                    <a:ext uri="{FF2B5EF4-FFF2-40B4-BE49-F238E27FC236}">
                      <a16:creationId xmlns:a16="http://schemas.microsoft.com/office/drawing/2014/main" id="{DAC6720D-43C3-7826-5D5E-1610593BE9FF}"/>
                    </a:ext>
                  </a:extLst>
                </p:cNvPr>
                <p:cNvSpPr/>
                <p:nvPr/>
              </p:nvSpPr>
              <p:spPr>
                <a:xfrm>
                  <a:off x="9365435" y="12203234"/>
                  <a:ext cx="123581" cy="123581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  <a:alpha val="29804"/>
                  </a:schemeClr>
                </a:solidFill>
                <a:ln>
                  <a:solidFill>
                    <a:srgbClr val="000000">
                      <a:alpha val="50196"/>
                    </a:srgb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68" name="矩形 1667">
                  <a:extLst>
                    <a:ext uri="{FF2B5EF4-FFF2-40B4-BE49-F238E27FC236}">
                      <a16:creationId xmlns:a16="http://schemas.microsoft.com/office/drawing/2014/main" id="{E7C719DC-DDEB-951D-A51D-9CB1815CB284}"/>
                    </a:ext>
                  </a:extLst>
                </p:cNvPr>
                <p:cNvSpPr/>
                <p:nvPr/>
              </p:nvSpPr>
              <p:spPr>
                <a:xfrm>
                  <a:off x="9241899" y="11834731"/>
                  <a:ext cx="123581" cy="123581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  <a:alpha val="29804"/>
                  </a:schemeClr>
                </a:solidFill>
                <a:ln>
                  <a:solidFill>
                    <a:srgbClr val="000000">
                      <a:alpha val="50196"/>
                    </a:srgb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69" name="矩形 1668">
                  <a:extLst>
                    <a:ext uri="{FF2B5EF4-FFF2-40B4-BE49-F238E27FC236}">
                      <a16:creationId xmlns:a16="http://schemas.microsoft.com/office/drawing/2014/main" id="{B0407EC7-6875-1488-97B1-16A4B8C088E6}"/>
                    </a:ext>
                  </a:extLst>
                </p:cNvPr>
                <p:cNvSpPr/>
                <p:nvPr/>
              </p:nvSpPr>
              <p:spPr>
                <a:xfrm>
                  <a:off x="9365480" y="11834731"/>
                  <a:ext cx="123581" cy="123581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  <a:alpha val="29804"/>
                  </a:schemeClr>
                </a:solidFill>
                <a:ln>
                  <a:solidFill>
                    <a:srgbClr val="000000">
                      <a:alpha val="50196"/>
                    </a:srgb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70" name="矩形 1669">
                  <a:extLst>
                    <a:ext uri="{FF2B5EF4-FFF2-40B4-BE49-F238E27FC236}">
                      <a16:creationId xmlns:a16="http://schemas.microsoft.com/office/drawing/2014/main" id="{618BB9DF-3429-0846-D2BF-C764A664294F}"/>
                    </a:ext>
                  </a:extLst>
                </p:cNvPr>
                <p:cNvSpPr/>
                <p:nvPr/>
              </p:nvSpPr>
              <p:spPr>
                <a:xfrm>
                  <a:off x="9241855" y="12326815"/>
                  <a:ext cx="123581" cy="123581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  <a:alpha val="29804"/>
                  </a:schemeClr>
                </a:solidFill>
                <a:ln>
                  <a:solidFill>
                    <a:srgbClr val="000000">
                      <a:alpha val="50196"/>
                    </a:srgb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71" name="矩形 1670">
                  <a:extLst>
                    <a:ext uri="{FF2B5EF4-FFF2-40B4-BE49-F238E27FC236}">
                      <a16:creationId xmlns:a16="http://schemas.microsoft.com/office/drawing/2014/main" id="{EC6DE373-AF0F-3546-B787-510624BD2D5E}"/>
                    </a:ext>
                  </a:extLst>
                </p:cNvPr>
                <p:cNvSpPr/>
                <p:nvPr/>
              </p:nvSpPr>
              <p:spPr>
                <a:xfrm>
                  <a:off x="9365435" y="12326814"/>
                  <a:ext cx="123581" cy="123581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  <a:alpha val="29804"/>
                  </a:schemeClr>
                </a:solidFill>
                <a:ln>
                  <a:solidFill>
                    <a:srgbClr val="000000">
                      <a:alpha val="50196"/>
                    </a:srgb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639" name="组合 1638">
                <a:extLst>
                  <a:ext uri="{FF2B5EF4-FFF2-40B4-BE49-F238E27FC236}">
                    <a16:creationId xmlns:a16="http://schemas.microsoft.com/office/drawing/2014/main" id="{D3BED622-E177-4B8E-6AAD-5F3F4D99DBD1}"/>
                  </a:ext>
                </a:extLst>
              </p:cNvPr>
              <p:cNvGrpSpPr/>
              <p:nvPr/>
            </p:nvGrpSpPr>
            <p:grpSpPr>
              <a:xfrm>
                <a:off x="9179798" y="11551977"/>
                <a:ext cx="247206" cy="986406"/>
                <a:chOff x="7205927" y="12203234"/>
                <a:chExt cx="247206" cy="986406"/>
              </a:xfrm>
            </p:grpSpPr>
            <p:sp>
              <p:nvSpPr>
                <p:cNvPr id="1640" name="矩形 1639">
                  <a:extLst>
                    <a:ext uri="{FF2B5EF4-FFF2-40B4-BE49-F238E27FC236}">
                      <a16:creationId xmlns:a16="http://schemas.microsoft.com/office/drawing/2014/main" id="{AEEFDE6E-0906-C854-7DFD-4C9C59F59BCC}"/>
                    </a:ext>
                  </a:extLst>
                </p:cNvPr>
                <p:cNvSpPr/>
                <p:nvPr/>
              </p:nvSpPr>
              <p:spPr>
                <a:xfrm>
                  <a:off x="7205971" y="12203234"/>
                  <a:ext cx="123581" cy="123581"/>
                </a:xfrm>
                <a:prstGeom prst="rect">
                  <a:avLst/>
                </a:prstGeom>
                <a:solidFill>
                  <a:srgbClr val="FBE5D6"/>
                </a:solidFill>
                <a:ln>
                  <a:solidFill>
                    <a:srgbClr val="000000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41" name="矩形 1640">
                  <a:extLst>
                    <a:ext uri="{FF2B5EF4-FFF2-40B4-BE49-F238E27FC236}">
                      <a16:creationId xmlns:a16="http://schemas.microsoft.com/office/drawing/2014/main" id="{A0445B8C-87D6-0261-51EF-707A0AD6BDEE}"/>
                    </a:ext>
                  </a:extLst>
                </p:cNvPr>
                <p:cNvSpPr/>
                <p:nvPr/>
              </p:nvSpPr>
              <p:spPr>
                <a:xfrm>
                  <a:off x="7329552" y="12203234"/>
                  <a:ext cx="123581" cy="123581"/>
                </a:xfrm>
                <a:prstGeom prst="rect">
                  <a:avLst/>
                </a:prstGeom>
                <a:solidFill>
                  <a:srgbClr val="FBE5D6">
                    <a:alpha val="29804"/>
                  </a:srgbClr>
                </a:solidFill>
                <a:ln>
                  <a:solidFill>
                    <a:srgbClr val="000000">
                      <a:alpha val="50196"/>
                    </a:srgb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42" name="矩形 1641">
                  <a:extLst>
                    <a:ext uri="{FF2B5EF4-FFF2-40B4-BE49-F238E27FC236}">
                      <a16:creationId xmlns:a16="http://schemas.microsoft.com/office/drawing/2014/main" id="{1BFB9865-97D3-D75D-7FB8-8C2CED36A0E8}"/>
                    </a:ext>
                  </a:extLst>
                </p:cNvPr>
                <p:cNvSpPr/>
                <p:nvPr/>
              </p:nvSpPr>
              <p:spPr>
                <a:xfrm>
                  <a:off x="7205927" y="12695318"/>
                  <a:ext cx="123581" cy="123581"/>
                </a:xfrm>
                <a:prstGeom prst="rect">
                  <a:avLst/>
                </a:prstGeom>
                <a:solidFill>
                  <a:srgbClr val="FBE5D6">
                    <a:alpha val="29804"/>
                  </a:srgbClr>
                </a:solidFill>
                <a:ln>
                  <a:solidFill>
                    <a:srgbClr val="000000">
                      <a:alpha val="50196"/>
                    </a:srgb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43" name="矩形 1642">
                  <a:extLst>
                    <a:ext uri="{FF2B5EF4-FFF2-40B4-BE49-F238E27FC236}">
                      <a16:creationId xmlns:a16="http://schemas.microsoft.com/office/drawing/2014/main" id="{EA901F76-777F-B93A-12C5-EE6C098A293E}"/>
                    </a:ext>
                  </a:extLst>
                </p:cNvPr>
                <p:cNvSpPr/>
                <p:nvPr/>
              </p:nvSpPr>
              <p:spPr>
                <a:xfrm>
                  <a:off x="7329507" y="12695317"/>
                  <a:ext cx="123581" cy="123581"/>
                </a:xfrm>
                <a:prstGeom prst="rect">
                  <a:avLst/>
                </a:prstGeom>
                <a:solidFill>
                  <a:srgbClr val="FBE5D6">
                    <a:alpha val="29804"/>
                  </a:srgbClr>
                </a:solidFill>
                <a:ln>
                  <a:solidFill>
                    <a:srgbClr val="000000">
                      <a:alpha val="50196"/>
                    </a:srgb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44" name="矩形 1643">
                  <a:extLst>
                    <a:ext uri="{FF2B5EF4-FFF2-40B4-BE49-F238E27FC236}">
                      <a16:creationId xmlns:a16="http://schemas.microsoft.com/office/drawing/2014/main" id="{785D9D4F-1C2B-DE8E-E780-3F1134DD7012}"/>
                    </a:ext>
                  </a:extLst>
                </p:cNvPr>
                <p:cNvSpPr/>
                <p:nvPr/>
              </p:nvSpPr>
              <p:spPr>
                <a:xfrm>
                  <a:off x="7205971" y="12326815"/>
                  <a:ext cx="123581" cy="123581"/>
                </a:xfrm>
                <a:prstGeom prst="rect">
                  <a:avLst/>
                </a:prstGeom>
                <a:solidFill>
                  <a:srgbClr val="FBE5D6">
                    <a:alpha val="29804"/>
                  </a:srgbClr>
                </a:solidFill>
                <a:ln>
                  <a:solidFill>
                    <a:srgbClr val="000000">
                      <a:alpha val="50196"/>
                    </a:srgb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45" name="矩形 1644">
                  <a:extLst>
                    <a:ext uri="{FF2B5EF4-FFF2-40B4-BE49-F238E27FC236}">
                      <a16:creationId xmlns:a16="http://schemas.microsoft.com/office/drawing/2014/main" id="{485318C1-B9C0-6B8A-2D78-2B374267D8AC}"/>
                    </a:ext>
                  </a:extLst>
                </p:cNvPr>
                <p:cNvSpPr/>
                <p:nvPr/>
              </p:nvSpPr>
              <p:spPr>
                <a:xfrm>
                  <a:off x="7329552" y="12326814"/>
                  <a:ext cx="123581" cy="123581"/>
                </a:xfrm>
                <a:prstGeom prst="rect">
                  <a:avLst/>
                </a:prstGeom>
                <a:solidFill>
                  <a:srgbClr val="FBE5D6">
                    <a:alpha val="29804"/>
                  </a:srgbClr>
                </a:solidFill>
                <a:ln>
                  <a:solidFill>
                    <a:srgbClr val="000000">
                      <a:alpha val="50196"/>
                    </a:srgb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46" name="矩形 1645">
                  <a:extLst>
                    <a:ext uri="{FF2B5EF4-FFF2-40B4-BE49-F238E27FC236}">
                      <a16:creationId xmlns:a16="http://schemas.microsoft.com/office/drawing/2014/main" id="{E4ADAB56-B936-7A59-3C45-C4798E52C6CB}"/>
                    </a:ext>
                  </a:extLst>
                </p:cNvPr>
                <p:cNvSpPr/>
                <p:nvPr/>
              </p:nvSpPr>
              <p:spPr>
                <a:xfrm>
                  <a:off x="7205927" y="12818898"/>
                  <a:ext cx="123581" cy="123581"/>
                </a:xfrm>
                <a:prstGeom prst="rect">
                  <a:avLst/>
                </a:prstGeom>
                <a:solidFill>
                  <a:srgbClr val="FBE5D6">
                    <a:alpha val="29804"/>
                  </a:srgbClr>
                </a:solidFill>
                <a:ln>
                  <a:solidFill>
                    <a:srgbClr val="000000">
                      <a:alpha val="50196"/>
                    </a:srgb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47" name="矩形 1646">
                  <a:extLst>
                    <a:ext uri="{FF2B5EF4-FFF2-40B4-BE49-F238E27FC236}">
                      <a16:creationId xmlns:a16="http://schemas.microsoft.com/office/drawing/2014/main" id="{E051337E-32F6-C2ED-F55B-8393F97C69B8}"/>
                    </a:ext>
                  </a:extLst>
                </p:cNvPr>
                <p:cNvSpPr/>
                <p:nvPr/>
              </p:nvSpPr>
              <p:spPr>
                <a:xfrm>
                  <a:off x="7329507" y="12818898"/>
                  <a:ext cx="123581" cy="123581"/>
                </a:xfrm>
                <a:prstGeom prst="rect">
                  <a:avLst/>
                </a:prstGeom>
                <a:solidFill>
                  <a:srgbClr val="FBE5D6">
                    <a:alpha val="29804"/>
                  </a:srgbClr>
                </a:solidFill>
                <a:ln>
                  <a:solidFill>
                    <a:srgbClr val="000000">
                      <a:alpha val="50196"/>
                    </a:srgb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48" name="矩形 1647">
                  <a:extLst>
                    <a:ext uri="{FF2B5EF4-FFF2-40B4-BE49-F238E27FC236}">
                      <a16:creationId xmlns:a16="http://schemas.microsoft.com/office/drawing/2014/main" id="{D838E6F3-81DF-5067-8067-EF4BBAEDC275}"/>
                    </a:ext>
                  </a:extLst>
                </p:cNvPr>
                <p:cNvSpPr/>
                <p:nvPr/>
              </p:nvSpPr>
              <p:spPr>
                <a:xfrm>
                  <a:off x="7205971" y="12450396"/>
                  <a:ext cx="123581" cy="123581"/>
                </a:xfrm>
                <a:prstGeom prst="rect">
                  <a:avLst/>
                </a:prstGeom>
                <a:solidFill>
                  <a:srgbClr val="FBE5D6">
                    <a:alpha val="29804"/>
                  </a:srgbClr>
                </a:solidFill>
                <a:ln>
                  <a:solidFill>
                    <a:srgbClr val="000000">
                      <a:alpha val="50196"/>
                    </a:srgb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49" name="矩形 1648">
                  <a:extLst>
                    <a:ext uri="{FF2B5EF4-FFF2-40B4-BE49-F238E27FC236}">
                      <a16:creationId xmlns:a16="http://schemas.microsoft.com/office/drawing/2014/main" id="{66603784-10B7-FDA3-4F21-569936B091C3}"/>
                    </a:ext>
                  </a:extLst>
                </p:cNvPr>
                <p:cNvSpPr/>
                <p:nvPr/>
              </p:nvSpPr>
              <p:spPr>
                <a:xfrm>
                  <a:off x="7329552" y="12450395"/>
                  <a:ext cx="123581" cy="123581"/>
                </a:xfrm>
                <a:prstGeom prst="rect">
                  <a:avLst/>
                </a:prstGeom>
                <a:solidFill>
                  <a:srgbClr val="FBE5D6">
                    <a:alpha val="29804"/>
                  </a:srgbClr>
                </a:solidFill>
                <a:ln>
                  <a:solidFill>
                    <a:srgbClr val="000000">
                      <a:alpha val="50196"/>
                    </a:srgb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50" name="矩形 1649">
                  <a:extLst>
                    <a:ext uri="{FF2B5EF4-FFF2-40B4-BE49-F238E27FC236}">
                      <a16:creationId xmlns:a16="http://schemas.microsoft.com/office/drawing/2014/main" id="{4A8D5D23-9E57-31F0-96C3-006B55A00A70}"/>
                    </a:ext>
                  </a:extLst>
                </p:cNvPr>
                <p:cNvSpPr/>
                <p:nvPr/>
              </p:nvSpPr>
              <p:spPr>
                <a:xfrm>
                  <a:off x="7205927" y="12942479"/>
                  <a:ext cx="123581" cy="123581"/>
                </a:xfrm>
                <a:prstGeom prst="rect">
                  <a:avLst/>
                </a:prstGeom>
                <a:solidFill>
                  <a:srgbClr val="FBE5D6">
                    <a:alpha val="29804"/>
                  </a:srgbClr>
                </a:solidFill>
                <a:ln>
                  <a:solidFill>
                    <a:srgbClr val="000000">
                      <a:alpha val="50196"/>
                    </a:srgb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51" name="矩形 1650">
                  <a:extLst>
                    <a:ext uri="{FF2B5EF4-FFF2-40B4-BE49-F238E27FC236}">
                      <a16:creationId xmlns:a16="http://schemas.microsoft.com/office/drawing/2014/main" id="{EC4B4F01-D874-D1BD-72E6-045C35B2D395}"/>
                    </a:ext>
                  </a:extLst>
                </p:cNvPr>
                <p:cNvSpPr/>
                <p:nvPr/>
              </p:nvSpPr>
              <p:spPr>
                <a:xfrm>
                  <a:off x="7329507" y="12942478"/>
                  <a:ext cx="123581" cy="123581"/>
                </a:xfrm>
                <a:prstGeom prst="rect">
                  <a:avLst/>
                </a:prstGeom>
                <a:solidFill>
                  <a:srgbClr val="FBE5D6">
                    <a:alpha val="29804"/>
                  </a:srgbClr>
                </a:solidFill>
                <a:ln>
                  <a:solidFill>
                    <a:srgbClr val="000000">
                      <a:alpha val="50196"/>
                    </a:srgb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52" name="矩形 1651">
                  <a:extLst>
                    <a:ext uri="{FF2B5EF4-FFF2-40B4-BE49-F238E27FC236}">
                      <a16:creationId xmlns:a16="http://schemas.microsoft.com/office/drawing/2014/main" id="{5F6069CF-0F23-F082-6291-5A723C4BD838}"/>
                    </a:ext>
                  </a:extLst>
                </p:cNvPr>
                <p:cNvSpPr/>
                <p:nvPr/>
              </p:nvSpPr>
              <p:spPr>
                <a:xfrm>
                  <a:off x="7205971" y="12573975"/>
                  <a:ext cx="123581" cy="123581"/>
                </a:xfrm>
                <a:prstGeom prst="rect">
                  <a:avLst/>
                </a:prstGeom>
                <a:solidFill>
                  <a:srgbClr val="FBE5D6">
                    <a:alpha val="29804"/>
                  </a:srgbClr>
                </a:solidFill>
                <a:ln>
                  <a:solidFill>
                    <a:srgbClr val="000000">
                      <a:alpha val="50196"/>
                    </a:srgb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53" name="矩形 1652">
                  <a:extLst>
                    <a:ext uri="{FF2B5EF4-FFF2-40B4-BE49-F238E27FC236}">
                      <a16:creationId xmlns:a16="http://schemas.microsoft.com/office/drawing/2014/main" id="{5D489B96-6E4F-0184-2565-FE46C8B098AF}"/>
                    </a:ext>
                  </a:extLst>
                </p:cNvPr>
                <p:cNvSpPr/>
                <p:nvPr/>
              </p:nvSpPr>
              <p:spPr>
                <a:xfrm>
                  <a:off x="7329552" y="12573975"/>
                  <a:ext cx="123581" cy="123581"/>
                </a:xfrm>
                <a:prstGeom prst="rect">
                  <a:avLst/>
                </a:prstGeom>
                <a:solidFill>
                  <a:srgbClr val="FBE5D6">
                    <a:alpha val="29804"/>
                  </a:srgbClr>
                </a:solidFill>
                <a:ln>
                  <a:solidFill>
                    <a:srgbClr val="000000">
                      <a:alpha val="50196"/>
                    </a:srgb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54" name="矩形 1653">
                  <a:extLst>
                    <a:ext uri="{FF2B5EF4-FFF2-40B4-BE49-F238E27FC236}">
                      <a16:creationId xmlns:a16="http://schemas.microsoft.com/office/drawing/2014/main" id="{4C45D271-65B6-3D3B-F162-C9F325EA2476}"/>
                    </a:ext>
                  </a:extLst>
                </p:cNvPr>
                <p:cNvSpPr/>
                <p:nvPr/>
              </p:nvSpPr>
              <p:spPr>
                <a:xfrm>
                  <a:off x="7205927" y="13066059"/>
                  <a:ext cx="123581" cy="123581"/>
                </a:xfrm>
                <a:prstGeom prst="rect">
                  <a:avLst/>
                </a:prstGeom>
                <a:solidFill>
                  <a:srgbClr val="FBE5D6">
                    <a:alpha val="29804"/>
                  </a:srgbClr>
                </a:solidFill>
                <a:ln>
                  <a:solidFill>
                    <a:srgbClr val="000000">
                      <a:alpha val="50196"/>
                    </a:srgb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55" name="矩形 1654">
                  <a:extLst>
                    <a:ext uri="{FF2B5EF4-FFF2-40B4-BE49-F238E27FC236}">
                      <a16:creationId xmlns:a16="http://schemas.microsoft.com/office/drawing/2014/main" id="{A23F6B63-94B9-AF42-1CED-1BDD1D388E03}"/>
                    </a:ext>
                  </a:extLst>
                </p:cNvPr>
                <p:cNvSpPr/>
                <p:nvPr/>
              </p:nvSpPr>
              <p:spPr>
                <a:xfrm>
                  <a:off x="7329507" y="13066058"/>
                  <a:ext cx="123581" cy="123581"/>
                </a:xfrm>
                <a:prstGeom prst="rect">
                  <a:avLst/>
                </a:prstGeom>
                <a:solidFill>
                  <a:srgbClr val="FBE5D6">
                    <a:alpha val="29804"/>
                  </a:srgbClr>
                </a:solidFill>
                <a:ln>
                  <a:solidFill>
                    <a:srgbClr val="000000">
                      <a:alpha val="50196"/>
                    </a:srgb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1636" name="文本框 1635">
              <a:extLst>
                <a:ext uri="{FF2B5EF4-FFF2-40B4-BE49-F238E27FC236}">
                  <a16:creationId xmlns:a16="http://schemas.microsoft.com/office/drawing/2014/main" id="{44308D65-7CF2-676C-819F-31ABCA8C118A}"/>
                </a:ext>
              </a:extLst>
            </p:cNvPr>
            <p:cNvSpPr txBox="1"/>
            <p:nvPr/>
          </p:nvSpPr>
          <p:spPr>
            <a:xfrm>
              <a:off x="8881757" y="11485549"/>
              <a:ext cx="2928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37" name="文本框 1636">
              <a:extLst>
                <a:ext uri="{FF2B5EF4-FFF2-40B4-BE49-F238E27FC236}">
                  <a16:creationId xmlns:a16="http://schemas.microsoft.com/office/drawing/2014/main" id="{8F825081-9DDB-68E5-5894-B1074A852ED8}"/>
                </a:ext>
              </a:extLst>
            </p:cNvPr>
            <p:cNvSpPr txBox="1"/>
            <p:nvPr/>
          </p:nvSpPr>
          <p:spPr>
            <a:xfrm>
              <a:off x="9189419" y="11080534"/>
              <a:ext cx="4853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accent2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c’</a:t>
              </a:r>
              <a:endParaRPr lang="zh-CN" altLang="en-US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627" name="直接箭头连接符 19">
            <a:extLst>
              <a:ext uri="{FF2B5EF4-FFF2-40B4-BE49-F238E27FC236}">
                <a16:creationId xmlns:a16="http://schemas.microsoft.com/office/drawing/2014/main" id="{34CB758C-4488-A88C-E7CB-9FD84E91427D}"/>
              </a:ext>
            </a:extLst>
          </p:cNvPr>
          <p:cNvCxnSpPr>
            <a:cxnSpLocks/>
            <a:stCxn id="1709" idx="3"/>
            <a:endCxn id="1618" idx="1"/>
          </p:cNvCxnSpPr>
          <p:nvPr/>
        </p:nvCxnSpPr>
        <p:spPr>
          <a:xfrm>
            <a:off x="10469657" y="7043005"/>
            <a:ext cx="193215" cy="736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8" name="直接箭头连接符 19">
            <a:extLst>
              <a:ext uri="{FF2B5EF4-FFF2-40B4-BE49-F238E27FC236}">
                <a16:creationId xmlns:a16="http://schemas.microsoft.com/office/drawing/2014/main" id="{59DD75A3-8427-445B-41CC-8DA7065DCF39}"/>
              </a:ext>
            </a:extLst>
          </p:cNvPr>
          <p:cNvCxnSpPr>
            <a:cxnSpLocks/>
            <a:endCxn id="1618" idx="3"/>
          </p:cNvCxnSpPr>
          <p:nvPr/>
        </p:nvCxnSpPr>
        <p:spPr>
          <a:xfrm flipH="1" flipV="1">
            <a:off x="11536572" y="7050374"/>
            <a:ext cx="213500" cy="441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9" name="连接符: 曲线 14">
            <a:extLst>
              <a:ext uri="{FF2B5EF4-FFF2-40B4-BE49-F238E27FC236}">
                <a16:creationId xmlns:a16="http://schemas.microsoft.com/office/drawing/2014/main" id="{EDE303E0-122E-8202-E592-0EA42C1F2672}"/>
              </a:ext>
            </a:extLst>
          </p:cNvPr>
          <p:cNvCxnSpPr>
            <a:cxnSpLocks/>
            <a:endCxn id="1756" idx="1"/>
          </p:cNvCxnSpPr>
          <p:nvPr/>
        </p:nvCxnSpPr>
        <p:spPr>
          <a:xfrm>
            <a:off x="7234897" y="7416348"/>
            <a:ext cx="340011" cy="206331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4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0" name="文本框 1629">
            <a:extLst>
              <a:ext uri="{FF2B5EF4-FFF2-40B4-BE49-F238E27FC236}">
                <a16:creationId xmlns:a16="http://schemas.microsoft.com/office/drawing/2014/main" id="{1D8CC029-0B9C-87F1-FCA8-7BB2E50C8175}"/>
              </a:ext>
            </a:extLst>
          </p:cNvPr>
          <p:cNvSpPr txBox="1"/>
          <p:nvPr/>
        </p:nvSpPr>
        <p:spPr>
          <a:xfrm>
            <a:off x="8727173" y="7525592"/>
            <a:ext cx="1757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Aligned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 the  3</a:t>
            </a:r>
            <a:r>
              <a:rPr lang="en-US" altLang="zh-CN" baseline="30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rd</a:t>
            </a:r>
            <a:r>
              <a:rPr lang="en-US" altLang="zh-CN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Dim!</a:t>
            </a:r>
            <a:endParaRPr lang="zh-CN" altLang="en-US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31" name="连接符: 曲线 14">
            <a:extLst>
              <a:ext uri="{FF2B5EF4-FFF2-40B4-BE49-F238E27FC236}">
                <a16:creationId xmlns:a16="http://schemas.microsoft.com/office/drawing/2014/main" id="{76900F9F-0583-3AB0-F901-E605CDFC7C24}"/>
              </a:ext>
            </a:extLst>
          </p:cNvPr>
          <p:cNvCxnSpPr>
            <a:cxnSpLocks/>
            <a:stCxn id="1630" idx="1"/>
            <a:endCxn id="1624" idx="3"/>
          </p:cNvCxnSpPr>
          <p:nvPr/>
        </p:nvCxnSpPr>
        <p:spPr>
          <a:xfrm rot="10800000">
            <a:off x="8111155" y="7845956"/>
            <a:ext cx="616018" cy="2802"/>
          </a:xfrm>
          <a:prstGeom prst="curvedConnector3">
            <a:avLst>
              <a:gd name="adj1" fmla="val 50000"/>
            </a:avLst>
          </a:prstGeom>
          <a:ln w="38100">
            <a:solidFill>
              <a:srgbClr val="C0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2" name="连接符: 曲线 14">
            <a:extLst>
              <a:ext uri="{FF2B5EF4-FFF2-40B4-BE49-F238E27FC236}">
                <a16:creationId xmlns:a16="http://schemas.microsoft.com/office/drawing/2014/main" id="{48493390-2F80-4CAB-D8B1-8AC9D659C9AC}"/>
              </a:ext>
            </a:extLst>
          </p:cNvPr>
          <p:cNvCxnSpPr>
            <a:cxnSpLocks/>
            <a:stCxn id="1630" idx="3"/>
            <a:endCxn id="1612" idx="2"/>
          </p:cNvCxnSpPr>
          <p:nvPr/>
        </p:nvCxnSpPr>
        <p:spPr>
          <a:xfrm flipV="1">
            <a:off x="10484385" y="7671764"/>
            <a:ext cx="2165935" cy="176994"/>
          </a:xfrm>
          <a:prstGeom prst="curvedConnector2">
            <a:avLst/>
          </a:prstGeom>
          <a:ln w="38100">
            <a:solidFill>
              <a:srgbClr val="C0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3" name="连接符: 曲线 14">
            <a:extLst>
              <a:ext uri="{FF2B5EF4-FFF2-40B4-BE49-F238E27FC236}">
                <a16:creationId xmlns:a16="http://schemas.microsoft.com/office/drawing/2014/main" id="{E41673E4-CD82-2A46-F6C5-3A45B530E3C4}"/>
              </a:ext>
            </a:extLst>
          </p:cNvPr>
          <p:cNvCxnSpPr>
            <a:cxnSpLocks/>
            <a:stCxn id="1621" idx="2"/>
            <a:endCxn id="1630" idx="0"/>
          </p:cNvCxnSpPr>
          <p:nvPr/>
        </p:nvCxnSpPr>
        <p:spPr>
          <a:xfrm rot="5400000">
            <a:off x="9483500" y="7398215"/>
            <a:ext cx="249656" cy="5098"/>
          </a:xfrm>
          <a:prstGeom prst="curvedConnector3">
            <a:avLst>
              <a:gd name="adj1" fmla="val 50000"/>
            </a:avLst>
          </a:prstGeom>
          <a:ln w="38100">
            <a:solidFill>
              <a:srgbClr val="C0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94" name="表格 1793">
            <a:extLst>
              <a:ext uri="{FF2B5EF4-FFF2-40B4-BE49-F238E27FC236}">
                <a16:creationId xmlns:a16="http://schemas.microsoft.com/office/drawing/2014/main" id="{50903B85-7721-69E6-3769-B0D611B25C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7954429"/>
              </p:ext>
            </p:extLst>
          </p:nvPr>
        </p:nvGraphicFramePr>
        <p:xfrm>
          <a:off x="5894863" y="6300111"/>
          <a:ext cx="1420541" cy="1249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828">
                  <a:extLst>
                    <a:ext uri="{9D8B030D-6E8A-4147-A177-3AD203B41FA5}">
                      <a16:colId xmlns:a16="http://schemas.microsoft.com/office/drawing/2014/main" val="148455026"/>
                    </a:ext>
                  </a:extLst>
                </a:gridCol>
                <a:gridCol w="1081713">
                  <a:extLst>
                    <a:ext uri="{9D8B030D-6E8A-4147-A177-3AD203B41FA5}">
                      <a16:colId xmlns:a16="http://schemas.microsoft.com/office/drawing/2014/main" val="2182379166"/>
                    </a:ext>
                  </a:extLst>
                </a:gridCol>
              </a:tblGrid>
              <a:tr h="187844">
                <a:tc gridSpan="2">
                  <a:txBody>
                    <a:bodyPr/>
                    <a:lstStyle/>
                    <a:p>
                      <a:pPr marL="0" marR="0" lvl="0" indent="0" algn="ctr" defTabSz="21119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Reduce Dependency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sz="1600" b="1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2712416"/>
                  </a:ext>
                </a:extLst>
              </a:tr>
              <a:tr h="208247">
                <a:tc>
                  <a:txBody>
                    <a:bodyPr/>
                    <a:lstStyle/>
                    <a:p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</a:t>
                      </a:r>
                      <a:endParaRPr lang="zh-CN" altLang="en-US" sz="1600" b="1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1248250"/>
                  </a:ext>
                </a:extLst>
              </a:tr>
              <a:tr h="227656">
                <a:tc>
                  <a:txBody>
                    <a:bodyPr/>
                    <a:lstStyle/>
                    <a:p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 err="1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NonPara</a:t>
                      </a:r>
                      <a:endParaRPr lang="zh-CN" altLang="en-US" sz="1600" b="1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90620"/>
                  </a:ext>
                </a:extLst>
              </a:tr>
            </a:tbl>
          </a:graphicData>
        </a:graphic>
      </p:graphicFrame>
      <p:sp>
        <p:nvSpPr>
          <p:cNvPr id="1799" name="文本框 1798">
            <a:extLst>
              <a:ext uri="{FF2B5EF4-FFF2-40B4-BE49-F238E27FC236}">
                <a16:creationId xmlns:a16="http://schemas.microsoft.com/office/drawing/2014/main" id="{999B0E6A-FC6C-7232-1157-6EC5E8448ABF}"/>
              </a:ext>
            </a:extLst>
          </p:cNvPr>
          <p:cNvSpPr txBox="1"/>
          <p:nvPr/>
        </p:nvSpPr>
        <p:spPr>
          <a:xfrm>
            <a:off x="6123559" y="8158800"/>
            <a:ext cx="697313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(c) Reorder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MatMul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 and Mul based on alignment of 	   broadcast and reduce dependency on the same dimension</a:t>
            </a:r>
          </a:p>
        </p:txBody>
      </p:sp>
      <p:cxnSp>
        <p:nvCxnSpPr>
          <p:cNvPr id="703" name="直接箭头连接符 19">
            <a:extLst>
              <a:ext uri="{FF2B5EF4-FFF2-40B4-BE49-F238E27FC236}">
                <a16:creationId xmlns:a16="http://schemas.microsoft.com/office/drawing/2014/main" id="{D0588DAC-2DB5-F681-BCC9-75530C749295}"/>
              </a:ext>
            </a:extLst>
          </p:cNvPr>
          <p:cNvCxnSpPr>
            <a:cxnSpLocks/>
          </p:cNvCxnSpPr>
          <p:nvPr/>
        </p:nvCxnSpPr>
        <p:spPr>
          <a:xfrm>
            <a:off x="8758218" y="6745291"/>
            <a:ext cx="0" cy="1643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8" name="图片 387">
            <a:extLst>
              <a:ext uri="{FF2B5EF4-FFF2-40B4-BE49-F238E27FC236}">
                <a16:creationId xmlns:a16="http://schemas.microsoft.com/office/drawing/2014/main" id="{97016C4E-CFE5-ED54-AC61-69D785A536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416" y="10148419"/>
            <a:ext cx="7772400" cy="6268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1651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" name="右箭头 991">
            <a:extLst>
              <a:ext uri="{FF2B5EF4-FFF2-40B4-BE49-F238E27FC236}">
                <a16:creationId xmlns:a16="http://schemas.microsoft.com/office/drawing/2014/main" id="{929C317B-9711-4C96-DB98-DD90B2B85F25}"/>
              </a:ext>
            </a:extLst>
          </p:cNvPr>
          <p:cNvSpPr/>
          <p:nvPr/>
        </p:nvSpPr>
        <p:spPr>
          <a:xfrm>
            <a:off x="2480534" y="5893118"/>
            <a:ext cx="199233" cy="223893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9AE95F3B-518E-D6ED-B264-07F4BEA87626}"/>
              </a:ext>
            </a:extLst>
          </p:cNvPr>
          <p:cNvGrpSpPr/>
          <p:nvPr/>
        </p:nvGrpSpPr>
        <p:grpSpPr>
          <a:xfrm>
            <a:off x="388491" y="5562235"/>
            <a:ext cx="1395769" cy="1707082"/>
            <a:chOff x="3970360" y="4854974"/>
            <a:chExt cx="1395769" cy="1707082"/>
          </a:xfrm>
        </p:grpSpPr>
        <p:grpSp>
          <p:nvGrpSpPr>
            <p:cNvPr id="167" name="组合 166">
              <a:extLst>
                <a:ext uri="{FF2B5EF4-FFF2-40B4-BE49-F238E27FC236}">
                  <a16:creationId xmlns:a16="http://schemas.microsoft.com/office/drawing/2014/main" id="{5885FC2A-904A-C645-9411-C796A6DA0E1D}"/>
                </a:ext>
              </a:extLst>
            </p:cNvPr>
            <p:cNvGrpSpPr/>
            <p:nvPr/>
          </p:nvGrpSpPr>
          <p:grpSpPr>
            <a:xfrm>
              <a:off x="4377797" y="5162589"/>
              <a:ext cx="988332" cy="986407"/>
              <a:chOff x="6387291" y="3746039"/>
              <a:chExt cx="988332" cy="986407"/>
            </a:xfrm>
            <a:solidFill>
              <a:schemeClr val="accent1">
                <a:lumMod val="75000"/>
              </a:schemeClr>
            </a:solidFill>
          </p:grpSpPr>
          <p:sp>
            <p:nvSpPr>
              <p:cNvPr id="238" name="矩形 237">
                <a:extLst>
                  <a:ext uri="{FF2B5EF4-FFF2-40B4-BE49-F238E27FC236}">
                    <a16:creationId xmlns:a16="http://schemas.microsoft.com/office/drawing/2014/main" id="{69D75D58-D48E-F53E-4E9B-168B22FA9A09}"/>
                  </a:ext>
                </a:extLst>
              </p:cNvPr>
              <p:cNvSpPr/>
              <p:nvPr/>
            </p:nvSpPr>
            <p:spPr>
              <a:xfrm>
                <a:off x="6387335" y="374604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39" name="矩形 238">
                <a:extLst>
                  <a:ext uri="{FF2B5EF4-FFF2-40B4-BE49-F238E27FC236}">
                    <a16:creationId xmlns:a16="http://schemas.microsoft.com/office/drawing/2014/main" id="{0269ED9A-7DF0-73FC-20D8-32E57D3873DC}"/>
                  </a:ext>
                </a:extLst>
              </p:cNvPr>
              <p:cNvSpPr/>
              <p:nvPr/>
            </p:nvSpPr>
            <p:spPr>
              <a:xfrm>
                <a:off x="6510916" y="374604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40" name="矩形 239">
                <a:extLst>
                  <a:ext uri="{FF2B5EF4-FFF2-40B4-BE49-F238E27FC236}">
                    <a16:creationId xmlns:a16="http://schemas.microsoft.com/office/drawing/2014/main" id="{40EB9480-E4F8-AE24-76D3-87614623171F}"/>
                  </a:ext>
                </a:extLst>
              </p:cNvPr>
              <p:cNvSpPr/>
              <p:nvPr/>
            </p:nvSpPr>
            <p:spPr>
              <a:xfrm>
                <a:off x="6387291" y="423812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41" name="矩形 240">
                <a:extLst>
                  <a:ext uri="{FF2B5EF4-FFF2-40B4-BE49-F238E27FC236}">
                    <a16:creationId xmlns:a16="http://schemas.microsoft.com/office/drawing/2014/main" id="{0CF2CC2D-52AB-2439-5BFF-97AE4773C8F2}"/>
                  </a:ext>
                </a:extLst>
              </p:cNvPr>
              <p:cNvSpPr/>
              <p:nvPr/>
            </p:nvSpPr>
            <p:spPr>
              <a:xfrm>
                <a:off x="6510871" y="423812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42" name="矩形 241">
                <a:extLst>
                  <a:ext uri="{FF2B5EF4-FFF2-40B4-BE49-F238E27FC236}">
                    <a16:creationId xmlns:a16="http://schemas.microsoft.com/office/drawing/2014/main" id="{ADE7FA09-C9FC-4574-26B6-33BBCC9FBFC7}"/>
                  </a:ext>
                </a:extLst>
              </p:cNvPr>
              <p:cNvSpPr/>
              <p:nvPr/>
            </p:nvSpPr>
            <p:spPr>
              <a:xfrm>
                <a:off x="6387335" y="386962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43" name="矩形 242">
                <a:extLst>
                  <a:ext uri="{FF2B5EF4-FFF2-40B4-BE49-F238E27FC236}">
                    <a16:creationId xmlns:a16="http://schemas.microsoft.com/office/drawing/2014/main" id="{5937DB08-52CA-4128-7121-E076D59CF511}"/>
                  </a:ext>
                </a:extLst>
              </p:cNvPr>
              <p:cNvSpPr/>
              <p:nvPr/>
            </p:nvSpPr>
            <p:spPr>
              <a:xfrm>
                <a:off x="6510916" y="386962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44" name="矩形 243">
                <a:extLst>
                  <a:ext uri="{FF2B5EF4-FFF2-40B4-BE49-F238E27FC236}">
                    <a16:creationId xmlns:a16="http://schemas.microsoft.com/office/drawing/2014/main" id="{01517951-6CBC-35E9-4167-52BC8215A693}"/>
                  </a:ext>
                </a:extLst>
              </p:cNvPr>
              <p:cNvSpPr/>
              <p:nvPr/>
            </p:nvSpPr>
            <p:spPr>
              <a:xfrm>
                <a:off x="6387291" y="436170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45" name="矩形 244">
                <a:extLst>
                  <a:ext uri="{FF2B5EF4-FFF2-40B4-BE49-F238E27FC236}">
                    <a16:creationId xmlns:a16="http://schemas.microsoft.com/office/drawing/2014/main" id="{2881F480-8C10-E0EC-CD03-D9686A57A409}"/>
                  </a:ext>
                </a:extLst>
              </p:cNvPr>
              <p:cNvSpPr/>
              <p:nvPr/>
            </p:nvSpPr>
            <p:spPr>
              <a:xfrm>
                <a:off x="6510871" y="436170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46" name="矩形 245">
                <a:extLst>
                  <a:ext uri="{FF2B5EF4-FFF2-40B4-BE49-F238E27FC236}">
                    <a16:creationId xmlns:a16="http://schemas.microsoft.com/office/drawing/2014/main" id="{11E147C2-C1EE-67D6-57E0-36DDB9332A9B}"/>
                  </a:ext>
                </a:extLst>
              </p:cNvPr>
              <p:cNvSpPr/>
              <p:nvPr/>
            </p:nvSpPr>
            <p:spPr>
              <a:xfrm>
                <a:off x="6387335" y="3993202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47" name="矩形 246">
                <a:extLst>
                  <a:ext uri="{FF2B5EF4-FFF2-40B4-BE49-F238E27FC236}">
                    <a16:creationId xmlns:a16="http://schemas.microsoft.com/office/drawing/2014/main" id="{0727017E-5C5D-53EF-3BA1-F946D805BF3C}"/>
                  </a:ext>
                </a:extLst>
              </p:cNvPr>
              <p:cNvSpPr/>
              <p:nvPr/>
            </p:nvSpPr>
            <p:spPr>
              <a:xfrm>
                <a:off x="6510916" y="399320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48" name="矩形 247">
                <a:extLst>
                  <a:ext uri="{FF2B5EF4-FFF2-40B4-BE49-F238E27FC236}">
                    <a16:creationId xmlns:a16="http://schemas.microsoft.com/office/drawing/2014/main" id="{716D5E83-5045-F117-FC7B-E8404564AE7A}"/>
                  </a:ext>
                </a:extLst>
              </p:cNvPr>
              <p:cNvSpPr/>
              <p:nvPr/>
            </p:nvSpPr>
            <p:spPr>
              <a:xfrm>
                <a:off x="6387291" y="4485285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49" name="矩形 248">
                <a:extLst>
                  <a:ext uri="{FF2B5EF4-FFF2-40B4-BE49-F238E27FC236}">
                    <a16:creationId xmlns:a16="http://schemas.microsoft.com/office/drawing/2014/main" id="{0120E43B-3AE0-457F-1587-ECB8623CFE91}"/>
                  </a:ext>
                </a:extLst>
              </p:cNvPr>
              <p:cNvSpPr/>
              <p:nvPr/>
            </p:nvSpPr>
            <p:spPr>
              <a:xfrm>
                <a:off x="6510871" y="448528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50" name="矩形 249">
                <a:extLst>
                  <a:ext uri="{FF2B5EF4-FFF2-40B4-BE49-F238E27FC236}">
                    <a16:creationId xmlns:a16="http://schemas.microsoft.com/office/drawing/2014/main" id="{2D3D823C-332A-8037-039C-6CA5AFD65E30}"/>
                  </a:ext>
                </a:extLst>
              </p:cNvPr>
              <p:cNvSpPr/>
              <p:nvPr/>
            </p:nvSpPr>
            <p:spPr>
              <a:xfrm>
                <a:off x="6387335" y="411678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51" name="矩形 250">
                <a:extLst>
                  <a:ext uri="{FF2B5EF4-FFF2-40B4-BE49-F238E27FC236}">
                    <a16:creationId xmlns:a16="http://schemas.microsoft.com/office/drawing/2014/main" id="{1BDCA0AF-AB8C-A6C2-2212-9F16B0CACF6F}"/>
                  </a:ext>
                </a:extLst>
              </p:cNvPr>
              <p:cNvSpPr/>
              <p:nvPr/>
            </p:nvSpPr>
            <p:spPr>
              <a:xfrm>
                <a:off x="6510916" y="411678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52" name="矩形 251">
                <a:extLst>
                  <a:ext uri="{FF2B5EF4-FFF2-40B4-BE49-F238E27FC236}">
                    <a16:creationId xmlns:a16="http://schemas.microsoft.com/office/drawing/2014/main" id="{E2CF882D-6977-F129-760B-290D62AA3209}"/>
                  </a:ext>
                </a:extLst>
              </p:cNvPr>
              <p:cNvSpPr/>
              <p:nvPr/>
            </p:nvSpPr>
            <p:spPr>
              <a:xfrm>
                <a:off x="6387291" y="4608865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53" name="矩形 252">
                <a:extLst>
                  <a:ext uri="{FF2B5EF4-FFF2-40B4-BE49-F238E27FC236}">
                    <a16:creationId xmlns:a16="http://schemas.microsoft.com/office/drawing/2014/main" id="{A91D15A3-FDD4-82F6-A45B-951698CF2EA0}"/>
                  </a:ext>
                </a:extLst>
              </p:cNvPr>
              <p:cNvSpPr/>
              <p:nvPr/>
            </p:nvSpPr>
            <p:spPr>
              <a:xfrm>
                <a:off x="6510871" y="460886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54" name="矩形 253">
                <a:extLst>
                  <a:ext uri="{FF2B5EF4-FFF2-40B4-BE49-F238E27FC236}">
                    <a16:creationId xmlns:a16="http://schemas.microsoft.com/office/drawing/2014/main" id="{9CFCCC45-720B-4461-9284-A3444D2DC139}"/>
                  </a:ext>
                </a:extLst>
              </p:cNvPr>
              <p:cNvSpPr/>
              <p:nvPr/>
            </p:nvSpPr>
            <p:spPr>
              <a:xfrm>
                <a:off x="6634407" y="374603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55" name="矩形 254">
                <a:extLst>
                  <a:ext uri="{FF2B5EF4-FFF2-40B4-BE49-F238E27FC236}">
                    <a16:creationId xmlns:a16="http://schemas.microsoft.com/office/drawing/2014/main" id="{1523C8A3-EFD7-C5B7-2659-31ABADFEFFAC}"/>
                  </a:ext>
                </a:extLst>
              </p:cNvPr>
              <p:cNvSpPr/>
              <p:nvPr/>
            </p:nvSpPr>
            <p:spPr>
              <a:xfrm>
                <a:off x="6757988" y="374603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56" name="矩形 255">
                <a:extLst>
                  <a:ext uri="{FF2B5EF4-FFF2-40B4-BE49-F238E27FC236}">
                    <a16:creationId xmlns:a16="http://schemas.microsoft.com/office/drawing/2014/main" id="{0D2C17D7-75CA-A2E5-A215-6CD30DE6CEFD}"/>
                  </a:ext>
                </a:extLst>
              </p:cNvPr>
              <p:cNvSpPr/>
              <p:nvPr/>
            </p:nvSpPr>
            <p:spPr>
              <a:xfrm>
                <a:off x="6634363" y="423812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57" name="矩形 256">
                <a:extLst>
                  <a:ext uri="{FF2B5EF4-FFF2-40B4-BE49-F238E27FC236}">
                    <a16:creationId xmlns:a16="http://schemas.microsoft.com/office/drawing/2014/main" id="{62A29348-1DF2-C3F4-4453-62FCAD2A5D0E}"/>
                  </a:ext>
                </a:extLst>
              </p:cNvPr>
              <p:cNvSpPr/>
              <p:nvPr/>
            </p:nvSpPr>
            <p:spPr>
              <a:xfrm>
                <a:off x="6757943" y="4238122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58" name="矩形 257">
                <a:extLst>
                  <a:ext uri="{FF2B5EF4-FFF2-40B4-BE49-F238E27FC236}">
                    <a16:creationId xmlns:a16="http://schemas.microsoft.com/office/drawing/2014/main" id="{0B14CAA3-56AF-630C-FF52-94CDA4E760E8}"/>
                  </a:ext>
                </a:extLst>
              </p:cNvPr>
              <p:cNvSpPr/>
              <p:nvPr/>
            </p:nvSpPr>
            <p:spPr>
              <a:xfrm>
                <a:off x="6634407" y="386962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59" name="矩形 258">
                <a:extLst>
                  <a:ext uri="{FF2B5EF4-FFF2-40B4-BE49-F238E27FC236}">
                    <a16:creationId xmlns:a16="http://schemas.microsoft.com/office/drawing/2014/main" id="{22418D25-0BA9-2266-94E6-FB4EE7CAEDBD}"/>
                  </a:ext>
                </a:extLst>
              </p:cNvPr>
              <p:cNvSpPr/>
              <p:nvPr/>
            </p:nvSpPr>
            <p:spPr>
              <a:xfrm>
                <a:off x="6757988" y="386961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60" name="矩形 259">
                <a:extLst>
                  <a:ext uri="{FF2B5EF4-FFF2-40B4-BE49-F238E27FC236}">
                    <a16:creationId xmlns:a16="http://schemas.microsoft.com/office/drawing/2014/main" id="{3F924DD7-23A2-8CDF-7843-5867DA77A956}"/>
                  </a:ext>
                </a:extLst>
              </p:cNvPr>
              <p:cNvSpPr/>
              <p:nvPr/>
            </p:nvSpPr>
            <p:spPr>
              <a:xfrm>
                <a:off x="6634363" y="436170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61" name="矩形 260">
                <a:extLst>
                  <a:ext uri="{FF2B5EF4-FFF2-40B4-BE49-F238E27FC236}">
                    <a16:creationId xmlns:a16="http://schemas.microsoft.com/office/drawing/2014/main" id="{69754BE2-5615-6C56-ACFB-C23ADF29F647}"/>
                  </a:ext>
                </a:extLst>
              </p:cNvPr>
              <p:cNvSpPr/>
              <p:nvPr/>
            </p:nvSpPr>
            <p:spPr>
              <a:xfrm>
                <a:off x="6757943" y="436170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62" name="矩形 261">
                <a:extLst>
                  <a:ext uri="{FF2B5EF4-FFF2-40B4-BE49-F238E27FC236}">
                    <a16:creationId xmlns:a16="http://schemas.microsoft.com/office/drawing/2014/main" id="{03E26A49-FC89-47C9-4887-460E37E8695F}"/>
                  </a:ext>
                </a:extLst>
              </p:cNvPr>
              <p:cNvSpPr/>
              <p:nvPr/>
            </p:nvSpPr>
            <p:spPr>
              <a:xfrm>
                <a:off x="6634407" y="399320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63" name="矩形 262">
                <a:extLst>
                  <a:ext uri="{FF2B5EF4-FFF2-40B4-BE49-F238E27FC236}">
                    <a16:creationId xmlns:a16="http://schemas.microsoft.com/office/drawing/2014/main" id="{F35E4B63-5337-A32A-9B62-53B3A8A79899}"/>
                  </a:ext>
                </a:extLst>
              </p:cNvPr>
              <p:cNvSpPr/>
              <p:nvPr/>
            </p:nvSpPr>
            <p:spPr>
              <a:xfrm>
                <a:off x="6757988" y="399320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64" name="矩形 263">
                <a:extLst>
                  <a:ext uri="{FF2B5EF4-FFF2-40B4-BE49-F238E27FC236}">
                    <a16:creationId xmlns:a16="http://schemas.microsoft.com/office/drawing/2014/main" id="{E1FEE721-8DE4-23A0-4363-F2A57B0638B1}"/>
                  </a:ext>
                </a:extLst>
              </p:cNvPr>
              <p:cNvSpPr/>
              <p:nvPr/>
            </p:nvSpPr>
            <p:spPr>
              <a:xfrm>
                <a:off x="6634363" y="448528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65" name="矩形 264">
                <a:extLst>
                  <a:ext uri="{FF2B5EF4-FFF2-40B4-BE49-F238E27FC236}">
                    <a16:creationId xmlns:a16="http://schemas.microsoft.com/office/drawing/2014/main" id="{66BAC45E-3467-DAF9-E38D-8E2332351919}"/>
                  </a:ext>
                </a:extLst>
              </p:cNvPr>
              <p:cNvSpPr/>
              <p:nvPr/>
            </p:nvSpPr>
            <p:spPr>
              <a:xfrm>
                <a:off x="6757943" y="448528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66" name="矩形 265">
                <a:extLst>
                  <a:ext uri="{FF2B5EF4-FFF2-40B4-BE49-F238E27FC236}">
                    <a16:creationId xmlns:a16="http://schemas.microsoft.com/office/drawing/2014/main" id="{F5B2A02D-7C5C-1DF4-138B-C0EB1E2B2942}"/>
                  </a:ext>
                </a:extLst>
              </p:cNvPr>
              <p:cNvSpPr/>
              <p:nvPr/>
            </p:nvSpPr>
            <p:spPr>
              <a:xfrm>
                <a:off x="6634407" y="411678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67" name="矩形 266">
                <a:extLst>
                  <a:ext uri="{FF2B5EF4-FFF2-40B4-BE49-F238E27FC236}">
                    <a16:creationId xmlns:a16="http://schemas.microsoft.com/office/drawing/2014/main" id="{232F3EC3-9065-6D60-D11A-D840B45F47B9}"/>
                  </a:ext>
                </a:extLst>
              </p:cNvPr>
              <p:cNvSpPr/>
              <p:nvPr/>
            </p:nvSpPr>
            <p:spPr>
              <a:xfrm>
                <a:off x="6757988" y="411678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68" name="矩形 267">
                <a:extLst>
                  <a:ext uri="{FF2B5EF4-FFF2-40B4-BE49-F238E27FC236}">
                    <a16:creationId xmlns:a16="http://schemas.microsoft.com/office/drawing/2014/main" id="{3F7767E6-FD21-6CB6-7B99-8D0CEE303F4F}"/>
                  </a:ext>
                </a:extLst>
              </p:cNvPr>
              <p:cNvSpPr/>
              <p:nvPr/>
            </p:nvSpPr>
            <p:spPr>
              <a:xfrm>
                <a:off x="6634363" y="460886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69" name="矩形 268">
                <a:extLst>
                  <a:ext uri="{FF2B5EF4-FFF2-40B4-BE49-F238E27FC236}">
                    <a16:creationId xmlns:a16="http://schemas.microsoft.com/office/drawing/2014/main" id="{1792D42E-13B0-5257-5E9D-D114B9337703}"/>
                  </a:ext>
                </a:extLst>
              </p:cNvPr>
              <p:cNvSpPr/>
              <p:nvPr/>
            </p:nvSpPr>
            <p:spPr>
              <a:xfrm>
                <a:off x="6757943" y="460886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70" name="矩形 269">
                <a:extLst>
                  <a:ext uri="{FF2B5EF4-FFF2-40B4-BE49-F238E27FC236}">
                    <a16:creationId xmlns:a16="http://schemas.microsoft.com/office/drawing/2014/main" id="{571D7A9B-5D86-1264-EBDA-3212489FBB00}"/>
                  </a:ext>
                </a:extLst>
              </p:cNvPr>
              <p:cNvSpPr/>
              <p:nvPr/>
            </p:nvSpPr>
            <p:spPr>
              <a:xfrm>
                <a:off x="6881389" y="374604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71" name="矩形 270">
                <a:extLst>
                  <a:ext uri="{FF2B5EF4-FFF2-40B4-BE49-F238E27FC236}">
                    <a16:creationId xmlns:a16="http://schemas.microsoft.com/office/drawing/2014/main" id="{6CEDCB21-963E-16A9-7502-80F5B6400625}"/>
                  </a:ext>
                </a:extLst>
              </p:cNvPr>
              <p:cNvSpPr/>
              <p:nvPr/>
            </p:nvSpPr>
            <p:spPr>
              <a:xfrm>
                <a:off x="7004970" y="374604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72" name="矩形 271">
                <a:extLst>
                  <a:ext uri="{FF2B5EF4-FFF2-40B4-BE49-F238E27FC236}">
                    <a16:creationId xmlns:a16="http://schemas.microsoft.com/office/drawing/2014/main" id="{A7EE6B42-1D49-6EAF-04D9-02D6FD9081FA}"/>
                  </a:ext>
                </a:extLst>
              </p:cNvPr>
              <p:cNvSpPr/>
              <p:nvPr/>
            </p:nvSpPr>
            <p:spPr>
              <a:xfrm>
                <a:off x="6881345" y="423812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73" name="矩形 272">
                <a:extLst>
                  <a:ext uri="{FF2B5EF4-FFF2-40B4-BE49-F238E27FC236}">
                    <a16:creationId xmlns:a16="http://schemas.microsoft.com/office/drawing/2014/main" id="{5356BF5B-90E8-D242-36A7-877D31054C61}"/>
                  </a:ext>
                </a:extLst>
              </p:cNvPr>
              <p:cNvSpPr/>
              <p:nvPr/>
            </p:nvSpPr>
            <p:spPr>
              <a:xfrm>
                <a:off x="7004925" y="423812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74" name="矩形 273">
                <a:extLst>
                  <a:ext uri="{FF2B5EF4-FFF2-40B4-BE49-F238E27FC236}">
                    <a16:creationId xmlns:a16="http://schemas.microsoft.com/office/drawing/2014/main" id="{FB959C4B-AEE4-BE2E-D266-F258AE7FAB95}"/>
                  </a:ext>
                </a:extLst>
              </p:cNvPr>
              <p:cNvSpPr/>
              <p:nvPr/>
            </p:nvSpPr>
            <p:spPr>
              <a:xfrm>
                <a:off x="6881389" y="386962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75" name="矩形 274">
                <a:extLst>
                  <a:ext uri="{FF2B5EF4-FFF2-40B4-BE49-F238E27FC236}">
                    <a16:creationId xmlns:a16="http://schemas.microsoft.com/office/drawing/2014/main" id="{57333E43-602B-BBDD-9456-F8EC947002D9}"/>
                  </a:ext>
                </a:extLst>
              </p:cNvPr>
              <p:cNvSpPr/>
              <p:nvPr/>
            </p:nvSpPr>
            <p:spPr>
              <a:xfrm>
                <a:off x="7004970" y="386962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76" name="矩形 275">
                <a:extLst>
                  <a:ext uri="{FF2B5EF4-FFF2-40B4-BE49-F238E27FC236}">
                    <a16:creationId xmlns:a16="http://schemas.microsoft.com/office/drawing/2014/main" id="{B8321D89-BC66-B6A4-7C66-FD13794A7236}"/>
                  </a:ext>
                </a:extLst>
              </p:cNvPr>
              <p:cNvSpPr/>
              <p:nvPr/>
            </p:nvSpPr>
            <p:spPr>
              <a:xfrm>
                <a:off x="6881345" y="436170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77" name="矩形 276">
                <a:extLst>
                  <a:ext uri="{FF2B5EF4-FFF2-40B4-BE49-F238E27FC236}">
                    <a16:creationId xmlns:a16="http://schemas.microsoft.com/office/drawing/2014/main" id="{612A177F-1C30-E7AC-C3F8-566B10848105}"/>
                  </a:ext>
                </a:extLst>
              </p:cNvPr>
              <p:cNvSpPr/>
              <p:nvPr/>
            </p:nvSpPr>
            <p:spPr>
              <a:xfrm>
                <a:off x="7004925" y="436170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78" name="矩形 277">
                <a:extLst>
                  <a:ext uri="{FF2B5EF4-FFF2-40B4-BE49-F238E27FC236}">
                    <a16:creationId xmlns:a16="http://schemas.microsoft.com/office/drawing/2014/main" id="{3D5A1D49-4F05-E2DA-4762-3BEDFD157D87}"/>
                  </a:ext>
                </a:extLst>
              </p:cNvPr>
              <p:cNvSpPr/>
              <p:nvPr/>
            </p:nvSpPr>
            <p:spPr>
              <a:xfrm>
                <a:off x="6881389" y="3993202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79" name="矩形 278">
                <a:extLst>
                  <a:ext uri="{FF2B5EF4-FFF2-40B4-BE49-F238E27FC236}">
                    <a16:creationId xmlns:a16="http://schemas.microsoft.com/office/drawing/2014/main" id="{624E7F90-A841-5AC0-142A-ED46E8CBCAD2}"/>
                  </a:ext>
                </a:extLst>
              </p:cNvPr>
              <p:cNvSpPr/>
              <p:nvPr/>
            </p:nvSpPr>
            <p:spPr>
              <a:xfrm>
                <a:off x="7004970" y="399320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80" name="矩形 279">
                <a:extLst>
                  <a:ext uri="{FF2B5EF4-FFF2-40B4-BE49-F238E27FC236}">
                    <a16:creationId xmlns:a16="http://schemas.microsoft.com/office/drawing/2014/main" id="{A34A0EEB-E339-9800-DB03-7EAA417440F2}"/>
                  </a:ext>
                </a:extLst>
              </p:cNvPr>
              <p:cNvSpPr/>
              <p:nvPr/>
            </p:nvSpPr>
            <p:spPr>
              <a:xfrm>
                <a:off x="6881345" y="4485285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81" name="矩形 280">
                <a:extLst>
                  <a:ext uri="{FF2B5EF4-FFF2-40B4-BE49-F238E27FC236}">
                    <a16:creationId xmlns:a16="http://schemas.microsoft.com/office/drawing/2014/main" id="{1963E294-DF04-FD23-A9FC-5AC98A5481C2}"/>
                  </a:ext>
                </a:extLst>
              </p:cNvPr>
              <p:cNvSpPr/>
              <p:nvPr/>
            </p:nvSpPr>
            <p:spPr>
              <a:xfrm>
                <a:off x="7004925" y="448528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82" name="矩形 281">
                <a:extLst>
                  <a:ext uri="{FF2B5EF4-FFF2-40B4-BE49-F238E27FC236}">
                    <a16:creationId xmlns:a16="http://schemas.microsoft.com/office/drawing/2014/main" id="{8A6A6734-DA53-6705-F5C0-C20BFC28428E}"/>
                  </a:ext>
                </a:extLst>
              </p:cNvPr>
              <p:cNvSpPr/>
              <p:nvPr/>
            </p:nvSpPr>
            <p:spPr>
              <a:xfrm>
                <a:off x="6881389" y="411678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83" name="矩形 282">
                <a:extLst>
                  <a:ext uri="{FF2B5EF4-FFF2-40B4-BE49-F238E27FC236}">
                    <a16:creationId xmlns:a16="http://schemas.microsoft.com/office/drawing/2014/main" id="{4DBF79E0-7B0F-F9DC-C93A-B5B2777792AC}"/>
                  </a:ext>
                </a:extLst>
              </p:cNvPr>
              <p:cNvSpPr/>
              <p:nvPr/>
            </p:nvSpPr>
            <p:spPr>
              <a:xfrm>
                <a:off x="7004970" y="411678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84" name="矩形 283">
                <a:extLst>
                  <a:ext uri="{FF2B5EF4-FFF2-40B4-BE49-F238E27FC236}">
                    <a16:creationId xmlns:a16="http://schemas.microsoft.com/office/drawing/2014/main" id="{39FCD076-674C-3776-ABC2-C20A7A31BEC4}"/>
                  </a:ext>
                </a:extLst>
              </p:cNvPr>
              <p:cNvSpPr/>
              <p:nvPr/>
            </p:nvSpPr>
            <p:spPr>
              <a:xfrm>
                <a:off x="6881345" y="4608865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85" name="矩形 284">
                <a:extLst>
                  <a:ext uri="{FF2B5EF4-FFF2-40B4-BE49-F238E27FC236}">
                    <a16:creationId xmlns:a16="http://schemas.microsoft.com/office/drawing/2014/main" id="{44AD035C-1206-B533-CBE7-4394D1F73C84}"/>
                  </a:ext>
                </a:extLst>
              </p:cNvPr>
              <p:cNvSpPr/>
              <p:nvPr/>
            </p:nvSpPr>
            <p:spPr>
              <a:xfrm>
                <a:off x="7004925" y="460886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86" name="矩形 285">
                <a:extLst>
                  <a:ext uri="{FF2B5EF4-FFF2-40B4-BE49-F238E27FC236}">
                    <a16:creationId xmlns:a16="http://schemas.microsoft.com/office/drawing/2014/main" id="{2544A2FF-6193-3B10-4323-FEB74F13A18D}"/>
                  </a:ext>
                </a:extLst>
              </p:cNvPr>
              <p:cNvSpPr/>
              <p:nvPr/>
            </p:nvSpPr>
            <p:spPr>
              <a:xfrm>
                <a:off x="7128461" y="374603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87" name="矩形 286">
                <a:extLst>
                  <a:ext uri="{FF2B5EF4-FFF2-40B4-BE49-F238E27FC236}">
                    <a16:creationId xmlns:a16="http://schemas.microsoft.com/office/drawing/2014/main" id="{05C29A49-E387-9C89-F2C2-40EC41A4A0BE}"/>
                  </a:ext>
                </a:extLst>
              </p:cNvPr>
              <p:cNvSpPr/>
              <p:nvPr/>
            </p:nvSpPr>
            <p:spPr>
              <a:xfrm>
                <a:off x="7252042" y="374603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88" name="矩形 287">
                <a:extLst>
                  <a:ext uri="{FF2B5EF4-FFF2-40B4-BE49-F238E27FC236}">
                    <a16:creationId xmlns:a16="http://schemas.microsoft.com/office/drawing/2014/main" id="{04A9756F-DCCC-E34E-E1FB-578C14330D5F}"/>
                  </a:ext>
                </a:extLst>
              </p:cNvPr>
              <p:cNvSpPr/>
              <p:nvPr/>
            </p:nvSpPr>
            <p:spPr>
              <a:xfrm>
                <a:off x="7128417" y="423812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89" name="矩形 288">
                <a:extLst>
                  <a:ext uri="{FF2B5EF4-FFF2-40B4-BE49-F238E27FC236}">
                    <a16:creationId xmlns:a16="http://schemas.microsoft.com/office/drawing/2014/main" id="{8F6B1F5D-2C22-C107-3398-7717D532B6A0}"/>
                  </a:ext>
                </a:extLst>
              </p:cNvPr>
              <p:cNvSpPr/>
              <p:nvPr/>
            </p:nvSpPr>
            <p:spPr>
              <a:xfrm>
                <a:off x="7251997" y="4238122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90" name="矩形 289">
                <a:extLst>
                  <a:ext uri="{FF2B5EF4-FFF2-40B4-BE49-F238E27FC236}">
                    <a16:creationId xmlns:a16="http://schemas.microsoft.com/office/drawing/2014/main" id="{F7F38C54-0BA4-6715-D44D-80AC23627E3B}"/>
                  </a:ext>
                </a:extLst>
              </p:cNvPr>
              <p:cNvSpPr/>
              <p:nvPr/>
            </p:nvSpPr>
            <p:spPr>
              <a:xfrm>
                <a:off x="7128461" y="386962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91" name="矩形 290">
                <a:extLst>
                  <a:ext uri="{FF2B5EF4-FFF2-40B4-BE49-F238E27FC236}">
                    <a16:creationId xmlns:a16="http://schemas.microsoft.com/office/drawing/2014/main" id="{09A8C820-D264-97F4-CAE3-87150556C236}"/>
                  </a:ext>
                </a:extLst>
              </p:cNvPr>
              <p:cNvSpPr/>
              <p:nvPr/>
            </p:nvSpPr>
            <p:spPr>
              <a:xfrm>
                <a:off x="7252042" y="386961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92" name="矩形 291">
                <a:extLst>
                  <a:ext uri="{FF2B5EF4-FFF2-40B4-BE49-F238E27FC236}">
                    <a16:creationId xmlns:a16="http://schemas.microsoft.com/office/drawing/2014/main" id="{1EE61070-1A76-E426-7E5C-E21A093BE6E6}"/>
                  </a:ext>
                </a:extLst>
              </p:cNvPr>
              <p:cNvSpPr/>
              <p:nvPr/>
            </p:nvSpPr>
            <p:spPr>
              <a:xfrm>
                <a:off x="7128417" y="436170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93" name="矩形 292">
                <a:extLst>
                  <a:ext uri="{FF2B5EF4-FFF2-40B4-BE49-F238E27FC236}">
                    <a16:creationId xmlns:a16="http://schemas.microsoft.com/office/drawing/2014/main" id="{CFFFC3E9-AF0C-98F6-7B6D-4F1BB77B7AFD}"/>
                  </a:ext>
                </a:extLst>
              </p:cNvPr>
              <p:cNvSpPr/>
              <p:nvPr/>
            </p:nvSpPr>
            <p:spPr>
              <a:xfrm>
                <a:off x="7251997" y="436170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94" name="矩形 293">
                <a:extLst>
                  <a:ext uri="{FF2B5EF4-FFF2-40B4-BE49-F238E27FC236}">
                    <a16:creationId xmlns:a16="http://schemas.microsoft.com/office/drawing/2014/main" id="{601150F3-D3D9-BC5F-CF50-F3D8BA13D19F}"/>
                  </a:ext>
                </a:extLst>
              </p:cNvPr>
              <p:cNvSpPr/>
              <p:nvPr/>
            </p:nvSpPr>
            <p:spPr>
              <a:xfrm>
                <a:off x="7128461" y="399320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95" name="矩形 294">
                <a:extLst>
                  <a:ext uri="{FF2B5EF4-FFF2-40B4-BE49-F238E27FC236}">
                    <a16:creationId xmlns:a16="http://schemas.microsoft.com/office/drawing/2014/main" id="{09125A37-8472-B8EA-B68C-5BFCDDBD0858}"/>
                  </a:ext>
                </a:extLst>
              </p:cNvPr>
              <p:cNvSpPr/>
              <p:nvPr/>
            </p:nvSpPr>
            <p:spPr>
              <a:xfrm>
                <a:off x="7252042" y="399320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96" name="矩形 295">
                <a:extLst>
                  <a:ext uri="{FF2B5EF4-FFF2-40B4-BE49-F238E27FC236}">
                    <a16:creationId xmlns:a16="http://schemas.microsoft.com/office/drawing/2014/main" id="{10BB1132-D407-D6FA-8549-39C7CEA27A0F}"/>
                  </a:ext>
                </a:extLst>
              </p:cNvPr>
              <p:cNvSpPr/>
              <p:nvPr/>
            </p:nvSpPr>
            <p:spPr>
              <a:xfrm>
                <a:off x="7128417" y="448528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97" name="矩形 296">
                <a:extLst>
                  <a:ext uri="{FF2B5EF4-FFF2-40B4-BE49-F238E27FC236}">
                    <a16:creationId xmlns:a16="http://schemas.microsoft.com/office/drawing/2014/main" id="{2CD4F45B-973C-D2BD-BE2C-378998C11F9C}"/>
                  </a:ext>
                </a:extLst>
              </p:cNvPr>
              <p:cNvSpPr/>
              <p:nvPr/>
            </p:nvSpPr>
            <p:spPr>
              <a:xfrm>
                <a:off x="7251997" y="448528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98" name="矩形 297">
                <a:extLst>
                  <a:ext uri="{FF2B5EF4-FFF2-40B4-BE49-F238E27FC236}">
                    <a16:creationId xmlns:a16="http://schemas.microsoft.com/office/drawing/2014/main" id="{0D60983C-BF6E-4435-A593-29E582AC5606}"/>
                  </a:ext>
                </a:extLst>
              </p:cNvPr>
              <p:cNvSpPr/>
              <p:nvPr/>
            </p:nvSpPr>
            <p:spPr>
              <a:xfrm>
                <a:off x="7128461" y="411678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99" name="矩形 298">
                <a:extLst>
                  <a:ext uri="{FF2B5EF4-FFF2-40B4-BE49-F238E27FC236}">
                    <a16:creationId xmlns:a16="http://schemas.microsoft.com/office/drawing/2014/main" id="{F697AD61-4774-C550-4A4F-1B59F4850CC3}"/>
                  </a:ext>
                </a:extLst>
              </p:cNvPr>
              <p:cNvSpPr/>
              <p:nvPr/>
            </p:nvSpPr>
            <p:spPr>
              <a:xfrm>
                <a:off x="7252042" y="411678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300" name="矩形 299">
                <a:extLst>
                  <a:ext uri="{FF2B5EF4-FFF2-40B4-BE49-F238E27FC236}">
                    <a16:creationId xmlns:a16="http://schemas.microsoft.com/office/drawing/2014/main" id="{E0F42D37-811E-8898-F42B-DF3C4B432A85}"/>
                  </a:ext>
                </a:extLst>
              </p:cNvPr>
              <p:cNvSpPr/>
              <p:nvPr/>
            </p:nvSpPr>
            <p:spPr>
              <a:xfrm>
                <a:off x="7128417" y="460886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301" name="矩形 300">
                <a:extLst>
                  <a:ext uri="{FF2B5EF4-FFF2-40B4-BE49-F238E27FC236}">
                    <a16:creationId xmlns:a16="http://schemas.microsoft.com/office/drawing/2014/main" id="{D69493E0-002F-37D8-FDB3-980679E3697D}"/>
                  </a:ext>
                </a:extLst>
              </p:cNvPr>
              <p:cNvSpPr/>
              <p:nvPr/>
            </p:nvSpPr>
            <p:spPr>
              <a:xfrm>
                <a:off x="7251997" y="460886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</p:grpSp>
        <p:grpSp>
          <p:nvGrpSpPr>
            <p:cNvPr id="168" name="组合 167">
              <a:extLst>
                <a:ext uri="{FF2B5EF4-FFF2-40B4-BE49-F238E27FC236}">
                  <a16:creationId xmlns:a16="http://schemas.microsoft.com/office/drawing/2014/main" id="{4F0F715F-8350-121E-80A7-D89A9D0CA37D}"/>
                </a:ext>
              </a:extLst>
            </p:cNvPr>
            <p:cNvGrpSpPr/>
            <p:nvPr/>
          </p:nvGrpSpPr>
          <p:grpSpPr>
            <a:xfrm>
              <a:off x="4286859" y="5238248"/>
              <a:ext cx="988332" cy="986407"/>
              <a:chOff x="6539691" y="3898439"/>
              <a:chExt cx="988332" cy="986407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174" name="矩形 173">
                <a:extLst>
                  <a:ext uri="{FF2B5EF4-FFF2-40B4-BE49-F238E27FC236}">
                    <a16:creationId xmlns:a16="http://schemas.microsoft.com/office/drawing/2014/main" id="{FBBD570A-E577-7BD9-5DDA-FD0E452E6A62}"/>
                  </a:ext>
                </a:extLst>
              </p:cNvPr>
              <p:cNvSpPr/>
              <p:nvPr/>
            </p:nvSpPr>
            <p:spPr>
              <a:xfrm>
                <a:off x="6539735" y="389844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75" name="矩形 174">
                <a:extLst>
                  <a:ext uri="{FF2B5EF4-FFF2-40B4-BE49-F238E27FC236}">
                    <a16:creationId xmlns:a16="http://schemas.microsoft.com/office/drawing/2014/main" id="{5EC6FDC2-D85C-E7CF-6F1C-1F9E2F38F172}"/>
                  </a:ext>
                </a:extLst>
              </p:cNvPr>
              <p:cNvSpPr/>
              <p:nvPr/>
            </p:nvSpPr>
            <p:spPr>
              <a:xfrm>
                <a:off x="6663316" y="389844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76" name="矩形 175">
                <a:extLst>
                  <a:ext uri="{FF2B5EF4-FFF2-40B4-BE49-F238E27FC236}">
                    <a16:creationId xmlns:a16="http://schemas.microsoft.com/office/drawing/2014/main" id="{A8A9E327-101C-DEC2-F557-33B27326DB50}"/>
                  </a:ext>
                </a:extLst>
              </p:cNvPr>
              <p:cNvSpPr/>
              <p:nvPr/>
            </p:nvSpPr>
            <p:spPr>
              <a:xfrm>
                <a:off x="6539691" y="439052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77" name="矩形 176">
                <a:extLst>
                  <a:ext uri="{FF2B5EF4-FFF2-40B4-BE49-F238E27FC236}">
                    <a16:creationId xmlns:a16="http://schemas.microsoft.com/office/drawing/2014/main" id="{E3A7804C-45E4-AE6A-1453-3FF93E48FB41}"/>
                  </a:ext>
                </a:extLst>
              </p:cNvPr>
              <p:cNvSpPr/>
              <p:nvPr/>
            </p:nvSpPr>
            <p:spPr>
              <a:xfrm>
                <a:off x="6663271" y="439052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78" name="矩形 177">
                <a:extLst>
                  <a:ext uri="{FF2B5EF4-FFF2-40B4-BE49-F238E27FC236}">
                    <a16:creationId xmlns:a16="http://schemas.microsoft.com/office/drawing/2014/main" id="{B37F4C8D-2A06-667B-E775-AF52C4A67962}"/>
                  </a:ext>
                </a:extLst>
              </p:cNvPr>
              <p:cNvSpPr/>
              <p:nvPr/>
            </p:nvSpPr>
            <p:spPr>
              <a:xfrm>
                <a:off x="6539735" y="402202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79" name="矩形 178">
                <a:extLst>
                  <a:ext uri="{FF2B5EF4-FFF2-40B4-BE49-F238E27FC236}">
                    <a16:creationId xmlns:a16="http://schemas.microsoft.com/office/drawing/2014/main" id="{5BB5F2B2-D6BA-6AE5-AAE1-E2EABBB18398}"/>
                  </a:ext>
                </a:extLst>
              </p:cNvPr>
              <p:cNvSpPr/>
              <p:nvPr/>
            </p:nvSpPr>
            <p:spPr>
              <a:xfrm>
                <a:off x="6663316" y="402202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80" name="矩形 179">
                <a:extLst>
                  <a:ext uri="{FF2B5EF4-FFF2-40B4-BE49-F238E27FC236}">
                    <a16:creationId xmlns:a16="http://schemas.microsoft.com/office/drawing/2014/main" id="{6B23B3C1-763E-2C16-EA92-CB75F959BD89}"/>
                  </a:ext>
                </a:extLst>
              </p:cNvPr>
              <p:cNvSpPr/>
              <p:nvPr/>
            </p:nvSpPr>
            <p:spPr>
              <a:xfrm>
                <a:off x="6539691" y="451410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81" name="矩形 180">
                <a:extLst>
                  <a:ext uri="{FF2B5EF4-FFF2-40B4-BE49-F238E27FC236}">
                    <a16:creationId xmlns:a16="http://schemas.microsoft.com/office/drawing/2014/main" id="{E701D3A5-522D-FA5F-5513-376BA438F216}"/>
                  </a:ext>
                </a:extLst>
              </p:cNvPr>
              <p:cNvSpPr/>
              <p:nvPr/>
            </p:nvSpPr>
            <p:spPr>
              <a:xfrm>
                <a:off x="6663271" y="451410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82" name="矩形 181">
                <a:extLst>
                  <a:ext uri="{FF2B5EF4-FFF2-40B4-BE49-F238E27FC236}">
                    <a16:creationId xmlns:a16="http://schemas.microsoft.com/office/drawing/2014/main" id="{E5896E40-972A-E512-BED7-F462ABCCA668}"/>
                  </a:ext>
                </a:extLst>
              </p:cNvPr>
              <p:cNvSpPr/>
              <p:nvPr/>
            </p:nvSpPr>
            <p:spPr>
              <a:xfrm>
                <a:off x="6539735" y="4145602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83" name="矩形 182">
                <a:extLst>
                  <a:ext uri="{FF2B5EF4-FFF2-40B4-BE49-F238E27FC236}">
                    <a16:creationId xmlns:a16="http://schemas.microsoft.com/office/drawing/2014/main" id="{EBE663BE-001E-FA38-311A-924837829A7B}"/>
                  </a:ext>
                </a:extLst>
              </p:cNvPr>
              <p:cNvSpPr/>
              <p:nvPr/>
            </p:nvSpPr>
            <p:spPr>
              <a:xfrm>
                <a:off x="6663316" y="414560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84" name="矩形 183">
                <a:extLst>
                  <a:ext uri="{FF2B5EF4-FFF2-40B4-BE49-F238E27FC236}">
                    <a16:creationId xmlns:a16="http://schemas.microsoft.com/office/drawing/2014/main" id="{4829DC67-5CC1-A558-A0C1-164E61FEF19B}"/>
                  </a:ext>
                </a:extLst>
              </p:cNvPr>
              <p:cNvSpPr/>
              <p:nvPr/>
            </p:nvSpPr>
            <p:spPr>
              <a:xfrm>
                <a:off x="6539691" y="4637685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85" name="矩形 184">
                <a:extLst>
                  <a:ext uri="{FF2B5EF4-FFF2-40B4-BE49-F238E27FC236}">
                    <a16:creationId xmlns:a16="http://schemas.microsoft.com/office/drawing/2014/main" id="{2D23B093-54E5-B9DC-E920-A833808B523E}"/>
                  </a:ext>
                </a:extLst>
              </p:cNvPr>
              <p:cNvSpPr/>
              <p:nvPr/>
            </p:nvSpPr>
            <p:spPr>
              <a:xfrm>
                <a:off x="6663271" y="463768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86" name="矩形 185">
                <a:extLst>
                  <a:ext uri="{FF2B5EF4-FFF2-40B4-BE49-F238E27FC236}">
                    <a16:creationId xmlns:a16="http://schemas.microsoft.com/office/drawing/2014/main" id="{9EB9499A-7B57-B39C-939C-B921691BBE78}"/>
                  </a:ext>
                </a:extLst>
              </p:cNvPr>
              <p:cNvSpPr/>
              <p:nvPr/>
            </p:nvSpPr>
            <p:spPr>
              <a:xfrm>
                <a:off x="6539735" y="426918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87" name="矩形 186">
                <a:extLst>
                  <a:ext uri="{FF2B5EF4-FFF2-40B4-BE49-F238E27FC236}">
                    <a16:creationId xmlns:a16="http://schemas.microsoft.com/office/drawing/2014/main" id="{7CB6637A-BCB3-5C71-D496-DD4DF262D983}"/>
                  </a:ext>
                </a:extLst>
              </p:cNvPr>
              <p:cNvSpPr/>
              <p:nvPr/>
            </p:nvSpPr>
            <p:spPr>
              <a:xfrm>
                <a:off x="6663316" y="426918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88" name="矩形 187">
                <a:extLst>
                  <a:ext uri="{FF2B5EF4-FFF2-40B4-BE49-F238E27FC236}">
                    <a16:creationId xmlns:a16="http://schemas.microsoft.com/office/drawing/2014/main" id="{302A22BF-0727-7700-23FD-3E2595BACB57}"/>
                  </a:ext>
                </a:extLst>
              </p:cNvPr>
              <p:cNvSpPr/>
              <p:nvPr/>
            </p:nvSpPr>
            <p:spPr>
              <a:xfrm>
                <a:off x="6539691" y="4761265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89" name="矩形 188">
                <a:extLst>
                  <a:ext uri="{FF2B5EF4-FFF2-40B4-BE49-F238E27FC236}">
                    <a16:creationId xmlns:a16="http://schemas.microsoft.com/office/drawing/2014/main" id="{8D2F7D32-7114-F009-6AF2-F4A3E49510E5}"/>
                  </a:ext>
                </a:extLst>
              </p:cNvPr>
              <p:cNvSpPr/>
              <p:nvPr/>
            </p:nvSpPr>
            <p:spPr>
              <a:xfrm>
                <a:off x="6663271" y="476126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90" name="矩形 189">
                <a:extLst>
                  <a:ext uri="{FF2B5EF4-FFF2-40B4-BE49-F238E27FC236}">
                    <a16:creationId xmlns:a16="http://schemas.microsoft.com/office/drawing/2014/main" id="{4D1717E1-83EA-CB84-D1E4-FD9422CFA358}"/>
                  </a:ext>
                </a:extLst>
              </p:cNvPr>
              <p:cNvSpPr/>
              <p:nvPr/>
            </p:nvSpPr>
            <p:spPr>
              <a:xfrm>
                <a:off x="6786807" y="389843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91" name="矩形 190">
                <a:extLst>
                  <a:ext uri="{FF2B5EF4-FFF2-40B4-BE49-F238E27FC236}">
                    <a16:creationId xmlns:a16="http://schemas.microsoft.com/office/drawing/2014/main" id="{0120C6CF-FD41-C73C-7344-4BFA72FB27DD}"/>
                  </a:ext>
                </a:extLst>
              </p:cNvPr>
              <p:cNvSpPr/>
              <p:nvPr/>
            </p:nvSpPr>
            <p:spPr>
              <a:xfrm>
                <a:off x="6910388" y="389843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92" name="矩形 191">
                <a:extLst>
                  <a:ext uri="{FF2B5EF4-FFF2-40B4-BE49-F238E27FC236}">
                    <a16:creationId xmlns:a16="http://schemas.microsoft.com/office/drawing/2014/main" id="{CE0BBF1D-A715-D11D-FCCB-2347DDEB8C0B}"/>
                  </a:ext>
                </a:extLst>
              </p:cNvPr>
              <p:cNvSpPr/>
              <p:nvPr/>
            </p:nvSpPr>
            <p:spPr>
              <a:xfrm>
                <a:off x="6786763" y="439052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93" name="矩形 192">
                <a:extLst>
                  <a:ext uri="{FF2B5EF4-FFF2-40B4-BE49-F238E27FC236}">
                    <a16:creationId xmlns:a16="http://schemas.microsoft.com/office/drawing/2014/main" id="{F70E4C0A-042B-A7EC-921B-D47CCAFA3D27}"/>
                  </a:ext>
                </a:extLst>
              </p:cNvPr>
              <p:cNvSpPr/>
              <p:nvPr/>
            </p:nvSpPr>
            <p:spPr>
              <a:xfrm>
                <a:off x="6910343" y="4390522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94" name="矩形 193">
                <a:extLst>
                  <a:ext uri="{FF2B5EF4-FFF2-40B4-BE49-F238E27FC236}">
                    <a16:creationId xmlns:a16="http://schemas.microsoft.com/office/drawing/2014/main" id="{61C0DAD5-D4CC-CB51-6CC2-1EFFBCDC0BE9}"/>
                  </a:ext>
                </a:extLst>
              </p:cNvPr>
              <p:cNvSpPr/>
              <p:nvPr/>
            </p:nvSpPr>
            <p:spPr>
              <a:xfrm>
                <a:off x="6786807" y="402202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95" name="矩形 194">
                <a:extLst>
                  <a:ext uri="{FF2B5EF4-FFF2-40B4-BE49-F238E27FC236}">
                    <a16:creationId xmlns:a16="http://schemas.microsoft.com/office/drawing/2014/main" id="{0A0620DB-443F-1966-1416-1B0191971865}"/>
                  </a:ext>
                </a:extLst>
              </p:cNvPr>
              <p:cNvSpPr/>
              <p:nvPr/>
            </p:nvSpPr>
            <p:spPr>
              <a:xfrm>
                <a:off x="6910388" y="402201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96" name="矩形 195">
                <a:extLst>
                  <a:ext uri="{FF2B5EF4-FFF2-40B4-BE49-F238E27FC236}">
                    <a16:creationId xmlns:a16="http://schemas.microsoft.com/office/drawing/2014/main" id="{C083FBED-41FA-F2A5-3D2D-869B5E4FA91B}"/>
                  </a:ext>
                </a:extLst>
              </p:cNvPr>
              <p:cNvSpPr/>
              <p:nvPr/>
            </p:nvSpPr>
            <p:spPr>
              <a:xfrm>
                <a:off x="6786763" y="451410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97" name="矩形 196">
                <a:extLst>
                  <a:ext uri="{FF2B5EF4-FFF2-40B4-BE49-F238E27FC236}">
                    <a16:creationId xmlns:a16="http://schemas.microsoft.com/office/drawing/2014/main" id="{08C63910-2131-32BC-74BB-59708B0F1F59}"/>
                  </a:ext>
                </a:extLst>
              </p:cNvPr>
              <p:cNvSpPr/>
              <p:nvPr/>
            </p:nvSpPr>
            <p:spPr>
              <a:xfrm>
                <a:off x="6910343" y="451410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98" name="矩形 197">
                <a:extLst>
                  <a:ext uri="{FF2B5EF4-FFF2-40B4-BE49-F238E27FC236}">
                    <a16:creationId xmlns:a16="http://schemas.microsoft.com/office/drawing/2014/main" id="{3D4FB0E7-AD5F-31D8-BB77-ED5609DB83F4}"/>
                  </a:ext>
                </a:extLst>
              </p:cNvPr>
              <p:cNvSpPr/>
              <p:nvPr/>
            </p:nvSpPr>
            <p:spPr>
              <a:xfrm>
                <a:off x="6786807" y="414560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99" name="矩形 198">
                <a:extLst>
                  <a:ext uri="{FF2B5EF4-FFF2-40B4-BE49-F238E27FC236}">
                    <a16:creationId xmlns:a16="http://schemas.microsoft.com/office/drawing/2014/main" id="{D11F21FA-9EDD-7EDC-F05D-E34CD26E1D18}"/>
                  </a:ext>
                </a:extLst>
              </p:cNvPr>
              <p:cNvSpPr/>
              <p:nvPr/>
            </p:nvSpPr>
            <p:spPr>
              <a:xfrm>
                <a:off x="6910388" y="414560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00" name="矩形 199">
                <a:extLst>
                  <a:ext uri="{FF2B5EF4-FFF2-40B4-BE49-F238E27FC236}">
                    <a16:creationId xmlns:a16="http://schemas.microsoft.com/office/drawing/2014/main" id="{74620BFF-A180-2F9C-0D32-5D43D46F1C49}"/>
                  </a:ext>
                </a:extLst>
              </p:cNvPr>
              <p:cNvSpPr/>
              <p:nvPr/>
            </p:nvSpPr>
            <p:spPr>
              <a:xfrm>
                <a:off x="6786763" y="463768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01" name="矩形 200">
                <a:extLst>
                  <a:ext uri="{FF2B5EF4-FFF2-40B4-BE49-F238E27FC236}">
                    <a16:creationId xmlns:a16="http://schemas.microsoft.com/office/drawing/2014/main" id="{5A11BE19-34A6-A3DE-FF49-13D0E94C0DFD}"/>
                  </a:ext>
                </a:extLst>
              </p:cNvPr>
              <p:cNvSpPr/>
              <p:nvPr/>
            </p:nvSpPr>
            <p:spPr>
              <a:xfrm>
                <a:off x="6910343" y="463768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02" name="矩形 201">
                <a:extLst>
                  <a:ext uri="{FF2B5EF4-FFF2-40B4-BE49-F238E27FC236}">
                    <a16:creationId xmlns:a16="http://schemas.microsoft.com/office/drawing/2014/main" id="{2E765BE3-0F70-535D-5EAC-14D4714E8097}"/>
                  </a:ext>
                </a:extLst>
              </p:cNvPr>
              <p:cNvSpPr/>
              <p:nvPr/>
            </p:nvSpPr>
            <p:spPr>
              <a:xfrm>
                <a:off x="6786807" y="426918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03" name="矩形 202">
                <a:extLst>
                  <a:ext uri="{FF2B5EF4-FFF2-40B4-BE49-F238E27FC236}">
                    <a16:creationId xmlns:a16="http://schemas.microsoft.com/office/drawing/2014/main" id="{80A12F44-642C-85EE-EB7A-BDA1997C7537}"/>
                  </a:ext>
                </a:extLst>
              </p:cNvPr>
              <p:cNvSpPr/>
              <p:nvPr/>
            </p:nvSpPr>
            <p:spPr>
              <a:xfrm>
                <a:off x="6910388" y="426918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04" name="矩形 203">
                <a:extLst>
                  <a:ext uri="{FF2B5EF4-FFF2-40B4-BE49-F238E27FC236}">
                    <a16:creationId xmlns:a16="http://schemas.microsoft.com/office/drawing/2014/main" id="{FD4511E9-2D8A-737E-6956-ED5E406AD388}"/>
                  </a:ext>
                </a:extLst>
              </p:cNvPr>
              <p:cNvSpPr/>
              <p:nvPr/>
            </p:nvSpPr>
            <p:spPr>
              <a:xfrm>
                <a:off x="6786763" y="476126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05" name="矩形 204">
                <a:extLst>
                  <a:ext uri="{FF2B5EF4-FFF2-40B4-BE49-F238E27FC236}">
                    <a16:creationId xmlns:a16="http://schemas.microsoft.com/office/drawing/2014/main" id="{ADD05445-8305-4C86-B51C-A5616E98D3BA}"/>
                  </a:ext>
                </a:extLst>
              </p:cNvPr>
              <p:cNvSpPr/>
              <p:nvPr/>
            </p:nvSpPr>
            <p:spPr>
              <a:xfrm>
                <a:off x="6910343" y="476126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06" name="矩形 205">
                <a:extLst>
                  <a:ext uri="{FF2B5EF4-FFF2-40B4-BE49-F238E27FC236}">
                    <a16:creationId xmlns:a16="http://schemas.microsoft.com/office/drawing/2014/main" id="{6D52F831-E86A-67D4-807E-2D333C47A716}"/>
                  </a:ext>
                </a:extLst>
              </p:cNvPr>
              <p:cNvSpPr/>
              <p:nvPr/>
            </p:nvSpPr>
            <p:spPr>
              <a:xfrm>
                <a:off x="7033789" y="389844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07" name="矩形 206">
                <a:extLst>
                  <a:ext uri="{FF2B5EF4-FFF2-40B4-BE49-F238E27FC236}">
                    <a16:creationId xmlns:a16="http://schemas.microsoft.com/office/drawing/2014/main" id="{EFD840A5-04D3-E60E-46E0-70940E1FE005}"/>
                  </a:ext>
                </a:extLst>
              </p:cNvPr>
              <p:cNvSpPr/>
              <p:nvPr/>
            </p:nvSpPr>
            <p:spPr>
              <a:xfrm>
                <a:off x="7157370" y="389844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08" name="矩形 207">
                <a:extLst>
                  <a:ext uri="{FF2B5EF4-FFF2-40B4-BE49-F238E27FC236}">
                    <a16:creationId xmlns:a16="http://schemas.microsoft.com/office/drawing/2014/main" id="{3541C0E4-D6BF-44D2-4179-9FA4EEAADBC7}"/>
                  </a:ext>
                </a:extLst>
              </p:cNvPr>
              <p:cNvSpPr/>
              <p:nvPr/>
            </p:nvSpPr>
            <p:spPr>
              <a:xfrm>
                <a:off x="7033745" y="439052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09" name="矩形 208">
                <a:extLst>
                  <a:ext uri="{FF2B5EF4-FFF2-40B4-BE49-F238E27FC236}">
                    <a16:creationId xmlns:a16="http://schemas.microsoft.com/office/drawing/2014/main" id="{7C2A9067-E92B-308D-2764-9AD425ED4DC2}"/>
                  </a:ext>
                </a:extLst>
              </p:cNvPr>
              <p:cNvSpPr/>
              <p:nvPr/>
            </p:nvSpPr>
            <p:spPr>
              <a:xfrm>
                <a:off x="7157325" y="439052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10" name="矩形 209">
                <a:extLst>
                  <a:ext uri="{FF2B5EF4-FFF2-40B4-BE49-F238E27FC236}">
                    <a16:creationId xmlns:a16="http://schemas.microsoft.com/office/drawing/2014/main" id="{2F2EC5C3-BD52-0FA6-2542-613DBDD6A5E0}"/>
                  </a:ext>
                </a:extLst>
              </p:cNvPr>
              <p:cNvSpPr/>
              <p:nvPr/>
            </p:nvSpPr>
            <p:spPr>
              <a:xfrm>
                <a:off x="7033789" y="402202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11" name="矩形 210">
                <a:extLst>
                  <a:ext uri="{FF2B5EF4-FFF2-40B4-BE49-F238E27FC236}">
                    <a16:creationId xmlns:a16="http://schemas.microsoft.com/office/drawing/2014/main" id="{7EF4C47B-BE27-563C-9F4E-9A0EED6D87E4}"/>
                  </a:ext>
                </a:extLst>
              </p:cNvPr>
              <p:cNvSpPr/>
              <p:nvPr/>
            </p:nvSpPr>
            <p:spPr>
              <a:xfrm>
                <a:off x="7157370" y="402202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12" name="矩形 211">
                <a:extLst>
                  <a:ext uri="{FF2B5EF4-FFF2-40B4-BE49-F238E27FC236}">
                    <a16:creationId xmlns:a16="http://schemas.microsoft.com/office/drawing/2014/main" id="{1E17107B-240C-BA1C-E6F1-71BC81C99228}"/>
                  </a:ext>
                </a:extLst>
              </p:cNvPr>
              <p:cNvSpPr/>
              <p:nvPr/>
            </p:nvSpPr>
            <p:spPr>
              <a:xfrm>
                <a:off x="7033745" y="451410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13" name="矩形 212">
                <a:extLst>
                  <a:ext uri="{FF2B5EF4-FFF2-40B4-BE49-F238E27FC236}">
                    <a16:creationId xmlns:a16="http://schemas.microsoft.com/office/drawing/2014/main" id="{8168E9C0-7F7E-67E4-D306-3C9D6BB5CAB0}"/>
                  </a:ext>
                </a:extLst>
              </p:cNvPr>
              <p:cNvSpPr/>
              <p:nvPr/>
            </p:nvSpPr>
            <p:spPr>
              <a:xfrm>
                <a:off x="7157325" y="451410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14" name="矩形 213">
                <a:extLst>
                  <a:ext uri="{FF2B5EF4-FFF2-40B4-BE49-F238E27FC236}">
                    <a16:creationId xmlns:a16="http://schemas.microsoft.com/office/drawing/2014/main" id="{98F2D4DD-1343-4040-62DD-C7F6569555AF}"/>
                  </a:ext>
                </a:extLst>
              </p:cNvPr>
              <p:cNvSpPr/>
              <p:nvPr/>
            </p:nvSpPr>
            <p:spPr>
              <a:xfrm>
                <a:off x="7033789" y="4145602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15" name="矩形 214">
                <a:extLst>
                  <a:ext uri="{FF2B5EF4-FFF2-40B4-BE49-F238E27FC236}">
                    <a16:creationId xmlns:a16="http://schemas.microsoft.com/office/drawing/2014/main" id="{F9653635-B502-930F-407A-BEF8D4F6AA01}"/>
                  </a:ext>
                </a:extLst>
              </p:cNvPr>
              <p:cNvSpPr/>
              <p:nvPr/>
            </p:nvSpPr>
            <p:spPr>
              <a:xfrm>
                <a:off x="7157370" y="414560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16" name="矩形 215">
                <a:extLst>
                  <a:ext uri="{FF2B5EF4-FFF2-40B4-BE49-F238E27FC236}">
                    <a16:creationId xmlns:a16="http://schemas.microsoft.com/office/drawing/2014/main" id="{D3C0C403-963F-573A-2019-52BC7E34C86D}"/>
                  </a:ext>
                </a:extLst>
              </p:cNvPr>
              <p:cNvSpPr/>
              <p:nvPr/>
            </p:nvSpPr>
            <p:spPr>
              <a:xfrm>
                <a:off x="7033745" y="4637685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17" name="矩形 216">
                <a:extLst>
                  <a:ext uri="{FF2B5EF4-FFF2-40B4-BE49-F238E27FC236}">
                    <a16:creationId xmlns:a16="http://schemas.microsoft.com/office/drawing/2014/main" id="{02146B8E-A28E-80B2-DC79-1869D41B4CD1}"/>
                  </a:ext>
                </a:extLst>
              </p:cNvPr>
              <p:cNvSpPr/>
              <p:nvPr/>
            </p:nvSpPr>
            <p:spPr>
              <a:xfrm>
                <a:off x="7157325" y="463768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18" name="矩形 217">
                <a:extLst>
                  <a:ext uri="{FF2B5EF4-FFF2-40B4-BE49-F238E27FC236}">
                    <a16:creationId xmlns:a16="http://schemas.microsoft.com/office/drawing/2014/main" id="{4F2038E4-4127-1389-138C-E46DD1E083B5}"/>
                  </a:ext>
                </a:extLst>
              </p:cNvPr>
              <p:cNvSpPr/>
              <p:nvPr/>
            </p:nvSpPr>
            <p:spPr>
              <a:xfrm>
                <a:off x="7033789" y="426918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19" name="矩形 218">
                <a:extLst>
                  <a:ext uri="{FF2B5EF4-FFF2-40B4-BE49-F238E27FC236}">
                    <a16:creationId xmlns:a16="http://schemas.microsoft.com/office/drawing/2014/main" id="{4F0B8299-7291-2C2B-E4F9-ACE4FC7D6088}"/>
                  </a:ext>
                </a:extLst>
              </p:cNvPr>
              <p:cNvSpPr/>
              <p:nvPr/>
            </p:nvSpPr>
            <p:spPr>
              <a:xfrm>
                <a:off x="7157370" y="426918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20" name="矩形 219">
                <a:extLst>
                  <a:ext uri="{FF2B5EF4-FFF2-40B4-BE49-F238E27FC236}">
                    <a16:creationId xmlns:a16="http://schemas.microsoft.com/office/drawing/2014/main" id="{B1938E95-89B2-C64C-41C9-DAD0A5F92CA2}"/>
                  </a:ext>
                </a:extLst>
              </p:cNvPr>
              <p:cNvSpPr/>
              <p:nvPr/>
            </p:nvSpPr>
            <p:spPr>
              <a:xfrm>
                <a:off x="7033745" y="4761265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21" name="矩形 220">
                <a:extLst>
                  <a:ext uri="{FF2B5EF4-FFF2-40B4-BE49-F238E27FC236}">
                    <a16:creationId xmlns:a16="http://schemas.microsoft.com/office/drawing/2014/main" id="{C54E3270-6B0A-3C11-EDB9-A8108CD81FE7}"/>
                  </a:ext>
                </a:extLst>
              </p:cNvPr>
              <p:cNvSpPr/>
              <p:nvPr/>
            </p:nvSpPr>
            <p:spPr>
              <a:xfrm>
                <a:off x="7157325" y="476126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22" name="矩形 221">
                <a:extLst>
                  <a:ext uri="{FF2B5EF4-FFF2-40B4-BE49-F238E27FC236}">
                    <a16:creationId xmlns:a16="http://schemas.microsoft.com/office/drawing/2014/main" id="{3B6CFAD1-6A71-7CB0-0586-7B4D7E0F9916}"/>
                  </a:ext>
                </a:extLst>
              </p:cNvPr>
              <p:cNvSpPr/>
              <p:nvPr/>
            </p:nvSpPr>
            <p:spPr>
              <a:xfrm>
                <a:off x="7280861" y="389843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23" name="矩形 222">
                <a:extLst>
                  <a:ext uri="{FF2B5EF4-FFF2-40B4-BE49-F238E27FC236}">
                    <a16:creationId xmlns:a16="http://schemas.microsoft.com/office/drawing/2014/main" id="{82D59632-F975-4230-EBA5-F5B8A74D1609}"/>
                  </a:ext>
                </a:extLst>
              </p:cNvPr>
              <p:cNvSpPr/>
              <p:nvPr/>
            </p:nvSpPr>
            <p:spPr>
              <a:xfrm>
                <a:off x="7404442" y="389843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24" name="矩形 223">
                <a:extLst>
                  <a:ext uri="{FF2B5EF4-FFF2-40B4-BE49-F238E27FC236}">
                    <a16:creationId xmlns:a16="http://schemas.microsoft.com/office/drawing/2014/main" id="{F154239B-742C-46DF-3D54-0E10945F0029}"/>
                  </a:ext>
                </a:extLst>
              </p:cNvPr>
              <p:cNvSpPr/>
              <p:nvPr/>
            </p:nvSpPr>
            <p:spPr>
              <a:xfrm>
                <a:off x="7280817" y="439052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25" name="矩形 224">
                <a:extLst>
                  <a:ext uri="{FF2B5EF4-FFF2-40B4-BE49-F238E27FC236}">
                    <a16:creationId xmlns:a16="http://schemas.microsoft.com/office/drawing/2014/main" id="{FCECB043-F678-7BA0-4E3F-BD25E9E22592}"/>
                  </a:ext>
                </a:extLst>
              </p:cNvPr>
              <p:cNvSpPr/>
              <p:nvPr/>
            </p:nvSpPr>
            <p:spPr>
              <a:xfrm>
                <a:off x="7404397" y="4390522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26" name="矩形 225">
                <a:extLst>
                  <a:ext uri="{FF2B5EF4-FFF2-40B4-BE49-F238E27FC236}">
                    <a16:creationId xmlns:a16="http://schemas.microsoft.com/office/drawing/2014/main" id="{37BEC2D1-121F-C414-8599-F6BBFDC7D66B}"/>
                  </a:ext>
                </a:extLst>
              </p:cNvPr>
              <p:cNvSpPr/>
              <p:nvPr/>
            </p:nvSpPr>
            <p:spPr>
              <a:xfrm>
                <a:off x="7280861" y="402202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27" name="矩形 226">
                <a:extLst>
                  <a:ext uri="{FF2B5EF4-FFF2-40B4-BE49-F238E27FC236}">
                    <a16:creationId xmlns:a16="http://schemas.microsoft.com/office/drawing/2014/main" id="{D684654A-A4C4-9DFF-A069-2311882796CA}"/>
                  </a:ext>
                </a:extLst>
              </p:cNvPr>
              <p:cNvSpPr/>
              <p:nvPr/>
            </p:nvSpPr>
            <p:spPr>
              <a:xfrm>
                <a:off x="7404442" y="402201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28" name="矩形 227">
                <a:extLst>
                  <a:ext uri="{FF2B5EF4-FFF2-40B4-BE49-F238E27FC236}">
                    <a16:creationId xmlns:a16="http://schemas.microsoft.com/office/drawing/2014/main" id="{14C96CC3-672B-699F-666C-932E73380339}"/>
                  </a:ext>
                </a:extLst>
              </p:cNvPr>
              <p:cNvSpPr/>
              <p:nvPr/>
            </p:nvSpPr>
            <p:spPr>
              <a:xfrm>
                <a:off x="7280817" y="451410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29" name="矩形 228">
                <a:extLst>
                  <a:ext uri="{FF2B5EF4-FFF2-40B4-BE49-F238E27FC236}">
                    <a16:creationId xmlns:a16="http://schemas.microsoft.com/office/drawing/2014/main" id="{25C2D043-45E5-25C9-F30A-4CC991622333}"/>
                  </a:ext>
                </a:extLst>
              </p:cNvPr>
              <p:cNvSpPr/>
              <p:nvPr/>
            </p:nvSpPr>
            <p:spPr>
              <a:xfrm>
                <a:off x="7404397" y="451410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30" name="矩形 229">
                <a:extLst>
                  <a:ext uri="{FF2B5EF4-FFF2-40B4-BE49-F238E27FC236}">
                    <a16:creationId xmlns:a16="http://schemas.microsoft.com/office/drawing/2014/main" id="{0F691F04-0EE5-C025-6FB6-815F7D13F9A1}"/>
                  </a:ext>
                </a:extLst>
              </p:cNvPr>
              <p:cNvSpPr/>
              <p:nvPr/>
            </p:nvSpPr>
            <p:spPr>
              <a:xfrm>
                <a:off x="7280861" y="414560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31" name="矩形 230">
                <a:extLst>
                  <a:ext uri="{FF2B5EF4-FFF2-40B4-BE49-F238E27FC236}">
                    <a16:creationId xmlns:a16="http://schemas.microsoft.com/office/drawing/2014/main" id="{0D711895-2E56-9EEB-F98D-2403E7DFBC24}"/>
                  </a:ext>
                </a:extLst>
              </p:cNvPr>
              <p:cNvSpPr/>
              <p:nvPr/>
            </p:nvSpPr>
            <p:spPr>
              <a:xfrm>
                <a:off x="7404442" y="414560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32" name="矩形 231">
                <a:extLst>
                  <a:ext uri="{FF2B5EF4-FFF2-40B4-BE49-F238E27FC236}">
                    <a16:creationId xmlns:a16="http://schemas.microsoft.com/office/drawing/2014/main" id="{C9E8C289-0BF3-96E2-142C-09532DCF0E15}"/>
                  </a:ext>
                </a:extLst>
              </p:cNvPr>
              <p:cNvSpPr/>
              <p:nvPr/>
            </p:nvSpPr>
            <p:spPr>
              <a:xfrm>
                <a:off x="7280817" y="463768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33" name="矩形 232">
                <a:extLst>
                  <a:ext uri="{FF2B5EF4-FFF2-40B4-BE49-F238E27FC236}">
                    <a16:creationId xmlns:a16="http://schemas.microsoft.com/office/drawing/2014/main" id="{1707A56D-19F1-5CEE-A3E2-4111C8130641}"/>
                  </a:ext>
                </a:extLst>
              </p:cNvPr>
              <p:cNvSpPr/>
              <p:nvPr/>
            </p:nvSpPr>
            <p:spPr>
              <a:xfrm>
                <a:off x="7404397" y="463768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34" name="矩形 233">
                <a:extLst>
                  <a:ext uri="{FF2B5EF4-FFF2-40B4-BE49-F238E27FC236}">
                    <a16:creationId xmlns:a16="http://schemas.microsoft.com/office/drawing/2014/main" id="{77DB7969-3E6F-CC0D-419C-BA9FDAE4B36B}"/>
                  </a:ext>
                </a:extLst>
              </p:cNvPr>
              <p:cNvSpPr/>
              <p:nvPr/>
            </p:nvSpPr>
            <p:spPr>
              <a:xfrm>
                <a:off x="7280861" y="426918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35" name="矩形 234">
                <a:extLst>
                  <a:ext uri="{FF2B5EF4-FFF2-40B4-BE49-F238E27FC236}">
                    <a16:creationId xmlns:a16="http://schemas.microsoft.com/office/drawing/2014/main" id="{33A3B10D-B9C3-BB88-DF0E-6B3676DA5D94}"/>
                  </a:ext>
                </a:extLst>
              </p:cNvPr>
              <p:cNvSpPr/>
              <p:nvPr/>
            </p:nvSpPr>
            <p:spPr>
              <a:xfrm>
                <a:off x="7404442" y="426918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36" name="矩形 235">
                <a:extLst>
                  <a:ext uri="{FF2B5EF4-FFF2-40B4-BE49-F238E27FC236}">
                    <a16:creationId xmlns:a16="http://schemas.microsoft.com/office/drawing/2014/main" id="{E063D129-101F-1A3B-B4D1-239CE4A59D8C}"/>
                  </a:ext>
                </a:extLst>
              </p:cNvPr>
              <p:cNvSpPr/>
              <p:nvPr/>
            </p:nvSpPr>
            <p:spPr>
              <a:xfrm>
                <a:off x="7280817" y="476126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37" name="矩形 236">
                <a:extLst>
                  <a:ext uri="{FF2B5EF4-FFF2-40B4-BE49-F238E27FC236}">
                    <a16:creationId xmlns:a16="http://schemas.microsoft.com/office/drawing/2014/main" id="{DE4F261C-B51D-C1E4-D5AE-5C6C2249D554}"/>
                  </a:ext>
                </a:extLst>
              </p:cNvPr>
              <p:cNvSpPr/>
              <p:nvPr/>
            </p:nvSpPr>
            <p:spPr>
              <a:xfrm>
                <a:off x="7404397" y="476126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</p:grpSp>
        <p:sp>
          <p:nvSpPr>
            <p:cNvPr id="169" name="文本框 168">
              <a:extLst>
                <a:ext uri="{FF2B5EF4-FFF2-40B4-BE49-F238E27FC236}">
                  <a16:creationId xmlns:a16="http://schemas.microsoft.com/office/drawing/2014/main" id="{C85DC23F-C2B2-0934-67D1-B85B1856C5FD}"/>
                </a:ext>
              </a:extLst>
            </p:cNvPr>
            <p:cNvSpPr txBox="1"/>
            <p:nvPr/>
          </p:nvSpPr>
          <p:spPr>
            <a:xfrm>
              <a:off x="3970360" y="5454013"/>
              <a:ext cx="3337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N</a:t>
              </a:r>
              <a:endParaRPr lang="zh-CN" altLang="en-US" dirty="0"/>
            </a:p>
          </p:txBody>
        </p:sp>
        <p:sp>
          <p:nvSpPr>
            <p:cNvPr id="170" name="文本框 169">
              <a:extLst>
                <a:ext uri="{FF2B5EF4-FFF2-40B4-BE49-F238E27FC236}">
                  <a16:creationId xmlns:a16="http://schemas.microsoft.com/office/drawing/2014/main" id="{DC6C89F2-803D-40A4-9C42-CEB81C94D11E}"/>
                </a:ext>
              </a:extLst>
            </p:cNvPr>
            <p:cNvSpPr txBox="1"/>
            <p:nvPr/>
          </p:nvSpPr>
          <p:spPr>
            <a:xfrm>
              <a:off x="4592354" y="6192724"/>
              <a:ext cx="3337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N’</a:t>
              </a:r>
              <a:endParaRPr lang="zh-CN" altLang="en-US" dirty="0"/>
            </a:p>
          </p:txBody>
        </p:sp>
        <p:grpSp>
          <p:nvGrpSpPr>
            <p:cNvPr id="171" name="组合 170">
              <a:extLst>
                <a:ext uri="{FF2B5EF4-FFF2-40B4-BE49-F238E27FC236}">
                  <a16:creationId xmlns:a16="http://schemas.microsoft.com/office/drawing/2014/main" id="{5486BE33-2707-A18E-C5F8-B00BC4C8F605}"/>
                </a:ext>
              </a:extLst>
            </p:cNvPr>
            <p:cNvGrpSpPr/>
            <p:nvPr/>
          </p:nvGrpSpPr>
          <p:grpSpPr>
            <a:xfrm>
              <a:off x="4045799" y="4854974"/>
              <a:ext cx="330799" cy="388375"/>
              <a:chOff x="4946889" y="869893"/>
              <a:chExt cx="330799" cy="388375"/>
            </a:xfrm>
          </p:grpSpPr>
          <p:sp>
            <p:nvSpPr>
              <p:cNvPr id="172" name="文本框 171">
                <a:extLst>
                  <a:ext uri="{FF2B5EF4-FFF2-40B4-BE49-F238E27FC236}">
                    <a16:creationId xmlns:a16="http://schemas.microsoft.com/office/drawing/2014/main" id="{065D9F36-4605-330D-0003-32DCAA636760}"/>
                  </a:ext>
                </a:extLst>
              </p:cNvPr>
              <p:cNvSpPr txBox="1"/>
              <p:nvPr/>
            </p:nvSpPr>
            <p:spPr>
              <a:xfrm rot="18982472">
                <a:off x="4946889" y="869893"/>
                <a:ext cx="298535" cy="3692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h</a:t>
                </a:r>
                <a:endParaRPr lang="zh-CN" altLang="en-US" dirty="0"/>
              </a:p>
            </p:txBody>
          </p:sp>
          <p:cxnSp>
            <p:nvCxnSpPr>
              <p:cNvPr id="173" name="直接连接符 132">
                <a:extLst>
                  <a:ext uri="{FF2B5EF4-FFF2-40B4-BE49-F238E27FC236}">
                    <a16:creationId xmlns:a16="http://schemas.microsoft.com/office/drawing/2014/main" id="{FDE3B17A-A949-E0D7-8B48-918076FD496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097462" y="1096757"/>
                <a:ext cx="180226" cy="161511"/>
              </a:xfrm>
              <a:prstGeom prst="line">
                <a:avLst/>
              </a:prstGeom>
              <a:ln w="12700">
                <a:headEnd type="triangl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382" name="矩形: 圆角 20">
            <a:extLst>
              <a:ext uri="{FF2B5EF4-FFF2-40B4-BE49-F238E27FC236}">
                <a16:creationId xmlns:a16="http://schemas.microsoft.com/office/drawing/2014/main" id="{ED18BBC8-B37B-BB13-0551-51D1E10DD370}"/>
              </a:ext>
            </a:extLst>
          </p:cNvPr>
          <p:cNvSpPr/>
          <p:nvPr/>
        </p:nvSpPr>
        <p:spPr>
          <a:xfrm>
            <a:off x="1244475" y="7261043"/>
            <a:ext cx="873700" cy="288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83" name="组合 382">
            <a:extLst>
              <a:ext uri="{FF2B5EF4-FFF2-40B4-BE49-F238E27FC236}">
                <a16:creationId xmlns:a16="http://schemas.microsoft.com/office/drawing/2014/main" id="{76A84F66-6237-EDB9-E32C-647604F67A2F}"/>
              </a:ext>
            </a:extLst>
          </p:cNvPr>
          <p:cNvGrpSpPr/>
          <p:nvPr/>
        </p:nvGrpSpPr>
        <p:grpSpPr>
          <a:xfrm>
            <a:off x="2914289" y="5886478"/>
            <a:ext cx="1075111" cy="1070765"/>
            <a:chOff x="5598045" y="5098896"/>
            <a:chExt cx="1075111" cy="1070765"/>
          </a:xfrm>
        </p:grpSpPr>
        <p:grpSp>
          <p:nvGrpSpPr>
            <p:cNvPr id="384" name="组合 383">
              <a:extLst>
                <a:ext uri="{FF2B5EF4-FFF2-40B4-BE49-F238E27FC236}">
                  <a16:creationId xmlns:a16="http://schemas.microsoft.com/office/drawing/2014/main" id="{160C4F04-3F02-4CAD-5B9E-0F333DE797EC}"/>
                </a:ext>
              </a:extLst>
            </p:cNvPr>
            <p:cNvGrpSpPr/>
            <p:nvPr/>
          </p:nvGrpSpPr>
          <p:grpSpPr>
            <a:xfrm>
              <a:off x="5684824" y="5098896"/>
              <a:ext cx="988332" cy="986407"/>
              <a:chOff x="6539691" y="3898439"/>
              <a:chExt cx="988332" cy="986407"/>
            </a:xfrm>
            <a:solidFill>
              <a:schemeClr val="accent2">
                <a:lumMod val="40000"/>
                <a:lumOff val="60000"/>
                <a:alpha val="29804"/>
              </a:schemeClr>
            </a:solidFill>
          </p:grpSpPr>
          <p:sp>
            <p:nvSpPr>
              <p:cNvPr id="450" name="矩形 449">
                <a:extLst>
                  <a:ext uri="{FF2B5EF4-FFF2-40B4-BE49-F238E27FC236}">
                    <a16:creationId xmlns:a16="http://schemas.microsoft.com/office/drawing/2014/main" id="{2549FEA0-01AF-5B6F-47D5-C8099D3BC1F1}"/>
                  </a:ext>
                </a:extLst>
              </p:cNvPr>
              <p:cNvSpPr/>
              <p:nvPr/>
            </p:nvSpPr>
            <p:spPr>
              <a:xfrm>
                <a:off x="6539735" y="3898440"/>
                <a:ext cx="123581" cy="123581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rgbClr val="00000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51" name="矩形 450">
                <a:extLst>
                  <a:ext uri="{FF2B5EF4-FFF2-40B4-BE49-F238E27FC236}">
                    <a16:creationId xmlns:a16="http://schemas.microsoft.com/office/drawing/2014/main" id="{AB1C15BA-666E-5B72-A7B5-D2098C9C188E}"/>
                  </a:ext>
                </a:extLst>
              </p:cNvPr>
              <p:cNvSpPr/>
              <p:nvPr/>
            </p:nvSpPr>
            <p:spPr>
              <a:xfrm>
                <a:off x="6663316" y="3898440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52" name="矩形 451">
                <a:extLst>
                  <a:ext uri="{FF2B5EF4-FFF2-40B4-BE49-F238E27FC236}">
                    <a16:creationId xmlns:a16="http://schemas.microsoft.com/office/drawing/2014/main" id="{CCD2E983-54AF-BA08-2224-E270CF74139F}"/>
                  </a:ext>
                </a:extLst>
              </p:cNvPr>
              <p:cNvSpPr/>
              <p:nvPr/>
            </p:nvSpPr>
            <p:spPr>
              <a:xfrm>
                <a:off x="6539691" y="4390524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53" name="矩形 452">
                <a:extLst>
                  <a:ext uri="{FF2B5EF4-FFF2-40B4-BE49-F238E27FC236}">
                    <a16:creationId xmlns:a16="http://schemas.microsoft.com/office/drawing/2014/main" id="{435698C8-DDF9-F197-DC37-7A616B121774}"/>
                  </a:ext>
                </a:extLst>
              </p:cNvPr>
              <p:cNvSpPr/>
              <p:nvPr/>
            </p:nvSpPr>
            <p:spPr>
              <a:xfrm>
                <a:off x="6663271" y="4390523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54" name="矩形 453">
                <a:extLst>
                  <a:ext uri="{FF2B5EF4-FFF2-40B4-BE49-F238E27FC236}">
                    <a16:creationId xmlns:a16="http://schemas.microsoft.com/office/drawing/2014/main" id="{E8E73FB9-065D-26ED-81EB-A56161812A1E}"/>
                  </a:ext>
                </a:extLst>
              </p:cNvPr>
              <p:cNvSpPr/>
              <p:nvPr/>
            </p:nvSpPr>
            <p:spPr>
              <a:xfrm>
                <a:off x="6539735" y="4022021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55" name="矩形 454">
                <a:extLst>
                  <a:ext uri="{FF2B5EF4-FFF2-40B4-BE49-F238E27FC236}">
                    <a16:creationId xmlns:a16="http://schemas.microsoft.com/office/drawing/2014/main" id="{D318E3DA-01C7-06B9-9EAC-1AE5B314C705}"/>
                  </a:ext>
                </a:extLst>
              </p:cNvPr>
              <p:cNvSpPr/>
              <p:nvPr/>
            </p:nvSpPr>
            <p:spPr>
              <a:xfrm>
                <a:off x="6663316" y="4022020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56" name="矩形 455">
                <a:extLst>
                  <a:ext uri="{FF2B5EF4-FFF2-40B4-BE49-F238E27FC236}">
                    <a16:creationId xmlns:a16="http://schemas.microsoft.com/office/drawing/2014/main" id="{AF31D0FE-3812-512F-7192-038BD82B7B40}"/>
                  </a:ext>
                </a:extLst>
              </p:cNvPr>
              <p:cNvSpPr/>
              <p:nvPr/>
            </p:nvSpPr>
            <p:spPr>
              <a:xfrm>
                <a:off x="6539691" y="4514104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57" name="矩形 456">
                <a:extLst>
                  <a:ext uri="{FF2B5EF4-FFF2-40B4-BE49-F238E27FC236}">
                    <a16:creationId xmlns:a16="http://schemas.microsoft.com/office/drawing/2014/main" id="{296440CD-8E30-05C0-8DB5-BB9A93038DD8}"/>
                  </a:ext>
                </a:extLst>
              </p:cNvPr>
              <p:cNvSpPr/>
              <p:nvPr/>
            </p:nvSpPr>
            <p:spPr>
              <a:xfrm>
                <a:off x="6663271" y="4514104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58" name="矩形 457">
                <a:extLst>
                  <a:ext uri="{FF2B5EF4-FFF2-40B4-BE49-F238E27FC236}">
                    <a16:creationId xmlns:a16="http://schemas.microsoft.com/office/drawing/2014/main" id="{B314ADF7-B585-FBD8-2E39-2FB3ED1E6E51}"/>
                  </a:ext>
                </a:extLst>
              </p:cNvPr>
              <p:cNvSpPr/>
              <p:nvPr/>
            </p:nvSpPr>
            <p:spPr>
              <a:xfrm>
                <a:off x="6539735" y="4145602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59" name="矩形 458">
                <a:extLst>
                  <a:ext uri="{FF2B5EF4-FFF2-40B4-BE49-F238E27FC236}">
                    <a16:creationId xmlns:a16="http://schemas.microsoft.com/office/drawing/2014/main" id="{A54B63B4-5EB0-254B-36C4-36FF71557301}"/>
                  </a:ext>
                </a:extLst>
              </p:cNvPr>
              <p:cNvSpPr/>
              <p:nvPr/>
            </p:nvSpPr>
            <p:spPr>
              <a:xfrm>
                <a:off x="6663316" y="4145601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60" name="矩形 459">
                <a:extLst>
                  <a:ext uri="{FF2B5EF4-FFF2-40B4-BE49-F238E27FC236}">
                    <a16:creationId xmlns:a16="http://schemas.microsoft.com/office/drawing/2014/main" id="{BF580C7D-36E4-08C3-EF58-10E9693545A5}"/>
                  </a:ext>
                </a:extLst>
              </p:cNvPr>
              <p:cNvSpPr/>
              <p:nvPr/>
            </p:nvSpPr>
            <p:spPr>
              <a:xfrm>
                <a:off x="6539691" y="4637685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61" name="矩形 460">
                <a:extLst>
                  <a:ext uri="{FF2B5EF4-FFF2-40B4-BE49-F238E27FC236}">
                    <a16:creationId xmlns:a16="http://schemas.microsoft.com/office/drawing/2014/main" id="{C5646C3E-BEE6-3908-D181-DD0602BFBEC1}"/>
                  </a:ext>
                </a:extLst>
              </p:cNvPr>
              <p:cNvSpPr/>
              <p:nvPr/>
            </p:nvSpPr>
            <p:spPr>
              <a:xfrm>
                <a:off x="6663271" y="4637684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62" name="矩形 461">
                <a:extLst>
                  <a:ext uri="{FF2B5EF4-FFF2-40B4-BE49-F238E27FC236}">
                    <a16:creationId xmlns:a16="http://schemas.microsoft.com/office/drawing/2014/main" id="{8BFABD32-609E-0697-5294-F9CB19803046}"/>
                  </a:ext>
                </a:extLst>
              </p:cNvPr>
              <p:cNvSpPr/>
              <p:nvPr/>
            </p:nvSpPr>
            <p:spPr>
              <a:xfrm>
                <a:off x="6539735" y="4269181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63" name="矩形 462">
                <a:extLst>
                  <a:ext uri="{FF2B5EF4-FFF2-40B4-BE49-F238E27FC236}">
                    <a16:creationId xmlns:a16="http://schemas.microsoft.com/office/drawing/2014/main" id="{B7CB6A63-E096-8593-BBD9-C2F8076CF0B5}"/>
                  </a:ext>
                </a:extLst>
              </p:cNvPr>
              <p:cNvSpPr/>
              <p:nvPr/>
            </p:nvSpPr>
            <p:spPr>
              <a:xfrm>
                <a:off x="6663316" y="4269181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64" name="矩形 463">
                <a:extLst>
                  <a:ext uri="{FF2B5EF4-FFF2-40B4-BE49-F238E27FC236}">
                    <a16:creationId xmlns:a16="http://schemas.microsoft.com/office/drawing/2014/main" id="{B50B40A2-30D9-48EA-1874-E591C4838A8D}"/>
                  </a:ext>
                </a:extLst>
              </p:cNvPr>
              <p:cNvSpPr/>
              <p:nvPr/>
            </p:nvSpPr>
            <p:spPr>
              <a:xfrm>
                <a:off x="6539691" y="4761265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65" name="矩形 464">
                <a:extLst>
                  <a:ext uri="{FF2B5EF4-FFF2-40B4-BE49-F238E27FC236}">
                    <a16:creationId xmlns:a16="http://schemas.microsoft.com/office/drawing/2014/main" id="{B5E33310-2152-F6D0-9870-68C2C48FDE00}"/>
                  </a:ext>
                </a:extLst>
              </p:cNvPr>
              <p:cNvSpPr/>
              <p:nvPr/>
            </p:nvSpPr>
            <p:spPr>
              <a:xfrm>
                <a:off x="6663271" y="4761264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66" name="矩形 465">
                <a:extLst>
                  <a:ext uri="{FF2B5EF4-FFF2-40B4-BE49-F238E27FC236}">
                    <a16:creationId xmlns:a16="http://schemas.microsoft.com/office/drawing/2014/main" id="{0CC59FA8-A9C7-40BF-9C19-BF35B043EC9A}"/>
                  </a:ext>
                </a:extLst>
              </p:cNvPr>
              <p:cNvSpPr/>
              <p:nvPr/>
            </p:nvSpPr>
            <p:spPr>
              <a:xfrm>
                <a:off x="6786807" y="3898439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67" name="矩形 466">
                <a:extLst>
                  <a:ext uri="{FF2B5EF4-FFF2-40B4-BE49-F238E27FC236}">
                    <a16:creationId xmlns:a16="http://schemas.microsoft.com/office/drawing/2014/main" id="{C7D5D5DE-F574-E335-7334-C8500B1E90F2}"/>
                  </a:ext>
                </a:extLst>
              </p:cNvPr>
              <p:cNvSpPr/>
              <p:nvPr/>
            </p:nvSpPr>
            <p:spPr>
              <a:xfrm>
                <a:off x="6910388" y="3898439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68" name="矩形 467">
                <a:extLst>
                  <a:ext uri="{FF2B5EF4-FFF2-40B4-BE49-F238E27FC236}">
                    <a16:creationId xmlns:a16="http://schemas.microsoft.com/office/drawing/2014/main" id="{A477F12C-0E75-C11C-8D04-9341B5A31853}"/>
                  </a:ext>
                </a:extLst>
              </p:cNvPr>
              <p:cNvSpPr/>
              <p:nvPr/>
            </p:nvSpPr>
            <p:spPr>
              <a:xfrm>
                <a:off x="6786763" y="4390523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69" name="矩形 468">
                <a:extLst>
                  <a:ext uri="{FF2B5EF4-FFF2-40B4-BE49-F238E27FC236}">
                    <a16:creationId xmlns:a16="http://schemas.microsoft.com/office/drawing/2014/main" id="{957614A6-D618-2B74-7CC8-CF6E46961019}"/>
                  </a:ext>
                </a:extLst>
              </p:cNvPr>
              <p:cNvSpPr/>
              <p:nvPr/>
            </p:nvSpPr>
            <p:spPr>
              <a:xfrm>
                <a:off x="6910343" y="4390522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70" name="矩形 469">
                <a:extLst>
                  <a:ext uri="{FF2B5EF4-FFF2-40B4-BE49-F238E27FC236}">
                    <a16:creationId xmlns:a16="http://schemas.microsoft.com/office/drawing/2014/main" id="{F5E7C681-FBFF-746C-76AE-A08916775000}"/>
                  </a:ext>
                </a:extLst>
              </p:cNvPr>
              <p:cNvSpPr/>
              <p:nvPr/>
            </p:nvSpPr>
            <p:spPr>
              <a:xfrm>
                <a:off x="6786807" y="4022020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71" name="矩形 470">
                <a:extLst>
                  <a:ext uri="{FF2B5EF4-FFF2-40B4-BE49-F238E27FC236}">
                    <a16:creationId xmlns:a16="http://schemas.microsoft.com/office/drawing/2014/main" id="{F0BF6488-5CD3-E588-FD51-B8C3B990F3E4}"/>
                  </a:ext>
                </a:extLst>
              </p:cNvPr>
              <p:cNvSpPr/>
              <p:nvPr/>
            </p:nvSpPr>
            <p:spPr>
              <a:xfrm>
                <a:off x="6910388" y="4022019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72" name="矩形 471">
                <a:extLst>
                  <a:ext uri="{FF2B5EF4-FFF2-40B4-BE49-F238E27FC236}">
                    <a16:creationId xmlns:a16="http://schemas.microsoft.com/office/drawing/2014/main" id="{35E39807-8C43-6219-EB80-3FFB9AE0F9B4}"/>
                  </a:ext>
                </a:extLst>
              </p:cNvPr>
              <p:cNvSpPr/>
              <p:nvPr/>
            </p:nvSpPr>
            <p:spPr>
              <a:xfrm>
                <a:off x="6786763" y="4514103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73" name="矩形 472">
                <a:extLst>
                  <a:ext uri="{FF2B5EF4-FFF2-40B4-BE49-F238E27FC236}">
                    <a16:creationId xmlns:a16="http://schemas.microsoft.com/office/drawing/2014/main" id="{00FC1DCC-F1F9-B0FE-28DD-44C17EBC2E8A}"/>
                  </a:ext>
                </a:extLst>
              </p:cNvPr>
              <p:cNvSpPr/>
              <p:nvPr/>
            </p:nvSpPr>
            <p:spPr>
              <a:xfrm>
                <a:off x="6910343" y="4514103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74" name="矩形 473">
                <a:extLst>
                  <a:ext uri="{FF2B5EF4-FFF2-40B4-BE49-F238E27FC236}">
                    <a16:creationId xmlns:a16="http://schemas.microsoft.com/office/drawing/2014/main" id="{17B26F26-703F-B342-B3E4-828F0BCAC967}"/>
                  </a:ext>
                </a:extLst>
              </p:cNvPr>
              <p:cNvSpPr/>
              <p:nvPr/>
            </p:nvSpPr>
            <p:spPr>
              <a:xfrm>
                <a:off x="6786807" y="4145601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75" name="矩形 474">
                <a:extLst>
                  <a:ext uri="{FF2B5EF4-FFF2-40B4-BE49-F238E27FC236}">
                    <a16:creationId xmlns:a16="http://schemas.microsoft.com/office/drawing/2014/main" id="{DF3C6B63-DF69-F0BF-DED5-006AD5E5D699}"/>
                  </a:ext>
                </a:extLst>
              </p:cNvPr>
              <p:cNvSpPr/>
              <p:nvPr/>
            </p:nvSpPr>
            <p:spPr>
              <a:xfrm>
                <a:off x="6910388" y="4145600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76" name="矩形 475">
                <a:extLst>
                  <a:ext uri="{FF2B5EF4-FFF2-40B4-BE49-F238E27FC236}">
                    <a16:creationId xmlns:a16="http://schemas.microsoft.com/office/drawing/2014/main" id="{13919122-16E1-D17B-0C3C-580C8FCA1B27}"/>
                  </a:ext>
                </a:extLst>
              </p:cNvPr>
              <p:cNvSpPr/>
              <p:nvPr/>
            </p:nvSpPr>
            <p:spPr>
              <a:xfrm>
                <a:off x="6786763" y="4637684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77" name="矩形 476">
                <a:extLst>
                  <a:ext uri="{FF2B5EF4-FFF2-40B4-BE49-F238E27FC236}">
                    <a16:creationId xmlns:a16="http://schemas.microsoft.com/office/drawing/2014/main" id="{DE49B9C9-8F3E-9282-3F37-C44327F1F8C4}"/>
                  </a:ext>
                </a:extLst>
              </p:cNvPr>
              <p:cNvSpPr/>
              <p:nvPr/>
            </p:nvSpPr>
            <p:spPr>
              <a:xfrm>
                <a:off x="6910343" y="4637683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78" name="矩形 477">
                <a:extLst>
                  <a:ext uri="{FF2B5EF4-FFF2-40B4-BE49-F238E27FC236}">
                    <a16:creationId xmlns:a16="http://schemas.microsoft.com/office/drawing/2014/main" id="{E8ED00E8-CDFF-D2B9-BA5B-1BD8E42ECD84}"/>
                  </a:ext>
                </a:extLst>
              </p:cNvPr>
              <p:cNvSpPr/>
              <p:nvPr/>
            </p:nvSpPr>
            <p:spPr>
              <a:xfrm>
                <a:off x="6786807" y="4269180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79" name="矩形 478">
                <a:extLst>
                  <a:ext uri="{FF2B5EF4-FFF2-40B4-BE49-F238E27FC236}">
                    <a16:creationId xmlns:a16="http://schemas.microsoft.com/office/drawing/2014/main" id="{6AA206BA-FF4D-DFC6-36BF-33719CC80259}"/>
                  </a:ext>
                </a:extLst>
              </p:cNvPr>
              <p:cNvSpPr/>
              <p:nvPr/>
            </p:nvSpPr>
            <p:spPr>
              <a:xfrm>
                <a:off x="6910388" y="4269180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80" name="矩形 479">
                <a:extLst>
                  <a:ext uri="{FF2B5EF4-FFF2-40B4-BE49-F238E27FC236}">
                    <a16:creationId xmlns:a16="http://schemas.microsoft.com/office/drawing/2014/main" id="{C09BC8E8-D29B-F3AD-9A18-45FAF7C38236}"/>
                  </a:ext>
                </a:extLst>
              </p:cNvPr>
              <p:cNvSpPr/>
              <p:nvPr/>
            </p:nvSpPr>
            <p:spPr>
              <a:xfrm>
                <a:off x="6786763" y="4761264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81" name="矩形 480">
                <a:extLst>
                  <a:ext uri="{FF2B5EF4-FFF2-40B4-BE49-F238E27FC236}">
                    <a16:creationId xmlns:a16="http://schemas.microsoft.com/office/drawing/2014/main" id="{230C714B-6A2B-C3CA-92CE-20BB0C49FEF5}"/>
                  </a:ext>
                </a:extLst>
              </p:cNvPr>
              <p:cNvSpPr/>
              <p:nvPr/>
            </p:nvSpPr>
            <p:spPr>
              <a:xfrm>
                <a:off x="6910343" y="4761263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82" name="矩形 481">
                <a:extLst>
                  <a:ext uri="{FF2B5EF4-FFF2-40B4-BE49-F238E27FC236}">
                    <a16:creationId xmlns:a16="http://schemas.microsoft.com/office/drawing/2014/main" id="{6164341D-DD3A-EEA5-C4A9-F1D943F250EA}"/>
                  </a:ext>
                </a:extLst>
              </p:cNvPr>
              <p:cNvSpPr/>
              <p:nvPr/>
            </p:nvSpPr>
            <p:spPr>
              <a:xfrm>
                <a:off x="7033789" y="3898440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83" name="矩形 482">
                <a:extLst>
                  <a:ext uri="{FF2B5EF4-FFF2-40B4-BE49-F238E27FC236}">
                    <a16:creationId xmlns:a16="http://schemas.microsoft.com/office/drawing/2014/main" id="{CC0D7949-E702-BC2E-1988-12D0F5419E1B}"/>
                  </a:ext>
                </a:extLst>
              </p:cNvPr>
              <p:cNvSpPr/>
              <p:nvPr/>
            </p:nvSpPr>
            <p:spPr>
              <a:xfrm>
                <a:off x="7157370" y="3898440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84" name="矩形 483">
                <a:extLst>
                  <a:ext uri="{FF2B5EF4-FFF2-40B4-BE49-F238E27FC236}">
                    <a16:creationId xmlns:a16="http://schemas.microsoft.com/office/drawing/2014/main" id="{17459AB6-BA69-89CF-D8F2-76C940AC2CFE}"/>
                  </a:ext>
                </a:extLst>
              </p:cNvPr>
              <p:cNvSpPr/>
              <p:nvPr/>
            </p:nvSpPr>
            <p:spPr>
              <a:xfrm>
                <a:off x="7033745" y="4390524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85" name="矩形 484">
                <a:extLst>
                  <a:ext uri="{FF2B5EF4-FFF2-40B4-BE49-F238E27FC236}">
                    <a16:creationId xmlns:a16="http://schemas.microsoft.com/office/drawing/2014/main" id="{5E63A9E2-7F6F-05EE-BE28-3BECDC4D7CF0}"/>
                  </a:ext>
                </a:extLst>
              </p:cNvPr>
              <p:cNvSpPr/>
              <p:nvPr/>
            </p:nvSpPr>
            <p:spPr>
              <a:xfrm>
                <a:off x="7157325" y="4390523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86" name="矩形 485">
                <a:extLst>
                  <a:ext uri="{FF2B5EF4-FFF2-40B4-BE49-F238E27FC236}">
                    <a16:creationId xmlns:a16="http://schemas.microsoft.com/office/drawing/2014/main" id="{EB029FB6-9B3F-9342-5FD0-0626997D14A6}"/>
                  </a:ext>
                </a:extLst>
              </p:cNvPr>
              <p:cNvSpPr/>
              <p:nvPr/>
            </p:nvSpPr>
            <p:spPr>
              <a:xfrm>
                <a:off x="7033789" y="4022021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87" name="矩形 486">
                <a:extLst>
                  <a:ext uri="{FF2B5EF4-FFF2-40B4-BE49-F238E27FC236}">
                    <a16:creationId xmlns:a16="http://schemas.microsoft.com/office/drawing/2014/main" id="{95C2283C-13D2-1810-7FE8-EC147F9E0300}"/>
                  </a:ext>
                </a:extLst>
              </p:cNvPr>
              <p:cNvSpPr/>
              <p:nvPr/>
            </p:nvSpPr>
            <p:spPr>
              <a:xfrm>
                <a:off x="7157370" y="4022020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88" name="矩形 487">
                <a:extLst>
                  <a:ext uri="{FF2B5EF4-FFF2-40B4-BE49-F238E27FC236}">
                    <a16:creationId xmlns:a16="http://schemas.microsoft.com/office/drawing/2014/main" id="{076CB074-DCC1-E21A-88DE-AF9E3B5867AB}"/>
                  </a:ext>
                </a:extLst>
              </p:cNvPr>
              <p:cNvSpPr/>
              <p:nvPr/>
            </p:nvSpPr>
            <p:spPr>
              <a:xfrm>
                <a:off x="7033745" y="4514104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89" name="矩形 488">
                <a:extLst>
                  <a:ext uri="{FF2B5EF4-FFF2-40B4-BE49-F238E27FC236}">
                    <a16:creationId xmlns:a16="http://schemas.microsoft.com/office/drawing/2014/main" id="{856C9D2F-CB47-0D24-571D-2E27CEE36C51}"/>
                  </a:ext>
                </a:extLst>
              </p:cNvPr>
              <p:cNvSpPr/>
              <p:nvPr/>
            </p:nvSpPr>
            <p:spPr>
              <a:xfrm>
                <a:off x="7157325" y="4514104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90" name="矩形 489">
                <a:extLst>
                  <a:ext uri="{FF2B5EF4-FFF2-40B4-BE49-F238E27FC236}">
                    <a16:creationId xmlns:a16="http://schemas.microsoft.com/office/drawing/2014/main" id="{FD9BD10C-A400-3D9C-24C4-975ACF7E7EC0}"/>
                  </a:ext>
                </a:extLst>
              </p:cNvPr>
              <p:cNvSpPr/>
              <p:nvPr/>
            </p:nvSpPr>
            <p:spPr>
              <a:xfrm>
                <a:off x="7033789" y="4145602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91" name="矩形 490">
                <a:extLst>
                  <a:ext uri="{FF2B5EF4-FFF2-40B4-BE49-F238E27FC236}">
                    <a16:creationId xmlns:a16="http://schemas.microsoft.com/office/drawing/2014/main" id="{DFFC6BBD-5E7D-8D53-D5AB-5B3C14F85BB9}"/>
                  </a:ext>
                </a:extLst>
              </p:cNvPr>
              <p:cNvSpPr/>
              <p:nvPr/>
            </p:nvSpPr>
            <p:spPr>
              <a:xfrm>
                <a:off x="7157370" y="4145601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92" name="矩形 491">
                <a:extLst>
                  <a:ext uri="{FF2B5EF4-FFF2-40B4-BE49-F238E27FC236}">
                    <a16:creationId xmlns:a16="http://schemas.microsoft.com/office/drawing/2014/main" id="{9CFEE4A9-C7EC-210D-1E1B-1B53D45B835C}"/>
                  </a:ext>
                </a:extLst>
              </p:cNvPr>
              <p:cNvSpPr/>
              <p:nvPr/>
            </p:nvSpPr>
            <p:spPr>
              <a:xfrm>
                <a:off x="7033745" y="4637685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93" name="矩形 492">
                <a:extLst>
                  <a:ext uri="{FF2B5EF4-FFF2-40B4-BE49-F238E27FC236}">
                    <a16:creationId xmlns:a16="http://schemas.microsoft.com/office/drawing/2014/main" id="{8F57E1CA-9457-F149-D806-CCC33436B0D0}"/>
                  </a:ext>
                </a:extLst>
              </p:cNvPr>
              <p:cNvSpPr/>
              <p:nvPr/>
            </p:nvSpPr>
            <p:spPr>
              <a:xfrm>
                <a:off x="7157325" y="4637684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94" name="矩形 493">
                <a:extLst>
                  <a:ext uri="{FF2B5EF4-FFF2-40B4-BE49-F238E27FC236}">
                    <a16:creationId xmlns:a16="http://schemas.microsoft.com/office/drawing/2014/main" id="{C86B6C21-32B5-94AA-5008-4040F9108BC7}"/>
                  </a:ext>
                </a:extLst>
              </p:cNvPr>
              <p:cNvSpPr/>
              <p:nvPr/>
            </p:nvSpPr>
            <p:spPr>
              <a:xfrm>
                <a:off x="7033789" y="4269181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95" name="矩形 494">
                <a:extLst>
                  <a:ext uri="{FF2B5EF4-FFF2-40B4-BE49-F238E27FC236}">
                    <a16:creationId xmlns:a16="http://schemas.microsoft.com/office/drawing/2014/main" id="{64216F1E-181B-D47E-0739-A3A776D6F117}"/>
                  </a:ext>
                </a:extLst>
              </p:cNvPr>
              <p:cNvSpPr/>
              <p:nvPr/>
            </p:nvSpPr>
            <p:spPr>
              <a:xfrm>
                <a:off x="7157370" y="4269181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96" name="矩形 495">
                <a:extLst>
                  <a:ext uri="{FF2B5EF4-FFF2-40B4-BE49-F238E27FC236}">
                    <a16:creationId xmlns:a16="http://schemas.microsoft.com/office/drawing/2014/main" id="{35BDCB15-0A11-574F-E66E-1712E2323842}"/>
                  </a:ext>
                </a:extLst>
              </p:cNvPr>
              <p:cNvSpPr/>
              <p:nvPr/>
            </p:nvSpPr>
            <p:spPr>
              <a:xfrm>
                <a:off x="7033745" y="4761265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97" name="矩形 496">
                <a:extLst>
                  <a:ext uri="{FF2B5EF4-FFF2-40B4-BE49-F238E27FC236}">
                    <a16:creationId xmlns:a16="http://schemas.microsoft.com/office/drawing/2014/main" id="{D3495CD9-D3BD-E82F-5B54-96506B2CD78C}"/>
                  </a:ext>
                </a:extLst>
              </p:cNvPr>
              <p:cNvSpPr/>
              <p:nvPr/>
            </p:nvSpPr>
            <p:spPr>
              <a:xfrm>
                <a:off x="7157325" y="4761264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98" name="矩形 497">
                <a:extLst>
                  <a:ext uri="{FF2B5EF4-FFF2-40B4-BE49-F238E27FC236}">
                    <a16:creationId xmlns:a16="http://schemas.microsoft.com/office/drawing/2014/main" id="{6DFF99D2-35C5-DC8F-311F-6CC20A278EC4}"/>
                  </a:ext>
                </a:extLst>
              </p:cNvPr>
              <p:cNvSpPr/>
              <p:nvPr/>
            </p:nvSpPr>
            <p:spPr>
              <a:xfrm>
                <a:off x="7280861" y="3898439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99" name="矩形 498">
                <a:extLst>
                  <a:ext uri="{FF2B5EF4-FFF2-40B4-BE49-F238E27FC236}">
                    <a16:creationId xmlns:a16="http://schemas.microsoft.com/office/drawing/2014/main" id="{5AA21794-2BF8-27D3-4D80-72C23A2708B5}"/>
                  </a:ext>
                </a:extLst>
              </p:cNvPr>
              <p:cNvSpPr/>
              <p:nvPr/>
            </p:nvSpPr>
            <p:spPr>
              <a:xfrm>
                <a:off x="7404442" y="3898439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00" name="矩形 499">
                <a:extLst>
                  <a:ext uri="{FF2B5EF4-FFF2-40B4-BE49-F238E27FC236}">
                    <a16:creationId xmlns:a16="http://schemas.microsoft.com/office/drawing/2014/main" id="{38C3F125-913B-0811-985D-7F421BF1BA1C}"/>
                  </a:ext>
                </a:extLst>
              </p:cNvPr>
              <p:cNvSpPr/>
              <p:nvPr/>
            </p:nvSpPr>
            <p:spPr>
              <a:xfrm>
                <a:off x="7280817" y="4390523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01" name="矩形 500">
                <a:extLst>
                  <a:ext uri="{FF2B5EF4-FFF2-40B4-BE49-F238E27FC236}">
                    <a16:creationId xmlns:a16="http://schemas.microsoft.com/office/drawing/2014/main" id="{14DC9CC8-8D44-321D-61F7-5BFFE2651DDE}"/>
                  </a:ext>
                </a:extLst>
              </p:cNvPr>
              <p:cNvSpPr/>
              <p:nvPr/>
            </p:nvSpPr>
            <p:spPr>
              <a:xfrm>
                <a:off x="7404397" y="4390522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02" name="矩形 501">
                <a:extLst>
                  <a:ext uri="{FF2B5EF4-FFF2-40B4-BE49-F238E27FC236}">
                    <a16:creationId xmlns:a16="http://schemas.microsoft.com/office/drawing/2014/main" id="{95E3DB00-80BC-E788-3033-E2FB4E6CAF39}"/>
                  </a:ext>
                </a:extLst>
              </p:cNvPr>
              <p:cNvSpPr/>
              <p:nvPr/>
            </p:nvSpPr>
            <p:spPr>
              <a:xfrm>
                <a:off x="7280861" y="4022020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03" name="矩形 502">
                <a:extLst>
                  <a:ext uri="{FF2B5EF4-FFF2-40B4-BE49-F238E27FC236}">
                    <a16:creationId xmlns:a16="http://schemas.microsoft.com/office/drawing/2014/main" id="{FF16430B-A3B7-A0FB-D7CB-909256E10990}"/>
                  </a:ext>
                </a:extLst>
              </p:cNvPr>
              <p:cNvSpPr/>
              <p:nvPr/>
            </p:nvSpPr>
            <p:spPr>
              <a:xfrm>
                <a:off x="7404442" y="4022019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04" name="矩形 503">
                <a:extLst>
                  <a:ext uri="{FF2B5EF4-FFF2-40B4-BE49-F238E27FC236}">
                    <a16:creationId xmlns:a16="http://schemas.microsoft.com/office/drawing/2014/main" id="{F4815E52-E41F-1976-C5E3-AE715E76B5CF}"/>
                  </a:ext>
                </a:extLst>
              </p:cNvPr>
              <p:cNvSpPr/>
              <p:nvPr/>
            </p:nvSpPr>
            <p:spPr>
              <a:xfrm>
                <a:off x="7280817" y="4514103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05" name="矩形 504">
                <a:extLst>
                  <a:ext uri="{FF2B5EF4-FFF2-40B4-BE49-F238E27FC236}">
                    <a16:creationId xmlns:a16="http://schemas.microsoft.com/office/drawing/2014/main" id="{2F82D50C-5F65-D45C-5951-4F90E105A6B3}"/>
                  </a:ext>
                </a:extLst>
              </p:cNvPr>
              <p:cNvSpPr/>
              <p:nvPr/>
            </p:nvSpPr>
            <p:spPr>
              <a:xfrm>
                <a:off x="7404397" y="4514103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06" name="矩形 505">
                <a:extLst>
                  <a:ext uri="{FF2B5EF4-FFF2-40B4-BE49-F238E27FC236}">
                    <a16:creationId xmlns:a16="http://schemas.microsoft.com/office/drawing/2014/main" id="{074FD89F-ADF5-8D91-B864-6174CEEBBF8A}"/>
                  </a:ext>
                </a:extLst>
              </p:cNvPr>
              <p:cNvSpPr/>
              <p:nvPr/>
            </p:nvSpPr>
            <p:spPr>
              <a:xfrm>
                <a:off x="7280861" y="4145601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07" name="矩形 506">
                <a:extLst>
                  <a:ext uri="{FF2B5EF4-FFF2-40B4-BE49-F238E27FC236}">
                    <a16:creationId xmlns:a16="http://schemas.microsoft.com/office/drawing/2014/main" id="{5F633B53-E1E2-C867-FD25-A67785388506}"/>
                  </a:ext>
                </a:extLst>
              </p:cNvPr>
              <p:cNvSpPr/>
              <p:nvPr/>
            </p:nvSpPr>
            <p:spPr>
              <a:xfrm>
                <a:off x="7404442" y="4145600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08" name="矩形 507">
                <a:extLst>
                  <a:ext uri="{FF2B5EF4-FFF2-40B4-BE49-F238E27FC236}">
                    <a16:creationId xmlns:a16="http://schemas.microsoft.com/office/drawing/2014/main" id="{B8D3772A-ADDE-297F-078E-AF126BB98881}"/>
                  </a:ext>
                </a:extLst>
              </p:cNvPr>
              <p:cNvSpPr/>
              <p:nvPr/>
            </p:nvSpPr>
            <p:spPr>
              <a:xfrm>
                <a:off x="7280817" y="4637684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09" name="矩形 508">
                <a:extLst>
                  <a:ext uri="{FF2B5EF4-FFF2-40B4-BE49-F238E27FC236}">
                    <a16:creationId xmlns:a16="http://schemas.microsoft.com/office/drawing/2014/main" id="{18FE54A1-81B1-1ED5-1F18-4293BAE181A2}"/>
                  </a:ext>
                </a:extLst>
              </p:cNvPr>
              <p:cNvSpPr/>
              <p:nvPr/>
            </p:nvSpPr>
            <p:spPr>
              <a:xfrm>
                <a:off x="7404397" y="4637683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10" name="矩形 509">
                <a:extLst>
                  <a:ext uri="{FF2B5EF4-FFF2-40B4-BE49-F238E27FC236}">
                    <a16:creationId xmlns:a16="http://schemas.microsoft.com/office/drawing/2014/main" id="{25013560-FFC6-D4C5-EF6E-ADF2003BA272}"/>
                  </a:ext>
                </a:extLst>
              </p:cNvPr>
              <p:cNvSpPr/>
              <p:nvPr/>
            </p:nvSpPr>
            <p:spPr>
              <a:xfrm>
                <a:off x="7280861" y="4269180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11" name="矩形 510">
                <a:extLst>
                  <a:ext uri="{FF2B5EF4-FFF2-40B4-BE49-F238E27FC236}">
                    <a16:creationId xmlns:a16="http://schemas.microsoft.com/office/drawing/2014/main" id="{69371A6E-342D-C704-F88B-24ABC552681C}"/>
                  </a:ext>
                </a:extLst>
              </p:cNvPr>
              <p:cNvSpPr/>
              <p:nvPr/>
            </p:nvSpPr>
            <p:spPr>
              <a:xfrm>
                <a:off x="7404442" y="4269180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12" name="矩形 511">
                <a:extLst>
                  <a:ext uri="{FF2B5EF4-FFF2-40B4-BE49-F238E27FC236}">
                    <a16:creationId xmlns:a16="http://schemas.microsoft.com/office/drawing/2014/main" id="{959C8472-4382-8EEE-EC02-C9559746E636}"/>
                  </a:ext>
                </a:extLst>
              </p:cNvPr>
              <p:cNvSpPr/>
              <p:nvPr/>
            </p:nvSpPr>
            <p:spPr>
              <a:xfrm>
                <a:off x="7280817" y="4761264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13" name="矩形 512">
                <a:extLst>
                  <a:ext uri="{FF2B5EF4-FFF2-40B4-BE49-F238E27FC236}">
                    <a16:creationId xmlns:a16="http://schemas.microsoft.com/office/drawing/2014/main" id="{4696A356-51AD-6A0B-BD87-018CFDE6768C}"/>
                  </a:ext>
                </a:extLst>
              </p:cNvPr>
              <p:cNvSpPr/>
              <p:nvPr/>
            </p:nvSpPr>
            <p:spPr>
              <a:xfrm>
                <a:off x="7404397" y="4761263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</p:grpSp>
        <p:grpSp>
          <p:nvGrpSpPr>
            <p:cNvPr id="385" name="组合 384">
              <a:extLst>
                <a:ext uri="{FF2B5EF4-FFF2-40B4-BE49-F238E27FC236}">
                  <a16:creationId xmlns:a16="http://schemas.microsoft.com/office/drawing/2014/main" id="{89BE1010-347F-2CEA-BD39-90C0FB1E79CD}"/>
                </a:ext>
              </a:extLst>
            </p:cNvPr>
            <p:cNvGrpSpPr/>
            <p:nvPr/>
          </p:nvGrpSpPr>
          <p:grpSpPr>
            <a:xfrm>
              <a:off x="5598045" y="5183254"/>
              <a:ext cx="988332" cy="986407"/>
              <a:chOff x="6539691" y="3898439"/>
              <a:chExt cx="988332" cy="986407"/>
            </a:xfrm>
            <a:solidFill>
              <a:srgbClr val="FBE5D6">
                <a:alpha val="29804"/>
              </a:srgbClr>
            </a:solidFill>
          </p:grpSpPr>
          <p:sp>
            <p:nvSpPr>
              <p:cNvPr id="386" name="矩形 385">
                <a:extLst>
                  <a:ext uri="{FF2B5EF4-FFF2-40B4-BE49-F238E27FC236}">
                    <a16:creationId xmlns:a16="http://schemas.microsoft.com/office/drawing/2014/main" id="{A21DCAA8-6972-F5AB-E645-AAC6B7326369}"/>
                  </a:ext>
                </a:extLst>
              </p:cNvPr>
              <p:cNvSpPr/>
              <p:nvPr/>
            </p:nvSpPr>
            <p:spPr>
              <a:xfrm>
                <a:off x="6539735" y="3898440"/>
                <a:ext cx="123581" cy="123581"/>
              </a:xfrm>
              <a:prstGeom prst="rect">
                <a:avLst/>
              </a:prstGeom>
              <a:solidFill>
                <a:srgbClr val="FBE5D6"/>
              </a:solidFill>
              <a:ln>
                <a:solidFill>
                  <a:srgbClr val="00000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387" name="矩形 386">
                <a:extLst>
                  <a:ext uri="{FF2B5EF4-FFF2-40B4-BE49-F238E27FC236}">
                    <a16:creationId xmlns:a16="http://schemas.microsoft.com/office/drawing/2014/main" id="{C8ED6862-3C0E-F994-FF82-D95BB0DDD448}"/>
                  </a:ext>
                </a:extLst>
              </p:cNvPr>
              <p:cNvSpPr/>
              <p:nvPr/>
            </p:nvSpPr>
            <p:spPr>
              <a:xfrm>
                <a:off x="6663316" y="3898440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388" name="矩形 387">
                <a:extLst>
                  <a:ext uri="{FF2B5EF4-FFF2-40B4-BE49-F238E27FC236}">
                    <a16:creationId xmlns:a16="http://schemas.microsoft.com/office/drawing/2014/main" id="{869624B8-CF13-5685-B041-61FAF74EE6FE}"/>
                  </a:ext>
                </a:extLst>
              </p:cNvPr>
              <p:cNvSpPr/>
              <p:nvPr/>
            </p:nvSpPr>
            <p:spPr>
              <a:xfrm>
                <a:off x="6539691" y="4390524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389" name="矩形 388">
                <a:extLst>
                  <a:ext uri="{FF2B5EF4-FFF2-40B4-BE49-F238E27FC236}">
                    <a16:creationId xmlns:a16="http://schemas.microsoft.com/office/drawing/2014/main" id="{A1887258-6719-342C-9A25-B0030C7AB85B}"/>
                  </a:ext>
                </a:extLst>
              </p:cNvPr>
              <p:cNvSpPr/>
              <p:nvPr/>
            </p:nvSpPr>
            <p:spPr>
              <a:xfrm>
                <a:off x="6663271" y="4390523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390" name="矩形 389">
                <a:extLst>
                  <a:ext uri="{FF2B5EF4-FFF2-40B4-BE49-F238E27FC236}">
                    <a16:creationId xmlns:a16="http://schemas.microsoft.com/office/drawing/2014/main" id="{CA4F1252-6595-121F-4EE3-239FA4D5196C}"/>
                  </a:ext>
                </a:extLst>
              </p:cNvPr>
              <p:cNvSpPr/>
              <p:nvPr/>
            </p:nvSpPr>
            <p:spPr>
              <a:xfrm>
                <a:off x="6539735" y="4022021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391" name="矩形 390">
                <a:extLst>
                  <a:ext uri="{FF2B5EF4-FFF2-40B4-BE49-F238E27FC236}">
                    <a16:creationId xmlns:a16="http://schemas.microsoft.com/office/drawing/2014/main" id="{6D7FD628-570B-6215-0DC5-2183943B0933}"/>
                  </a:ext>
                </a:extLst>
              </p:cNvPr>
              <p:cNvSpPr/>
              <p:nvPr/>
            </p:nvSpPr>
            <p:spPr>
              <a:xfrm>
                <a:off x="6663316" y="4022020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392" name="矩形 391">
                <a:extLst>
                  <a:ext uri="{FF2B5EF4-FFF2-40B4-BE49-F238E27FC236}">
                    <a16:creationId xmlns:a16="http://schemas.microsoft.com/office/drawing/2014/main" id="{8A05DD1D-F780-1700-AD8C-F06DAD16B1FF}"/>
                  </a:ext>
                </a:extLst>
              </p:cNvPr>
              <p:cNvSpPr/>
              <p:nvPr/>
            </p:nvSpPr>
            <p:spPr>
              <a:xfrm>
                <a:off x="6539691" y="4514104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393" name="矩形 392">
                <a:extLst>
                  <a:ext uri="{FF2B5EF4-FFF2-40B4-BE49-F238E27FC236}">
                    <a16:creationId xmlns:a16="http://schemas.microsoft.com/office/drawing/2014/main" id="{8D13F360-5EA4-914F-A07B-2AD06F40424B}"/>
                  </a:ext>
                </a:extLst>
              </p:cNvPr>
              <p:cNvSpPr/>
              <p:nvPr/>
            </p:nvSpPr>
            <p:spPr>
              <a:xfrm>
                <a:off x="6663271" y="4514104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394" name="矩形 393">
                <a:extLst>
                  <a:ext uri="{FF2B5EF4-FFF2-40B4-BE49-F238E27FC236}">
                    <a16:creationId xmlns:a16="http://schemas.microsoft.com/office/drawing/2014/main" id="{3204E57A-3500-5865-57BE-0E09C2B9A592}"/>
                  </a:ext>
                </a:extLst>
              </p:cNvPr>
              <p:cNvSpPr/>
              <p:nvPr/>
            </p:nvSpPr>
            <p:spPr>
              <a:xfrm>
                <a:off x="6539735" y="4145602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395" name="矩形 394">
                <a:extLst>
                  <a:ext uri="{FF2B5EF4-FFF2-40B4-BE49-F238E27FC236}">
                    <a16:creationId xmlns:a16="http://schemas.microsoft.com/office/drawing/2014/main" id="{A14144ED-6E53-C136-C027-14E822F470E6}"/>
                  </a:ext>
                </a:extLst>
              </p:cNvPr>
              <p:cNvSpPr/>
              <p:nvPr/>
            </p:nvSpPr>
            <p:spPr>
              <a:xfrm>
                <a:off x="6663316" y="4145601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396" name="矩形 395">
                <a:extLst>
                  <a:ext uri="{FF2B5EF4-FFF2-40B4-BE49-F238E27FC236}">
                    <a16:creationId xmlns:a16="http://schemas.microsoft.com/office/drawing/2014/main" id="{B4512205-1265-CD45-35F9-20A93BD5CB07}"/>
                  </a:ext>
                </a:extLst>
              </p:cNvPr>
              <p:cNvSpPr/>
              <p:nvPr/>
            </p:nvSpPr>
            <p:spPr>
              <a:xfrm>
                <a:off x="6539691" y="4637685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397" name="矩形 396">
                <a:extLst>
                  <a:ext uri="{FF2B5EF4-FFF2-40B4-BE49-F238E27FC236}">
                    <a16:creationId xmlns:a16="http://schemas.microsoft.com/office/drawing/2014/main" id="{F440D42C-0E21-DB6D-3123-E55D1ECCE8F0}"/>
                  </a:ext>
                </a:extLst>
              </p:cNvPr>
              <p:cNvSpPr/>
              <p:nvPr/>
            </p:nvSpPr>
            <p:spPr>
              <a:xfrm>
                <a:off x="6663271" y="4637684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398" name="矩形 397">
                <a:extLst>
                  <a:ext uri="{FF2B5EF4-FFF2-40B4-BE49-F238E27FC236}">
                    <a16:creationId xmlns:a16="http://schemas.microsoft.com/office/drawing/2014/main" id="{41B2018B-D076-9066-B101-C651658166E8}"/>
                  </a:ext>
                </a:extLst>
              </p:cNvPr>
              <p:cNvSpPr/>
              <p:nvPr/>
            </p:nvSpPr>
            <p:spPr>
              <a:xfrm>
                <a:off x="6539735" y="4269181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399" name="矩形 398">
                <a:extLst>
                  <a:ext uri="{FF2B5EF4-FFF2-40B4-BE49-F238E27FC236}">
                    <a16:creationId xmlns:a16="http://schemas.microsoft.com/office/drawing/2014/main" id="{A539FAF2-A787-58B7-88B6-6A760B4B674F}"/>
                  </a:ext>
                </a:extLst>
              </p:cNvPr>
              <p:cNvSpPr/>
              <p:nvPr/>
            </p:nvSpPr>
            <p:spPr>
              <a:xfrm>
                <a:off x="6663316" y="4269181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00" name="矩形 399">
                <a:extLst>
                  <a:ext uri="{FF2B5EF4-FFF2-40B4-BE49-F238E27FC236}">
                    <a16:creationId xmlns:a16="http://schemas.microsoft.com/office/drawing/2014/main" id="{FB524C8D-4B2D-65CF-3306-65EF20EE3EEE}"/>
                  </a:ext>
                </a:extLst>
              </p:cNvPr>
              <p:cNvSpPr/>
              <p:nvPr/>
            </p:nvSpPr>
            <p:spPr>
              <a:xfrm>
                <a:off x="6539691" y="4761265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01" name="矩形 400">
                <a:extLst>
                  <a:ext uri="{FF2B5EF4-FFF2-40B4-BE49-F238E27FC236}">
                    <a16:creationId xmlns:a16="http://schemas.microsoft.com/office/drawing/2014/main" id="{20A1A1F9-184A-AF55-3378-88E170214D67}"/>
                  </a:ext>
                </a:extLst>
              </p:cNvPr>
              <p:cNvSpPr/>
              <p:nvPr/>
            </p:nvSpPr>
            <p:spPr>
              <a:xfrm>
                <a:off x="6663271" y="4761264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02" name="矩形 401">
                <a:extLst>
                  <a:ext uri="{FF2B5EF4-FFF2-40B4-BE49-F238E27FC236}">
                    <a16:creationId xmlns:a16="http://schemas.microsoft.com/office/drawing/2014/main" id="{FCEA7C7B-8D6D-4DB2-3677-28D5E54235A1}"/>
                  </a:ext>
                </a:extLst>
              </p:cNvPr>
              <p:cNvSpPr/>
              <p:nvPr/>
            </p:nvSpPr>
            <p:spPr>
              <a:xfrm>
                <a:off x="6786807" y="3898439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03" name="矩形 402">
                <a:extLst>
                  <a:ext uri="{FF2B5EF4-FFF2-40B4-BE49-F238E27FC236}">
                    <a16:creationId xmlns:a16="http://schemas.microsoft.com/office/drawing/2014/main" id="{7AC2BA64-0E9E-F041-90DC-86ECDC675AE0}"/>
                  </a:ext>
                </a:extLst>
              </p:cNvPr>
              <p:cNvSpPr/>
              <p:nvPr/>
            </p:nvSpPr>
            <p:spPr>
              <a:xfrm>
                <a:off x="6910388" y="3898439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04" name="矩形 403">
                <a:extLst>
                  <a:ext uri="{FF2B5EF4-FFF2-40B4-BE49-F238E27FC236}">
                    <a16:creationId xmlns:a16="http://schemas.microsoft.com/office/drawing/2014/main" id="{FAF587E9-504F-61E2-5725-69C175B9A02A}"/>
                  </a:ext>
                </a:extLst>
              </p:cNvPr>
              <p:cNvSpPr/>
              <p:nvPr/>
            </p:nvSpPr>
            <p:spPr>
              <a:xfrm>
                <a:off x="6786763" y="4390523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05" name="矩形 404">
                <a:extLst>
                  <a:ext uri="{FF2B5EF4-FFF2-40B4-BE49-F238E27FC236}">
                    <a16:creationId xmlns:a16="http://schemas.microsoft.com/office/drawing/2014/main" id="{80B88FB9-808C-2613-B0C4-FF4E4C4A083C}"/>
                  </a:ext>
                </a:extLst>
              </p:cNvPr>
              <p:cNvSpPr/>
              <p:nvPr/>
            </p:nvSpPr>
            <p:spPr>
              <a:xfrm>
                <a:off x="6910343" y="4390522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06" name="矩形 405">
                <a:extLst>
                  <a:ext uri="{FF2B5EF4-FFF2-40B4-BE49-F238E27FC236}">
                    <a16:creationId xmlns:a16="http://schemas.microsoft.com/office/drawing/2014/main" id="{C795726B-04F7-09DC-CBA3-9EAD92AC149B}"/>
                  </a:ext>
                </a:extLst>
              </p:cNvPr>
              <p:cNvSpPr/>
              <p:nvPr/>
            </p:nvSpPr>
            <p:spPr>
              <a:xfrm>
                <a:off x="6786807" y="4022020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07" name="矩形 406">
                <a:extLst>
                  <a:ext uri="{FF2B5EF4-FFF2-40B4-BE49-F238E27FC236}">
                    <a16:creationId xmlns:a16="http://schemas.microsoft.com/office/drawing/2014/main" id="{0713C96F-6383-B6D7-C72F-199592AB5EC3}"/>
                  </a:ext>
                </a:extLst>
              </p:cNvPr>
              <p:cNvSpPr/>
              <p:nvPr/>
            </p:nvSpPr>
            <p:spPr>
              <a:xfrm>
                <a:off x="6910388" y="4022019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08" name="矩形 407">
                <a:extLst>
                  <a:ext uri="{FF2B5EF4-FFF2-40B4-BE49-F238E27FC236}">
                    <a16:creationId xmlns:a16="http://schemas.microsoft.com/office/drawing/2014/main" id="{61AD4240-5302-5C98-4A2D-152927015DAE}"/>
                  </a:ext>
                </a:extLst>
              </p:cNvPr>
              <p:cNvSpPr/>
              <p:nvPr/>
            </p:nvSpPr>
            <p:spPr>
              <a:xfrm>
                <a:off x="6786763" y="4514103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09" name="矩形 408">
                <a:extLst>
                  <a:ext uri="{FF2B5EF4-FFF2-40B4-BE49-F238E27FC236}">
                    <a16:creationId xmlns:a16="http://schemas.microsoft.com/office/drawing/2014/main" id="{881D9B64-95E0-732B-DF07-7845CB32647B}"/>
                  </a:ext>
                </a:extLst>
              </p:cNvPr>
              <p:cNvSpPr/>
              <p:nvPr/>
            </p:nvSpPr>
            <p:spPr>
              <a:xfrm>
                <a:off x="6910343" y="4514103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10" name="矩形 409">
                <a:extLst>
                  <a:ext uri="{FF2B5EF4-FFF2-40B4-BE49-F238E27FC236}">
                    <a16:creationId xmlns:a16="http://schemas.microsoft.com/office/drawing/2014/main" id="{18D110CD-69C3-FEDE-7FBD-551E38EEE981}"/>
                  </a:ext>
                </a:extLst>
              </p:cNvPr>
              <p:cNvSpPr/>
              <p:nvPr/>
            </p:nvSpPr>
            <p:spPr>
              <a:xfrm>
                <a:off x="6786807" y="4145601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11" name="矩形 410">
                <a:extLst>
                  <a:ext uri="{FF2B5EF4-FFF2-40B4-BE49-F238E27FC236}">
                    <a16:creationId xmlns:a16="http://schemas.microsoft.com/office/drawing/2014/main" id="{CFEAC73A-6015-67A6-DA99-30B0759920E9}"/>
                  </a:ext>
                </a:extLst>
              </p:cNvPr>
              <p:cNvSpPr/>
              <p:nvPr/>
            </p:nvSpPr>
            <p:spPr>
              <a:xfrm>
                <a:off x="6910388" y="4145600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12" name="矩形 411">
                <a:extLst>
                  <a:ext uri="{FF2B5EF4-FFF2-40B4-BE49-F238E27FC236}">
                    <a16:creationId xmlns:a16="http://schemas.microsoft.com/office/drawing/2014/main" id="{AE06A0E7-CF11-A8A5-A185-994C6AE42815}"/>
                  </a:ext>
                </a:extLst>
              </p:cNvPr>
              <p:cNvSpPr/>
              <p:nvPr/>
            </p:nvSpPr>
            <p:spPr>
              <a:xfrm>
                <a:off x="6786763" y="4637684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13" name="矩形 412">
                <a:extLst>
                  <a:ext uri="{FF2B5EF4-FFF2-40B4-BE49-F238E27FC236}">
                    <a16:creationId xmlns:a16="http://schemas.microsoft.com/office/drawing/2014/main" id="{ACA6B054-10E4-C3E2-4E0C-9AFC1CF29B32}"/>
                  </a:ext>
                </a:extLst>
              </p:cNvPr>
              <p:cNvSpPr/>
              <p:nvPr/>
            </p:nvSpPr>
            <p:spPr>
              <a:xfrm>
                <a:off x="6910343" y="4637683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14" name="矩形 413">
                <a:extLst>
                  <a:ext uri="{FF2B5EF4-FFF2-40B4-BE49-F238E27FC236}">
                    <a16:creationId xmlns:a16="http://schemas.microsoft.com/office/drawing/2014/main" id="{8401958C-1937-49D3-B1EC-B4CED2511523}"/>
                  </a:ext>
                </a:extLst>
              </p:cNvPr>
              <p:cNvSpPr/>
              <p:nvPr/>
            </p:nvSpPr>
            <p:spPr>
              <a:xfrm>
                <a:off x="6786807" y="4269180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15" name="矩形 414">
                <a:extLst>
                  <a:ext uri="{FF2B5EF4-FFF2-40B4-BE49-F238E27FC236}">
                    <a16:creationId xmlns:a16="http://schemas.microsoft.com/office/drawing/2014/main" id="{33B3FB5A-096D-4B17-0182-F4DCD4F836DB}"/>
                  </a:ext>
                </a:extLst>
              </p:cNvPr>
              <p:cNvSpPr/>
              <p:nvPr/>
            </p:nvSpPr>
            <p:spPr>
              <a:xfrm>
                <a:off x="6910388" y="4269180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16" name="矩形 415">
                <a:extLst>
                  <a:ext uri="{FF2B5EF4-FFF2-40B4-BE49-F238E27FC236}">
                    <a16:creationId xmlns:a16="http://schemas.microsoft.com/office/drawing/2014/main" id="{04B6E2BC-D402-6B5B-06B5-96CB858455C1}"/>
                  </a:ext>
                </a:extLst>
              </p:cNvPr>
              <p:cNvSpPr/>
              <p:nvPr/>
            </p:nvSpPr>
            <p:spPr>
              <a:xfrm>
                <a:off x="6786763" y="4761264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17" name="矩形 416">
                <a:extLst>
                  <a:ext uri="{FF2B5EF4-FFF2-40B4-BE49-F238E27FC236}">
                    <a16:creationId xmlns:a16="http://schemas.microsoft.com/office/drawing/2014/main" id="{7A2FC4DB-527C-ECD0-B9AF-23113581027B}"/>
                  </a:ext>
                </a:extLst>
              </p:cNvPr>
              <p:cNvSpPr/>
              <p:nvPr/>
            </p:nvSpPr>
            <p:spPr>
              <a:xfrm>
                <a:off x="6910343" y="4761263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18" name="矩形 417">
                <a:extLst>
                  <a:ext uri="{FF2B5EF4-FFF2-40B4-BE49-F238E27FC236}">
                    <a16:creationId xmlns:a16="http://schemas.microsoft.com/office/drawing/2014/main" id="{FDD0D36D-693A-4749-C026-3798C3AB8CF5}"/>
                  </a:ext>
                </a:extLst>
              </p:cNvPr>
              <p:cNvSpPr/>
              <p:nvPr/>
            </p:nvSpPr>
            <p:spPr>
              <a:xfrm>
                <a:off x="7033789" y="3898440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19" name="矩形 418">
                <a:extLst>
                  <a:ext uri="{FF2B5EF4-FFF2-40B4-BE49-F238E27FC236}">
                    <a16:creationId xmlns:a16="http://schemas.microsoft.com/office/drawing/2014/main" id="{CF7B5499-821F-0FE6-0ED8-DCE0D0319FB9}"/>
                  </a:ext>
                </a:extLst>
              </p:cNvPr>
              <p:cNvSpPr/>
              <p:nvPr/>
            </p:nvSpPr>
            <p:spPr>
              <a:xfrm>
                <a:off x="7157370" y="3898440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20" name="矩形 419">
                <a:extLst>
                  <a:ext uri="{FF2B5EF4-FFF2-40B4-BE49-F238E27FC236}">
                    <a16:creationId xmlns:a16="http://schemas.microsoft.com/office/drawing/2014/main" id="{C0F075EA-42AC-93D8-BFD7-A1D6EDA69650}"/>
                  </a:ext>
                </a:extLst>
              </p:cNvPr>
              <p:cNvSpPr/>
              <p:nvPr/>
            </p:nvSpPr>
            <p:spPr>
              <a:xfrm>
                <a:off x="7033745" y="4390524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21" name="矩形 420">
                <a:extLst>
                  <a:ext uri="{FF2B5EF4-FFF2-40B4-BE49-F238E27FC236}">
                    <a16:creationId xmlns:a16="http://schemas.microsoft.com/office/drawing/2014/main" id="{A3608AAE-A44E-7FFD-F009-22CECE50345F}"/>
                  </a:ext>
                </a:extLst>
              </p:cNvPr>
              <p:cNvSpPr/>
              <p:nvPr/>
            </p:nvSpPr>
            <p:spPr>
              <a:xfrm>
                <a:off x="7157325" y="4390523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22" name="矩形 421">
                <a:extLst>
                  <a:ext uri="{FF2B5EF4-FFF2-40B4-BE49-F238E27FC236}">
                    <a16:creationId xmlns:a16="http://schemas.microsoft.com/office/drawing/2014/main" id="{94709758-83F5-B879-5281-419325718219}"/>
                  </a:ext>
                </a:extLst>
              </p:cNvPr>
              <p:cNvSpPr/>
              <p:nvPr/>
            </p:nvSpPr>
            <p:spPr>
              <a:xfrm>
                <a:off x="7033789" y="4022021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23" name="矩形 422">
                <a:extLst>
                  <a:ext uri="{FF2B5EF4-FFF2-40B4-BE49-F238E27FC236}">
                    <a16:creationId xmlns:a16="http://schemas.microsoft.com/office/drawing/2014/main" id="{58AA648C-441C-4791-A78F-CD0A56086072}"/>
                  </a:ext>
                </a:extLst>
              </p:cNvPr>
              <p:cNvSpPr/>
              <p:nvPr/>
            </p:nvSpPr>
            <p:spPr>
              <a:xfrm>
                <a:off x="7157370" y="4022020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24" name="矩形 423">
                <a:extLst>
                  <a:ext uri="{FF2B5EF4-FFF2-40B4-BE49-F238E27FC236}">
                    <a16:creationId xmlns:a16="http://schemas.microsoft.com/office/drawing/2014/main" id="{86370991-972B-4A85-C54E-5B2ABD110982}"/>
                  </a:ext>
                </a:extLst>
              </p:cNvPr>
              <p:cNvSpPr/>
              <p:nvPr/>
            </p:nvSpPr>
            <p:spPr>
              <a:xfrm>
                <a:off x="7033745" y="4514104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25" name="矩形 424">
                <a:extLst>
                  <a:ext uri="{FF2B5EF4-FFF2-40B4-BE49-F238E27FC236}">
                    <a16:creationId xmlns:a16="http://schemas.microsoft.com/office/drawing/2014/main" id="{024F7FFC-3B73-0113-8A39-47B7D39F2A09}"/>
                  </a:ext>
                </a:extLst>
              </p:cNvPr>
              <p:cNvSpPr/>
              <p:nvPr/>
            </p:nvSpPr>
            <p:spPr>
              <a:xfrm>
                <a:off x="7157325" y="4514104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26" name="矩形 425">
                <a:extLst>
                  <a:ext uri="{FF2B5EF4-FFF2-40B4-BE49-F238E27FC236}">
                    <a16:creationId xmlns:a16="http://schemas.microsoft.com/office/drawing/2014/main" id="{AF73694D-556F-1F5F-F977-145B69795528}"/>
                  </a:ext>
                </a:extLst>
              </p:cNvPr>
              <p:cNvSpPr/>
              <p:nvPr/>
            </p:nvSpPr>
            <p:spPr>
              <a:xfrm>
                <a:off x="7033789" y="4145602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27" name="矩形 426">
                <a:extLst>
                  <a:ext uri="{FF2B5EF4-FFF2-40B4-BE49-F238E27FC236}">
                    <a16:creationId xmlns:a16="http://schemas.microsoft.com/office/drawing/2014/main" id="{34B0A217-3ACF-FA05-CA4D-37976D4B2233}"/>
                  </a:ext>
                </a:extLst>
              </p:cNvPr>
              <p:cNvSpPr/>
              <p:nvPr/>
            </p:nvSpPr>
            <p:spPr>
              <a:xfrm>
                <a:off x="7157370" y="4145601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28" name="矩形 427">
                <a:extLst>
                  <a:ext uri="{FF2B5EF4-FFF2-40B4-BE49-F238E27FC236}">
                    <a16:creationId xmlns:a16="http://schemas.microsoft.com/office/drawing/2014/main" id="{9E412505-A31E-47BE-1055-90358ADBDBB7}"/>
                  </a:ext>
                </a:extLst>
              </p:cNvPr>
              <p:cNvSpPr/>
              <p:nvPr/>
            </p:nvSpPr>
            <p:spPr>
              <a:xfrm>
                <a:off x="7033745" y="4637685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29" name="矩形 428">
                <a:extLst>
                  <a:ext uri="{FF2B5EF4-FFF2-40B4-BE49-F238E27FC236}">
                    <a16:creationId xmlns:a16="http://schemas.microsoft.com/office/drawing/2014/main" id="{C36333DA-80DB-B427-E7DA-098B4DF01C2D}"/>
                  </a:ext>
                </a:extLst>
              </p:cNvPr>
              <p:cNvSpPr/>
              <p:nvPr/>
            </p:nvSpPr>
            <p:spPr>
              <a:xfrm>
                <a:off x="7157325" y="4637684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30" name="矩形 429">
                <a:extLst>
                  <a:ext uri="{FF2B5EF4-FFF2-40B4-BE49-F238E27FC236}">
                    <a16:creationId xmlns:a16="http://schemas.microsoft.com/office/drawing/2014/main" id="{74FDB5CE-8405-E566-C6FD-19663A3BDD4A}"/>
                  </a:ext>
                </a:extLst>
              </p:cNvPr>
              <p:cNvSpPr/>
              <p:nvPr/>
            </p:nvSpPr>
            <p:spPr>
              <a:xfrm>
                <a:off x="7033789" y="4269181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31" name="矩形 430">
                <a:extLst>
                  <a:ext uri="{FF2B5EF4-FFF2-40B4-BE49-F238E27FC236}">
                    <a16:creationId xmlns:a16="http://schemas.microsoft.com/office/drawing/2014/main" id="{C627A1F2-A531-82AF-F5D5-F39E374E5C69}"/>
                  </a:ext>
                </a:extLst>
              </p:cNvPr>
              <p:cNvSpPr/>
              <p:nvPr/>
            </p:nvSpPr>
            <p:spPr>
              <a:xfrm>
                <a:off x="7157370" y="4269181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32" name="矩形 431">
                <a:extLst>
                  <a:ext uri="{FF2B5EF4-FFF2-40B4-BE49-F238E27FC236}">
                    <a16:creationId xmlns:a16="http://schemas.microsoft.com/office/drawing/2014/main" id="{02C74017-76E3-D46A-3732-60086CFE24AD}"/>
                  </a:ext>
                </a:extLst>
              </p:cNvPr>
              <p:cNvSpPr/>
              <p:nvPr/>
            </p:nvSpPr>
            <p:spPr>
              <a:xfrm>
                <a:off x="7033745" y="4761265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33" name="矩形 432">
                <a:extLst>
                  <a:ext uri="{FF2B5EF4-FFF2-40B4-BE49-F238E27FC236}">
                    <a16:creationId xmlns:a16="http://schemas.microsoft.com/office/drawing/2014/main" id="{050D7E52-0B30-3404-C863-EDDED284ABB3}"/>
                  </a:ext>
                </a:extLst>
              </p:cNvPr>
              <p:cNvSpPr/>
              <p:nvPr/>
            </p:nvSpPr>
            <p:spPr>
              <a:xfrm>
                <a:off x="7157325" y="4761264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34" name="矩形 433">
                <a:extLst>
                  <a:ext uri="{FF2B5EF4-FFF2-40B4-BE49-F238E27FC236}">
                    <a16:creationId xmlns:a16="http://schemas.microsoft.com/office/drawing/2014/main" id="{ACF24223-1164-4355-21AF-3B3AB1847877}"/>
                  </a:ext>
                </a:extLst>
              </p:cNvPr>
              <p:cNvSpPr/>
              <p:nvPr/>
            </p:nvSpPr>
            <p:spPr>
              <a:xfrm>
                <a:off x="7280861" y="3898439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35" name="矩形 434">
                <a:extLst>
                  <a:ext uri="{FF2B5EF4-FFF2-40B4-BE49-F238E27FC236}">
                    <a16:creationId xmlns:a16="http://schemas.microsoft.com/office/drawing/2014/main" id="{64ABAAF8-8438-B0FD-5C78-D81120DCB229}"/>
                  </a:ext>
                </a:extLst>
              </p:cNvPr>
              <p:cNvSpPr/>
              <p:nvPr/>
            </p:nvSpPr>
            <p:spPr>
              <a:xfrm>
                <a:off x="7404442" y="3898439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36" name="矩形 435">
                <a:extLst>
                  <a:ext uri="{FF2B5EF4-FFF2-40B4-BE49-F238E27FC236}">
                    <a16:creationId xmlns:a16="http://schemas.microsoft.com/office/drawing/2014/main" id="{5272A8EC-D08D-5E10-A3F2-EF552AF57949}"/>
                  </a:ext>
                </a:extLst>
              </p:cNvPr>
              <p:cNvSpPr/>
              <p:nvPr/>
            </p:nvSpPr>
            <p:spPr>
              <a:xfrm>
                <a:off x="7280817" y="4390523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37" name="矩形 436">
                <a:extLst>
                  <a:ext uri="{FF2B5EF4-FFF2-40B4-BE49-F238E27FC236}">
                    <a16:creationId xmlns:a16="http://schemas.microsoft.com/office/drawing/2014/main" id="{3231AF01-63F7-B030-70C6-E5DAAB98644A}"/>
                  </a:ext>
                </a:extLst>
              </p:cNvPr>
              <p:cNvSpPr/>
              <p:nvPr/>
            </p:nvSpPr>
            <p:spPr>
              <a:xfrm>
                <a:off x="7404397" y="4390522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38" name="矩形 437">
                <a:extLst>
                  <a:ext uri="{FF2B5EF4-FFF2-40B4-BE49-F238E27FC236}">
                    <a16:creationId xmlns:a16="http://schemas.microsoft.com/office/drawing/2014/main" id="{95DADB5E-6F64-12D1-EB71-5FBDF5E422A2}"/>
                  </a:ext>
                </a:extLst>
              </p:cNvPr>
              <p:cNvSpPr/>
              <p:nvPr/>
            </p:nvSpPr>
            <p:spPr>
              <a:xfrm>
                <a:off x="7280861" y="4022020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39" name="矩形 438">
                <a:extLst>
                  <a:ext uri="{FF2B5EF4-FFF2-40B4-BE49-F238E27FC236}">
                    <a16:creationId xmlns:a16="http://schemas.microsoft.com/office/drawing/2014/main" id="{A965A838-5887-947D-3D43-7A199D6B6695}"/>
                  </a:ext>
                </a:extLst>
              </p:cNvPr>
              <p:cNvSpPr/>
              <p:nvPr/>
            </p:nvSpPr>
            <p:spPr>
              <a:xfrm>
                <a:off x="7404442" y="4022019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40" name="矩形 439">
                <a:extLst>
                  <a:ext uri="{FF2B5EF4-FFF2-40B4-BE49-F238E27FC236}">
                    <a16:creationId xmlns:a16="http://schemas.microsoft.com/office/drawing/2014/main" id="{9DB97E10-517B-3DC0-24CF-E9F4E7024D46}"/>
                  </a:ext>
                </a:extLst>
              </p:cNvPr>
              <p:cNvSpPr/>
              <p:nvPr/>
            </p:nvSpPr>
            <p:spPr>
              <a:xfrm>
                <a:off x="7280817" y="4514103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41" name="矩形 440">
                <a:extLst>
                  <a:ext uri="{FF2B5EF4-FFF2-40B4-BE49-F238E27FC236}">
                    <a16:creationId xmlns:a16="http://schemas.microsoft.com/office/drawing/2014/main" id="{77099E5A-3C72-3473-549C-A1FF4DAF54FF}"/>
                  </a:ext>
                </a:extLst>
              </p:cNvPr>
              <p:cNvSpPr/>
              <p:nvPr/>
            </p:nvSpPr>
            <p:spPr>
              <a:xfrm>
                <a:off x="7404397" y="4514103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42" name="矩形 441">
                <a:extLst>
                  <a:ext uri="{FF2B5EF4-FFF2-40B4-BE49-F238E27FC236}">
                    <a16:creationId xmlns:a16="http://schemas.microsoft.com/office/drawing/2014/main" id="{18592EEA-A3CC-F7DF-FFD1-A347E2217D70}"/>
                  </a:ext>
                </a:extLst>
              </p:cNvPr>
              <p:cNvSpPr/>
              <p:nvPr/>
            </p:nvSpPr>
            <p:spPr>
              <a:xfrm>
                <a:off x="7280861" y="4145601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43" name="矩形 442">
                <a:extLst>
                  <a:ext uri="{FF2B5EF4-FFF2-40B4-BE49-F238E27FC236}">
                    <a16:creationId xmlns:a16="http://schemas.microsoft.com/office/drawing/2014/main" id="{5B658F05-ECBA-2927-E4A8-9E45F3FDAE30}"/>
                  </a:ext>
                </a:extLst>
              </p:cNvPr>
              <p:cNvSpPr/>
              <p:nvPr/>
            </p:nvSpPr>
            <p:spPr>
              <a:xfrm>
                <a:off x="7404442" y="4145600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44" name="矩形 443">
                <a:extLst>
                  <a:ext uri="{FF2B5EF4-FFF2-40B4-BE49-F238E27FC236}">
                    <a16:creationId xmlns:a16="http://schemas.microsoft.com/office/drawing/2014/main" id="{EA2982FC-E05D-92A5-9CAA-C667B7F6AE70}"/>
                  </a:ext>
                </a:extLst>
              </p:cNvPr>
              <p:cNvSpPr/>
              <p:nvPr/>
            </p:nvSpPr>
            <p:spPr>
              <a:xfrm>
                <a:off x="7280817" y="4637684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45" name="矩形 444">
                <a:extLst>
                  <a:ext uri="{FF2B5EF4-FFF2-40B4-BE49-F238E27FC236}">
                    <a16:creationId xmlns:a16="http://schemas.microsoft.com/office/drawing/2014/main" id="{87EB319B-75EA-A5E4-E521-75F3F91D16E3}"/>
                  </a:ext>
                </a:extLst>
              </p:cNvPr>
              <p:cNvSpPr/>
              <p:nvPr/>
            </p:nvSpPr>
            <p:spPr>
              <a:xfrm>
                <a:off x="7404397" y="4637683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46" name="矩形 445">
                <a:extLst>
                  <a:ext uri="{FF2B5EF4-FFF2-40B4-BE49-F238E27FC236}">
                    <a16:creationId xmlns:a16="http://schemas.microsoft.com/office/drawing/2014/main" id="{9E0044CD-4849-6EF4-D76D-54086655484F}"/>
                  </a:ext>
                </a:extLst>
              </p:cNvPr>
              <p:cNvSpPr/>
              <p:nvPr/>
            </p:nvSpPr>
            <p:spPr>
              <a:xfrm>
                <a:off x="7280861" y="4269180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47" name="矩形 446">
                <a:extLst>
                  <a:ext uri="{FF2B5EF4-FFF2-40B4-BE49-F238E27FC236}">
                    <a16:creationId xmlns:a16="http://schemas.microsoft.com/office/drawing/2014/main" id="{B0DC30E6-BDE1-AA31-78F1-3FEE55178331}"/>
                  </a:ext>
                </a:extLst>
              </p:cNvPr>
              <p:cNvSpPr/>
              <p:nvPr/>
            </p:nvSpPr>
            <p:spPr>
              <a:xfrm>
                <a:off x="7404442" y="4269180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48" name="矩形 447">
                <a:extLst>
                  <a:ext uri="{FF2B5EF4-FFF2-40B4-BE49-F238E27FC236}">
                    <a16:creationId xmlns:a16="http://schemas.microsoft.com/office/drawing/2014/main" id="{3618066D-71E4-9902-110A-F0D5A3057E71}"/>
                  </a:ext>
                </a:extLst>
              </p:cNvPr>
              <p:cNvSpPr/>
              <p:nvPr/>
            </p:nvSpPr>
            <p:spPr>
              <a:xfrm>
                <a:off x="7280817" y="4761264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49" name="矩形 448">
                <a:extLst>
                  <a:ext uri="{FF2B5EF4-FFF2-40B4-BE49-F238E27FC236}">
                    <a16:creationId xmlns:a16="http://schemas.microsoft.com/office/drawing/2014/main" id="{31083C24-EC29-91E0-AEA5-71D0BB9B9A4D}"/>
                  </a:ext>
                </a:extLst>
              </p:cNvPr>
              <p:cNvSpPr/>
              <p:nvPr/>
            </p:nvSpPr>
            <p:spPr>
              <a:xfrm>
                <a:off x="7404397" y="4761263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</p:grpSp>
      </p:grpSp>
      <p:grpSp>
        <p:nvGrpSpPr>
          <p:cNvPr id="530" name="组合 529">
            <a:extLst>
              <a:ext uri="{FF2B5EF4-FFF2-40B4-BE49-F238E27FC236}">
                <a16:creationId xmlns:a16="http://schemas.microsoft.com/office/drawing/2014/main" id="{DE613651-58DA-FE97-945B-FB68FE13AA84}"/>
              </a:ext>
            </a:extLst>
          </p:cNvPr>
          <p:cNvGrpSpPr/>
          <p:nvPr/>
        </p:nvGrpSpPr>
        <p:grpSpPr>
          <a:xfrm>
            <a:off x="1942289" y="5537075"/>
            <a:ext cx="525144" cy="858450"/>
            <a:chOff x="3619947" y="6126097"/>
            <a:chExt cx="525144" cy="858450"/>
          </a:xfrm>
        </p:grpSpPr>
        <p:sp>
          <p:nvSpPr>
            <p:cNvPr id="514" name="矩形 513">
              <a:extLst>
                <a:ext uri="{FF2B5EF4-FFF2-40B4-BE49-F238E27FC236}">
                  <a16:creationId xmlns:a16="http://schemas.microsoft.com/office/drawing/2014/main" id="{B2C72955-BF62-862A-ECA3-A4182F8FADDA}"/>
                </a:ext>
              </a:extLst>
            </p:cNvPr>
            <p:cNvSpPr/>
            <p:nvPr/>
          </p:nvSpPr>
          <p:spPr>
            <a:xfrm>
              <a:off x="3980963" y="6482853"/>
              <a:ext cx="123581" cy="123581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rgbClr val="0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515" name="矩形 514">
              <a:extLst>
                <a:ext uri="{FF2B5EF4-FFF2-40B4-BE49-F238E27FC236}">
                  <a16:creationId xmlns:a16="http://schemas.microsoft.com/office/drawing/2014/main" id="{2D3FC93D-6A22-6112-CFD2-E962FA91705F}"/>
                </a:ext>
              </a:extLst>
            </p:cNvPr>
            <p:cNvSpPr/>
            <p:nvPr/>
          </p:nvSpPr>
          <p:spPr>
            <a:xfrm>
              <a:off x="3894184" y="6567211"/>
              <a:ext cx="123581" cy="123581"/>
            </a:xfrm>
            <a:prstGeom prst="rect">
              <a:avLst/>
            </a:prstGeom>
            <a:solidFill>
              <a:srgbClr val="FBE5D6"/>
            </a:solidFill>
            <a:ln>
              <a:solidFill>
                <a:srgbClr val="0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grpSp>
          <p:nvGrpSpPr>
            <p:cNvPr id="520" name="组合 519">
              <a:extLst>
                <a:ext uri="{FF2B5EF4-FFF2-40B4-BE49-F238E27FC236}">
                  <a16:creationId xmlns:a16="http://schemas.microsoft.com/office/drawing/2014/main" id="{D2EC81CE-AEFD-1CE2-2403-461F38969D2D}"/>
                </a:ext>
              </a:extLst>
            </p:cNvPr>
            <p:cNvGrpSpPr/>
            <p:nvPr/>
          </p:nvGrpSpPr>
          <p:grpSpPr>
            <a:xfrm>
              <a:off x="3619947" y="6126097"/>
              <a:ext cx="330799" cy="388375"/>
              <a:chOff x="3574405" y="6211195"/>
              <a:chExt cx="330799" cy="388375"/>
            </a:xfrm>
          </p:grpSpPr>
          <p:sp>
            <p:nvSpPr>
              <p:cNvPr id="518" name="文本框 517">
                <a:extLst>
                  <a:ext uri="{FF2B5EF4-FFF2-40B4-BE49-F238E27FC236}">
                    <a16:creationId xmlns:a16="http://schemas.microsoft.com/office/drawing/2014/main" id="{D1E29AB9-D73B-5D19-56BA-71A05D110ED1}"/>
                  </a:ext>
                </a:extLst>
              </p:cNvPr>
              <p:cNvSpPr txBox="1"/>
              <p:nvPr/>
            </p:nvSpPr>
            <p:spPr>
              <a:xfrm rot="18982472">
                <a:off x="3574405" y="6211195"/>
                <a:ext cx="298535" cy="3692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h</a:t>
                </a:r>
                <a:endParaRPr lang="zh-CN" altLang="en-US" dirty="0"/>
              </a:p>
            </p:txBody>
          </p:sp>
          <p:cxnSp>
            <p:nvCxnSpPr>
              <p:cNvPr id="519" name="直接连接符 132">
                <a:extLst>
                  <a:ext uri="{FF2B5EF4-FFF2-40B4-BE49-F238E27FC236}">
                    <a16:creationId xmlns:a16="http://schemas.microsoft.com/office/drawing/2014/main" id="{76E22C68-85EF-EC1A-BC7A-E66901D3551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724978" y="6438059"/>
                <a:ext cx="180226" cy="161511"/>
              </a:xfrm>
              <a:prstGeom prst="line">
                <a:avLst/>
              </a:prstGeom>
              <a:ln w="12700">
                <a:headEnd type="triangl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521" name="文本框 520">
              <a:extLst>
                <a:ext uri="{FF2B5EF4-FFF2-40B4-BE49-F238E27FC236}">
                  <a16:creationId xmlns:a16="http://schemas.microsoft.com/office/drawing/2014/main" id="{4D6CAE06-767B-5ADC-DE66-770F0942BAF0}"/>
                </a:ext>
              </a:extLst>
            </p:cNvPr>
            <p:cNvSpPr txBox="1"/>
            <p:nvPr/>
          </p:nvSpPr>
          <p:spPr>
            <a:xfrm>
              <a:off x="3635363" y="6430418"/>
              <a:ext cx="3337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c</a:t>
              </a:r>
              <a:endParaRPr lang="zh-CN" altLang="en-US" dirty="0"/>
            </a:p>
          </p:txBody>
        </p:sp>
        <p:sp>
          <p:nvSpPr>
            <p:cNvPr id="522" name="文本框 521">
              <a:extLst>
                <a:ext uri="{FF2B5EF4-FFF2-40B4-BE49-F238E27FC236}">
                  <a16:creationId xmlns:a16="http://schemas.microsoft.com/office/drawing/2014/main" id="{28731523-EADC-B0D9-BB9D-D4ABE82067B7}"/>
                </a:ext>
              </a:extLst>
            </p:cNvPr>
            <p:cNvSpPr txBox="1"/>
            <p:nvPr/>
          </p:nvSpPr>
          <p:spPr>
            <a:xfrm>
              <a:off x="3811345" y="6615215"/>
              <a:ext cx="3337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c’</a:t>
              </a:r>
              <a:endParaRPr lang="zh-CN" altLang="en-US" dirty="0"/>
            </a:p>
          </p:txBody>
        </p:sp>
      </p:grpSp>
      <p:graphicFrame>
        <p:nvGraphicFramePr>
          <p:cNvPr id="523" name="表格 522">
            <a:extLst>
              <a:ext uri="{FF2B5EF4-FFF2-40B4-BE49-F238E27FC236}">
                <a16:creationId xmlns:a16="http://schemas.microsoft.com/office/drawing/2014/main" id="{12B0A45D-C051-74A4-E28B-6A06343C06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8179683"/>
              </p:ext>
            </p:extLst>
          </p:nvPr>
        </p:nvGraphicFramePr>
        <p:xfrm>
          <a:off x="2267902" y="7236830"/>
          <a:ext cx="2538772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3571">
                  <a:extLst>
                    <a:ext uri="{9D8B030D-6E8A-4147-A177-3AD203B41FA5}">
                      <a16:colId xmlns:a16="http://schemas.microsoft.com/office/drawing/2014/main" val="2005552497"/>
                    </a:ext>
                  </a:extLst>
                </a:gridCol>
                <a:gridCol w="454361">
                  <a:extLst>
                    <a:ext uri="{9D8B030D-6E8A-4147-A177-3AD203B41FA5}">
                      <a16:colId xmlns:a16="http://schemas.microsoft.com/office/drawing/2014/main" val="2145976835"/>
                    </a:ext>
                  </a:extLst>
                </a:gridCol>
                <a:gridCol w="494116">
                  <a:extLst>
                    <a:ext uri="{9D8B030D-6E8A-4147-A177-3AD203B41FA5}">
                      <a16:colId xmlns:a16="http://schemas.microsoft.com/office/drawing/2014/main" val="148455026"/>
                    </a:ext>
                  </a:extLst>
                </a:gridCol>
                <a:gridCol w="566724">
                  <a:extLst>
                    <a:ext uri="{9D8B030D-6E8A-4147-A177-3AD203B41FA5}">
                      <a16:colId xmlns:a16="http://schemas.microsoft.com/office/drawing/2014/main" val="2182379166"/>
                    </a:ext>
                  </a:extLst>
                </a:gridCol>
              </a:tblGrid>
              <a:tr h="208247">
                <a:tc>
                  <a:txBody>
                    <a:bodyPr/>
                    <a:lstStyle/>
                    <a:p>
                      <a:endParaRPr lang="zh-CN" altLang="en-US" sz="16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n-lt"/>
                        </a:rPr>
                        <a:t>h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n-lt"/>
                        </a:rPr>
                        <a:t>c=1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n-lt"/>
                        </a:rPr>
                        <a:t>c’=1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1248250"/>
                  </a:ext>
                </a:extLst>
              </a:tr>
              <a:tr h="208247">
                <a:tc>
                  <a:txBody>
                    <a:bodyPr/>
                    <a:lstStyle/>
                    <a:p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lt"/>
                        </a:rPr>
                        <a:t>Broadcast: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n-lt"/>
                        </a:rPr>
                        <a:t>No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>
                          <a:solidFill>
                            <a:schemeClr val="accent2"/>
                          </a:solidFill>
                          <a:latin typeface="+mn-lt"/>
                        </a:rPr>
                        <a:t>Yes</a:t>
                      </a:r>
                      <a:endParaRPr lang="zh-CN" altLang="en-US" sz="1600" b="1" dirty="0">
                        <a:solidFill>
                          <a:schemeClr val="accent2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>
                          <a:solidFill>
                            <a:schemeClr val="accent2"/>
                          </a:solidFill>
                          <a:latin typeface="+mn-lt"/>
                        </a:rPr>
                        <a:t>Yes</a:t>
                      </a:r>
                      <a:endParaRPr lang="zh-CN" altLang="en-US" sz="1600" b="1" dirty="0">
                        <a:solidFill>
                          <a:schemeClr val="accent2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90620"/>
                  </a:ext>
                </a:extLst>
              </a:tr>
            </a:tbl>
          </a:graphicData>
        </a:graphic>
      </p:graphicFrame>
      <p:cxnSp>
        <p:nvCxnSpPr>
          <p:cNvPr id="524" name="直接箭头连接符 19">
            <a:extLst>
              <a:ext uri="{FF2B5EF4-FFF2-40B4-BE49-F238E27FC236}">
                <a16:creationId xmlns:a16="http://schemas.microsoft.com/office/drawing/2014/main" id="{52A37AF6-4E2C-5C77-4090-5D64C2B9334E}"/>
              </a:ext>
            </a:extLst>
          </p:cNvPr>
          <p:cNvCxnSpPr>
            <a:cxnSpLocks/>
            <a:endCxn id="382" idx="0"/>
          </p:cNvCxnSpPr>
          <p:nvPr/>
        </p:nvCxnSpPr>
        <p:spPr>
          <a:xfrm>
            <a:off x="1442771" y="7028679"/>
            <a:ext cx="238554" cy="2323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7" name="直接箭头连接符 19">
            <a:extLst>
              <a:ext uri="{FF2B5EF4-FFF2-40B4-BE49-F238E27FC236}">
                <a16:creationId xmlns:a16="http://schemas.microsoft.com/office/drawing/2014/main" id="{5FFEC6DF-4EF7-6074-FB82-2D7AAD0439FF}"/>
              </a:ext>
            </a:extLst>
          </p:cNvPr>
          <p:cNvCxnSpPr>
            <a:cxnSpLocks/>
            <a:stCxn id="522" idx="1"/>
            <a:endCxn id="382" idx="0"/>
          </p:cNvCxnSpPr>
          <p:nvPr/>
        </p:nvCxnSpPr>
        <p:spPr>
          <a:xfrm flipH="1">
            <a:off x="1681325" y="6210859"/>
            <a:ext cx="452362" cy="105018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1" name="文本框 530">
            <a:extLst>
              <a:ext uri="{FF2B5EF4-FFF2-40B4-BE49-F238E27FC236}">
                <a16:creationId xmlns:a16="http://schemas.microsoft.com/office/drawing/2014/main" id="{F1E71067-41D0-8321-6C21-FFB4C13BC88B}"/>
              </a:ext>
            </a:extLst>
          </p:cNvPr>
          <p:cNvSpPr txBox="1"/>
          <p:nvPr/>
        </p:nvSpPr>
        <p:spPr>
          <a:xfrm rot="16200000">
            <a:off x="2220818" y="6298151"/>
            <a:ext cx="10901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chemeClr val="accent2"/>
                </a:solidFill>
              </a:rPr>
              <a:t>Broadcasted</a:t>
            </a:r>
            <a:endParaRPr lang="zh-CN" altLang="en-US" sz="1400" dirty="0">
              <a:solidFill>
                <a:schemeClr val="accent2"/>
              </a:solidFill>
            </a:endParaRPr>
          </a:p>
        </p:txBody>
      </p:sp>
      <p:sp>
        <p:nvSpPr>
          <p:cNvPr id="532" name="文本框 531">
            <a:extLst>
              <a:ext uri="{FF2B5EF4-FFF2-40B4-BE49-F238E27FC236}">
                <a16:creationId xmlns:a16="http://schemas.microsoft.com/office/drawing/2014/main" id="{44B32B09-4BF7-1685-4567-392C784895AF}"/>
              </a:ext>
            </a:extLst>
          </p:cNvPr>
          <p:cNvSpPr txBox="1"/>
          <p:nvPr/>
        </p:nvSpPr>
        <p:spPr>
          <a:xfrm>
            <a:off x="2925439" y="5599209"/>
            <a:ext cx="10901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chemeClr val="accent2"/>
                </a:solidFill>
              </a:rPr>
              <a:t>Broadcasted</a:t>
            </a:r>
            <a:endParaRPr lang="zh-CN" altLang="en-US" sz="1400" dirty="0">
              <a:solidFill>
                <a:schemeClr val="accent2"/>
              </a:solidFill>
            </a:endParaRPr>
          </a:p>
        </p:txBody>
      </p:sp>
      <p:cxnSp>
        <p:nvCxnSpPr>
          <p:cNvPr id="535" name="连接符: 曲线 14">
            <a:extLst>
              <a:ext uri="{FF2B5EF4-FFF2-40B4-BE49-F238E27FC236}">
                <a16:creationId xmlns:a16="http://schemas.microsoft.com/office/drawing/2014/main" id="{79083325-5E28-38D8-5044-1A6D81366B97}"/>
              </a:ext>
            </a:extLst>
          </p:cNvPr>
          <p:cNvCxnSpPr>
            <a:cxnSpLocks/>
            <a:endCxn id="531" idx="1"/>
          </p:cNvCxnSpPr>
          <p:nvPr/>
        </p:nvCxnSpPr>
        <p:spPr>
          <a:xfrm rot="10800000">
            <a:off x="2765873" y="6997093"/>
            <a:ext cx="1075217" cy="284352"/>
          </a:xfrm>
          <a:prstGeom prst="curvedConnector2">
            <a:avLst/>
          </a:prstGeom>
          <a:ln w="38100">
            <a:solidFill>
              <a:schemeClr val="accent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2" name="直接箭头连接符 19">
            <a:extLst>
              <a:ext uri="{FF2B5EF4-FFF2-40B4-BE49-F238E27FC236}">
                <a16:creationId xmlns:a16="http://schemas.microsoft.com/office/drawing/2014/main" id="{9ACA67E7-C17D-9828-62C7-B012929E1CC5}"/>
              </a:ext>
            </a:extLst>
          </p:cNvPr>
          <p:cNvCxnSpPr>
            <a:cxnSpLocks/>
            <a:stCxn id="382" idx="2"/>
          </p:cNvCxnSpPr>
          <p:nvPr/>
        </p:nvCxnSpPr>
        <p:spPr>
          <a:xfrm>
            <a:off x="1681325" y="7549043"/>
            <a:ext cx="0" cy="36394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5" name="连接符: 曲线 14">
            <a:extLst>
              <a:ext uri="{FF2B5EF4-FFF2-40B4-BE49-F238E27FC236}">
                <a16:creationId xmlns:a16="http://schemas.microsoft.com/office/drawing/2014/main" id="{AB00BDF1-6D03-5B27-A6AD-40B5F346A435}"/>
              </a:ext>
            </a:extLst>
          </p:cNvPr>
          <p:cNvCxnSpPr>
            <a:cxnSpLocks/>
            <a:endCxn id="532" idx="3"/>
          </p:cNvCxnSpPr>
          <p:nvPr/>
        </p:nvCxnSpPr>
        <p:spPr>
          <a:xfrm rot="16200000" flipV="1">
            <a:off x="3555172" y="6213472"/>
            <a:ext cx="1528348" cy="607600"/>
          </a:xfrm>
          <a:prstGeom prst="curvedConnector2">
            <a:avLst/>
          </a:prstGeom>
          <a:ln w="38100">
            <a:solidFill>
              <a:schemeClr val="accent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8" name="组合 547">
            <a:extLst>
              <a:ext uri="{FF2B5EF4-FFF2-40B4-BE49-F238E27FC236}">
                <a16:creationId xmlns:a16="http://schemas.microsoft.com/office/drawing/2014/main" id="{4EBA2899-4A61-956F-6F30-2539AD7D17EB}"/>
              </a:ext>
            </a:extLst>
          </p:cNvPr>
          <p:cNvGrpSpPr/>
          <p:nvPr/>
        </p:nvGrpSpPr>
        <p:grpSpPr>
          <a:xfrm>
            <a:off x="4943362" y="5562235"/>
            <a:ext cx="1395769" cy="1707082"/>
            <a:chOff x="3970360" y="4854974"/>
            <a:chExt cx="1395769" cy="1707082"/>
          </a:xfrm>
        </p:grpSpPr>
        <p:grpSp>
          <p:nvGrpSpPr>
            <p:cNvPr id="549" name="组合 548">
              <a:extLst>
                <a:ext uri="{FF2B5EF4-FFF2-40B4-BE49-F238E27FC236}">
                  <a16:creationId xmlns:a16="http://schemas.microsoft.com/office/drawing/2014/main" id="{D3B448F8-2686-9D31-3C0F-469D156F2533}"/>
                </a:ext>
              </a:extLst>
            </p:cNvPr>
            <p:cNvGrpSpPr/>
            <p:nvPr/>
          </p:nvGrpSpPr>
          <p:grpSpPr>
            <a:xfrm>
              <a:off x="4377797" y="5162589"/>
              <a:ext cx="988332" cy="986407"/>
              <a:chOff x="6387291" y="3746039"/>
              <a:chExt cx="988332" cy="986407"/>
            </a:xfrm>
            <a:solidFill>
              <a:schemeClr val="accent1">
                <a:lumMod val="75000"/>
              </a:schemeClr>
            </a:solidFill>
          </p:grpSpPr>
          <p:sp>
            <p:nvSpPr>
              <p:cNvPr id="620" name="矩形 619">
                <a:extLst>
                  <a:ext uri="{FF2B5EF4-FFF2-40B4-BE49-F238E27FC236}">
                    <a16:creationId xmlns:a16="http://schemas.microsoft.com/office/drawing/2014/main" id="{AF89B35C-C660-F07E-79EB-407D465EF312}"/>
                  </a:ext>
                </a:extLst>
              </p:cNvPr>
              <p:cNvSpPr/>
              <p:nvPr/>
            </p:nvSpPr>
            <p:spPr>
              <a:xfrm>
                <a:off x="6387335" y="374604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621" name="矩形 620">
                <a:extLst>
                  <a:ext uri="{FF2B5EF4-FFF2-40B4-BE49-F238E27FC236}">
                    <a16:creationId xmlns:a16="http://schemas.microsoft.com/office/drawing/2014/main" id="{9C143062-CB26-E1F8-2E3E-8AB2D832D43E}"/>
                  </a:ext>
                </a:extLst>
              </p:cNvPr>
              <p:cNvSpPr/>
              <p:nvPr/>
            </p:nvSpPr>
            <p:spPr>
              <a:xfrm>
                <a:off x="6510916" y="374604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622" name="矩形 621">
                <a:extLst>
                  <a:ext uri="{FF2B5EF4-FFF2-40B4-BE49-F238E27FC236}">
                    <a16:creationId xmlns:a16="http://schemas.microsoft.com/office/drawing/2014/main" id="{9ADDFD3B-F17F-5466-A166-AA0C0F1203E6}"/>
                  </a:ext>
                </a:extLst>
              </p:cNvPr>
              <p:cNvSpPr/>
              <p:nvPr/>
            </p:nvSpPr>
            <p:spPr>
              <a:xfrm>
                <a:off x="6387291" y="423812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623" name="矩形 622">
                <a:extLst>
                  <a:ext uri="{FF2B5EF4-FFF2-40B4-BE49-F238E27FC236}">
                    <a16:creationId xmlns:a16="http://schemas.microsoft.com/office/drawing/2014/main" id="{9DE2E5B6-4AEE-6D30-53A1-117B5D137C2B}"/>
                  </a:ext>
                </a:extLst>
              </p:cNvPr>
              <p:cNvSpPr/>
              <p:nvPr/>
            </p:nvSpPr>
            <p:spPr>
              <a:xfrm>
                <a:off x="6510871" y="423812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624" name="矩形 623">
                <a:extLst>
                  <a:ext uri="{FF2B5EF4-FFF2-40B4-BE49-F238E27FC236}">
                    <a16:creationId xmlns:a16="http://schemas.microsoft.com/office/drawing/2014/main" id="{A9C8119E-DD21-2E33-D0B4-157418FDC828}"/>
                  </a:ext>
                </a:extLst>
              </p:cNvPr>
              <p:cNvSpPr/>
              <p:nvPr/>
            </p:nvSpPr>
            <p:spPr>
              <a:xfrm>
                <a:off x="6387335" y="386962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625" name="矩形 624">
                <a:extLst>
                  <a:ext uri="{FF2B5EF4-FFF2-40B4-BE49-F238E27FC236}">
                    <a16:creationId xmlns:a16="http://schemas.microsoft.com/office/drawing/2014/main" id="{0DE61529-D1B2-48E8-0DDC-C34B2BCB53B8}"/>
                  </a:ext>
                </a:extLst>
              </p:cNvPr>
              <p:cNvSpPr/>
              <p:nvPr/>
            </p:nvSpPr>
            <p:spPr>
              <a:xfrm>
                <a:off x="6510916" y="386962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626" name="矩形 625">
                <a:extLst>
                  <a:ext uri="{FF2B5EF4-FFF2-40B4-BE49-F238E27FC236}">
                    <a16:creationId xmlns:a16="http://schemas.microsoft.com/office/drawing/2014/main" id="{CE5FB71B-0120-1D6E-A86A-5B01C133BA8A}"/>
                  </a:ext>
                </a:extLst>
              </p:cNvPr>
              <p:cNvSpPr/>
              <p:nvPr/>
            </p:nvSpPr>
            <p:spPr>
              <a:xfrm>
                <a:off x="6387291" y="436170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627" name="矩形 626">
                <a:extLst>
                  <a:ext uri="{FF2B5EF4-FFF2-40B4-BE49-F238E27FC236}">
                    <a16:creationId xmlns:a16="http://schemas.microsoft.com/office/drawing/2014/main" id="{330E1628-5802-30F7-8C39-CADD63FE7F69}"/>
                  </a:ext>
                </a:extLst>
              </p:cNvPr>
              <p:cNvSpPr/>
              <p:nvPr/>
            </p:nvSpPr>
            <p:spPr>
              <a:xfrm>
                <a:off x="6510871" y="436170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628" name="矩形 627">
                <a:extLst>
                  <a:ext uri="{FF2B5EF4-FFF2-40B4-BE49-F238E27FC236}">
                    <a16:creationId xmlns:a16="http://schemas.microsoft.com/office/drawing/2014/main" id="{152E2324-225F-9FCE-7F9D-6AE249818A1E}"/>
                  </a:ext>
                </a:extLst>
              </p:cNvPr>
              <p:cNvSpPr/>
              <p:nvPr/>
            </p:nvSpPr>
            <p:spPr>
              <a:xfrm>
                <a:off x="6387335" y="3993202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629" name="矩形 628">
                <a:extLst>
                  <a:ext uri="{FF2B5EF4-FFF2-40B4-BE49-F238E27FC236}">
                    <a16:creationId xmlns:a16="http://schemas.microsoft.com/office/drawing/2014/main" id="{FB1DB457-5B70-2DBF-84BB-EA901B5D4EAB}"/>
                  </a:ext>
                </a:extLst>
              </p:cNvPr>
              <p:cNvSpPr/>
              <p:nvPr/>
            </p:nvSpPr>
            <p:spPr>
              <a:xfrm>
                <a:off x="6510916" y="399320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630" name="矩形 629">
                <a:extLst>
                  <a:ext uri="{FF2B5EF4-FFF2-40B4-BE49-F238E27FC236}">
                    <a16:creationId xmlns:a16="http://schemas.microsoft.com/office/drawing/2014/main" id="{C27271ED-F431-76E9-B5A6-3FEF0F45C1E1}"/>
                  </a:ext>
                </a:extLst>
              </p:cNvPr>
              <p:cNvSpPr/>
              <p:nvPr/>
            </p:nvSpPr>
            <p:spPr>
              <a:xfrm>
                <a:off x="6387291" y="4485285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631" name="矩形 630">
                <a:extLst>
                  <a:ext uri="{FF2B5EF4-FFF2-40B4-BE49-F238E27FC236}">
                    <a16:creationId xmlns:a16="http://schemas.microsoft.com/office/drawing/2014/main" id="{9B32038F-5DF6-C8EC-A6F8-1EAA41356519}"/>
                  </a:ext>
                </a:extLst>
              </p:cNvPr>
              <p:cNvSpPr/>
              <p:nvPr/>
            </p:nvSpPr>
            <p:spPr>
              <a:xfrm>
                <a:off x="6510871" y="448528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632" name="矩形 631">
                <a:extLst>
                  <a:ext uri="{FF2B5EF4-FFF2-40B4-BE49-F238E27FC236}">
                    <a16:creationId xmlns:a16="http://schemas.microsoft.com/office/drawing/2014/main" id="{AE84FC3D-CF3C-9508-220C-6C014F3071CD}"/>
                  </a:ext>
                </a:extLst>
              </p:cNvPr>
              <p:cNvSpPr/>
              <p:nvPr/>
            </p:nvSpPr>
            <p:spPr>
              <a:xfrm>
                <a:off x="6387335" y="411678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633" name="矩形 632">
                <a:extLst>
                  <a:ext uri="{FF2B5EF4-FFF2-40B4-BE49-F238E27FC236}">
                    <a16:creationId xmlns:a16="http://schemas.microsoft.com/office/drawing/2014/main" id="{D1FFC603-BF00-0F98-538A-CF3434B5B01D}"/>
                  </a:ext>
                </a:extLst>
              </p:cNvPr>
              <p:cNvSpPr/>
              <p:nvPr/>
            </p:nvSpPr>
            <p:spPr>
              <a:xfrm>
                <a:off x="6510916" y="411678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634" name="矩形 633">
                <a:extLst>
                  <a:ext uri="{FF2B5EF4-FFF2-40B4-BE49-F238E27FC236}">
                    <a16:creationId xmlns:a16="http://schemas.microsoft.com/office/drawing/2014/main" id="{CD91B41E-5E47-CEAB-E9A9-6B57A212A0EE}"/>
                  </a:ext>
                </a:extLst>
              </p:cNvPr>
              <p:cNvSpPr/>
              <p:nvPr/>
            </p:nvSpPr>
            <p:spPr>
              <a:xfrm>
                <a:off x="6387291" y="4608865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635" name="矩形 634">
                <a:extLst>
                  <a:ext uri="{FF2B5EF4-FFF2-40B4-BE49-F238E27FC236}">
                    <a16:creationId xmlns:a16="http://schemas.microsoft.com/office/drawing/2014/main" id="{961C16E8-8A8A-144F-25FA-FBB2D59A28CD}"/>
                  </a:ext>
                </a:extLst>
              </p:cNvPr>
              <p:cNvSpPr/>
              <p:nvPr/>
            </p:nvSpPr>
            <p:spPr>
              <a:xfrm>
                <a:off x="6510871" y="460886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636" name="矩形 635">
                <a:extLst>
                  <a:ext uri="{FF2B5EF4-FFF2-40B4-BE49-F238E27FC236}">
                    <a16:creationId xmlns:a16="http://schemas.microsoft.com/office/drawing/2014/main" id="{E1E89A9B-0C13-AA27-DA60-FEDE4098303C}"/>
                  </a:ext>
                </a:extLst>
              </p:cNvPr>
              <p:cNvSpPr/>
              <p:nvPr/>
            </p:nvSpPr>
            <p:spPr>
              <a:xfrm>
                <a:off x="6634407" y="374603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637" name="矩形 636">
                <a:extLst>
                  <a:ext uri="{FF2B5EF4-FFF2-40B4-BE49-F238E27FC236}">
                    <a16:creationId xmlns:a16="http://schemas.microsoft.com/office/drawing/2014/main" id="{293380D8-0F57-133B-225C-E3F046904256}"/>
                  </a:ext>
                </a:extLst>
              </p:cNvPr>
              <p:cNvSpPr/>
              <p:nvPr/>
            </p:nvSpPr>
            <p:spPr>
              <a:xfrm>
                <a:off x="6757988" y="374603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638" name="矩形 637">
                <a:extLst>
                  <a:ext uri="{FF2B5EF4-FFF2-40B4-BE49-F238E27FC236}">
                    <a16:creationId xmlns:a16="http://schemas.microsoft.com/office/drawing/2014/main" id="{2480F8D2-C3A5-D995-6E14-21B40BA6662F}"/>
                  </a:ext>
                </a:extLst>
              </p:cNvPr>
              <p:cNvSpPr/>
              <p:nvPr/>
            </p:nvSpPr>
            <p:spPr>
              <a:xfrm>
                <a:off x="6634363" y="423812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639" name="矩形 638">
                <a:extLst>
                  <a:ext uri="{FF2B5EF4-FFF2-40B4-BE49-F238E27FC236}">
                    <a16:creationId xmlns:a16="http://schemas.microsoft.com/office/drawing/2014/main" id="{686DF790-CF33-8C41-87D9-320D686D36F8}"/>
                  </a:ext>
                </a:extLst>
              </p:cNvPr>
              <p:cNvSpPr/>
              <p:nvPr/>
            </p:nvSpPr>
            <p:spPr>
              <a:xfrm>
                <a:off x="6757943" y="4238122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640" name="矩形 639">
                <a:extLst>
                  <a:ext uri="{FF2B5EF4-FFF2-40B4-BE49-F238E27FC236}">
                    <a16:creationId xmlns:a16="http://schemas.microsoft.com/office/drawing/2014/main" id="{8CC7ADA2-A424-894F-2B2D-507941769426}"/>
                  </a:ext>
                </a:extLst>
              </p:cNvPr>
              <p:cNvSpPr/>
              <p:nvPr/>
            </p:nvSpPr>
            <p:spPr>
              <a:xfrm>
                <a:off x="6634407" y="386962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641" name="矩形 640">
                <a:extLst>
                  <a:ext uri="{FF2B5EF4-FFF2-40B4-BE49-F238E27FC236}">
                    <a16:creationId xmlns:a16="http://schemas.microsoft.com/office/drawing/2014/main" id="{BAF8DCB6-720B-1C0A-7745-855FDF8805C0}"/>
                  </a:ext>
                </a:extLst>
              </p:cNvPr>
              <p:cNvSpPr/>
              <p:nvPr/>
            </p:nvSpPr>
            <p:spPr>
              <a:xfrm>
                <a:off x="6757988" y="386961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642" name="矩形 641">
                <a:extLst>
                  <a:ext uri="{FF2B5EF4-FFF2-40B4-BE49-F238E27FC236}">
                    <a16:creationId xmlns:a16="http://schemas.microsoft.com/office/drawing/2014/main" id="{2AB74BFA-376A-0A67-718C-9B7BE6CA922D}"/>
                  </a:ext>
                </a:extLst>
              </p:cNvPr>
              <p:cNvSpPr/>
              <p:nvPr/>
            </p:nvSpPr>
            <p:spPr>
              <a:xfrm>
                <a:off x="6634363" y="436170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643" name="矩形 642">
                <a:extLst>
                  <a:ext uri="{FF2B5EF4-FFF2-40B4-BE49-F238E27FC236}">
                    <a16:creationId xmlns:a16="http://schemas.microsoft.com/office/drawing/2014/main" id="{779C2A1D-080E-987E-F260-887C03CCB9A5}"/>
                  </a:ext>
                </a:extLst>
              </p:cNvPr>
              <p:cNvSpPr/>
              <p:nvPr/>
            </p:nvSpPr>
            <p:spPr>
              <a:xfrm>
                <a:off x="6757943" y="436170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644" name="矩形 643">
                <a:extLst>
                  <a:ext uri="{FF2B5EF4-FFF2-40B4-BE49-F238E27FC236}">
                    <a16:creationId xmlns:a16="http://schemas.microsoft.com/office/drawing/2014/main" id="{9C7E2D64-68FA-B255-9F20-ED0B61E60CFD}"/>
                  </a:ext>
                </a:extLst>
              </p:cNvPr>
              <p:cNvSpPr/>
              <p:nvPr/>
            </p:nvSpPr>
            <p:spPr>
              <a:xfrm>
                <a:off x="6634407" y="399320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645" name="矩形 644">
                <a:extLst>
                  <a:ext uri="{FF2B5EF4-FFF2-40B4-BE49-F238E27FC236}">
                    <a16:creationId xmlns:a16="http://schemas.microsoft.com/office/drawing/2014/main" id="{2214D9E9-E74A-C33D-653F-12CA7B32F67F}"/>
                  </a:ext>
                </a:extLst>
              </p:cNvPr>
              <p:cNvSpPr/>
              <p:nvPr/>
            </p:nvSpPr>
            <p:spPr>
              <a:xfrm>
                <a:off x="6757988" y="399320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646" name="矩形 645">
                <a:extLst>
                  <a:ext uri="{FF2B5EF4-FFF2-40B4-BE49-F238E27FC236}">
                    <a16:creationId xmlns:a16="http://schemas.microsoft.com/office/drawing/2014/main" id="{AD91B94A-FCB4-4A4C-1793-10F5A22F4130}"/>
                  </a:ext>
                </a:extLst>
              </p:cNvPr>
              <p:cNvSpPr/>
              <p:nvPr/>
            </p:nvSpPr>
            <p:spPr>
              <a:xfrm>
                <a:off x="6634363" y="448528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647" name="矩形 646">
                <a:extLst>
                  <a:ext uri="{FF2B5EF4-FFF2-40B4-BE49-F238E27FC236}">
                    <a16:creationId xmlns:a16="http://schemas.microsoft.com/office/drawing/2014/main" id="{7CB91DA1-20DF-321B-717E-6803AF107324}"/>
                  </a:ext>
                </a:extLst>
              </p:cNvPr>
              <p:cNvSpPr/>
              <p:nvPr/>
            </p:nvSpPr>
            <p:spPr>
              <a:xfrm>
                <a:off x="6757943" y="448528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648" name="矩形 647">
                <a:extLst>
                  <a:ext uri="{FF2B5EF4-FFF2-40B4-BE49-F238E27FC236}">
                    <a16:creationId xmlns:a16="http://schemas.microsoft.com/office/drawing/2014/main" id="{4E4CB730-E15C-B8F4-BDFF-1BA15CF5E916}"/>
                  </a:ext>
                </a:extLst>
              </p:cNvPr>
              <p:cNvSpPr/>
              <p:nvPr/>
            </p:nvSpPr>
            <p:spPr>
              <a:xfrm>
                <a:off x="6634407" y="411678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649" name="矩形 648">
                <a:extLst>
                  <a:ext uri="{FF2B5EF4-FFF2-40B4-BE49-F238E27FC236}">
                    <a16:creationId xmlns:a16="http://schemas.microsoft.com/office/drawing/2014/main" id="{2D8EC7E5-E533-1D7C-5970-C192EC9CC6A8}"/>
                  </a:ext>
                </a:extLst>
              </p:cNvPr>
              <p:cNvSpPr/>
              <p:nvPr/>
            </p:nvSpPr>
            <p:spPr>
              <a:xfrm>
                <a:off x="6757988" y="411678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650" name="矩形 649">
                <a:extLst>
                  <a:ext uri="{FF2B5EF4-FFF2-40B4-BE49-F238E27FC236}">
                    <a16:creationId xmlns:a16="http://schemas.microsoft.com/office/drawing/2014/main" id="{D7452A79-4CB2-B0C9-8AF6-31039DF91461}"/>
                  </a:ext>
                </a:extLst>
              </p:cNvPr>
              <p:cNvSpPr/>
              <p:nvPr/>
            </p:nvSpPr>
            <p:spPr>
              <a:xfrm>
                <a:off x="6634363" y="460886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651" name="矩形 650">
                <a:extLst>
                  <a:ext uri="{FF2B5EF4-FFF2-40B4-BE49-F238E27FC236}">
                    <a16:creationId xmlns:a16="http://schemas.microsoft.com/office/drawing/2014/main" id="{97579AEC-B560-0781-A36D-A15BE248F8BB}"/>
                  </a:ext>
                </a:extLst>
              </p:cNvPr>
              <p:cNvSpPr/>
              <p:nvPr/>
            </p:nvSpPr>
            <p:spPr>
              <a:xfrm>
                <a:off x="6757943" y="460886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652" name="矩形 651">
                <a:extLst>
                  <a:ext uri="{FF2B5EF4-FFF2-40B4-BE49-F238E27FC236}">
                    <a16:creationId xmlns:a16="http://schemas.microsoft.com/office/drawing/2014/main" id="{00B397A1-951F-8D3C-444F-953B957131EA}"/>
                  </a:ext>
                </a:extLst>
              </p:cNvPr>
              <p:cNvSpPr/>
              <p:nvPr/>
            </p:nvSpPr>
            <p:spPr>
              <a:xfrm>
                <a:off x="6881389" y="374604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653" name="矩形 652">
                <a:extLst>
                  <a:ext uri="{FF2B5EF4-FFF2-40B4-BE49-F238E27FC236}">
                    <a16:creationId xmlns:a16="http://schemas.microsoft.com/office/drawing/2014/main" id="{9AEFB306-F5AA-5C32-B75F-E2ADBC124860}"/>
                  </a:ext>
                </a:extLst>
              </p:cNvPr>
              <p:cNvSpPr/>
              <p:nvPr/>
            </p:nvSpPr>
            <p:spPr>
              <a:xfrm>
                <a:off x="7004970" y="374604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654" name="矩形 653">
                <a:extLst>
                  <a:ext uri="{FF2B5EF4-FFF2-40B4-BE49-F238E27FC236}">
                    <a16:creationId xmlns:a16="http://schemas.microsoft.com/office/drawing/2014/main" id="{7DA9EB4A-5FBD-0260-9161-1954D4F956E6}"/>
                  </a:ext>
                </a:extLst>
              </p:cNvPr>
              <p:cNvSpPr/>
              <p:nvPr/>
            </p:nvSpPr>
            <p:spPr>
              <a:xfrm>
                <a:off x="6881345" y="423812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655" name="矩形 654">
                <a:extLst>
                  <a:ext uri="{FF2B5EF4-FFF2-40B4-BE49-F238E27FC236}">
                    <a16:creationId xmlns:a16="http://schemas.microsoft.com/office/drawing/2014/main" id="{1D566F10-63A5-2EDA-B6C0-579CDC9C2B90}"/>
                  </a:ext>
                </a:extLst>
              </p:cNvPr>
              <p:cNvSpPr/>
              <p:nvPr/>
            </p:nvSpPr>
            <p:spPr>
              <a:xfrm>
                <a:off x="7004925" y="423812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656" name="矩形 655">
                <a:extLst>
                  <a:ext uri="{FF2B5EF4-FFF2-40B4-BE49-F238E27FC236}">
                    <a16:creationId xmlns:a16="http://schemas.microsoft.com/office/drawing/2014/main" id="{8598FA69-6270-6AF1-A325-B33A8485D5DC}"/>
                  </a:ext>
                </a:extLst>
              </p:cNvPr>
              <p:cNvSpPr/>
              <p:nvPr/>
            </p:nvSpPr>
            <p:spPr>
              <a:xfrm>
                <a:off x="6881389" y="386962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657" name="矩形 656">
                <a:extLst>
                  <a:ext uri="{FF2B5EF4-FFF2-40B4-BE49-F238E27FC236}">
                    <a16:creationId xmlns:a16="http://schemas.microsoft.com/office/drawing/2014/main" id="{A6446DCE-3C69-3C51-9D57-9E3A9A63E697}"/>
                  </a:ext>
                </a:extLst>
              </p:cNvPr>
              <p:cNvSpPr/>
              <p:nvPr/>
            </p:nvSpPr>
            <p:spPr>
              <a:xfrm>
                <a:off x="7004970" y="386962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658" name="矩形 657">
                <a:extLst>
                  <a:ext uri="{FF2B5EF4-FFF2-40B4-BE49-F238E27FC236}">
                    <a16:creationId xmlns:a16="http://schemas.microsoft.com/office/drawing/2014/main" id="{0FF62A4E-9473-6CD7-9A1C-952666B16C30}"/>
                  </a:ext>
                </a:extLst>
              </p:cNvPr>
              <p:cNvSpPr/>
              <p:nvPr/>
            </p:nvSpPr>
            <p:spPr>
              <a:xfrm>
                <a:off x="6881345" y="436170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659" name="矩形 658">
                <a:extLst>
                  <a:ext uri="{FF2B5EF4-FFF2-40B4-BE49-F238E27FC236}">
                    <a16:creationId xmlns:a16="http://schemas.microsoft.com/office/drawing/2014/main" id="{8A824D03-1A2C-A029-9217-F46B9F7CAA82}"/>
                  </a:ext>
                </a:extLst>
              </p:cNvPr>
              <p:cNvSpPr/>
              <p:nvPr/>
            </p:nvSpPr>
            <p:spPr>
              <a:xfrm>
                <a:off x="7004925" y="436170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660" name="矩形 659">
                <a:extLst>
                  <a:ext uri="{FF2B5EF4-FFF2-40B4-BE49-F238E27FC236}">
                    <a16:creationId xmlns:a16="http://schemas.microsoft.com/office/drawing/2014/main" id="{58833389-2DBC-2B4E-5EA3-B99EFE5D4DC0}"/>
                  </a:ext>
                </a:extLst>
              </p:cNvPr>
              <p:cNvSpPr/>
              <p:nvPr/>
            </p:nvSpPr>
            <p:spPr>
              <a:xfrm>
                <a:off x="6881389" y="3993202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661" name="矩形 660">
                <a:extLst>
                  <a:ext uri="{FF2B5EF4-FFF2-40B4-BE49-F238E27FC236}">
                    <a16:creationId xmlns:a16="http://schemas.microsoft.com/office/drawing/2014/main" id="{C03CFAA1-FD47-897D-EEFB-B037D717E758}"/>
                  </a:ext>
                </a:extLst>
              </p:cNvPr>
              <p:cNvSpPr/>
              <p:nvPr/>
            </p:nvSpPr>
            <p:spPr>
              <a:xfrm>
                <a:off x="7004970" y="399320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662" name="矩形 661">
                <a:extLst>
                  <a:ext uri="{FF2B5EF4-FFF2-40B4-BE49-F238E27FC236}">
                    <a16:creationId xmlns:a16="http://schemas.microsoft.com/office/drawing/2014/main" id="{A0A58F45-BCEA-3F9F-E550-EFE01B8F7351}"/>
                  </a:ext>
                </a:extLst>
              </p:cNvPr>
              <p:cNvSpPr/>
              <p:nvPr/>
            </p:nvSpPr>
            <p:spPr>
              <a:xfrm>
                <a:off x="6881345" y="4485285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663" name="矩形 662">
                <a:extLst>
                  <a:ext uri="{FF2B5EF4-FFF2-40B4-BE49-F238E27FC236}">
                    <a16:creationId xmlns:a16="http://schemas.microsoft.com/office/drawing/2014/main" id="{0204DD82-6DE4-8556-C8BD-023D2ABAFA62}"/>
                  </a:ext>
                </a:extLst>
              </p:cNvPr>
              <p:cNvSpPr/>
              <p:nvPr/>
            </p:nvSpPr>
            <p:spPr>
              <a:xfrm>
                <a:off x="7004925" y="448528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664" name="矩形 663">
                <a:extLst>
                  <a:ext uri="{FF2B5EF4-FFF2-40B4-BE49-F238E27FC236}">
                    <a16:creationId xmlns:a16="http://schemas.microsoft.com/office/drawing/2014/main" id="{DC9A5B03-47A5-29F4-C1DF-E9EEC0B63B11}"/>
                  </a:ext>
                </a:extLst>
              </p:cNvPr>
              <p:cNvSpPr/>
              <p:nvPr/>
            </p:nvSpPr>
            <p:spPr>
              <a:xfrm>
                <a:off x="6881389" y="411678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665" name="矩形 664">
                <a:extLst>
                  <a:ext uri="{FF2B5EF4-FFF2-40B4-BE49-F238E27FC236}">
                    <a16:creationId xmlns:a16="http://schemas.microsoft.com/office/drawing/2014/main" id="{C0B787E9-72B2-C734-791B-B98D33A5D826}"/>
                  </a:ext>
                </a:extLst>
              </p:cNvPr>
              <p:cNvSpPr/>
              <p:nvPr/>
            </p:nvSpPr>
            <p:spPr>
              <a:xfrm>
                <a:off x="7004970" y="411678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666" name="矩形 665">
                <a:extLst>
                  <a:ext uri="{FF2B5EF4-FFF2-40B4-BE49-F238E27FC236}">
                    <a16:creationId xmlns:a16="http://schemas.microsoft.com/office/drawing/2014/main" id="{823716DE-6C69-3E0E-8EC6-07A2839ADB98}"/>
                  </a:ext>
                </a:extLst>
              </p:cNvPr>
              <p:cNvSpPr/>
              <p:nvPr/>
            </p:nvSpPr>
            <p:spPr>
              <a:xfrm>
                <a:off x="6881345" y="4608865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667" name="矩形 666">
                <a:extLst>
                  <a:ext uri="{FF2B5EF4-FFF2-40B4-BE49-F238E27FC236}">
                    <a16:creationId xmlns:a16="http://schemas.microsoft.com/office/drawing/2014/main" id="{45A05694-51EB-0EFE-2A00-BFDE51FC4CA2}"/>
                  </a:ext>
                </a:extLst>
              </p:cNvPr>
              <p:cNvSpPr/>
              <p:nvPr/>
            </p:nvSpPr>
            <p:spPr>
              <a:xfrm>
                <a:off x="7004925" y="460886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668" name="矩形 667">
                <a:extLst>
                  <a:ext uri="{FF2B5EF4-FFF2-40B4-BE49-F238E27FC236}">
                    <a16:creationId xmlns:a16="http://schemas.microsoft.com/office/drawing/2014/main" id="{95322228-842C-7321-22A8-3753F0568BC4}"/>
                  </a:ext>
                </a:extLst>
              </p:cNvPr>
              <p:cNvSpPr/>
              <p:nvPr/>
            </p:nvSpPr>
            <p:spPr>
              <a:xfrm>
                <a:off x="7128461" y="374603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669" name="矩形 668">
                <a:extLst>
                  <a:ext uri="{FF2B5EF4-FFF2-40B4-BE49-F238E27FC236}">
                    <a16:creationId xmlns:a16="http://schemas.microsoft.com/office/drawing/2014/main" id="{F3DB8EEC-CDD8-A101-907B-3A7E00DB6120}"/>
                  </a:ext>
                </a:extLst>
              </p:cNvPr>
              <p:cNvSpPr/>
              <p:nvPr/>
            </p:nvSpPr>
            <p:spPr>
              <a:xfrm>
                <a:off x="7252042" y="374603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670" name="矩形 669">
                <a:extLst>
                  <a:ext uri="{FF2B5EF4-FFF2-40B4-BE49-F238E27FC236}">
                    <a16:creationId xmlns:a16="http://schemas.microsoft.com/office/drawing/2014/main" id="{39FA34D9-F50D-AD9C-82FB-11BB1B4486FB}"/>
                  </a:ext>
                </a:extLst>
              </p:cNvPr>
              <p:cNvSpPr/>
              <p:nvPr/>
            </p:nvSpPr>
            <p:spPr>
              <a:xfrm>
                <a:off x="7128417" y="423812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671" name="矩形 670">
                <a:extLst>
                  <a:ext uri="{FF2B5EF4-FFF2-40B4-BE49-F238E27FC236}">
                    <a16:creationId xmlns:a16="http://schemas.microsoft.com/office/drawing/2014/main" id="{B8B0D9C2-8A02-06EA-AA89-B9375CCF526F}"/>
                  </a:ext>
                </a:extLst>
              </p:cNvPr>
              <p:cNvSpPr/>
              <p:nvPr/>
            </p:nvSpPr>
            <p:spPr>
              <a:xfrm>
                <a:off x="7251997" y="4238122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672" name="矩形 671">
                <a:extLst>
                  <a:ext uri="{FF2B5EF4-FFF2-40B4-BE49-F238E27FC236}">
                    <a16:creationId xmlns:a16="http://schemas.microsoft.com/office/drawing/2014/main" id="{8F90EBC0-9809-49A4-0C17-DBD1DA559377}"/>
                  </a:ext>
                </a:extLst>
              </p:cNvPr>
              <p:cNvSpPr/>
              <p:nvPr/>
            </p:nvSpPr>
            <p:spPr>
              <a:xfrm>
                <a:off x="7128461" y="386962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673" name="矩形 672">
                <a:extLst>
                  <a:ext uri="{FF2B5EF4-FFF2-40B4-BE49-F238E27FC236}">
                    <a16:creationId xmlns:a16="http://schemas.microsoft.com/office/drawing/2014/main" id="{EA57D6BB-E3B6-1DD4-6325-53F4CC44814A}"/>
                  </a:ext>
                </a:extLst>
              </p:cNvPr>
              <p:cNvSpPr/>
              <p:nvPr/>
            </p:nvSpPr>
            <p:spPr>
              <a:xfrm>
                <a:off x="7252042" y="386961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674" name="矩形 673">
                <a:extLst>
                  <a:ext uri="{FF2B5EF4-FFF2-40B4-BE49-F238E27FC236}">
                    <a16:creationId xmlns:a16="http://schemas.microsoft.com/office/drawing/2014/main" id="{B90EE21E-B011-95A0-CCAE-3AE689F1927F}"/>
                  </a:ext>
                </a:extLst>
              </p:cNvPr>
              <p:cNvSpPr/>
              <p:nvPr/>
            </p:nvSpPr>
            <p:spPr>
              <a:xfrm>
                <a:off x="7128417" y="436170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675" name="矩形 674">
                <a:extLst>
                  <a:ext uri="{FF2B5EF4-FFF2-40B4-BE49-F238E27FC236}">
                    <a16:creationId xmlns:a16="http://schemas.microsoft.com/office/drawing/2014/main" id="{1A52DC51-C495-CB2E-CF25-B8D4E7B961AC}"/>
                  </a:ext>
                </a:extLst>
              </p:cNvPr>
              <p:cNvSpPr/>
              <p:nvPr/>
            </p:nvSpPr>
            <p:spPr>
              <a:xfrm>
                <a:off x="7251997" y="436170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676" name="矩形 675">
                <a:extLst>
                  <a:ext uri="{FF2B5EF4-FFF2-40B4-BE49-F238E27FC236}">
                    <a16:creationId xmlns:a16="http://schemas.microsoft.com/office/drawing/2014/main" id="{03599E62-0F2A-0BAB-D977-C1E627DDD6BB}"/>
                  </a:ext>
                </a:extLst>
              </p:cNvPr>
              <p:cNvSpPr/>
              <p:nvPr/>
            </p:nvSpPr>
            <p:spPr>
              <a:xfrm>
                <a:off x="7128461" y="399320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677" name="矩形 676">
                <a:extLst>
                  <a:ext uri="{FF2B5EF4-FFF2-40B4-BE49-F238E27FC236}">
                    <a16:creationId xmlns:a16="http://schemas.microsoft.com/office/drawing/2014/main" id="{8359BF91-3706-437F-A340-391134E3AF58}"/>
                  </a:ext>
                </a:extLst>
              </p:cNvPr>
              <p:cNvSpPr/>
              <p:nvPr/>
            </p:nvSpPr>
            <p:spPr>
              <a:xfrm>
                <a:off x="7252042" y="399320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678" name="矩形 677">
                <a:extLst>
                  <a:ext uri="{FF2B5EF4-FFF2-40B4-BE49-F238E27FC236}">
                    <a16:creationId xmlns:a16="http://schemas.microsoft.com/office/drawing/2014/main" id="{9CDB47B3-AD31-A003-50ED-74E4A5ADAE4F}"/>
                  </a:ext>
                </a:extLst>
              </p:cNvPr>
              <p:cNvSpPr/>
              <p:nvPr/>
            </p:nvSpPr>
            <p:spPr>
              <a:xfrm>
                <a:off x="7128417" y="448528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679" name="矩形 678">
                <a:extLst>
                  <a:ext uri="{FF2B5EF4-FFF2-40B4-BE49-F238E27FC236}">
                    <a16:creationId xmlns:a16="http://schemas.microsoft.com/office/drawing/2014/main" id="{6A487A37-DFF4-50C6-CA11-2E242DB67034}"/>
                  </a:ext>
                </a:extLst>
              </p:cNvPr>
              <p:cNvSpPr/>
              <p:nvPr/>
            </p:nvSpPr>
            <p:spPr>
              <a:xfrm>
                <a:off x="7251997" y="448528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680" name="矩形 679">
                <a:extLst>
                  <a:ext uri="{FF2B5EF4-FFF2-40B4-BE49-F238E27FC236}">
                    <a16:creationId xmlns:a16="http://schemas.microsoft.com/office/drawing/2014/main" id="{71907FDA-CBC5-76B3-3386-CD9B9E7A46B0}"/>
                  </a:ext>
                </a:extLst>
              </p:cNvPr>
              <p:cNvSpPr/>
              <p:nvPr/>
            </p:nvSpPr>
            <p:spPr>
              <a:xfrm>
                <a:off x="7128461" y="411678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681" name="矩形 680">
                <a:extLst>
                  <a:ext uri="{FF2B5EF4-FFF2-40B4-BE49-F238E27FC236}">
                    <a16:creationId xmlns:a16="http://schemas.microsoft.com/office/drawing/2014/main" id="{8417B2A8-4D76-3E3A-06F3-04CFDFED57B8}"/>
                  </a:ext>
                </a:extLst>
              </p:cNvPr>
              <p:cNvSpPr/>
              <p:nvPr/>
            </p:nvSpPr>
            <p:spPr>
              <a:xfrm>
                <a:off x="7252042" y="411678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682" name="矩形 681">
                <a:extLst>
                  <a:ext uri="{FF2B5EF4-FFF2-40B4-BE49-F238E27FC236}">
                    <a16:creationId xmlns:a16="http://schemas.microsoft.com/office/drawing/2014/main" id="{730B9ED1-F135-88B3-0C9F-518C1BABF6D3}"/>
                  </a:ext>
                </a:extLst>
              </p:cNvPr>
              <p:cNvSpPr/>
              <p:nvPr/>
            </p:nvSpPr>
            <p:spPr>
              <a:xfrm>
                <a:off x="7128417" y="460886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683" name="矩形 682">
                <a:extLst>
                  <a:ext uri="{FF2B5EF4-FFF2-40B4-BE49-F238E27FC236}">
                    <a16:creationId xmlns:a16="http://schemas.microsoft.com/office/drawing/2014/main" id="{3DC084BA-A7D6-FE91-228F-1166F91A4E4E}"/>
                  </a:ext>
                </a:extLst>
              </p:cNvPr>
              <p:cNvSpPr/>
              <p:nvPr/>
            </p:nvSpPr>
            <p:spPr>
              <a:xfrm>
                <a:off x="7251997" y="460886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</p:grpSp>
        <p:grpSp>
          <p:nvGrpSpPr>
            <p:cNvPr id="550" name="组合 549">
              <a:extLst>
                <a:ext uri="{FF2B5EF4-FFF2-40B4-BE49-F238E27FC236}">
                  <a16:creationId xmlns:a16="http://schemas.microsoft.com/office/drawing/2014/main" id="{07CCDEA2-B65E-2089-0D74-78B1446F527F}"/>
                </a:ext>
              </a:extLst>
            </p:cNvPr>
            <p:cNvGrpSpPr/>
            <p:nvPr/>
          </p:nvGrpSpPr>
          <p:grpSpPr>
            <a:xfrm>
              <a:off x="4286859" y="5238248"/>
              <a:ext cx="988332" cy="986407"/>
              <a:chOff x="6539691" y="3898439"/>
              <a:chExt cx="988332" cy="986407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556" name="矩形 555">
                <a:extLst>
                  <a:ext uri="{FF2B5EF4-FFF2-40B4-BE49-F238E27FC236}">
                    <a16:creationId xmlns:a16="http://schemas.microsoft.com/office/drawing/2014/main" id="{F3DEB68B-1B3C-72D1-3B40-553216BF57BA}"/>
                  </a:ext>
                </a:extLst>
              </p:cNvPr>
              <p:cNvSpPr/>
              <p:nvPr/>
            </p:nvSpPr>
            <p:spPr>
              <a:xfrm>
                <a:off x="6539735" y="389844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57" name="矩形 556">
                <a:extLst>
                  <a:ext uri="{FF2B5EF4-FFF2-40B4-BE49-F238E27FC236}">
                    <a16:creationId xmlns:a16="http://schemas.microsoft.com/office/drawing/2014/main" id="{9C49EF5F-25B3-7A6E-3459-F1DC35E22641}"/>
                  </a:ext>
                </a:extLst>
              </p:cNvPr>
              <p:cNvSpPr/>
              <p:nvPr/>
            </p:nvSpPr>
            <p:spPr>
              <a:xfrm>
                <a:off x="6663316" y="389844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58" name="矩形 557">
                <a:extLst>
                  <a:ext uri="{FF2B5EF4-FFF2-40B4-BE49-F238E27FC236}">
                    <a16:creationId xmlns:a16="http://schemas.microsoft.com/office/drawing/2014/main" id="{B9206243-5F9C-ED30-1D59-5C5077C661D9}"/>
                  </a:ext>
                </a:extLst>
              </p:cNvPr>
              <p:cNvSpPr/>
              <p:nvPr/>
            </p:nvSpPr>
            <p:spPr>
              <a:xfrm>
                <a:off x="6539691" y="439052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59" name="矩形 558">
                <a:extLst>
                  <a:ext uri="{FF2B5EF4-FFF2-40B4-BE49-F238E27FC236}">
                    <a16:creationId xmlns:a16="http://schemas.microsoft.com/office/drawing/2014/main" id="{8FDA4507-ABF2-FDC5-B376-752EDCDC0CAF}"/>
                  </a:ext>
                </a:extLst>
              </p:cNvPr>
              <p:cNvSpPr/>
              <p:nvPr/>
            </p:nvSpPr>
            <p:spPr>
              <a:xfrm>
                <a:off x="6663271" y="439052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60" name="矩形 559">
                <a:extLst>
                  <a:ext uri="{FF2B5EF4-FFF2-40B4-BE49-F238E27FC236}">
                    <a16:creationId xmlns:a16="http://schemas.microsoft.com/office/drawing/2014/main" id="{707988E0-9AEE-C995-2E19-7D626B02AA21}"/>
                  </a:ext>
                </a:extLst>
              </p:cNvPr>
              <p:cNvSpPr/>
              <p:nvPr/>
            </p:nvSpPr>
            <p:spPr>
              <a:xfrm>
                <a:off x="6539735" y="402202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61" name="矩形 560">
                <a:extLst>
                  <a:ext uri="{FF2B5EF4-FFF2-40B4-BE49-F238E27FC236}">
                    <a16:creationId xmlns:a16="http://schemas.microsoft.com/office/drawing/2014/main" id="{447EF059-8C6A-89B5-7113-AA7E6D572A16}"/>
                  </a:ext>
                </a:extLst>
              </p:cNvPr>
              <p:cNvSpPr/>
              <p:nvPr/>
            </p:nvSpPr>
            <p:spPr>
              <a:xfrm>
                <a:off x="6663316" y="402202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62" name="矩形 561">
                <a:extLst>
                  <a:ext uri="{FF2B5EF4-FFF2-40B4-BE49-F238E27FC236}">
                    <a16:creationId xmlns:a16="http://schemas.microsoft.com/office/drawing/2014/main" id="{E333E162-51B2-8DD6-5C02-074609CDA810}"/>
                  </a:ext>
                </a:extLst>
              </p:cNvPr>
              <p:cNvSpPr/>
              <p:nvPr/>
            </p:nvSpPr>
            <p:spPr>
              <a:xfrm>
                <a:off x="6539691" y="451410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63" name="矩形 562">
                <a:extLst>
                  <a:ext uri="{FF2B5EF4-FFF2-40B4-BE49-F238E27FC236}">
                    <a16:creationId xmlns:a16="http://schemas.microsoft.com/office/drawing/2014/main" id="{2D440979-0D23-2C73-1BE6-4570E61C7BA9}"/>
                  </a:ext>
                </a:extLst>
              </p:cNvPr>
              <p:cNvSpPr/>
              <p:nvPr/>
            </p:nvSpPr>
            <p:spPr>
              <a:xfrm>
                <a:off x="6663271" y="451410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64" name="矩形 563">
                <a:extLst>
                  <a:ext uri="{FF2B5EF4-FFF2-40B4-BE49-F238E27FC236}">
                    <a16:creationId xmlns:a16="http://schemas.microsoft.com/office/drawing/2014/main" id="{FFBA1870-0A48-813B-F382-9FF6308EC55C}"/>
                  </a:ext>
                </a:extLst>
              </p:cNvPr>
              <p:cNvSpPr/>
              <p:nvPr/>
            </p:nvSpPr>
            <p:spPr>
              <a:xfrm>
                <a:off x="6539735" y="4145602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65" name="矩形 564">
                <a:extLst>
                  <a:ext uri="{FF2B5EF4-FFF2-40B4-BE49-F238E27FC236}">
                    <a16:creationId xmlns:a16="http://schemas.microsoft.com/office/drawing/2014/main" id="{98F33DCB-BFCB-0510-F42F-28F4A5B95F1D}"/>
                  </a:ext>
                </a:extLst>
              </p:cNvPr>
              <p:cNvSpPr/>
              <p:nvPr/>
            </p:nvSpPr>
            <p:spPr>
              <a:xfrm>
                <a:off x="6663316" y="414560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66" name="矩形 565">
                <a:extLst>
                  <a:ext uri="{FF2B5EF4-FFF2-40B4-BE49-F238E27FC236}">
                    <a16:creationId xmlns:a16="http://schemas.microsoft.com/office/drawing/2014/main" id="{94DB6470-460E-584D-72BE-ADF9A614F489}"/>
                  </a:ext>
                </a:extLst>
              </p:cNvPr>
              <p:cNvSpPr/>
              <p:nvPr/>
            </p:nvSpPr>
            <p:spPr>
              <a:xfrm>
                <a:off x="6539691" y="4637685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67" name="矩形 566">
                <a:extLst>
                  <a:ext uri="{FF2B5EF4-FFF2-40B4-BE49-F238E27FC236}">
                    <a16:creationId xmlns:a16="http://schemas.microsoft.com/office/drawing/2014/main" id="{03A65507-6E22-AC5F-5687-BB613E018127}"/>
                  </a:ext>
                </a:extLst>
              </p:cNvPr>
              <p:cNvSpPr/>
              <p:nvPr/>
            </p:nvSpPr>
            <p:spPr>
              <a:xfrm>
                <a:off x="6663271" y="463768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68" name="矩形 567">
                <a:extLst>
                  <a:ext uri="{FF2B5EF4-FFF2-40B4-BE49-F238E27FC236}">
                    <a16:creationId xmlns:a16="http://schemas.microsoft.com/office/drawing/2014/main" id="{E70B0245-21DA-FF58-39E3-190AA0212B85}"/>
                  </a:ext>
                </a:extLst>
              </p:cNvPr>
              <p:cNvSpPr/>
              <p:nvPr/>
            </p:nvSpPr>
            <p:spPr>
              <a:xfrm>
                <a:off x="6539735" y="426918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69" name="矩形 568">
                <a:extLst>
                  <a:ext uri="{FF2B5EF4-FFF2-40B4-BE49-F238E27FC236}">
                    <a16:creationId xmlns:a16="http://schemas.microsoft.com/office/drawing/2014/main" id="{F13970D8-5336-734C-2143-C0FF94AF6040}"/>
                  </a:ext>
                </a:extLst>
              </p:cNvPr>
              <p:cNvSpPr/>
              <p:nvPr/>
            </p:nvSpPr>
            <p:spPr>
              <a:xfrm>
                <a:off x="6663316" y="426918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70" name="矩形 569">
                <a:extLst>
                  <a:ext uri="{FF2B5EF4-FFF2-40B4-BE49-F238E27FC236}">
                    <a16:creationId xmlns:a16="http://schemas.microsoft.com/office/drawing/2014/main" id="{10E9FB0D-1F33-AD06-D876-9C82DEDE3E6E}"/>
                  </a:ext>
                </a:extLst>
              </p:cNvPr>
              <p:cNvSpPr/>
              <p:nvPr/>
            </p:nvSpPr>
            <p:spPr>
              <a:xfrm>
                <a:off x="6539691" y="4761265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71" name="矩形 570">
                <a:extLst>
                  <a:ext uri="{FF2B5EF4-FFF2-40B4-BE49-F238E27FC236}">
                    <a16:creationId xmlns:a16="http://schemas.microsoft.com/office/drawing/2014/main" id="{77BB1306-63E0-C7C7-4B24-8E9645E0ED5D}"/>
                  </a:ext>
                </a:extLst>
              </p:cNvPr>
              <p:cNvSpPr/>
              <p:nvPr/>
            </p:nvSpPr>
            <p:spPr>
              <a:xfrm>
                <a:off x="6663271" y="476126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72" name="矩形 571">
                <a:extLst>
                  <a:ext uri="{FF2B5EF4-FFF2-40B4-BE49-F238E27FC236}">
                    <a16:creationId xmlns:a16="http://schemas.microsoft.com/office/drawing/2014/main" id="{37865BD0-384F-F4D9-FD65-7A4E7D1FC44E}"/>
                  </a:ext>
                </a:extLst>
              </p:cNvPr>
              <p:cNvSpPr/>
              <p:nvPr/>
            </p:nvSpPr>
            <p:spPr>
              <a:xfrm>
                <a:off x="6786807" y="389843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73" name="矩形 572">
                <a:extLst>
                  <a:ext uri="{FF2B5EF4-FFF2-40B4-BE49-F238E27FC236}">
                    <a16:creationId xmlns:a16="http://schemas.microsoft.com/office/drawing/2014/main" id="{DCAF274A-DAD1-098E-284F-D76420376166}"/>
                  </a:ext>
                </a:extLst>
              </p:cNvPr>
              <p:cNvSpPr/>
              <p:nvPr/>
            </p:nvSpPr>
            <p:spPr>
              <a:xfrm>
                <a:off x="6910388" y="389843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74" name="矩形 573">
                <a:extLst>
                  <a:ext uri="{FF2B5EF4-FFF2-40B4-BE49-F238E27FC236}">
                    <a16:creationId xmlns:a16="http://schemas.microsoft.com/office/drawing/2014/main" id="{0D7A0F3E-8950-0CE8-64B8-CDA249C9E95E}"/>
                  </a:ext>
                </a:extLst>
              </p:cNvPr>
              <p:cNvSpPr/>
              <p:nvPr/>
            </p:nvSpPr>
            <p:spPr>
              <a:xfrm>
                <a:off x="6786763" y="439052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75" name="矩形 574">
                <a:extLst>
                  <a:ext uri="{FF2B5EF4-FFF2-40B4-BE49-F238E27FC236}">
                    <a16:creationId xmlns:a16="http://schemas.microsoft.com/office/drawing/2014/main" id="{AE033A30-E3F3-A126-D4CC-1A81107C4F9E}"/>
                  </a:ext>
                </a:extLst>
              </p:cNvPr>
              <p:cNvSpPr/>
              <p:nvPr/>
            </p:nvSpPr>
            <p:spPr>
              <a:xfrm>
                <a:off x="6910343" y="4390522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76" name="矩形 575">
                <a:extLst>
                  <a:ext uri="{FF2B5EF4-FFF2-40B4-BE49-F238E27FC236}">
                    <a16:creationId xmlns:a16="http://schemas.microsoft.com/office/drawing/2014/main" id="{A4585C12-F635-65DD-7827-EA5560FC60BA}"/>
                  </a:ext>
                </a:extLst>
              </p:cNvPr>
              <p:cNvSpPr/>
              <p:nvPr/>
            </p:nvSpPr>
            <p:spPr>
              <a:xfrm>
                <a:off x="6786807" y="402202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77" name="矩形 576">
                <a:extLst>
                  <a:ext uri="{FF2B5EF4-FFF2-40B4-BE49-F238E27FC236}">
                    <a16:creationId xmlns:a16="http://schemas.microsoft.com/office/drawing/2014/main" id="{B1DFE2AA-043A-115B-9F4C-C5D9FBF1D521}"/>
                  </a:ext>
                </a:extLst>
              </p:cNvPr>
              <p:cNvSpPr/>
              <p:nvPr/>
            </p:nvSpPr>
            <p:spPr>
              <a:xfrm>
                <a:off x="6910388" y="402201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78" name="矩形 577">
                <a:extLst>
                  <a:ext uri="{FF2B5EF4-FFF2-40B4-BE49-F238E27FC236}">
                    <a16:creationId xmlns:a16="http://schemas.microsoft.com/office/drawing/2014/main" id="{86042EAE-30D8-30FD-2903-BD7C8D9B59A1}"/>
                  </a:ext>
                </a:extLst>
              </p:cNvPr>
              <p:cNvSpPr/>
              <p:nvPr/>
            </p:nvSpPr>
            <p:spPr>
              <a:xfrm>
                <a:off x="6786763" y="451410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79" name="矩形 578">
                <a:extLst>
                  <a:ext uri="{FF2B5EF4-FFF2-40B4-BE49-F238E27FC236}">
                    <a16:creationId xmlns:a16="http://schemas.microsoft.com/office/drawing/2014/main" id="{1A07940A-A90B-C5CC-1EE7-B09B6A312B2C}"/>
                  </a:ext>
                </a:extLst>
              </p:cNvPr>
              <p:cNvSpPr/>
              <p:nvPr/>
            </p:nvSpPr>
            <p:spPr>
              <a:xfrm>
                <a:off x="6910343" y="451410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80" name="矩形 579">
                <a:extLst>
                  <a:ext uri="{FF2B5EF4-FFF2-40B4-BE49-F238E27FC236}">
                    <a16:creationId xmlns:a16="http://schemas.microsoft.com/office/drawing/2014/main" id="{B44EEC97-A9AA-1FFA-8FBA-49FDD2F5335C}"/>
                  </a:ext>
                </a:extLst>
              </p:cNvPr>
              <p:cNvSpPr/>
              <p:nvPr/>
            </p:nvSpPr>
            <p:spPr>
              <a:xfrm>
                <a:off x="6786807" y="414560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81" name="矩形 580">
                <a:extLst>
                  <a:ext uri="{FF2B5EF4-FFF2-40B4-BE49-F238E27FC236}">
                    <a16:creationId xmlns:a16="http://schemas.microsoft.com/office/drawing/2014/main" id="{5FF2CCCA-22F2-7C41-A874-9DCC43312FB5}"/>
                  </a:ext>
                </a:extLst>
              </p:cNvPr>
              <p:cNvSpPr/>
              <p:nvPr/>
            </p:nvSpPr>
            <p:spPr>
              <a:xfrm>
                <a:off x="6910388" y="414560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82" name="矩形 581">
                <a:extLst>
                  <a:ext uri="{FF2B5EF4-FFF2-40B4-BE49-F238E27FC236}">
                    <a16:creationId xmlns:a16="http://schemas.microsoft.com/office/drawing/2014/main" id="{A295BB2F-9A40-8E51-FBB4-05801D68FE61}"/>
                  </a:ext>
                </a:extLst>
              </p:cNvPr>
              <p:cNvSpPr/>
              <p:nvPr/>
            </p:nvSpPr>
            <p:spPr>
              <a:xfrm>
                <a:off x="6786763" y="463768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83" name="矩形 582">
                <a:extLst>
                  <a:ext uri="{FF2B5EF4-FFF2-40B4-BE49-F238E27FC236}">
                    <a16:creationId xmlns:a16="http://schemas.microsoft.com/office/drawing/2014/main" id="{9D3476E7-B978-1300-C983-1B0580C868C6}"/>
                  </a:ext>
                </a:extLst>
              </p:cNvPr>
              <p:cNvSpPr/>
              <p:nvPr/>
            </p:nvSpPr>
            <p:spPr>
              <a:xfrm>
                <a:off x="6910343" y="463768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84" name="矩形 583">
                <a:extLst>
                  <a:ext uri="{FF2B5EF4-FFF2-40B4-BE49-F238E27FC236}">
                    <a16:creationId xmlns:a16="http://schemas.microsoft.com/office/drawing/2014/main" id="{F08C9F80-E9AD-972C-384A-46CFD5E94D9B}"/>
                  </a:ext>
                </a:extLst>
              </p:cNvPr>
              <p:cNvSpPr/>
              <p:nvPr/>
            </p:nvSpPr>
            <p:spPr>
              <a:xfrm>
                <a:off x="6786807" y="426918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85" name="矩形 584">
                <a:extLst>
                  <a:ext uri="{FF2B5EF4-FFF2-40B4-BE49-F238E27FC236}">
                    <a16:creationId xmlns:a16="http://schemas.microsoft.com/office/drawing/2014/main" id="{18DABB0B-A589-AB16-BFEA-54F3E6887B28}"/>
                  </a:ext>
                </a:extLst>
              </p:cNvPr>
              <p:cNvSpPr/>
              <p:nvPr/>
            </p:nvSpPr>
            <p:spPr>
              <a:xfrm>
                <a:off x="6910388" y="426918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86" name="矩形 585">
                <a:extLst>
                  <a:ext uri="{FF2B5EF4-FFF2-40B4-BE49-F238E27FC236}">
                    <a16:creationId xmlns:a16="http://schemas.microsoft.com/office/drawing/2014/main" id="{BFA0825B-5D51-2EF0-3E26-9D77B4330513}"/>
                  </a:ext>
                </a:extLst>
              </p:cNvPr>
              <p:cNvSpPr/>
              <p:nvPr/>
            </p:nvSpPr>
            <p:spPr>
              <a:xfrm>
                <a:off x="6786763" y="476126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87" name="矩形 586">
                <a:extLst>
                  <a:ext uri="{FF2B5EF4-FFF2-40B4-BE49-F238E27FC236}">
                    <a16:creationId xmlns:a16="http://schemas.microsoft.com/office/drawing/2014/main" id="{A96BF4CD-2256-3F81-0D70-AFCF52029C0D}"/>
                  </a:ext>
                </a:extLst>
              </p:cNvPr>
              <p:cNvSpPr/>
              <p:nvPr/>
            </p:nvSpPr>
            <p:spPr>
              <a:xfrm>
                <a:off x="6910343" y="476126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88" name="矩形 587">
                <a:extLst>
                  <a:ext uri="{FF2B5EF4-FFF2-40B4-BE49-F238E27FC236}">
                    <a16:creationId xmlns:a16="http://schemas.microsoft.com/office/drawing/2014/main" id="{1DCD2E31-46DC-5605-B898-B588A3A5A678}"/>
                  </a:ext>
                </a:extLst>
              </p:cNvPr>
              <p:cNvSpPr/>
              <p:nvPr/>
            </p:nvSpPr>
            <p:spPr>
              <a:xfrm>
                <a:off x="7033789" y="389844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89" name="矩形 588">
                <a:extLst>
                  <a:ext uri="{FF2B5EF4-FFF2-40B4-BE49-F238E27FC236}">
                    <a16:creationId xmlns:a16="http://schemas.microsoft.com/office/drawing/2014/main" id="{A58082F2-4950-DBDA-AEC2-C3E4051ECBE7}"/>
                  </a:ext>
                </a:extLst>
              </p:cNvPr>
              <p:cNvSpPr/>
              <p:nvPr/>
            </p:nvSpPr>
            <p:spPr>
              <a:xfrm>
                <a:off x="7157370" y="389844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90" name="矩形 589">
                <a:extLst>
                  <a:ext uri="{FF2B5EF4-FFF2-40B4-BE49-F238E27FC236}">
                    <a16:creationId xmlns:a16="http://schemas.microsoft.com/office/drawing/2014/main" id="{95CFC54B-B826-97BF-43EB-1F3195E25D95}"/>
                  </a:ext>
                </a:extLst>
              </p:cNvPr>
              <p:cNvSpPr/>
              <p:nvPr/>
            </p:nvSpPr>
            <p:spPr>
              <a:xfrm>
                <a:off x="7033745" y="439052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91" name="矩形 590">
                <a:extLst>
                  <a:ext uri="{FF2B5EF4-FFF2-40B4-BE49-F238E27FC236}">
                    <a16:creationId xmlns:a16="http://schemas.microsoft.com/office/drawing/2014/main" id="{68C0D358-91AF-AE41-0D44-D79841790A84}"/>
                  </a:ext>
                </a:extLst>
              </p:cNvPr>
              <p:cNvSpPr/>
              <p:nvPr/>
            </p:nvSpPr>
            <p:spPr>
              <a:xfrm>
                <a:off x="7157325" y="439052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92" name="矩形 591">
                <a:extLst>
                  <a:ext uri="{FF2B5EF4-FFF2-40B4-BE49-F238E27FC236}">
                    <a16:creationId xmlns:a16="http://schemas.microsoft.com/office/drawing/2014/main" id="{7EB963B0-301A-34B8-9B21-5202A1680CDE}"/>
                  </a:ext>
                </a:extLst>
              </p:cNvPr>
              <p:cNvSpPr/>
              <p:nvPr/>
            </p:nvSpPr>
            <p:spPr>
              <a:xfrm>
                <a:off x="7033789" y="402202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93" name="矩形 592">
                <a:extLst>
                  <a:ext uri="{FF2B5EF4-FFF2-40B4-BE49-F238E27FC236}">
                    <a16:creationId xmlns:a16="http://schemas.microsoft.com/office/drawing/2014/main" id="{DA8D332E-5838-D9B8-2EA1-E12D6E63CFEA}"/>
                  </a:ext>
                </a:extLst>
              </p:cNvPr>
              <p:cNvSpPr/>
              <p:nvPr/>
            </p:nvSpPr>
            <p:spPr>
              <a:xfrm>
                <a:off x="7157370" y="402202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94" name="矩形 593">
                <a:extLst>
                  <a:ext uri="{FF2B5EF4-FFF2-40B4-BE49-F238E27FC236}">
                    <a16:creationId xmlns:a16="http://schemas.microsoft.com/office/drawing/2014/main" id="{C3478826-0A28-C38C-D4FC-0B217A98EFF5}"/>
                  </a:ext>
                </a:extLst>
              </p:cNvPr>
              <p:cNvSpPr/>
              <p:nvPr/>
            </p:nvSpPr>
            <p:spPr>
              <a:xfrm>
                <a:off x="7033745" y="451410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95" name="矩形 594">
                <a:extLst>
                  <a:ext uri="{FF2B5EF4-FFF2-40B4-BE49-F238E27FC236}">
                    <a16:creationId xmlns:a16="http://schemas.microsoft.com/office/drawing/2014/main" id="{AAF4F48D-8478-D86C-5BDD-209CE5DA1C49}"/>
                  </a:ext>
                </a:extLst>
              </p:cNvPr>
              <p:cNvSpPr/>
              <p:nvPr/>
            </p:nvSpPr>
            <p:spPr>
              <a:xfrm>
                <a:off x="7157325" y="451410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96" name="矩形 595">
                <a:extLst>
                  <a:ext uri="{FF2B5EF4-FFF2-40B4-BE49-F238E27FC236}">
                    <a16:creationId xmlns:a16="http://schemas.microsoft.com/office/drawing/2014/main" id="{6C17332F-797F-F5E2-EED8-5CA0751079A3}"/>
                  </a:ext>
                </a:extLst>
              </p:cNvPr>
              <p:cNvSpPr/>
              <p:nvPr/>
            </p:nvSpPr>
            <p:spPr>
              <a:xfrm>
                <a:off x="7033789" y="4145602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97" name="矩形 596">
                <a:extLst>
                  <a:ext uri="{FF2B5EF4-FFF2-40B4-BE49-F238E27FC236}">
                    <a16:creationId xmlns:a16="http://schemas.microsoft.com/office/drawing/2014/main" id="{132818B7-A012-777C-B832-46A0C2B08843}"/>
                  </a:ext>
                </a:extLst>
              </p:cNvPr>
              <p:cNvSpPr/>
              <p:nvPr/>
            </p:nvSpPr>
            <p:spPr>
              <a:xfrm>
                <a:off x="7157370" y="414560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98" name="矩形 597">
                <a:extLst>
                  <a:ext uri="{FF2B5EF4-FFF2-40B4-BE49-F238E27FC236}">
                    <a16:creationId xmlns:a16="http://schemas.microsoft.com/office/drawing/2014/main" id="{DCA84187-B9DC-4B2C-9417-8A33EB974AC4}"/>
                  </a:ext>
                </a:extLst>
              </p:cNvPr>
              <p:cNvSpPr/>
              <p:nvPr/>
            </p:nvSpPr>
            <p:spPr>
              <a:xfrm>
                <a:off x="7033745" y="4637685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99" name="矩形 598">
                <a:extLst>
                  <a:ext uri="{FF2B5EF4-FFF2-40B4-BE49-F238E27FC236}">
                    <a16:creationId xmlns:a16="http://schemas.microsoft.com/office/drawing/2014/main" id="{7D60DE0E-AF47-5ABE-609D-48BE0A313F01}"/>
                  </a:ext>
                </a:extLst>
              </p:cNvPr>
              <p:cNvSpPr/>
              <p:nvPr/>
            </p:nvSpPr>
            <p:spPr>
              <a:xfrm>
                <a:off x="7157325" y="463768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600" name="矩形 599">
                <a:extLst>
                  <a:ext uri="{FF2B5EF4-FFF2-40B4-BE49-F238E27FC236}">
                    <a16:creationId xmlns:a16="http://schemas.microsoft.com/office/drawing/2014/main" id="{E4F8932A-E4C5-1BB4-94D2-78B0B433A60A}"/>
                  </a:ext>
                </a:extLst>
              </p:cNvPr>
              <p:cNvSpPr/>
              <p:nvPr/>
            </p:nvSpPr>
            <p:spPr>
              <a:xfrm>
                <a:off x="7033789" y="426918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601" name="矩形 600">
                <a:extLst>
                  <a:ext uri="{FF2B5EF4-FFF2-40B4-BE49-F238E27FC236}">
                    <a16:creationId xmlns:a16="http://schemas.microsoft.com/office/drawing/2014/main" id="{DE16B452-2F21-DC9E-F1F9-114509F5C614}"/>
                  </a:ext>
                </a:extLst>
              </p:cNvPr>
              <p:cNvSpPr/>
              <p:nvPr/>
            </p:nvSpPr>
            <p:spPr>
              <a:xfrm>
                <a:off x="7157370" y="426918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602" name="矩形 601">
                <a:extLst>
                  <a:ext uri="{FF2B5EF4-FFF2-40B4-BE49-F238E27FC236}">
                    <a16:creationId xmlns:a16="http://schemas.microsoft.com/office/drawing/2014/main" id="{B9B82A9D-E9C9-3F23-4039-9A1326B68074}"/>
                  </a:ext>
                </a:extLst>
              </p:cNvPr>
              <p:cNvSpPr/>
              <p:nvPr/>
            </p:nvSpPr>
            <p:spPr>
              <a:xfrm>
                <a:off x="7033745" y="4761265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603" name="矩形 602">
                <a:extLst>
                  <a:ext uri="{FF2B5EF4-FFF2-40B4-BE49-F238E27FC236}">
                    <a16:creationId xmlns:a16="http://schemas.microsoft.com/office/drawing/2014/main" id="{2D346BF2-A2DD-A957-B401-6D97B4C866FC}"/>
                  </a:ext>
                </a:extLst>
              </p:cNvPr>
              <p:cNvSpPr/>
              <p:nvPr/>
            </p:nvSpPr>
            <p:spPr>
              <a:xfrm>
                <a:off x="7157325" y="476126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604" name="矩形 603">
                <a:extLst>
                  <a:ext uri="{FF2B5EF4-FFF2-40B4-BE49-F238E27FC236}">
                    <a16:creationId xmlns:a16="http://schemas.microsoft.com/office/drawing/2014/main" id="{CDB3F38A-EFB4-36FB-3467-B3D34327AEB5}"/>
                  </a:ext>
                </a:extLst>
              </p:cNvPr>
              <p:cNvSpPr/>
              <p:nvPr/>
            </p:nvSpPr>
            <p:spPr>
              <a:xfrm>
                <a:off x="7280861" y="389843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605" name="矩形 604">
                <a:extLst>
                  <a:ext uri="{FF2B5EF4-FFF2-40B4-BE49-F238E27FC236}">
                    <a16:creationId xmlns:a16="http://schemas.microsoft.com/office/drawing/2014/main" id="{2FDCD9DA-56D8-A900-D81C-F072F1316CC2}"/>
                  </a:ext>
                </a:extLst>
              </p:cNvPr>
              <p:cNvSpPr/>
              <p:nvPr/>
            </p:nvSpPr>
            <p:spPr>
              <a:xfrm>
                <a:off x="7404442" y="389843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606" name="矩形 605">
                <a:extLst>
                  <a:ext uri="{FF2B5EF4-FFF2-40B4-BE49-F238E27FC236}">
                    <a16:creationId xmlns:a16="http://schemas.microsoft.com/office/drawing/2014/main" id="{65CBFDCA-3CAC-3DB9-E27D-149BE1BE972C}"/>
                  </a:ext>
                </a:extLst>
              </p:cNvPr>
              <p:cNvSpPr/>
              <p:nvPr/>
            </p:nvSpPr>
            <p:spPr>
              <a:xfrm>
                <a:off x="7280817" y="439052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607" name="矩形 606">
                <a:extLst>
                  <a:ext uri="{FF2B5EF4-FFF2-40B4-BE49-F238E27FC236}">
                    <a16:creationId xmlns:a16="http://schemas.microsoft.com/office/drawing/2014/main" id="{B2273935-E1BB-A024-BA51-5D2D60FEAE3D}"/>
                  </a:ext>
                </a:extLst>
              </p:cNvPr>
              <p:cNvSpPr/>
              <p:nvPr/>
            </p:nvSpPr>
            <p:spPr>
              <a:xfrm>
                <a:off x="7404397" y="4390522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608" name="矩形 607">
                <a:extLst>
                  <a:ext uri="{FF2B5EF4-FFF2-40B4-BE49-F238E27FC236}">
                    <a16:creationId xmlns:a16="http://schemas.microsoft.com/office/drawing/2014/main" id="{CA043A66-EF93-AEFA-78B2-C2D2AB722BC3}"/>
                  </a:ext>
                </a:extLst>
              </p:cNvPr>
              <p:cNvSpPr/>
              <p:nvPr/>
            </p:nvSpPr>
            <p:spPr>
              <a:xfrm>
                <a:off x="7280861" y="402202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609" name="矩形 608">
                <a:extLst>
                  <a:ext uri="{FF2B5EF4-FFF2-40B4-BE49-F238E27FC236}">
                    <a16:creationId xmlns:a16="http://schemas.microsoft.com/office/drawing/2014/main" id="{04110894-10E3-1283-84B4-7629A5064865}"/>
                  </a:ext>
                </a:extLst>
              </p:cNvPr>
              <p:cNvSpPr/>
              <p:nvPr/>
            </p:nvSpPr>
            <p:spPr>
              <a:xfrm>
                <a:off x="7404442" y="402201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610" name="矩形 609">
                <a:extLst>
                  <a:ext uri="{FF2B5EF4-FFF2-40B4-BE49-F238E27FC236}">
                    <a16:creationId xmlns:a16="http://schemas.microsoft.com/office/drawing/2014/main" id="{65D67A91-DC87-65CC-6640-DD4CC5AA2526}"/>
                  </a:ext>
                </a:extLst>
              </p:cNvPr>
              <p:cNvSpPr/>
              <p:nvPr/>
            </p:nvSpPr>
            <p:spPr>
              <a:xfrm>
                <a:off x="7280817" y="451410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611" name="矩形 610">
                <a:extLst>
                  <a:ext uri="{FF2B5EF4-FFF2-40B4-BE49-F238E27FC236}">
                    <a16:creationId xmlns:a16="http://schemas.microsoft.com/office/drawing/2014/main" id="{27040024-22B6-4B9E-A6ED-1B77CCCB2089}"/>
                  </a:ext>
                </a:extLst>
              </p:cNvPr>
              <p:cNvSpPr/>
              <p:nvPr/>
            </p:nvSpPr>
            <p:spPr>
              <a:xfrm>
                <a:off x="7404397" y="451410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612" name="矩形 611">
                <a:extLst>
                  <a:ext uri="{FF2B5EF4-FFF2-40B4-BE49-F238E27FC236}">
                    <a16:creationId xmlns:a16="http://schemas.microsoft.com/office/drawing/2014/main" id="{319CAF7C-1856-BCD9-23B3-9C5079A53F3E}"/>
                  </a:ext>
                </a:extLst>
              </p:cNvPr>
              <p:cNvSpPr/>
              <p:nvPr/>
            </p:nvSpPr>
            <p:spPr>
              <a:xfrm>
                <a:off x="7280861" y="414560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613" name="矩形 612">
                <a:extLst>
                  <a:ext uri="{FF2B5EF4-FFF2-40B4-BE49-F238E27FC236}">
                    <a16:creationId xmlns:a16="http://schemas.microsoft.com/office/drawing/2014/main" id="{01DE731F-898B-6C70-CD1C-34B06437CDFD}"/>
                  </a:ext>
                </a:extLst>
              </p:cNvPr>
              <p:cNvSpPr/>
              <p:nvPr/>
            </p:nvSpPr>
            <p:spPr>
              <a:xfrm>
                <a:off x="7404442" y="414560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614" name="矩形 613">
                <a:extLst>
                  <a:ext uri="{FF2B5EF4-FFF2-40B4-BE49-F238E27FC236}">
                    <a16:creationId xmlns:a16="http://schemas.microsoft.com/office/drawing/2014/main" id="{0A49C35A-1527-A5F6-B931-5644861CECA2}"/>
                  </a:ext>
                </a:extLst>
              </p:cNvPr>
              <p:cNvSpPr/>
              <p:nvPr/>
            </p:nvSpPr>
            <p:spPr>
              <a:xfrm>
                <a:off x="7280817" y="463768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615" name="矩形 614">
                <a:extLst>
                  <a:ext uri="{FF2B5EF4-FFF2-40B4-BE49-F238E27FC236}">
                    <a16:creationId xmlns:a16="http://schemas.microsoft.com/office/drawing/2014/main" id="{F9472D0E-CFC9-2643-E4C4-C1DA2A5A5B87}"/>
                  </a:ext>
                </a:extLst>
              </p:cNvPr>
              <p:cNvSpPr/>
              <p:nvPr/>
            </p:nvSpPr>
            <p:spPr>
              <a:xfrm>
                <a:off x="7404397" y="463768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616" name="矩形 615">
                <a:extLst>
                  <a:ext uri="{FF2B5EF4-FFF2-40B4-BE49-F238E27FC236}">
                    <a16:creationId xmlns:a16="http://schemas.microsoft.com/office/drawing/2014/main" id="{EEABBEF6-E980-5A2D-688C-CC4BDA048779}"/>
                  </a:ext>
                </a:extLst>
              </p:cNvPr>
              <p:cNvSpPr/>
              <p:nvPr/>
            </p:nvSpPr>
            <p:spPr>
              <a:xfrm>
                <a:off x="7280861" y="426918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617" name="矩形 616">
                <a:extLst>
                  <a:ext uri="{FF2B5EF4-FFF2-40B4-BE49-F238E27FC236}">
                    <a16:creationId xmlns:a16="http://schemas.microsoft.com/office/drawing/2014/main" id="{B7C7890F-76D8-2618-A0C3-5015ED707BD0}"/>
                  </a:ext>
                </a:extLst>
              </p:cNvPr>
              <p:cNvSpPr/>
              <p:nvPr/>
            </p:nvSpPr>
            <p:spPr>
              <a:xfrm>
                <a:off x="7404442" y="426918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618" name="矩形 617">
                <a:extLst>
                  <a:ext uri="{FF2B5EF4-FFF2-40B4-BE49-F238E27FC236}">
                    <a16:creationId xmlns:a16="http://schemas.microsoft.com/office/drawing/2014/main" id="{E1284ED7-8450-785F-0612-CB19883A06FF}"/>
                  </a:ext>
                </a:extLst>
              </p:cNvPr>
              <p:cNvSpPr/>
              <p:nvPr/>
            </p:nvSpPr>
            <p:spPr>
              <a:xfrm>
                <a:off x="7280817" y="476126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619" name="矩形 618">
                <a:extLst>
                  <a:ext uri="{FF2B5EF4-FFF2-40B4-BE49-F238E27FC236}">
                    <a16:creationId xmlns:a16="http://schemas.microsoft.com/office/drawing/2014/main" id="{40F5755A-DCE0-AA57-A638-67268683DD0C}"/>
                  </a:ext>
                </a:extLst>
              </p:cNvPr>
              <p:cNvSpPr/>
              <p:nvPr/>
            </p:nvSpPr>
            <p:spPr>
              <a:xfrm>
                <a:off x="7404397" y="476126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</p:grpSp>
        <p:sp>
          <p:nvSpPr>
            <p:cNvPr id="551" name="文本框 550">
              <a:extLst>
                <a:ext uri="{FF2B5EF4-FFF2-40B4-BE49-F238E27FC236}">
                  <a16:creationId xmlns:a16="http://schemas.microsoft.com/office/drawing/2014/main" id="{65DC15BB-8C19-3483-2D87-BD0FE09932A3}"/>
                </a:ext>
              </a:extLst>
            </p:cNvPr>
            <p:cNvSpPr txBox="1"/>
            <p:nvPr/>
          </p:nvSpPr>
          <p:spPr>
            <a:xfrm>
              <a:off x="3970360" y="5454013"/>
              <a:ext cx="3337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N</a:t>
              </a:r>
              <a:endParaRPr lang="zh-CN" altLang="en-US" dirty="0"/>
            </a:p>
          </p:txBody>
        </p:sp>
        <p:sp>
          <p:nvSpPr>
            <p:cNvPr id="552" name="文本框 551">
              <a:extLst>
                <a:ext uri="{FF2B5EF4-FFF2-40B4-BE49-F238E27FC236}">
                  <a16:creationId xmlns:a16="http://schemas.microsoft.com/office/drawing/2014/main" id="{F82447CE-4A19-042C-3C73-3F7F934E08A3}"/>
                </a:ext>
              </a:extLst>
            </p:cNvPr>
            <p:cNvSpPr txBox="1"/>
            <p:nvPr/>
          </p:nvSpPr>
          <p:spPr>
            <a:xfrm>
              <a:off x="4592354" y="6192724"/>
              <a:ext cx="3337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N’</a:t>
              </a:r>
              <a:endParaRPr lang="zh-CN" altLang="en-US" dirty="0"/>
            </a:p>
          </p:txBody>
        </p:sp>
        <p:grpSp>
          <p:nvGrpSpPr>
            <p:cNvPr id="553" name="组合 552">
              <a:extLst>
                <a:ext uri="{FF2B5EF4-FFF2-40B4-BE49-F238E27FC236}">
                  <a16:creationId xmlns:a16="http://schemas.microsoft.com/office/drawing/2014/main" id="{9F0D35DC-49F1-9D31-DAF0-C33AE97871E4}"/>
                </a:ext>
              </a:extLst>
            </p:cNvPr>
            <p:cNvGrpSpPr/>
            <p:nvPr/>
          </p:nvGrpSpPr>
          <p:grpSpPr>
            <a:xfrm>
              <a:off x="4045799" y="4854974"/>
              <a:ext cx="330799" cy="388375"/>
              <a:chOff x="4946889" y="869893"/>
              <a:chExt cx="330799" cy="388375"/>
            </a:xfrm>
          </p:grpSpPr>
          <p:sp>
            <p:nvSpPr>
              <p:cNvPr id="554" name="文本框 553">
                <a:extLst>
                  <a:ext uri="{FF2B5EF4-FFF2-40B4-BE49-F238E27FC236}">
                    <a16:creationId xmlns:a16="http://schemas.microsoft.com/office/drawing/2014/main" id="{B87BCD66-1DA8-049A-31A8-EE069F7C2D78}"/>
                  </a:ext>
                </a:extLst>
              </p:cNvPr>
              <p:cNvSpPr txBox="1"/>
              <p:nvPr/>
            </p:nvSpPr>
            <p:spPr>
              <a:xfrm rot="18982472">
                <a:off x="4946889" y="869893"/>
                <a:ext cx="298535" cy="3692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h</a:t>
                </a:r>
                <a:endParaRPr lang="zh-CN" altLang="en-US" dirty="0"/>
              </a:p>
            </p:txBody>
          </p:sp>
          <p:cxnSp>
            <p:nvCxnSpPr>
              <p:cNvPr id="555" name="直接连接符 132">
                <a:extLst>
                  <a:ext uri="{FF2B5EF4-FFF2-40B4-BE49-F238E27FC236}">
                    <a16:creationId xmlns:a16="http://schemas.microsoft.com/office/drawing/2014/main" id="{79D65792-74D6-2244-E0D5-BC7B1EADD6C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097462" y="1096757"/>
                <a:ext cx="180226" cy="161511"/>
              </a:xfrm>
              <a:prstGeom prst="line">
                <a:avLst/>
              </a:prstGeom>
              <a:ln w="12700">
                <a:headEnd type="triangl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684" name="矩形: 圆角 20">
            <a:extLst>
              <a:ext uri="{FF2B5EF4-FFF2-40B4-BE49-F238E27FC236}">
                <a16:creationId xmlns:a16="http://schemas.microsoft.com/office/drawing/2014/main" id="{CBAB4FD7-3769-1A21-307C-48FA91B3B7A5}"/>
              </a:ext>
            </a:extLst>
          </p:cNvPr>
          <p:cNvSpPr/>
          <p:nvPr/>
        </p:nvSpPr>
        <p:spPr>
          <a:xfrm>
            <a:off x="5799346" y="7261043"/>
            <a:ext cx="873700" cy="288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19" name="组合 818">
            <a:extLst>
              <a:ext uri="{FF2B5EF4-FFF2-40B4-BE49-F238E27FC236}">
                <a16:creationId xmlns:a16="http://schemas.microsoft.com/office/drawing/2014/main" id="{EDFB9F1A-AAB0-604B-56F5-BB27C8762587}"/>
              </a:ext>
            </a:extLst>
          </p:cNvPr>
          <p:cNvGrpSpPr/>
          <p:nvPr/>
        </p:nvGrpSpPr>
        <p:grpSpPr>
          <a:xfrm>
            <a:off x="6497160" y="5537075"/>
            <a:ext cx="330799" cy="388375"/>
            <a:chOff x="3574405" y="6211195"/>
            <a:chExt cx="330799" cy="388375"/>
          </a:xfrm>
        </p:grpSpPr>
        <p:sp>
          <p:nvSpPr>
            <p:cNvPr id="822" name="文本框 821">
              <a:extLst>
                <a:ext uri="{FF2B5EF4-FFF2-40B4-BE49-F238E27FC236}">
                  <a16:creationId xmlns:a16="http://schemas.microsoft.com/office/drawing/2014/main" id="{0CD58360-E1A4-F44E-3A5A-3FE3E87A0094}"/>
                </a:ext>
              </a:extLst>
            </p:cNvPr>
            <p:cNvSpPr txBox="1"/>
            <p:nvPr/>
          </p:nvSpPr>
          <p:spPr>
            <a:xfrm rot="18982472">
              <a:off x="3574405" y="6211195"/>
              <a:ext cx="298535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h</a:t>
              </a:r>
              <a:endParaRPr lang="zh-CN" altLang="en-US" dirty="0"/>
            </a:p>
          </p:txBody>
        </p:sp>
        <p:cxnSp>
          <p:nvCxnSpPr>
            <p:cNvPr id="823" name="直接连接符 132">
              <a:extLst>
                <a:ext uri="{FF2B5EF4-FFF2-40B4-BE49-F238E27FC236}">
                  <a16:creationId xmlns:a16="http://schemas.microsoft.com/office/drawing/2014/main" id="{89A8732E-986C-5476-4F78-C53F22448AD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24978" y="6438059"/>
              <a:ext cx="180226" cy="161511"/>
            </a:xfrm>
            <a:prstGeom prst="line">
              <a:avLst/>
            </a:prstGeom>
            <a:ln w="12700"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21" name="文本框 820">
            <a:extLst>
              <a:ext uri="{FF2B5EF4-FFF2-40B4-BE49-F238E27FC236}">
                <a16:creationId xmlns:a16="http://schemas.microsoft.com/office/drawing/2014/main" id="{18B74274-A482-70A0-A13D-D7E0A075111A}"/>
              </a:ext>
            </a:extLst>
          </p:cNvPr>
          <p:cNvSpPr txBox="1"/>
          <p:nvPr/>
        </p:nvSpPr>
        <p:spPr>
          <a:xfrm>
            <a:off x="6641098" y="6878867"/>
            <a:ext cx="333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c’</a:t>
            </a:r>
            <a:endParaRPr lang="zh-CN" altLang="en-US" dirty="0"/>
          </a:p>
        </p:txBody>
      </p:sp>
      <p:graphicFrame>
        <p:nvGraphicFramePr>
          <p:cNvPr id="824" name="表格 823">
            <a:extLst>
              <a:ext uri="{FF2B5EF4-FFF2-40B4-BE49-F238E27FC236}">
                <a16:creationId xmlns:a16="http://schemas.microsoft.com/office/drawing/2014/main" id="{FEB3BC0F-EBFE-7C63-F848-3DF9DD7275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0197471"/>
              </p:ext>
            </p:extLst>
          </p:nvPr>
        </p:nvGraphicFramePr>
        <p:xfrm>
          <a:off x="6777060" y="7233436"/>
          <a:ext cx="2452577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3571">
                  <a:extLst>
                    <a:ext uri="{9D8B030D-6E8A-4147-A177-3AD203B41FA5}">
                      <a16:colId xmlns:a16="http://schemas.microsoft.com/office/drawing/2014/main" val="2005552497"/>
                    </a:ext>
                  </a:extLst>
                </a:gridCol>
                <a:gridCol w="454361">
                  <a:extLst>
                    <a:ext uri="{9D8B030D-6E8A-4147-A177-3AD203B41FA5}">
                      <a16:colId xmlns:a16="http://schemas.microsoft.com/office/drawing/2014/main" val="2145976835"/>
                    </a:ext>
                  </a:extLst>
                </a:gridCol>
                <a:gridCol w="449244">
                  <a:extLst>
                    <a:ext uri="{9D8B030D-6E8A-4147-A177-3AD203B41FA5}">
                      <a16:colId xmlns:a16="http://schemas.microsoft.com/office/drawing/2014/main" val="148455026"/>
                    </a:ext>
                  </a:extLst>
                </a:gridCol>
                <a:gridCol w="525401">
                  <a:extLst>
                    <a:ext uri="{9D8B030D-6E8A-4147-A177-3AD203B41FA5}">
                      <a16:colId xmlns:a16="http://schemas.microsoft.com/office/drawing/2014/main" val="2182379166"/>
                    </a:ext>
                  </a:extLst>
                </a:gridCol>
              </a:tblGrid>
              <a:tr h="208247">
                <a:tc>
                  <a:txBody>
                    <a:bodyPr/>
                    <a:lstStyle/>
                    <a:p>
                      <a:endParaRPr lang="zh-CN" altLang="en-US" sz="16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n-lt"/>
                        </a:rPr>
                        <a:t>h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n-lt"/>
                        </a:rPr>
                        <a:t>N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n-lt"/>
                        </a:rPr>
                        <a:t>c’=1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1248250"/>
                  </a:ext>
                </a:extLst>
              </a:tr>
              <a:tr h="208247">
                <a:tc>
                  <a:txBody>
                    <a:bodyPr/>
                    <a:lstStyle/>
                    <a:p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lt"/>
                        </a:rPr>
                        <a:t>Broadcast: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n-lt"/>
                        </a:rPr>
                        <a:t>No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n-lt"/>
                        </a:rPr>
                        <a:t>No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>
                          <a:solidFill>
                            <a:schemeClr val="accent2"/>
                          </a:solidFill>
                          <a:latin typeface="+mn-lt"/>
                        </a:rPr>
                        <a:t>Yes</a:t>
                      </a:r>
                      <a:endParaRPr lang="zh-CN" altLang="en-US" sz="1600" b="1" dirty="0">
                        <a:solidFill>
                          <a:schemeClr val="accent2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90620"/>
                  </a:ext>
                </a:extLst>
              </a:tr>
            </a:tbl>
          </a:graphicData>
        </a:graphic>
      </p:graphicFrame>
      <p:cxnSp>
        <p:nvCxnSpPr>
          <p:cNvPr id="825" name="直接箭头连接符 19">
            <a:extLst>
              <a:ext uri="{FF2B5EF4-FFF2-40B4-BE49-F238E27FC236}">
                <a16:creationId xmlns:a16="http://schemas.microsoft.com/office/drawing/2014/main" id="{E989F1A8-2FE2-C8D6-10DE-7CFB7A1F1B81}"/>
              </a:ext>
            </a:extLst>
          </p:cNvPr>
          <p:cNvCxnSpPr>
            <a:cxnSpLocks/>
            <a:endCxn id="684" idx="0"/>
          </p:cNvCxnSpPr>
          <p:nvPr/>
        </p:nvCxnSpPr>
        <p:spPr>
          <a:xfrm>
            <a:off x="5997642" y="7028679"/>
            <a:ext cx="238554" cy="2323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6" name="直接箭头连接符 19">
            <a:extLst>
              <a:ext uri="{FF2B5EF4-FFF2-40B4-BE49-F238E27FC236}">
                <a16:creationId xmlns:a16="http://schemas.microsoft.com/office/drawing/2014/main" id="{8367451F-4C63-B9AF-77C5-27E4C5A912F3}"/>
              </a:ext>
            </a:extLst>
          </p:cNvPr>
          <p:cNvCxnSpPr>
            <a:cxnSpLocks/>
            <a:stCxn id="821" idx="1"/>
            <a:endCxn id="684" idx="0"/>
          </p:cNvCxnSpPr>
          <p:nvPr/>
        </p:nvCxnSpPr>
        <p:spPr>
          <a:xfrm flipH="1">
            <a:off x="6236196" y="7063533"/>
            <a:ext cx="404902" cy="1975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8" name="文本框 827">
            <a:extLst>
              <a:ext uri="{FF2B5EF4-FFF2-40B4-BE49-F238E27FC236}">
                <a16:creationId xmlns:a16="http://schemas.microsoft.com/office/drawing/2014/main" id="{A2C5568D-931D-2200-D87B-C22F7F305C43}"/>
              </a:ext>
            </a:extLst>
          </p:cNvPr>
          <p:cNvSpPr txBox="1"/>
          <p:nvPr/>
        </p:nvSpPr>
        <p:spPr>
          <a:xfrm>
            <a:off x="7346678" y="5599209"/>
            <a:ext cx="10901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chemeClr val="accent2"/>
                </a:solidFill>
              </a:rPr>
              <a:t>Broadcasted</a:t>
            </a:r>
            <a:endParaRPr lang="zh-CN" altLang="en-US" sz="1400" dirty="0">
              <a:solidFill>
                <a:schemeClr val="accent2"/>
              </a:solidFill>
            </a:endParaRPr>
          </a:p>
        </p:txBody>
      </p:sp>
      <p:cxnSp>
        <p:nvCxnSpPr>
          <p:cNvPr id="830" name="直接箭头连接符 19">
            <a:extLst>
              <a:ext uri="{FF2B5EF4-FFF2-40B4-BE49-F238E27FC236}">
                <a16:creationId xmlns:a16="http://schemas.microsoft.com/office/drawing/2014/main" id="{0B3F54C9-8BB8-5C5B-CE46-F233D06EE31E}"/>
              </a:ext>
            </a:extLst>
          </p:cNvPr>
          <p:cNvCxnSpPr>
            <a:cxnSpLocks/>
            <a:stCxn id="684" idx="2"/>
          </p:cNvCxnSpPr>
          <p:nvPr/>
        </p:nvCxnSpPr>
        <p:spPr>
          <a:xfrm>
            <a:off x="6236196" y="7549043"/>
            <a:ext cx="0" cy="36394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1" name="连接符: 曲线 14">
            <a:extLst>
              <a:ext uri="{FF2B5EF4-FFF2-40B4-BE49-F238E27FC236}">
                <a16:creationId xmlns:a16="http://schemas.microsoft.com/office/drawing/2014/main" id="{9BCDCA7E-5F13-F4F2-01C6-DDE9D106150D}"/>
              </a:ext>
            </a:extLst>
          </p:cNvPr>
          <p:cNvCxnSpPr>
            <a:cxnSpLocks/>
            <a:endCxn id="828" idx="3"/>
          </p:cNvCxnSpPr>
          <p:nvPr/>
        </p:nvCxnSpPr>
        <p:spPr>
          <a:xfrm rot="16200000" flipV="1">
            <a:off x="7976411" y="6213472"/>
            <a:ext cx="1528348" cy="607600"/>
          </a:xfrm>
          <a:prstGeom prst="curvedConnector2">
            <a:avLst/>
          </a:prstGeom>
          <a:ln w="38100">
            <a:solidFill>
              <a:schemeClr val="accent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2" name="文本框 831">
            <a:extLst>
              <a:ext uri="{FF2B5EF4-FFF2-40B4-BE49-F238E27FC236}">
                <a16:creationId xmlns:a16="http://schemas.microsoft.com/office/drawing/2014/main" id="{FA16BAAE-5228-35AC-0CC8-8B921F9677E1}"/>
              </a:ext>
            </a:extLst>
          </p:cNvPr>
          <p:cNvSpPr txBox="1"/>
          <p:nvPr/>
        </p:nvSpPr>
        <p:spPr>
          <a:xfrm>
            <a:off x="760673" y="8141408"/>
            <a:ext cx="39430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 Two Broadcasted Dimensions</a:t>
            </a:r>
          </a:p>
        </p:txBody>
      </p:sp>
      <p:sp>
        <p:nvSpPr>
          <p:cNvPr id="833" name="文本框 832">
            <a:extLst>
              <a:ext uri="{FF2B5EF4-FFF2-40B4-BE49-F238E27FC236}">
                <a16:creationId xmlns:a16="http://schemas.microsoft.com/office/drawing/2014/main" id="{EFE65B01-7010-238A-BCED-93CE60D841B9}"/>
              </a:ext>
            </a:extLst>
          </p:cNvPr>
          <p:cNvSpPr txBox="1"/>
          <p:nvPr/>
        </p:nvSpPr>
        <p:spPr>
          <a:xfrm>
            <a:off x="5080172" y="8137403"/>
            <a:ext cx="382668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 One Broadcasted Dimension</a:t>
            </a:r>
          </a:p>
        </p:txBody>
      </p:sp>
      <p:grpSp>
        <p:nvGrpSpPr>
          <p:cNvPr id="996" name="组合 995">
            <a:extLst>
              <a:ext uri="{FF2B5EF4-FFF2-40B4-BE49-F238E27FC236}">
                <a16:creationId xmlns:a16="http://schemas.microsoft.com/office/drawing/2014/main" id="{C018F070-C76C-F6EA-2BD9-626B62F126D1}"/>
              </a:ext>
            </a:extLst>
          </p:cNvPr>
          <p:cNvGrpSpPr/>
          <p:nvPr/>
        </p:nvGrpSpPr>
        <p:grpSpPr>
          <a:xfrm>
            <a:off x="7342395" y="5893118"/>
            <a:ext cx="1075130" cy="1068265"/>
            <a:chOff x="7342395" y="5893118"/>
            <a:chExt cx="1075130" cy="1068265"/>
          </a:xfrm>
        </p:grpSpPr>
        <p:grpSp>
          <p:nvGrpSpPr>
            <p:cNvPr id="995" name="组合 994">
              <a:extLst>
                <a:ext uri="{FF2B5EF4-FFF2-40B4-BE49-F238E27FC236}">
                  <a16:creationId xmlns:a16="http://schemas.microsoft.com/office/drawing/2014/main" id="{07524E48-6662-D0F3-B2FF-49423AB1D980}"/>
                </a:ext>
              </a:extLst>
            </p:cNvPr>
            <p:cNvGrpSpPr/>
            <p:nvPr/>
          </p:nvGrpSpPr>
          <p:grpSpPr>
            <a:xfrm>
              <a:off x="7429193" y="5893118"/>
              <a:ext cx="988332" cy="986407"/>
              <a:chOff x="9355734" y="5492908"/>
              <a:chExt cx="988332" cy="986407"/>
            </a:xfrm>
          </p:grpSpPr>
          <p:sp>
            <p:nvSpPr>
              <p:cNvPr id="901" name="矩形 900">
                <a:extLst>
                  <a:ext uri="{FF2B5EF4-FFF2-40B4-BE49-F238E27FC236}">
                    <a16:creationId xmlns:a16="http://schemas.microsoft.com/office/drawing/2014/main" id="{EF5592FF-963A-CB33-EC23-6E9BAC856E0B}"/>
                  </a:ext>
                </a:extLst>
              </p:cNvPr>
              <p:cNvSpPr/>
              <p:nvPr/>
            </p:nvSpPr>
            <p:spPr>
              <a:xfrm>
                <a:off x="9355778" y="5492909"/>
                <a:ext cx="123581" cy="123581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902" name="矩形 901">
                <a:extLst>
                  <a:ext uri="{FF2B5EF4-FFF2-40B4-BE49-F238E27FC236}">
                    <a16:creationId xmlns:a16="http://schemas.microsoft.com/office/drawing/2014/main" id="{36591D35-3D3F-102C-5099-B140A5F4442F}"/>
                  </a:ext>
                </a:extLst>
              </p:cNvPr>
              <p:cNvSpPr/>
              <p:nvPr/>
            </p:nvSpPr>
            <p:spPr>
              <a:xfrm>
                <a:off x="9479359" y="5492909"/>
                <a:ext cx="123581" cy="12358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  <a:alpha val="29804"/>
                </a:schemeClr>
              </a:solidFill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903" name="矩形 902">
                <a:extLst>
                  <a:ext uri="{FF2B5EF4-FFF2-40B4-BE49-F238E27FC236}">
                    <a16:creationId xmlns:a16="http://schemas.microsoft.com/office/drawing/2014/main" id="{0E7AE7D5-4119-E479-35C3-7EA3B0A622AC}"/>
                  </a:ext>
                </a:extLst>
              </p:cNvPr>
              <p:cNvSpPr/>
              <p:nvPr/>
            </p:nvSpPr>
            <p:spPr>
              <a:xfrm>
                <a:off x="9355734" y="5984993"/>
                <a:ext cx="123581" cy="123581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904" name="矩形 903">
                <a:extLst>
                  <a:ext uri="{FF2B5EF4-FFF2-40B4-BE49-F238E27FC236}">
                    <a16:creationId xmlns:a16="http://schemas.microsoft.com/office/drawing/2014/main" id="{03BD3915-87AC-1D31-1438-BD647A30B4F2}"/>
                  </a:ext>
                </a:extLst>
              </p:cNvPr>
              <p:cNvSpPr/>
              <p:nvPr/>
            </p:nvSpPr>
            <p:spPr>
              <a:xfrm>
                <a:off x="9479314" y="5984992"/>
                <a:ext cx="123581" cy="12358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  <a:alpha val="29804"/>
                </a:schemeClr>
              </a:solidFill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905" name="矩形 904">
                <a:extLst>
                  <a:ext uri="{FF2B5EF4-FFF2-40B4-BE49-F238E27FC236}">
                    <a16:creationId xmlns:a16="http://schemas.microsoft.com/office/drawing/2014/main" id="{11A2E268-30DE-4527-B576-BD7017EE4A1B}"/>
                  </a:ext>
                </a:extLst>
              </p:cNvPr>
              <p:cNvSpPr/>
              <p:nvPr/>
            </p:nvSpPr>
            <p:spPr>
              <a:xfrm>
                <a:off x="9355778" y="5616490"/>
                <a:ext cx="123581" cy="123581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906" name="矩形 905">
                <a:extLst>
                  <a:ext uri="{FF2B5EF4-FFF2-40B4-BE49-F238E27FC236}">
                    <a16:creationId xmlns:a16="http://schemas.microsoft.com/office/drawing/2014/main" id="{83A9EF0C-AA42-6435-9264-1CD4DC80B691}"/>
                  </a:ext>
                </a:extLst>
              </p:cNvPr>
              <p:cNvSpPr/>
              <p:nvPr/>
            </p:nvSpPr>
            <p:spPr>
              <a:xfrm>
                <a:off x="9479359" y="5616489"/>
                <a:ext cx="123581" cy="12358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  <a:alpha val="29804"/>
                </a:schemeClr>
              </a:solidFill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907" name="矩形 906">
                <a:extLst>
                  <a:ext uri="{FF2B5EF4-FFF2-40B4-BE49-F238E27FC236}">
                    <a16:creationId xmlns:a16="http://schemas.microsoft.com/office/drawing/2014/main" id="{A08585AB-DCC8-8A17-F072-F6462F1C21DF}"/>
                  </a:ext>
                </a:extLst>
              </p:cNvPr>
              <p:cNvSpPr/>
              <p:nvPr/>
            </p:nvSpPr>
            <p:spPr>
              <a:xfrm>
                <a:off x="9355734" y="6108573"/>
                <a:ext cx="123581" cy="123581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908" name="矩形 907">
                <a:extLst>
                  <a:ext uri="{FF2B5EF4-FFF2-40B4-BE49-F238E27FC236}">
                    <a16:creationId xmlns:a16="http://schemas.microsoft.com/office/drawing/2014/main" id="{DB21DA82-331C-2011-67A4-9ADC3B008D1C}"/>
                  </a:ext>
                </a:extLst>
              </p:cNvPr>
              <p:cNvSpPr/>
              <p:nvPr/>
            </p:nvSpPr>
            <p:spPr>
              <a:xfrm>
                <a:off x="9479314" y="6108573"/>
                <a:ext cx="123581" cy="12358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  <a:alpha val="29804"/>
                </a:schemeClr>
              </a:solidFill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909" name="矩形 908">
                <a:extLst>
                  <a:ext uri="{FF2B5EF4-FFF2-40B4-BE49-F238E27FC236}">
                    <a16:creationId xmlns:a16="http://schemas.microsoft.com/office/drawing/2014/main" id="{93C76627-075B-53C1-7815-34482D6829FF}"/>
                  </a:ext>
                </a:extLst>
              </p:cNvPr>
              <p:cNvSpPr/>
              <p:nvPr/>
            </p:nvSpPr>
            <p:spPr>
              <a:xfrm>
                <a:off x="9355778" y="5740071"/>
                <a:ext cx="123581" cy="123581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910" name="矩形 909">
                <a:extLst>
                  <a:ext uri="{FF2B5EF4-FFF2-40B4-BE49-F238E27FC236}">
                    <a16:creationId xmlns:a16="http://schemas.microsoft.com/office/drawing/2014/main" id="{BFB027B8-BDE4-6E24-DC89-0181EF3A5118}"/>
                  </a:ext>
                </a:extLst>
              </p:cNvPr>
              <p:cNvSpPr/>
              <p:nvPr/>
            </p:nvSpPr>
            <p:spPr>
              <a:xfrm>
                <a:off x="9479359" y="5740070"/>
                <a:ext cx="123581" cy="12358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  <a:alpha val="29804"/>
                </a:schemeClr>
              </a:solidFill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911" name="矩形 910">
                <a:extLst>
                  <a:ext uri="{FF2B5EF4-FFF2-40B4-BE49-F238E27FC236}">
                    <a16:creationId xmlns:a16="http://schemas.microsoft.com/office/drawing/2014/main" id="{4E369D7E-EBFC-0FC1-2AC2-469FB0EDF7EA}"/>
                  </a:ext>
                </a:extLst>
              </p:cNvPr>
              <p:cNvSpPr/>
              <p:nvPr/>
            </p:nvSpPr>
            <p:spPr>
              <a:xfrm>
                <a:off x="9355734" y="6232154"/>
                <a:ext cx="123581" cy="123581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912" name="矩形 911">
                <a:extLst>
                  <a:ext uri="{FF2B5EF4-FFF2-40B4-BE49-F238E27FC236}">
                    <a16:creationId xmlns:a16="http://schemas.microsoft.com/office/drawing/2014/main" id="{C8713237-DF94-33F2-5010-BE9DC6BE2E8F}"/>
                  </a:ext>
                </a:extLst>
              </p:cNvPr>
              <p:cNvSpPr/>
              <p:nvPr/>
            </p:nvSpPr>
            <p:spPr>
              <a:xfrm>
                <a:off x="9479314" y="6232153"/>
                <a:ext cx="123581" cy="12358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  <a:alpha val="29804"/>
                </a:schemeClr>
              </a:solidFill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913" name="矩形 912">
                <a:extLst>
                  <a:ext uri="{FF2B5EF4-FFF2-40B4-BE49-F238E27FC236}">
                    <a16:creationId xmlns:a16="http://schemas.microsoft.com/office/drawing/2014/main" id="{05D59944-1016-90CA-EFE5-B3DB66F9D500}"/>
                  </a:ext>
                </a:extLst>
              </p:cNvPr>
              <p:cNvSpPr/>
              <p:nvPr/>
            </p:nvSpPr>
            <p:spPr>
              <a:xfrm>
                <a:off x="9355778" y="5863650"/>
                <a:ext cx="123581" cy="123581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914" name="矩形 913">
                <a:extLst>
                  <a:ext uri="{FF2B5EF4-FFF2-40B4-BE49-F238E27FC236}">
                    <a16:creationId xmlns:a16="http://schemas.microsoft.com/office/drawing/2014/main" id="{19E3331D-E19E-9AD8-384A-A0ECCC65671C}"/>
                  </a:ext>
                </a:extLst>
              </p:cNvPr>
              <p:cNvSpPr/>
              <p:nvPr/>
            </p:nvSpPr>
            <p:spPr>
              <a:xfrm>
                <a:off x="9479359" y="5863650"/>
                <a:ext cx="123581" cy="12358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  <a:alpha val="29804"/>
                </a:schemeClr>
              </a:solidFill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915" name="矩形 914">
                <a:extLst>
                  <a:ext uri="{FF2B5EF4-FFF2-40B4-BE49-F238E27FC236}">
                    <a16:creationId xmlns:a16="http://schemas.microsoft.com/office/drawing/2014/main" id="{74E0FA0B-9B9B-547A-A78A-732B609EB6D6}"/>
                  </a:ext>
                </a:extLst>
              </p:cNvPr>
              <p:cNvSpPr/>
              <p:nvPr/>
            </p:nvSpPr>
            <p:spPr>
              <a:xfrm>
                <a:off x="9355734" y="6355734"/>
                <a:ext cx="123581" cy="123581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916" name="矩形 915">
                <a:extLst>
                  <a:ext uri="{FF2B5EF4-FFF2-40B4-BE49-F238E27FC236}">
                    <a16:creationId xmlns:a16="http://schemas.microsoft.com/office/drawing/2014/main" id="{99610242-FD48-DD34-6F80-60D9E751A419}"/>
                  </a:ext>
                </a:extLst>
              </p:cNvPr>
              <p:cNvSpPr/>
              <p:nvPr/>
            </p:nvSpPr>
            <p:spPr>
              <a:xfrm>
                <a:off x="9479314" y="6355733"/>
                <a:ext cx="123581" cy="12358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  <a:alpha val="29804"/>
                </a:schemeClr>
              </a:solidFill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917" name="矩形 916">
                <a:extLst>
                  <a:ext uri="{FF2B5EF4-FFF2-40B4-BE49-F238E27FC236}">
                    <a16:creationId xmlns:a16="http://schemas.microsoft.com/office/drawing/2014/main" id="{E542A6B4-F13E-74CB-3BF4-9ED4ED76785C}"/>
                  </a:ext>
                </a:extLst>
              </p:cNvPr>
              <p:cNvSpPr/>
              <p:nvPr/>
            </p:nvSpPr>
            <p:spPr>
              <a:xfrm>
                <a:off x="9602850" y="5492908"/>
                <a:ext cx="123581" cy="12358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  <a:alpha val="29804"/>
                </a:schemeClr>
              </a:solidFill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918" name="矩形 917">
                <a:extLst>
                  <a:ext uri="{FF2B5EF4-FFF2-40B4-BE49-F238E27FC236}">
                    <a16:creationId xmlns:a16="http://schemas.microsoft.com/office/drawing/2014/main" id="{52FB0B8F-CBE0-4CE4-A1B7-37273BB7CF18}"/>
                  </a:ext>
                </a:extLst>
              </p:cNvPr>
              <p:cNvSpPr/>
              <p:nvPr/>
            </p:nvSpPr>
            <p:spPr>
              <a:xfrm>
                <a:off x="9726431" y="5492908"/>
                <a:ext cx="123581" cy="12358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  <a:alpha val="29804"/>
                </a:schemeClr>
              </a:solidFill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919" name="矩形 918">
                <a:extLst>
                  <a:ext uri="{FF2B5EF4-FFF2-40B4-BE49-F238E27FC236}">
                    <a16:creationId xmlns:a16="http://schemas.microsoft.com/office/drawing/2014/main" id="{5707D20C-7FA3-7B0C-DC43-10D21E097789}"/>
                  </a:ext>
                </a:extLst>
              </p:cNvPr>
              <p:cNvSpPr/>
              <p:nvPr/>
            </p:nvSpPr>
            <p:spPr>
              <a:xfrm>
                <a:off x="9602806" y="5984992"/>
                <a:ext cx="123581" cy="12358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  <a:alpha val="29804"/>
                </a:schemeClr>
              </a:solidFill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920" name="矩形 919">
                <a:extLst>
                  <a:ext uri="{FF2B5EF4-FFF2-40B4-BE49-F238E27FC236}">
                    <a16:creationId xmlns:a16="http://schemas.microsoft.com/office/drawing/2014/main" id="{2F486B0A-996D-5BEB-4D0B-A410AEF2B1A8}"/>
                  </a:ext>
                </a:extLst>
              </p:cNvPr>
              <p:cNvSpPr/>
              <p:nvPr/>
            </p:nvSpPr>
            <p:spPr>
              <a:xfrm>
                <a:off x="9726386" y="5984991"/>
                <a:ext cx="123581" cy="12358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  <a:alpha val="29804"/>
                </a:schemeClr>
              </a:solidFill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921" name="矩形 920">
                <a:extLst>
                  <a:ext uri="{FF2B5EF4-FFF2-40B4-BE49-F238E27FC236}">
                    <a16:creationId xmlns:a16="http://schemas.microsoft.com/office/drawing/2014/main" id="{ABBDF249-972E-7366-FFCB-108256994D48}"/>
                  </a:ext>
                </a:extLst>
              </p:cNvPr>
              <p:cNvSpPr/>
              <p:nvPr/>
            </p:nvSpPr>
            <p:spPr>
              <a:xfrm>
                <a:off x="9602850" y="5616489"/>
                <a:ext cx="123581" cy="12358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  <a:alpha val="29804"/>
                </a:schemeClr>
              </a:solidFill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922" name="矩形 921">
                <a:extLst>
                  <a:ext uri="{FF2B5EF4-FFF2-40B4-BE49-F238E27FC236}">
                    <a16:creationId xmlns:a16="http://schemas.microsoft.com/office/drawing/2014/main" id="{2C241093-0E0F-EE24-8692-E193FCFA61E7}"/>
                  </a:ext>
                </a:extLst>
              </p:cNvPr>
              <p:cNvSpPr/>
              <p:nvPr/>
            </p:nvSpPr>
            <p:spPr>
              <a:xfrm>
                <a:off x="9726431" y="5616488"/>
                <a:ext cx="123581" cy="12358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  <a:alpha val="29804"/>
                </a:schemeClr>
              </a:solidFill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923" name="矩形 922">
                <a:extLst>
                  <a:ext uri="{FF2B5EF4-FFF2-40B4-BE49-F238E27FC236}">
                    <a16:creationId xmlns:a16="http://schemas.microsoft.com/office/drawing/2014/main" id="{599DEE23-93A2-DE8B-A5EE-E1FA06021558}"/>
                  </a:ext>
                </a:extLst>
              </p:cNvPr>
              <p:cNvSpPr/>
              <p:nvPr/>
            </p:nvSpPr>
            <p:spPr>
              <a:xfrm>
                <a:off x="9602806" y="6108572"/>
                <a:ext cx="123581" cy="12358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  <a:alpha val="29804"/>
                </a:schemeClr>
              </a:solidFill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924" name="矩形 923">
                <a:extLst>
                  <a:ext uri="{FF2B5EF4-FFF2-40B4-BE49-F238E27FC236}">
                    <a16:creationId xmlns:a16="http://schemas.microsoft.com/office/drawing/2014/main" id="{2540D278-9298-90E9-7A3D-C03F86D48A76}"/>
                  </a:ext>
                </a:extLst>
              </p:cNvPr>
              <p:cNvSpPr/>
              <p:nvPr/>
            </p:nvSpPr>
            <p:spPr>
              <a:xfrm>
                <a:off x="9726386" y="6108572"/>
                <a:ext cx="123581" cy="12358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  <a:alpha val="29804"/>
                </a:schemeClr>
              </a:solidFill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925" name="矩形 924">
                <a:extLst>
                  <a:ext uri="{FF2B5EF4-FFF2-40B4-BE49-F238E27FC236}">
                    <a16:creationId xmlns:a16="http://schemas.microsoft.com/office/drawing/2014/main" id="{18A52A04-033D-FF45-115F-9E892E2CB54B}"/>
                  </a:ext>
                </a:extLst>
              </p:cNvPr>
              <p:cNvSpPr/>
              <p:nvPr/>
            </p:nvSpPr>
            <p:spPr>
              <a:xfrm>
                <a:off x="9602850" y="5740070"/>
                <a:ext cx="123581" cy="12358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  <a:alpha val="29804"/>
                </a:schemeClr>
              </a:solidFill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926" name="矩形 925">
                <a:extLst>
                  <a:ext uri="{FF2B5EF4-FFF2-40B4-BE49-F238E27FC236}">
                    <a16:creationId xmlns:a16="http://schemas.microsoft.com/office/drawing/2014/main" id="{8479C99C-127B-ACD9-B0C7-174784C99904}"/>
                  </a:ext>
                </a:extLst>
              </p:cNvPr>
              <p:cNvSpPr/>
              <p:nvPr/>
            </p:nvSpPr>
            <p:spPr>
              <a:xfrm>
                <a:off x="9726431" y="5740069"/>
                <a:ext cx="123581" cy="12358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  <a:alpha val="29804"/>
                </a:schemeClr>
              </a:solidFill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927" name="矩形 926">
                <a:extLst>
                  <a:ext uri="{FF2B5EF4-FFF2-40B4-BE49-F238E27FC236}">
                    <a16:creationId xmlns:a16="http://schemas.microsoft.com/office/drawing/2014/main" id="{2A8F6BC2-AC8E-5C87-39CF-3F704AA116C6}"/>
                  </a:ext>
                </a:extLst>
              </p:cNvPr>
              <p:cNvSpPr/>
              <p:nvPr/>
            </p:nvSpPr>
            <p:spPr>
              <a:xfrm>
                <a:off x="9602806" y="6232153"/>
                <a:ext cx="123581" cy="12358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  <a:alpha val="29804"/>
                </a:schemeClr>
              </a:solidFill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928" name="矩形 927">
                <a:extLst>
                  <a:ext uri="{FF2B5EF4-FFF2-40B4-BE49-F238E27FC236}">
                    <a16:creationId xmlns:a16="http://schemas.microsoft.com/office/drawing/2014/main" id="{446FC168-9C60-811F-C0BA-A7D64FA3DE02}"/>
                  </a:ext>
                </a:extLst>
              </p:cNvPr>
              <p:cNvSpPr/>
              <p:nvPr/>
            </p:nvSpPr>
            <p:spPr>
              <a:xfrm>
                <a:off x="9726386" y="6232152"/>
                <a:ext cx="123581" cy="12358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  <a:alpha val="29804"/>
                </a:schemeClr>
              </a:solidFill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929" name="矩形 928">
                <a:extLst>
                  <a:ext uri="{FF2B5EF4-FFF2-40B4-BE49-F238E27FC236}">
                    <a16:creationId xmlns:a16="http://schemas.microsoft.com/office/drawing/2014/main" id="{D8806E0E-FEE4-1DDE-F82A-A9BBFD2F35AA}"/>
                  </a:ext>
                </a:extLst>
              </p:cNvPr>
              <p:cNvSpPr/>
              <p:nvPr/>
            </p:nvSpPr>
            <p:spPr>
              <a:xfrm>
                <a:off x="9602850" y="5863649"/>
                <a:ext cx="123581" cy="12358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  <a:alpha val="29804"/>
                </a:schemeClr>
              </a:solidFill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930" name="矩形 929">
                <a:extLst>
                  <a:ext uri="{FF2B5EF4-FFF2-40B4-BE49-F238E27FC236}">
                    <a16:creationId xmlns:a16="http://schemas.microsoft.com/office/drawing/2014/main" id="{7A567103-DF3D-F80C-7FD1-2F25484FCED8}"/>
                  </a:ext>
                </a:extLst>
              </p:cNvPr>
              <p:cNvSpPr/>
              <p:nvPr/>
            </p:nvSpPr>
            <p:spPr>
              <a:xfrm>
                <a:off x="9726431" y="5863649"/>
                <a:ext cx="123581" cy="12358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  <a:alpha val="29804"/>
                </a:schemeClr>
              </a:solidFill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931" name="矩形 930">
                <a:extLst>
                  <a:ext uri="{FF2B5EF4-FFF2-40B4-BE49-F238E27FC236}">
                    <a16:creationId xmlns:a16="http://schemas.microsoft.com/office/drawing/2014/main" id="{CA33A014-7519-FA0F-A49B-637FC0EC209F}"/>
                  </a:ext>
                </a:extLst>
              </p:cNvPr>
              <p:cNvSpPr/>
              <p:nvPr/>
            </p:nvSpPr>
            <p:spPr>
              <a:xfrm>
                <a:off x="9602806" y="6355733"/>
                <a:ext cx="123581" cy="12358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  <a:alpha val="29804"/>
                </a:schemeClr>
              </a:solidFill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932" name="矩形 931">
                <a:extLst>
                  <a:ext uri="{FF2B5EF4-FFF2-40B4-BE49-F238E27FC236}">
                    <a16:creationId xmlns:a16="http://schemas.microsoft.com/office/drawing/2014/main" id="{2DCC1AF3-9007-FDD6-67F2-3604E89857BF}"/>
                  </a:ext>
                </a:extLst>
              </p:cNvPr>
              <p:cNvSpPr/>
              <p:nvPr/>
            </p:nvSpPr>
            <p:spPr>
              <a:xfrm>
                <a:off x="9726386" y="6355732"/>
                <a:ext cx="123581" cy="12358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  <a:alpha val="29804"/>
                </a:schemeClr>
              </a:solidFill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933" name="矩形 932">
                <a:extLst>
                  <a:ext uri="{FF2B5EF4-FFF2-40B4-BE49-F238E27FC236}">
                    <a16:creationId xmlns:a16="http://schemas.microsoft.com/office/drawing/2014/main" id="{EB4410A7-7D18-B879-FEA0-C55B734B6716}"/>
                  </a:ext>
                </a:extLst>
              </p:cNvPr>
              <p:cNvSpPr/>
              <p:nvPr/>
            </p:nvSpPr>
            <p:spPr>
              <a:xfrm>
                <a:off x="9849832" y="5492909"/>
                <a:ext cx="123581" cy="12358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  <a:alpha val="29804"/>
                </a:schemeClr>
              </a:solidFill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934" name="矩形 933">
                <a:extLst>
                  <a:ext uri="{FF2B5EF4-FFF2-40B4-BE49-F238E27FC236}">
                    <a16:creationId xmlns:a16="http://schemas.microsoft.com/office/drawing/2014/main" id="{535E2527-AA6F-CF72-8482-6587B800A0CB}"/>
                  </a:ext>
                </a:extLst>
              </p:cNvPr>
              <p:cNvSpPr/>
              <p:nvPr/>
            </p:nvSpPr>
            <p:spPr>
              <a:xfrm>
                <a:off x="9973413" y="5492909"/>
                <a:ext cx="123581" cy="12358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  <a:alpha val="29804"/>
                </a:schemeClr>
              </a:solidFill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935" name="矩形 934">
                <a:extLst>
                  <a:ext uri="{FF2B5EF4-FFF2-40B4-BE49-F238E27FC236}">
                    <a16:creationId xmlns:a16="http://schemas.microsoft.com/office/drawing/2014/main" id="{2114D83E-7051-91D0-A733-31CBFF8D339F}"/>
                  </a:ext>
                </a:extLst>
              </p:cNvPr>
              <p:cNvSpPr/>
              <p:nvPr/>
            </p:nvSpPr>
            <p:spPr>
              <a:xfrm>
                <a:off x="9849788" y="5984993"/>
                <a:ext cx="123581" cy="12358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  <a:alpha val="29804"/>
                </a:schemeClr>
              </a:solidFill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936" name="矩形 935">
                <a:extLst>
                  <a:ext uri="{FF2B5EF4-FFF2-40B4-BE49-F238E27FC236}">
                    <a16:creationId xmlns:a16="http://schemas.microsoft.com/office/drawing/2014/main" id="{63605038-D699-233E-2D19-37264234D4BB}"/>
                  </a:ext>
                </a:extLst>
              </p:cNvPr>
              <p:cNvSpPr/>
              <p:nvPr/>
            </p:nvSpPr>
            <p:spPr>
              <a:xfrm>
                <a:off x="9973368" y="5984992"/>
                <a:ext cx="123581" cy="12358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  <a:alpha val="29804"/>
                </a:schemeClr>
              </a:solidFill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937" name="矩形 936">
                <a:extLst>
                  <a:ext uri="{FF2B5EF4-FFF2-40B4-BE49-F238E27FC236}">
                    <a16:creationId xmlns:a16="http://schemas.microsoft.com/office/drawing/2014/main" id="{F5BDED0E-9DFF-57D8-0B28-3139D7F3EC04}"/>
                  </a:ext>
                </a:extLst>
              </p:cNvPr>
              <p:cNvSpPr/>
              <p:nvPr/>
            </p:nvSpPr>
            <p:spPr>
              <a:xfrm>
                <a:off x="9849832" y="5616490"/>
                <a:ext cx="123581" cy="12358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  <a:alpha val="29804"/>
                </a:schemeClr>
              </a:solidFill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938" name="矩形 937">
                <a:extLst>
                  <a:ext uri="{FF2B5EF4-FFF2-40B4-BE49-F238E27FC236}">
                    <a16:creationId xmlns:a16="http://schemas.microsoft.com/office/drawing/2014/main" id="{C5417A28-2406-03F6-F0AC-25F5B02664DB}"/>
                  </a:ext>
                </a:extLst>
              </p:cNvPr>
              <p:cNvSpPr/>
              <p:nvPr/>
            </p:nvSpPr>
            <p:spPr>
              <a:xfrm>
                <a:off x="9973413" y="5616489"/>
                <a:ext cx="123581" cy="12358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  <a:alpha val="29804"/>
                </a:schemeClr>
              </a:solidFill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939" name="矩形 938">
                <a:extLst>
                  <a:ext uri="{FF2B5EF4-FFF2-40B4-BE49-F238E27FC236}">
                    <a16:creationId xmlns:a16="http://schemas.microsoft.com/office/drawing/2014/main" id="{D44DCED1-527B-DBEA-5AB4-877DEB8D6A0E}"/>
                  </a:ext>
                </a:extLst>
              </p:cNvPr>
              <p:cNvSpPr/>
              <p:nvPr/>
            </p:nvSpPr>
            <p:spPr>
              <a:xfrm>
                <a:off x="9849788" y="6108573"/>
                <a:ext cx="123581" cy="12358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  <a:alpha val="29804"/>
                </a:schemeClr>
              </a:solidFill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940" name="矩形 939">
                <a:extLst>
                  <a:ext uri="{FF2B5EF4-FFF2-40B4-BE49-F238E27FC236}">
                    <a16:creationId xmlns:a16="http://schemas.microsoft.com/office/drawing/2014/main" id="{C5747176-519E-2692-DC6D-97F04817558C}"/>
                  </a:ext>
                </a:extLst>
              </p:cNvPr>
              <p:cNvSpPr/>
              <p:nvPr/>
            </p:nvSpPr>
            <p:spPr>
              <a:xfrm>
                <a:off x="9973368" y="6108573"/>
                <a:ext cx="123581" cy="12358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  <a:alpha val="29804"/>
                </a:schemeClr>
              </a:solidFill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941" name="矩形 940">
                <a:extLst>
                  <a:ext uri="{FF2B5EF4-FFF2-40B4-BE49-F238E27FC236}">
                    <a16:creationId xmlns:a16="http://schemas.microsoft.com/office/drawing/2014/main" id="{AF5A4EA9-FD2A-D09C-6A78-C87004BC547E}"/>
                  </a:ext>
                </a:extLst>
              </p:cNvPr>
              <p:cNvSpPr/>
              <p:nvPr/>
            </p:nvSpPr>
            <p:spPr>
              <a:xfrm>
                <a:off x="9849832" y="5740071"/>
                <a:ext cx="123581" cy="12358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  <a:alpha val="29804"/>
                </a:schemeClr>
              </a:solidFill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942" name="矩形 941">
                <a:extLst>
                  <a:ext uri="{FF2B5EF4-FFF2-40B4-BE49-F238E27FC236}">
                    <a16:creationId xmlns:a16="http://schemas.microsoft.com/office/drawing/2014/main" id="{497A4394-1E07-9D4F-4080-CF7B34ABEBDA}"/>
                  </a:ext>
                </a:extLst>
              </p:cNvPr>
              <p:cNvSpPr/>
              <p:nvPr/>
            </p:nvSpPr>
            <p:spPr>
              <a:xfrm>
                <a:off x="9973413" y="5740070"/>
                <a:ext cx="123581" cy="12358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  <a:alpha val="29804"/>
                </a:schemeClr>
              </a:solidFill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943" name="矩形 942">
                <a:extLst>
                  <a:ext uri="{FF2B5EF4-FFF2-40B4-BE49-F238E27FC236}">
                    <a16:creationId xmlns:a16="http://schemas.microsoft.com/office/drawing/2014/main" id="{DFF9898C-DAB4-A42F-F52D-F33C8A0831BF}"/>
                  </a:ext>
                </a:extLst>
              </p:cNvPr>
              <p:cNvSpPr/>
              <p:nvPr/>
            </p:nvSpPr>
            <p:spPr>
              <a:xfrm>
                <a:off x="9849788" y="6232154"/>
                <a:ext cx="123581" cy="12358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  <a:alpha val="29804"/>
                </a:schemeClr>
              </a:solidFill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944" name="矩形 943">
                <a:extLst>
                  <a:ext uri="{FF2B5EF4-FFF2-40B4-BE49-F238E27FC236}">
                    <a16:creationId xmlns:a16="http://schemas.microsoft.com/office/drawing/2014/main" id="{35FCF844-8B52-6321-DDC2-F5304E09A412}"/>
                  </a:ext>
                </a:extLst>
              </p:cNvPr>
              <p:cNvSpPr/>
              <p:nvPr/>
            </p:nvSpPr>
            <p:spPr>
              <a:xfrm>
                <a:off x="9973368" y="6232153"/>
                <a:ext cx="123581" cy="12358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  <a:alpha val="29804"/>
                </a:schemeClr>
              </a:solidFill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945" name="矩形 944">
                <a:extLst>
                  <a:ext uri="{FF2B5EF4-FFF2-40B4-BE49-F238E27FC236}">
                    <a16:creationId xmlns:a16="http://schemas.microsoft.com/office/drawing/2014/main" id="{FCD55955-CE62-8738-347D-B4A0A8293505}"/>
                  </a:ext>
                </a:extLst>
              </p:cNvPr>
              <p:cNvSpPr/>
              <p:nvPr/>
            </p:nvSpPr>
            <p:spPr>
              <a:xfrm>
                <a:off x="9849832" y="5863650"/>
                <a:ext cx="123581" cy="12358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  <a:alpha val="29804"/>
                </a:schemeClr>
              </a:solidFill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946" name="矩形 945">
                <a:extLst>
                  <a:ext uri="{FF2B5EF4-FFF2-40B4-BE49-F238E27FC236}">
                    <a16:creationId xmlns:a16="http://schemas.microsoft.com/office/drawing/2014/main" id="{A3A94AC8-B80C-5A2A-FC41-4061031A1FAA}"/>
                  </a:ext>
                </a:extLst>
              </p:cNvPr>
              <p:cNvSpPr/>
              <p:nvPr/>
            </p:nvSpPr>
            <p:spPr>
              <a:xfrm>
                <a:off x="9973413" y="5863650"/>
                <a:ext cx="123581" cy="12358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  <a:alpha val="29804"/>
                </a:schemeClr>
              </a:solidFill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947" name="矩形 946">
                <a:extLst>
                  <a:ext uri="{FF2B5EF4-FFF2-40B4-BE49-F238E27FC236}">
                    <a16:creationId xmlns:a16="http://schemas.microsoft.com/office/drawing/2014/main" id="{AFE73101-57BF-C015-2FFA-E179EBB093A1}"/>
                  </a:ext>
                </a:extLst>
              </p:cNvPr>
              <p:cNvSpPr/>
              <p:nvPr/>
            </p:nvSpPr>
            <p:spPr>
              <a:xfrm>
                <a:off x="9849788" y="6355734"/>
                <a:ext cx="123581" cy="12358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  <a:alpha val="29804"/>
                </a:schemeClr>
              </a:solidFill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948" name="矩形 947">
                <a:extLst>
                  <a:ext uri="{FF2B5EF4-FFF2-40B4-BE49-F238E27FC236}">
                    <a16:creationId xmlns:a16="http://schemas.microsoft.com/office/drawing/2014/main" id="{EDB23F24-00FB-072C-F5AF-A9CB548C2F71}"/>
                  </a:ext>
                </a:extLst>
              </p:cNvPr>
              <p:cNvSpPr/>
              <p:nvPr/>
            </p:nvSpPr>
            <p:spPr>
              <a:xfrm>
                <a:off x="9973368" y="6355733"/>
                <a:ext cx="123581" cy="12358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  <a:alpha val="29804"/>
                </a:schemeClr>
              </a:solidFill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949" name="矩形 948">
                <a:extLst>
                  <a:ext uri="{FF2B5EF4-FFF2-40B4-BE49-F238E27FC236}">
                    <a16:creationId xmlns:a16="http://schemas.microsoft.com/office/drawing/2014/main" id="{C0680886-48FF-F67E-257C-D55CB5A318B9}"/>
                  </a:ext>
                </a:extLst>
              </p:cNvPr>
              <p:cNvSpPr/>
              <p:nvPr/>
            </p:nvSpPr>
            <p:spPr>
              <a:xfrm>
                <a:off x="10096904" y="5492908"/>
                <a:ext cx="123581" cy="12358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  <a:alpha val="29804"/>
                </a:schemeClr>
              </a:solidFill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950" name="矩形 949">
                <a:extLst>
                  <a:ext uri="{FF2B5EF4-FFF2-40B4-BE49-F238E27FC236}">
                    <a16:creationId xmlns:a16="http://schemas.microsoft.com/office/drawing/2014/main" id="{89F916A3-8AB8-41E4-85FE-D506B7439BA7}"/>
                  </a:ext>
                </a:extLst>
              </p:cNvPr>
              <p:cNvSpPr/>
              <p:nvPr/>
            </p:nvSpPr>
            <p:spPr>
              <a:xfrm>
                <a:off x="10220485" y="5492908"/>
                <a:ext cx="123581" cy="12358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  <a:alpha val="29804"/>
                </a:schemeClr>
              </a:solidFill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951" name="矩形 950">
                <a:extLst>
                  <a:ext uri="{FF2B5EF4-FFF2-40B4-BE49-F238E27FC236}">
                    <a16:creationId xmlns:a16="http://schemas.microsoft.com/office/drawing/2014/main" id="{9A4A8FA5-E5E5-F5E4-5C62-F91561D5680A}"/>
                  </a:ext>
                </a:extLst>
              </p:cNvPr>
              <p:cNvSpPr/>
              <p:nvPr/>
            </p:nvSpPr>
            <p:spPr>
              <a:xfrm>
                <a:off x="10096860" y="5984992"/>
                <a:ext cx="123581" cy="12358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  <a:alpha val="29804"/>
                </a:schemeClr>
              </a:solidFill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952" name="矩形 951">
                <a:extLst>
                  <a:ext uri="{FF2B5EF4-FFF2-40B4-BE49-F238E27FC236}">
                    <a16:creationId xmlns:a16="http://schemas.microsoft.com/office/drawing/2014/main" id="{D6CF2709-BAA5-DA5E-8CCB-BC69DD4A0504}"/>
                  </a:ext>
                </a:extLst>
              </p:cNvPr>
              <p:cNvSpPr/>
              <p:nvPr/>
            </p:nvSpPr>
            <p:spPr>
              <a:xfrm>
                <a:off x="10220440" y="5984991"/>
                <a:ext cx="123581" cy="12358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  <a:alpha val="29804"/>
                </a:schemeClr>
              </a:solidFill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953" name="矩形 952">
                <a:extLst>
                  <a:ext uri="{FF2B5EF4-FFF2-40B4-BE49-F238E27FC236}">
                    <a16:creationId xmlns:a16="http://schemas.microsoft.com/office/drawing/2014/main" id="{E083BF3A-20A5-3D64-F7A6-4BDE56E43576}"/>
                  </a:ext>
                </a:extLst>
              </p:cNvPr>
              <p:cNvSpPr/>
              <p:nvPr/>
            </p:nvSpPr>
            <p:spPr>
              <a:xfrm>
                <a:off x="10096904" y="5616489"/>
                <a:ext cx="123581" cy="12358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  <a:alpha val="29804"/>
                </a:schemeClr>
              </a:solidFill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954" name="矩形 953">
                <a:extLst>
                  <a:ext uri="{FF2B5EF4-FFF2-40B4-BE49-F238E27FC236}">
                    <a16:creationId xmlns:a16="http://schemas.microsoft.com/office/drawing/2014/main" id="{7F2B4962-15A1-65F3-B562-2448F9CFA263}"/>
                  </a:ext>
                </a:extLst>
              </p:cNvPr>
              <p:cNvSpPr/>
              <p:nvPr/>
            </p:nvSpPr>
            <p:spPr>
              <a:xfrm>
                <a:off x="10220485" y="5616488"/>
                <a:ext cx="123581" cy="12358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  <a:alpha val="29804"/>
                </a:schemeClr>
              </a:solidFill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955" name="矩形 954">
                <a:extLst>
                  <a:ext uri="{FF2B5EF4-FFF2-40B4-BE49-F238E27FC236}">
                    <a16:creationId xmlns:a16="http://schemas.microsoft.com/office/drawing/2014/main" id="{BB12272B-63D2-9C8E-188A-14C141577E1C}"/>
                  </a:ext>
                </a:extLst>
              </p:cNvPr>
              <p:cNvSpPr/>
              <p:nvPr/>
            </p:nvSpPr>
            <p:spPr>
              <a:xfrm>
                <a:off x="10096860" y="6108572"/>
                <a:ext cx="123581" cy="12358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  <a:alpha val="29804"/>
                </a:schemeClr>
              </a:solidFill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956" name="矩形 955">
                <a:extLst>
                  <a:ext uri="{FF2B5EF4-FFF2-40B4-BE49-F238E27FC236}">
                    <a16:creationId xmlns:a16="http://schemas.microsoft.com/office/drawing/2014/main" id="{FE08FACD-B437-8718-4411-811877D70CF3}"/>
                  </a:ext>
                </a:extLst>
              </p:cNvPr>
              <p:cNvSpPr/>
              <p:nvPr/>
            </p:nvSpPr>
            <p:spPr>
              <a:xfrm>
                <a:off x="10220440" y="6108572"/>
                <a:ext cx="123581" cy="12358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  <a:alpha val="29804"/>
                </a:schemeClr>
              </a:solidFill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957" name="矩形 956">
                <a:extLst>
                  <a:ext uri="{FF2B5EF4-FFF2-40B4-BE49-F238E27FC236}">
                    <a16:creationId xmlns:a16="http://schemas.microsoft.com/office/drawing/2014/main" id="{233D4276-0E08-BF80-1209-433CE0D2BE35}"/>
                  </a:ext>
                </a:extLst>
              </p:cNvPr>
              <p:cNvSpPr/>
              <p:nvPr/>
            </p:nvSpPr>
            <p:spPr>
              <a:xfrm>
                <a:off x="10096904" y="5740070"/>
                <a:ext cx="123581" cy="12358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  <a:alpha val="29804"/>
                </a:schemeClr>
              </a:solidFill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958" name="矩形 957">
                <a:extLst>
                  <a:ext uri="{FF2B5EF4-FFF2-40B4-BE49-F238E27FC236}">
                    <a16:creationId xmlns:a16="http://schemas.microsoft.com/office/drawing/2014/main" id="{71D9109C-F39B-A36D-C104-90569C6B85B5}"/>
                  </a:ext>
                </a:extLst>
              </p:cNvPr>
              <p:cNvSpPr/>
              <p:nvPr/>
            </p:nvSpPr>
            <p:spPr>
              <a:xfrm>
                <a:off x="10220485" y="5740069"/>
                <a:ext cx="123581" cy="12358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  <a:alpha val="29804"/>
                </a:schemeClr>
              </a:solidFill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959" name="矩形 958">
                <a:extLst>
                  <a:ext uri="{FF2B5EF4-FFF2-40B4-BE49-F238E27FC236}">
                    <a16:creationId xmlns:a16="http://schemas.microsoft.com/office/drawing/2014/main" id="{DDC55A99-9701-DF58-2FAC-741E261256A8}"/>
                  </a:ext>
                </a:extLst>
              </p:cNvPr>
              <p:cNvSpPr/>
              <p:nvPr/>
            </p:nvSpPr>
            <p:spPr>
              <a:xfrm>
                <a:off x="10096860" y="6232153"/>
                <a:ext cx="123581" cy="12358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  <a:alpha val="29804"/>
                </a:schemeClr>
              </a:solidFill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960" name="矩形 959">
                <a:extLst>
                  <a:ext uri="{FF2B5EF4-FFF2-40B4-BE49-F238E27FC236}">
                    <a16:creationId xmlns:a16="http://schemas.microsoft.com/office/drawing/2014/main" id="{31DBD417-89BB-81C1-0CAE-E9E504F54ED6}"/>
                  </a:ext>
                </a:extLst>
              </p:cNvPr>
              <p:cNvSpPr/>
              <p:nvPr/>
            </p:nvSpPr>
            <p:spPr>
              <a:xfrm>
                <a:off x="10220440" y="6232152"/>
                <a:ext cx="123581" cy="12358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  <a:alpha val="29804"/>
                </a:schemeClr>
              </a:solidFill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961" name="矩形 960">
                <a:extLst>
                  <a:ext uri="{FF2B5EF4-FFF2-40B4-BE49-F238E27FC236}">
                    <a16:creationId xmlns:a16="http://schemas.microsoft.com/office/drawing/2014/main" id="{C2FD3F8C-66B1-9F12-5ED2-AE51F573A352}"/>
                  </a:ext>
                </a:extLst>
              </p:cNvPr>
              <p:cNvSpPr/>
              <p:nvPr/>
            </p:nvSpPr>
            <p:spPr>
              <a:xfrm>
                <a:off x="10096904" y="5863649"/>
                <a:ext cx="123581" cy="12358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  <a:alpha val="29804"/>
                </a:schemeClr>
              </a:solidFill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962" name="矩形 961">
                <a:extLst>
                  <a:ext uri="{FF2B5EF4-FFF2-40B4-BE49-F238E27FC236}">
                    <a16:creationId xmlns:a16="http://schemas.microsoft.com/office/drawing/2014/main" id="{836BE13A-8EE4-5DF0-41D0-492B1D4BE44D}"/>
                  </a:ext>
                </a:extLst>
              </p:cNvPr>
              <p:cNvSpPr/>
              <p:nvPr/>
            </p:nvSpPr>
            <p:spPr>
              <a:xfrm>
                <a:off x="10220485" y="5863649"/>
                <a:ext cx="123581" cy="12358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  <a:alpha val="29804"/>
                </a:schemeClr>
              </a:solidFill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963" name="矩形 962">
                <a:extLst>
                  <a:ext uri="{FF2B5EF4-FFF2-40B4-BE49-F238E27FC236}">
                    <a16:creationId xmlns:a16="http://schemas.microsoft.com/office/drawing/2014/main" id="{FD2CDC1C-85E7-C985-0555-7DA1D6AFABA0}"/>
                  </a:ext>
                </a:extLst>
              </p:cNvPr>
              <p:cNvSpPr/>
              <p:nvPr/>
            </p:nvSpPr>
            <p:spPr>
              <a:xfrm>
                <a:off x="10096860" y="6355733"/>
                <a:ext cx="123581" cy="12358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  <a:alpha val="29804"/>
                </a:schemeClr>
              </a:solidFill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964" name="矩形 963">
                <a:extLst>
                  <a:ext uri="{FF2B5EF4-FFF2-40B4-BE49-F238E27FC236}">
                    <a16:creationId xmlns:a16="http://schemas.microsoft.com/office/drawing/2014/main" id="{29DAAC13-D0EE-FED1-E8AB-876857081941}"/>
                  </a:ext>
                </a:extLst>
              </p:cNvPr>
              <p:cNvSpPr/>
              <p:nvPr/>
            </p:nvSpPr>
            <p:spPr>
              <a:xfrm>
                <a:off x="10220440" y="6355732"/>
                <a:ext cx="123581" cy="12358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  <a:alpha val="29804"/>
                </a:schemeClr>
              </a:solidFill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</p:grpSp>
        <p:grpSp>
          <p:nvGrpSpPr>
            <p:cNvPr id="994" name="组合 993">
              <a:extLst>
                <a:ext uri="{FF2B5EF4-FFF2-40B4-BE49-F238E27FC236}">
                  <a16:creationId xmlns:a16="http://schemas.microsoft.com/office/drawing/2014/main" id="{9C6F0E56-3332-8A81-FE4D-E7F6F8B50A64}"/>
                </a:ext>
              </a:extLst>
            </p:cNvPr>
            <p:cNvGrpSpPr/>
            <p:nvPr/>
          </p:nvGrpSpPr>
          <p:grpSpPr>
            <a:xfrm>
              <a:off x="7342395" y="5974976"/>
              <a:ext cx="988332" cy="986407"/>
              <a:chOff x="9527895" y="6833660"/>
              <a:chExt cx="988332" cy="986407"/>
            </a:xfrm>
          </p:grpSpPr>
          <p:sp>
            <p:nvSpPr>
              <p:cNvPr id="837" name="矩形 836">
                <a:extLst>
                  <a:ext uri="{FF2B5EF4-FFF2-40B4-BE49-F238E27FC236}">
                    <a16:creationId xmlns:a16="http://schemas.microsoft.com/office/drawing/2014/main" id="{959B8A6A-1652-2097-5E16-0E5D8BA384E6}"/>
                  </a:ext>
                </a:extLst>
              </p:cNvPr>
              <p:cNvSpPr/>
              <p:nvPr/>
            </p:nvSpPr>
            <p:spPr>
              <a:xfrm>
                <a:off x="9527939" y="6833661"/>
                <a:ext cx="123581" cy="12358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838" name="矩形 837">
                <a:extLst>
                  <a:ext uri="{FF2B5EF4-FFF2-40B4-BE49-F238E27FC236}">
                    <a16:creationId xmlns:a16="http://schemas.microsoft.com/office/drawing/2014/main" id="{F9F5AF95-5878-ADCF-30CA-F70DD90BF6C3}"/>
                  </a:ext>
                </a:extLst>
              </p:cNvPr>
              <p:cNvSpPr/>
              <p:nvPr/>
            </p:nvSpPr>
            <p:spPr>
              <a:xfrm>
                <a:off x="9651520" y="6833661"/>
                <a:ext cx="123581" cy="123581"/>
              </a:xfrm>
              <a:prstGeom prst="rect">
                <a:avLst/>
              </a:prstGeom>
              <a:solidFill>
                <a:srgbClr val="FBE5D6">
                  <a:alpha val="29804"/>
                </a:srgbClr>
              </a:solidFill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839" name="矩形 838">
                <a:extLst>
                  <a:ext uri="{FF2B5EF4-FFF2-40B4-BE49-F238E27FC236}">
                    <a16:creationId xmlns:a16="http://schemas.microsoft.com/office/drawing/2014/main" id="{CD717D7F-ADED-0BC1-3305-F8D3DAF027E4}"/>
                  </a:ext>
                </a:extLst>
              </p:cNvPr>
              <p:cNvSpPr/>
              <p:nvPr/>
            </p:nvSpPr>
            <p:spPr>
              <a:xfrm>
                <a:off x="9527895" y="7325745"/>
                <a:ext cx="123581" cy="12358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840" name="矩形 839">
                <a:extLst>
                  <a:ext uri="{FF2B5EF4-FFF2-40B4-BE49-F238E27FC236}">
                    <a16:creationId xmlns:a16="http://schemas.microsoft.com/office/drawing/2014/main" id="{1380C855-8422-F07F-C124-2FCA66CE20A6}"/>
                  </a:ext>
                </a:extLst>
              </p:cNvPr>
              <p:cNvSpPr/>
              <p:nvPr/>
            </p:nvSpPr>
            <p:spPr>
              <a:xfrm>
                <a:off x="9651475" y="7325744"/>
                <a:ext cx="123581" cy="123581"/>
              </a:xfrm>
              <a:prstGeom prst="rect">
                <a:avLst/>
              </a:prstGeom>
              <a:solidFill>
                <a:srgbClr val="FBE5D6">
                  <a:alpha val="29804"/>
                </a:srgbClr>
              </a:solidFill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841" name="矩形 840">
                <a:extLst>
                  <a:ext uri="{FF2B5EF4-FFF2-40B4-BE49-F238E27FC236}">
                    <a16:creationId xmlns:a16="http://schemas.microsoft.com/office/drawing/2014/main" id="{A263D57E-C651-444C-5175-F11BCA91C80C}"/>
                  </a:ext>
                </a:extLst>
              </p:cNvPr>
              <p:cNvSpPr/>
              <p:nvPr/>
            </p:nvSpPr>
            <p:spPr>
              <a:xfrm>
                <a:off x="9527939" y="6957242"/>
                <a:ext cx="123581" cy="12358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842" name="矩形 841">
                <a:extLst>
                  <a:ext uri="{FF2B5EF4-FFF2-40B4-BE49-F238E27FC236}">
                    <a16:creationId xmlns:a16="http://schemas.microsoft.com/office/drawing/2014/main" id="{04599AB7-B3CF-61E3-3A20-54A1CFD34C93}"/>
                  </a:ext>
                </a:extLst>
              </p:cNvPr>
              <p:cNvSpPr/>
              <p:nvPr/>
            </p:nvSpPr>
            <p:spPr>
              <a:xfrm>
                <a:off x="9651520" y="6957241"/>
                <a:ext cx="123581" cy="123581"/>
              </a:xfrm>
              <a:prstGeom prst="rect">
                <a:avLst/>
              </a:prstGeom>
              <a:solidFill>
                <a:srgbClr val="FBE5D6">
                  <a:alpha val="29804"/>
                </a:srgbClr>
              </a:solidFill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843" name="矩形 842">
                <a:extLst>
                  <a:ext uri="{FF2B5EF4-FFF2-40B4-BE49-F238E27FC236}">
                    <a16:creationId xmlns:a16="http://schemas.microsoft.com/office/drawing/2014/main" id="{2DC84FCC-21D3-BD5C-66B3-C82843AD3BF1}"/>
                  </a:ext>
                </a:extLst>
              </p:cNvPr>
              <p:cNvSpPr/>
              <p:nvPr/>
            </p:nvSpPr>
            <p:spPr>
              <a:xfrm>
                <a:off x="9527895" y="7449325"/>
                <a:ext cx="123581" cy="12358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844" name="矩形 843">
                <a:extLst>
                  <a:ext uri="{FF2B5EF4-FFF2-40B4-BE49-F238E27FC236}">
                    <a16:creationId xmlns:a16="http://schemas.microsoft.com/office/drawing/2014/main" id="{A1DB1672-7298-DF19-A867-FE7E54D25744}"/>
                  </a:ext>
                </a:extLst>
              </p:cNvPr>
              <p:cNvSpPr/>
              <p:nvPr/>
            </p:nvSpPr>
            <p:spPr>
              <a:xfrm>
                <a:off x="9651475" y="7449325"/>
                <a:ext cx="123581" cy="123581"/>
              </a:xfrm>
              <a:prstGeom prst="rect">
                <a:avLst/>
              </a:prstGeom>
              <a:solidFill>
                <a:srgbClr val="FBE5D6">
                  <a:alpha val="29804"/>
                </a:srgbClr>
              </a:solidFill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845" name="矩形 844">
                <a:extLst>
                  <a:ext uri="{FF2B5EF4-FFF2-40B4-BE49-F238E27FC236}">
                    <a16:creationId xmlns:a16="http://schemas.microsoft.com/office/drawing/2014/main" id="{1BB23594-18D9-6DDB-0B15-8ADE5ED50F0C}"/>
                  </a:ext>
                </a:extLst>
              </p:cNvPr>
              <p:cNvSpPr/>
              <p:nvPr/>
            </p:nvSpPr>
            <p:spPr>
              <a:xfrm>
                <a:off x="9527939" y="7080823"/>
                <a:ext cx="123581" cy="12358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846" name="矩形 845">
                <a:extLst>
                  <a:ext uri="{FF2B5EF4-FFF2-40B4-BE49-F238E27FC236}">
                    <a16:creationId xmlns:a16="http://schemas.microsoft.com/office/drawing/2014/main" id="{957B8B96-2330-DEAC-06D0-2D533EF5FDC7}"/>
                  </a:ext>
                </a:extLst>
              </p:cNvPr>
              <p:cNvSpPr/>
              <p:nvPr/>
            </p:nvSpPr>
            <p:spPr>
              <a:xfrm>
                <a:off x="9651520" y="7080822"/>
                <a:ext cx="123581" cy="123581"/>
              </a:xfrm>
              <a:prstGeom prst="rect">
                <a:avLst/>
              </a:prstGeom>
              <a:solidFill>
                <a:srgbClr val="FBE5D6">
                  <a:alpha val="29804"/>
                </a:srgbClr>
              </a:solidFill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847" name="矩形 846">
                <a:extLst>
                  <a:ext uri="{FF2B5EF4-FFF2-40B4-BE49-F238E27FC236}">
                    <a16:creationId xmlns:a16="http://schemas.microsoft.com/office/drawing/2014/main" id="{809E0C61-6270-BD55-E47C-1A757E8BBCDE}"/>
                  </a:ext>
                </a:extLst>
              </p:cNvPr>
              <p:cNvSpPr/>
              <p:nvPr/>
            </p:nvSpPr>
            <p:spPr>
              <a:xfrm>
                <a:off x="9527895" y="7572906"/>
                <a:ext cx="123581" cy="12358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848" name="矩形 847">
                <a:extLst>
                  <a:ext uri="{FF2B5EF4-FFF2-40B4-BE49-F238E27FC236}">
                    <a16:creationId xmlns:a16="http://schemas.microsoft.com/office/drawing/2014/main" id="{6D2735D4-DB18-E88D-B24A-A08267014E59}"/>
                  </a:ext>
                </a:extLst>
              </p:cNvPr>
              <p:cNvSpPr/>
              <p:nvPr/>
            </p:nvSpPr>
            <p:spPr>
              <a:xfrm>
                <a:off x="9651475" y="7572905"/>
                <a:ext cx="123581" cy="123581"/>
              </a:xfrm>
              <a:prstGeom prst="rect">
                <a:avLst/>
              </a:prstGeom>
              <a:solidFill>
                <a:srgbClr val="FBE5D6">
                  <a:alpha val="29804"/>
                </a:srgbClr>
              </a:solidFill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849" name="矩形 848">
                <a:extLst>
                  <a:ext uri="{FF2B5EF4-FFF2-40B4-BE49-F238E27FC236}">
                    <a16:creationId xmlns:a16="http://schemas.microsoft.com/office/drawing/2014/main" id="{A10AA575-F236-154B-6500-FBB793FB7741}"/>
                  </a:ext>
                </a:extLst>
              </p:cNvPr>
              <p:cNvSpPr/>
              <p:nvPr/>
            </p:nvSpPr>
            <p:spPr>
              <a:xfrm>
                <a:off x="9527939" y="7204402"/>
                <a:ext cx="123581" cy="12358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850" name="矩形 849">
                <a:extLst>
                  <a:ext uri="{FF2B5EF4-FFF2-40B4-BE49-F238E27FC236}">
                    <a16:creationId xmlns:a16="http://schemas.microsoft.com/office/drawing/2014/main" id="{18A42BF8-A3B2-02CB-C97F-844607AF78DB}"/>
                  </a:ext>
                </a:extLst>
              </p:cNvPr>
              <p:cNvSpPr/>
              <p:nvPr/>
            </p:nvSpPr>
            <p:spPr>
              <a:xfrm>
                <a:off x="9651520" y="7204402"/>
                <a:ext cx="123581" cy="123581"/>
              </a:xfrm>
              <a:prstGeom prst="rect">
                <a:avLst/>
              </a:prstGeom>
              <a:solidFill>
                <a:srgbClr val="FBE5D6">
                  <a:alpha val="29804"/>
                </a:srgbClr>
              </a:solidFill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851" name="矩形 850">
                <a:extLst>
                  <a:ext uri="{FF2B5EF4-FFF2-40B4-BE49-F238E27FC236}">
                    <a16:creationId xmlns:a16="http://schemas.microsoft.com/office/drawing/2014/main" id="{85115E90-E13B-A6D8-47AD-718B22050A1C}"/>
                  </a:ext>
                </a:extLst>
              </p:cNvPr>
              <p:cNvSpPr/>
              <p:nvPr/>
            </p:nvSpPr>
            <p:spPr>
              <a:xfrm>
                <a:off x="9527895" y="7696486"/>
                <a:ext cx="123581" cy="12358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852" name="矩形 851">
                <a:extLst>
                  <a:ext uri="{FF2B5EF4-FFF2-40B4-BE49-F238E27FC236}">
                    <a16:creationId xmlns:a16="http://schemas.microsoft.com/office/drawing/2014/main" id="{873D8E7F-3DF3-F54C-8EF7-525ACA71F54D}"/>
                  </a:ext>
                </a:extLst>
              </p:cNvPr>
              <p:cNvSpPr/>
              <p:nvPr/>
            </p:nvSpPr>
            <p:spPr>
              <a:xfrm>
                <a:off x="9651475" y="7696485"/>
                <a:ext cx="123581" cy="123581"/>
              </a:xfrm>
              <a:prstGeom prst="rect">
                <a:avLst/>
              </a:prstGeom>
              <a:solidFill>
                <a:srgbClr val="FBE5D6">
                  <a:alpha val="29804"/>
                </a:srgbClr>
              </a:solidFill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853" name="矩形 852">
                <a:extLst>
                  <a:ext uri="{FF2B5EF4-FFF2-40B4-BE49-F238E27FC236}">
                    <a16:creationId xmlns:a16="http://schemas.microsoft.com/office/drawing/2014/main" id="{EE477E2B-3590-3C8E-FC1A-D06201F91C03}"/>
                  </a:ext>
                </a:extLst>
              </p:cNvPr>
              <p:cNvSpPr/>
              <p:nvPr/>
            </p:nvSpPr>
            <p:spPr>
              <a:xfrm>
                <a:off x="9775011" y="6833660"/>
                <a:ext cx="123581" cy="123581"/>
              </a:xfrm>
              <a:prstGeom prst="rect">
                <a:avLst/>
              </a:prstGeom>
              <a:solidFill>
                <a:srgbClr val="FBE5D6">
                  <a:alpha val="29804"/>
                </a:srgbClr>
              </a:solidFill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854" name="矩形 853">
                <a:extLst>
                  <a:ext uri="{FF2B5EF4-FFF2-40B4-BE49-F238E27FC236}">
                    <a16:creationId xmlns:a16="http://schemas.microsoft.com/office/drawing/2014/main" id="{A2C639C9-76EA-DFD9-5278-5963A18B1CDC}"/>
                  </a:ext>
                </a:extLst>
              </p:cNvPr>
              <p:cNvSpPr/>
              <p:nvPr/>
            </p:nvSpPr>
            <p:spPr>
              <a:xfrm>
                <a:off x="9898592" y="6833660"/>
                <a:ext cx="123581" cy="123581"/>
              </a:xfrm>
              <a:prstGeom prst="rect">
                <a:avLst/>
              </a:prstGeom>
              <a:solidFill>
                <a:srgbClr val="FBE5D6">
                  <a:alpha val="29804"/>
                </a:srgbClr>
              </a:solidFill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855" name="矩形 854">
                <a:extLst>
                  <a:ext uri="{FF2B5EF4-FFF2-40B4-BE49-F238E27FC236}">
                    <a16:creationId xmlns:a16="http://schemas.microsoft.com/office/drawing/2014/main" id="{4A2812B5-F7F3-E53D-DDF7-A93AEC30FF15}"/>
                  </a:ext>
                </a:extLst>
              </p:cNvPr>
              <p:cNvSpPr/>
              <p:nvPr/>
            </p:nvSpPr>
            <p:spPr>
              <a:xfrm>
                <a:off x="9774967" y="7325744"/>
                <a:ext cx="123581" cy="123581"/>
              </a:xfrm>
              <a:prstGeom prst="rect">
                <a:avLst/>
              </a:prstGeom>
              <a:solidFill>
                <a:srgbClr val="FBE5D6">
                  <a:alpha val="29804"/>
                </a:srgbClr>
              </a:solidFill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856" name="矩形 855">
                <a:extLst>
                  <a:ext uri="{FF2B5EF4-FFF2-40B4-BE49-F238E27FC236}">
                    <a16:creationId xmlns:a16="http://schemas.microsoft.com/office/drawing/2014/main" id="{0527AA9F-75EC-2E77-8BEB-4CD983C8D590}"/>
                  </a:ext>
                </a:extLst>
              </p:cNvPr>
              <p:cNvSpPr/>
              <p:nvPr/>
            </p:nvSpPr>
            <p:spPr>
              <a:xfrm>
                <a:off x="9898547" y="7325743"/>
                <a:ext cx="123581" cy="123581"/>
              </a:xfrm>
              <a:prstGeom prst="rect">
                <a:avLst/>
              </a:prstGeom>
              <a:solidFill>
                <a:srgbClr val="FBE5D6">
                  <a:alpha val="29804"/>
                </a:srgbClr>
              </a:solidFill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857" name="矩形 856">
                <a:extLst>
                  <a:ext uri="{FF2B5EF4-FFF2-40B4-BE49-F238E27FC236}">
                    <a16:creationId xmlns:a16="http://schemas.microsoft.com/office/drawing/2014/main" id="{1CA83369-0153-749C-C59F-7C62C873FA13}"/>
                  </a:ext>
                </a:extLst>
              </p:cNvPr>
              <p:cNvSpPr/>
              <p:nvPr/>
            </p:nvSpPr>
            <p:spPr>
              <a:xfrm>
                <a:off x="9775011" y="6957241"/>
                <a:ext cx="123581" cy="123581"/>
              </a:xfrm>
              <a:prstGeom prst="rect">
                <a:avLst/>
              </a:prstGeom>
              <a:solidFill>
                <a:srgbClr val="FBE5D6">
                  <a:alpha val="29804"/>
                </a:srgbClr>
              </a:solidFill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858" name="矩形 857">
                <a:extLst>
                  <a:ext uri="{FF2B5EF4-FFF2-40B4-BE49-F238E27FC236}">
                    <a16:creationId xmlns:a16="http://schemas.microsoft.com/office/drawing/2014/main" id="{B0273F85-F4CA-335C-75BE-8D62B60370F1}"/>
                  </a:ext>
                </a:extLst>
              </p:cNvPr>
              <p:cNvSpPr/>
              <p:nvPr/>
            </p:nvSpPr>
            <p:spPr>
              <a:xfrm>
                <a:off x="9898592" y="6957240"/>
                <a:ext cx="123581" cy="123581"/>
              </a:xfrm>
              <a:prstGeom prst="rect">
                <a:avLst/>
              </a:prstGeom>
              <a:solidFill>
                <a:srgbClr val="FBE5D6">
                  <a:alpha val="29804"/>
                </a:srgbClr>
              </a:solidFill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859" name="矩形 858">
                <a:extLst>
                  <a:ext uri="{FF2B5EF4-FFF2-40B4-BE49-F238E27FC236}">
                    <a16:creationId xmlns:a16="http://schemas.microsoft.com/office/drawing/2014/main" id="{499F7834-E5BF-D48C-A122-42BAC3FD34D3}"/>
                  </a:ext>
                </a:extLst>
              </p:cNvPr>
              <p:cNvSpPr/>
              <p:nvPr/>
            </p:nvSpPr>
            <p:spPr>
              <a:xfrm>
                <a:off x="9774967" y="7449324"/>
                <a:ext cx="123581" cy="123581"/>
              </a:xfrm>
              <a:prstGeom prst="rect">
                <a:avLst/>
              </a:prstGeom>
              <a:solidFill>
                <a:srgbClr val="FBE5D6">
                  <a:alpha val="29804"/>
                </a:srgbClr>
              </a:solidFill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860" name="矩形 859">
                <a:extLst>
                  <a:ext uri="{FF2B5EF4-FFF2-40B4-BE49-F238E27FC236}">
                    <a16:creationId xmlns:a16="http://schemas.microsoft.com/office/drawing/2014/main" id="{F3500621-3A86-178B-1C97-17DE6CF02217}"/>
                  </a:ext>
                </a:extLst>
              </p:cNvPr>
              <p:cNvSpPr/>
              <p:nvPr/>
            </p:nvSpPr>
            <p:spPr>
              <a:xfrm>
                <a:off x="9898547" y="7449324"/>
                <a:ext cx="123581" cy="123581"/>
              </a:xfrm>
              <a:prstGeom prst="rect">
                <a:avLst/>
              </a:prstGeom>
              <a:solidFill>
                <a:srgbClr val="FBE5D6">
                  <a:alpha val="29804"/>
                </a:srgbClr>
              </a:solidFill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861" name="矩形 860">
                <a:extLst>
                  <a:ext uri="{FF2B5EF4-FFF2-40B4-BE49-F238E27FC236}">
                    <a16:creationId xmlns:a16="http://schemas.microsoft.com/office/drawing/2014/main" id="{9D80F55D-19C7-6E7D-24DD-A1194433E3AE}"/>
                  </a:ext>
                </a:extLst>
              </p:cNvPr>
              <p:cNvSpPr/>
              <p:nvPr/>
            </p:nvSpPr>
            <p:spPr>
              <a:xfrm>
                <a:off x="9775011" y="7080822"/>
                <a:ext cx="123581" cy="123581"/>
              </a:xfrm>
              <a:prstGeom prst="rect">
                <a:avLst/>
              </a:prstGeom>
              <a:solidFill>
                <a:srgbClr val="FBE5D6">
                  <a:alpha val="29804"/>
                </a:srgbClr>
              </a:solidFill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862" name="矩形 861">
                <a:extLst>
                  <a:ext uri="{FF2B5EF4-FFF2-40B4-BE49-F238E27FC236}">
                    <a16:creationId xmlns:a16="http://schemas.microsoft.com/office/drawing/2014/main" id="{D70BCAE8-8625-803F-AD0D-EE55CFFE79FE}"/>
                  </a:ext>
                </a:extLst>
              </p:cNvPr>
              <p:cNvSpPr/>
              <p:nvPr/>
            </p:nvSpPr>
            <p:spPr>
              <a:xfrm>
                <a:off x="9898592" y="7080821"/>
                <a:ext cx="123581" cy="123581"/>
              </a:xfrm>
              <a:prstGeom prst="rect">
                <a:avLst/>
              </a:prstGeom>
              <a:solidFill>
                <a:srgbClr val="FBE5D6">
                  <a:alpha val="29804"/>
                </a:srgbClr>
              </a:solidFill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863" name="矩形 862">
                <a:extLst>
                  <a:ext uri="{FF2B5EF4-FFF2-40B4-BE49-F238E27FC236}">
                    <a16:creationId xmlns:a16="http://schemas.microsoft.com/office/drawing/2014/main" id="{0F4CF04F-6EDE-8D47-9BF4-6EB4D6558937}"/>
                  </a:ext>
                </a:extLst>
              </p:cNvPr>
              <p:cNvSpPr/>
              <p:nvPr/>
            </p:nvSpPr>
            <p:spPr>
              <a:xfrm>
                <a:off x="9774967" y="7572905"/>
                <a:ext cx="123581" cy="123581"/>
              </a:xfrm>
              <a:prstGeom prst="rect">
                <a:avLst/>
              </a:prstGeom>
              <a:solidFill>
                <a:srgbClr val="FBE5D6">
                  <a:alpha val="29804"/>
                </a:srgbClr>
              </a:solidFill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864" name="矩形 863">
                <a:extLst>
                  <a:ext uri="{FF2B5EF4-FFF2-40B4-BE49-F238E27FC236}">
                    <a16:creationId xmlns:a16="http://schemas.microsoft.com/office/drawing/2014/main" id="{09F39489-125F-1435-6650-B6BE97E4FCCE}"/>
                  </a:ext>
                </a:extLst>
              </p:cNvPr>
              <p:cNvSpPr/>
              <p:nvPr/>
            </p:nvSpPr>
            <p:spPr>
              <a:xfrm>
                <a:off x="9898547" y="7572904"/>
                <a:ext cx="123581" cy="123581"/>
              </a:xfrm>
              <a:prstGeom prst="rect">
                <a:avLst/>
              </a:prstGeom>
              <a:solidFill>
                <a:srgbClr val="FBE5D6">
                  <a:alpha val="29804"/>
                </a:srgbClr>
              </a:solidFill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865" name="矩形 864">
                <a:extLst>
                  <a:ext uri="{FF2B5EF4-FFF2-40B4-BE49-F238E27FC236}">
                    <a16:creationId xmlns:a16="http://schemas.microsoft.com/office/drawing/2014/main" id="{0DB93E55-EE3D-F867-4700-6870ECE2CFB0}"/>
                  </a:ext>
                </a:extLst>
              </p:cNvPr>
              <p:cNvSpPr/>
              <p:nvPr/>
            </p:nvSpPr>
            <p:spPr>
              <a:xfrm>
                <a:off x="9775011" y="7204401"/>
                <a:ext cx="123581" cy="123581"/>
              </a:xfrm>
              <a:prstGeom prst="rect">
                <a:avLst/>
              </a:prstGeom>
              <a:solidFill>
                <a:srgbClr val="FBE5D6">
                  <a:alpha val="29804"/>
                </a:srgbClr>
              </a:solidFill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866" name="矩形 865">
                <a:extLst>
                  <a:ext uri="{FF2B5EF4-FFF2-40B4-BE49-F238E27FC236}">
                    <a16:creationId xmlns:a16="http://schemas.microsoft.com/office/drawing/2014/main" id="{0EC54B17-75E1-E0E6-4CC6-C26C785C76B7}"/>
                  </a:ext>
                </a:extLst>
              </p:cNvPr>
              <p:cNvSpPr/>
              <p:nvPr/>
            </p:nvSpPr>
            <p:spPr>
              <a:xfrm>
                <a:off x="9898592" y="7204401"/>
                <a:ext cx="123581" cy="123581"/>
              </a:xfrm>
              <a:prstGeom prst="rect">
                <a:avLst/>
              </a:prstGeom>
              <a:solidFill>
                <a:srgbClr val="FBE5D6">
                  <a:alpha val="29804"/>
                </a:srgbClr>
              </a:solidFill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867" name="矩形 866">
                <a:extLst>
                  <a:ext uri="{FF2B5EF4-FFF2-40B4-BE49-F238E27FC236}">
                    <a16:creationId xmlns:a16="http://schemas.microsoft.com/office/drawing/2014/main" id="{3117435A-195A-E550-B58C-6AB6FD761781}"/>
                  </a:ext>
                </a:extLst>
              </p:cNvPr>
              <p:cNvSpPr/>
              <p:nvPr/>
            </p:nvSpPr>
            <p:spPr>
              <a:xfrm>
                <a:off x="9774967" y="7696485"/>
                <a:ext cx="123581" cy="123581"/>
              </a:xfrm>
              <a:prstGeom prst="rect">
                <a:avLst/>
              </a:prstGeom>
              <a:solidFill>
                <a:srgbClr val="FBE5D6">
                  <a:alpha val="29804"/>
                </a:srgbClr>
              </a:solidFill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868" name="矩形 867">
                <a:extLst>
                  <a:ext uri="{FF2B5EF4-FFF2-40B4-BE49-F238E27FC236}">
                    <a16:creationId xmlns:a16="http://schemas.microsoft.com/office/drawing/2014/main" id="{45EEF1F7-51DA-2B67-7455-895CB95E2DB6}"/>
                  </a:ext>
                </a:extLst>
              </p:cNvPr>
              <p:cNvSpPr/>
              <p:nvPr/>
            </p:nvSpPr>
            <p:spPr>
              <a:xfrm>
                <a:off x="9898547" y="7696484"/>
                <a:ext cx="123581" cy="123581"/>
              </a:xfrm>
              <a:prstGeom prst="rect">
                <a:avLst/>
              </a:prstGeom>
              <a:solidFill>
                <a:srgbClr val="FBE5D6">
                  <a:alpha val="29804"/>
                </a:srgbClr>
              </a:solidFill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869" name="矩形 868">
                <a:extLst>
                  <a:ext uri="{FF2B5EF4-FFF2-40B4-BE49-F238E27FC236}">
                    <a16:creationId xmlns:a16="http://schemas.microsoft.com/office/drawing/2014/main" id="{27973B43-4B03-D0FC-6E6B-C54B0829AB07}"/>
                  </a:ext>
                </a:extLst>
              </p:cNvPr>
              <p:cNvSpPr/>
              <p:nvPr/>
            </p:nvSpPr>
            <p:spPr>
              <a:xfrm>
                <a:off x="10021993" y="6833661"/>
                <a:ext cx="123581" cy="123581"/>
              </a:xfrm>
              <a:prstGeom prst="rect">
                <a:avLst/>
              </a:prstGeom>
              <a:solidFill>
                <a:srgbClr val="FBE5D6">
                  <a:alpha val="29804"/>
                </a:srgbClr>
              </a:solidFill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870" name="矩形 869">
                <a:extLst>
                  <a:ext uri="{FF2B5EF4-FFF2-40B4-BE49-F238E27FC236}">
                    <a16:creationId xmlns:a16="http://schemas.microsoft.com/office/drawing/2014/main" id="{05568E64-FA8F-C1E7-E7B4-9CA8D68E5D75}"/>
                  </a:ext>
                </a:extLst>
              </p:cNvPr>
              <p:cNvSpPr/>
              <p:nvPr/>
            </p:nvSpPr>
            <p:spPr>
              <a:xfrm>
                <a:off x="10145574" y="6833661"/>
                <a:ext cx="123581" cy="123581"/>
              </a:xfrm>
              <a:prstGeom prst="rect">
                <a:avLst/>
              </a:prstGeom>
              <a:solidFill>
                <a:srgbClr val="FBE5D6">
                  <a:alpha val="29804"/>
                </a:srgbClr>
              </a:solidFill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871" name="矩形 870">
                <a:extLst>
                  <a:ext uri="{FF2B5EF4-FFF2-40B4-BE49-F238E27FC236}">
                    <a16:creationId xmlns:a16="http://schemas.microsoft.com/office/drawing/2014/main" id="{15CB421F-173A-F3C6-8BD7-79041483636E}"/>
                  </a:ext>
                </a:extLst>
              </p:cNvPr>
              <p:cNvSpPr/>
              <p:nvPr/>
            </p:nvSpPr>
            <p:spPr>
              <a:xfrm>
                <a:off x="10021949" y="7325745"/>
                <a:ext cx="123581" cy="123581"/>
              </a:xfrm>
              <a:prstGeom prst="rect">
                <a:avLst/>
              </a:prstGeom>
              <a:solidFill>
                <a:srgbClr val="FBE5D6">
                  <a:alpha val="29804"/>
                </a:srgbClr>
              </a:solidFill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872" name="矩形 871">
                <a:extLst>
                  <a:ext uri="{FF2B5EF4-FFF2-40B4-BE49-F238E27FC236}">
                    <a16:creationId xmlns:a16="http://schemas.microsoft.com/office/drawing/2014/main" id="{142283B7-724C-EB4B-1470-62F3808CB69D}"/>
                  </a:ext>
                </a:extLst>
              </p:cNvPr>
              <p:cNvSpPr/>
              <p:nvPr/>
            </p:nvSpPr>
            <p:spPr>
              <a:xfrm>
                <a:off x="10145529" y="7325744"/>
                <a:ext cx="123581" cy="123581"/>
              </a:xfrm>
              <a:prstGeom prst="rect">
                <a:avLst/>
              </a:prstGeom>
              <a:solidFill>
                <a:srgbClr val="FBE5D6">
                  <a:alpha val="29804"/>
                </a:srgbClr>
              </a:solidFill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873" name="矩形 872">
                <a:extLst>
                  <a:ext uri="{FF2B5EF4-FFF2-40B4-BE49-F238E27FC236}">
                    <a16:creationId xmlns:a16="http://schemas.microsoft.com/office/drawing/2014/main" id="{25467F8A-8A1C-CFC2-C27A-191159B4427B}"/>
                  </a:ext>
                </a:extLst>
              </p:cNvPr>
              <p:cNvSpPr/>
              <p:nvPr/>
            </p:nvSpPr>
            <p:spPr>
              <a:xfrm>
                <a:off x="10021993" y="6957242"/>
                <a:ext cx="123581" cy="123581"/>
              </a:xfrm>
              <a:prstGeom prst="rect">
                <a:avLst/>
              </a:prstGeom>
              <a:solidFill>
                <a:srgbClr val="FBE5D6">
                  <a:alpha val="29804"/>
                </a:srgbClr>
              </a:solidFill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874" name="矩形 873">
                <a:extLst>
                  <a:ext uri="{FF2B5EF4-FFF2-40B4-BE49-F238E27FC236}">
                    <a16:creationId xmlns:a16="http://schemas.microsoft.com/office/drawing/2014/main" id="{C73B0B96-B3FD-319F-0CB1-F0AF1B6977A7}"/>
                  </a:ext>
                </a:extLst>
              </p:cNvPr>
              <p:cNvSpPr/>
              <p:nvPr/>
            </p:nvSpPr>
            <p:spPr>
              <a:xfrm>
                <a:off x="10145574" y="6957241"/>
                <a:ext cx="123581" cy="123581"/>
              </a:xfrm>
              <a:prstGeom prst="rect">
                <a:avLst/>
              </a:prstGeom>
              <a:solidFill>
                <a:srgbClr val="FBE5D6">
                  <a:alpha val="29804"/>
                </a:srgbClr>
              </a:solidFill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875" name="矩形 874">
                <a:extLst>
                  <a:ext uri="{FF2B5EF4-FFF2-40B4-BE49-F238E27FC236}">
                    <a16:creationId xmlns:a16="http://schemas.microsoft.com/office/drawing/2014/main" id="{9DB9B8FC-0E52-5D6B-CD1F-81BAA90A9BB2}"/>
                  </a:ext>
                </a:extLst>
              </p:cNvPr>
              <p:cNvSpPr/>
              <p:nvPr/>
            </p:nvSpPr>
            <p:spPr>
              <a:xfrm>
                <a:off x="10021949" y="7449325"/>
                <a:ext cx="123581" cy="123581"/>
              </a:xfrm>
              <a:prstGeom prst="rect">
                <a:avLst/>
              </a:prstGeom>
              <a:solidFill>
                <a:srgbClr val="FBE5D6">
                  <a:alpha val="29804"/>
                </a:srgbClr>
              </a:solidFill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876" name="矩形 875">
                <a:extLst>
                  <a:ext uri="{FF2B5EF4-FFF2-40B4-BE49-F238E27FC236}">
                    <a16:creationId xmlns:a16="http://schemas.microsoft.com/office/drawing/2014/main" id="{FD698D64-CDA9-E92C-6460-0D9D501087B0}"/>
                  </a:ext>
                </a:extLst>
              </p:cNvPr>
              <p:cNvSpPr/>
              <p:nvPr/>
            </p:nvSpPr>
            <p:spPr>
              <a:xfrm>
                <a:off x="10145529" y="7449325"/>
                <a:ext cx="123581" cy="123581"/>
              </a:xfrm>
              <a:prstGeom prst="rect">
                <a:avLst/>
              </a:prstGeom>
              <a:solidFill>
                <a:srgbClr val="FBE5D6">
                  <a:alpha val="29804"/>
                </a:srgbClr>
              </a:solidFill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877" name="矩形 876">
                <a:extLst>
                  <a:ext uri="{FF2B5EF4-FFF2-40B4-BE49-F238E27FC236}">
                    <a16:creationId xmlns:a16="http://schemas.microsoft.com/office/drawing/2014/main" id="{1BAF6C38-5C6B-2AA2-F49A-18A9FA0D0F1C}"/>
                  </a:ext>
                </a:extLst>
              </p:cNvPr>
              <p:cNvSpPr/>
              <p:nvPr/>
            </p:nvSpPr>
            <p:spPr>
              <a:xfrm>
                <a:off x="10021993" y="7080823"/>
                <a:ext cx="123581" cy="123581"/>
              </a:xfrm>
              <a:prstGeom prst="rect">
                <a:avLst/>
              </a:prstGeom>
              <a:solidFill>
                <a:srgbClr val="FBE5D6">
                  <a:alpha val="29804"/>
                </a:srgbClr>
              </a:solidFill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878" name="矩形 877">
                <a:extLst>
                  <a:ext uri="{FF2B5EF4-FFF2-40B4-BE49-F238E27FC236}">
                    <a16:creationId xmlns:a16="http://schemas.microsoft.com/office/drawing/2014/main" id="{E30D06C0-97FB-3048-3E81-0CAB474C8061}"/>
                  </a:ext>
                </a:extLst>
              </p:cNvPr>
              <p:cNvSpPr/>
              <p:nvPr/>
            </p:nvSpPr>
            <p:spPr>
              <a:xfrm>
                <a:off x="10145574" y="7080822"/>
                <a:ext cx="123581" cy="123581"/>
              </a:xfrm>
              <a:prstGeom prst="rect">
                <a:avLst/>
              </a:prstGeom>
              <a:solidFill>
                <a:srgbClr val="FBE5D6">
                  <a:alpha val="29804"/>
                </a:srgbClr>
              </a:solidFill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879" name="矩形 878">
                <a:extLst>
                  <a:ext uri="{FF2B5EF4-FFF2-40B4-BE49-F238E27FC236}">
                    <a16:creationId xmlns:a16="http://schemas.microsoft.com/office/drawing/2014/main" id="{E1157B3F-A93C-F528-E356-43B3014E5246}"/>
                  </a:ext>
                </a:extLst>
              </p:cNvPr>
              <p:cNvSpPr/>
              <p:nvPr/>
            </p:nvSpPr>
            <p:spPr>
              <a:xfrm>
                <a:off x="10021949" y="7572906"/>
                <a:ext cx="123581" cy="123581"/>
              </a:xfrm>
              <a:prstGeom prst="rect">
                <a:avLst/>
              </a:prstGeom>
              <a:solidFill>
                <a:srgbClr val="FBE5D6">
                  <a:alpha val="29804"/>
                </a:srgbClr>
              </a:solidFill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880" name="矩形 879">
                <a:extLst>
                  <a:ext uri="{FF2B5EF4-FFF2-40B4-BE49-F238E27FC236}">
                    <a16:creationId xmlns:a16="http://schemas.microsoft.com/office/drawing/2014/main" id="{180C941E-118F-BF20-5794-1D423D18A772}"/>
                  </a:ext>
                </a:extLst>
              </p:cNvPr>
              <p:cNvSpPr/>
              <p:nvPr/>
            </p:nvSpPr>
            <p:spPr>
              <a:xfrm>
                <a:off x="10145529" y="7572905"/>
                <a:ext cx="123581" cy="123581"/>
              </a:xfrm>
              <a:prstGeom prst="rect">
                <a:avLst/>
              </a:prstGeom>
              <a:solidFill>
                <a:srgbClr val="FBE5D6">
                  <a:alpha val="29804"/>
                </a:srgbClr>
              </a:solidFill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881" name="矩形 880">
                <a:extLst>
                  <a:ext uri="{FF2B5EF4-FFF2-40B4-BE49-F238E27FC236}">
                    <a16:creationId xmlns:a16="http://schemas.microsoft.com/office/drawing/2014/main" id="{431E01EE-5BDE-B48E-E644-12FFD161E065}"/>
                  </a:ext>
                </a:extLst>
              </p:cNvPr>
              <p:cNvSpPr/>
              <p:nvPr/>
            </p:nvSpPr>
            <p:spPr>
              <a:xfrm>
                <a:off x="10021993" y="7204402"/>
                <a:ext cx="123581" cy="123581"/>
              </a:xfrm>
              <a:prstGeom prst="rect">
                <a:avLst/>
              </a:prstGeom>
              <a:solidFill>
                <a:srgbClr val="FBE5D6">
                  <a:alpha val="29804"/>
                </a:srgbClr>
              </a:solidFill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882" name="矩形 881">
                <a:extLst>
                  <a:ext uri="{FF2B5EF4-FFF2-40B4-BE49-F238E27FC236}">
                    <a16:creationId xmlns:a16="http://schemas.microsoft.com/office/drawing/2014/main" id="{2343B37A-C619-0226-15D6-73B01197C8BF}"/>
                  </a:ext>
                </a:extLst>
              </p:cNvPr>
              <p:cNvSpPr/>
              <p:nvPr/>
            </p:nvSpPr>
            <p:spPr>
              <a:xfrm>
                <a:off x="10145574" y="7204402"/>
                <a:ext cx="123581" cy="123581"/>
              </a:xfrm>
              <a:prstGeom prst="rect">
                <a:avLst/>
              </a:prstGeom>
              <a:solidFill>
                <a:srgbClr val="FBE5D6">
                  <a:alpha val="29804"/>
                </a:srgbClr>
              </a:solidFill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883" name="矩形 882">
                <a:extLst>
                  <a:ext uri="{FF2B5EF4-FFF2-40B4-BE49-F238E27FC236}">
                    <a16:creationId xmlns:a16="http://schemas.microsoft.com/office/drawing/2014/main" id="{33A8AC26-9254-5589-9F8A-135F92B798D2}"/>
                  </a:ext>
                </a:extLst>
              </p:cNvPr>
              <p:cNvSpPr/>
              <p:nvPr/>
            </p:nvSpPr>
            <p:spPr>
              <a:xfrm>
                <a:off x="10021949" y="7696486"/>
                <a:ext cx="123581" cy="123581"/>
              </a:xfrm>
              <a:prstGeom prst="rect">
                <a:avLst/>
              </a:prstGeom>
              <a:solidFill>
                <a:srgbClr val="FBE5D6">
                  <a:alpha val="29804"/>
                </a:srgbClr>
              </a:solidFill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884" name="矩形 883">
                <a:extLst>
                  <a:ext uri="{FF2B5EF4-FFF2-40B4-BE49-F238E27FC236}">
                    <a16:creationId xmlns:a16="http://schemas.microsoft.com/office/drawing/2014/main" id="{94943FDE-D746-1D35-0EEA-99AF90B276C9}"/>
                  </a:ext>
                </a:extLst>
              </p:cNvPr>
              <p:cNvSpPr/>
              <p:nvPr/>
            </p:nvSpPr>
            <p:spPr>
              <a:xfrm>
                <a:off x="10145529" y="7696485"/>
                <a:ext cx="123581" cy="123581"/>
              </a:xfrm>
              <a:prstGeom prst="rect">
                <a:avLst/>
              </a:prstGeom>
              <a:solidFill>
                <a:srgbClr val="FBE5D6">
                  <a:alpha val="29804"/>
                </a:srgbClr>
              </a:solidFill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885" name="矩形 884">
                <a:extLst>
                  <a:ext uri="{FF2B5EF4-FFF2-40B4-BE49-F238E27FC236}">
                    <a16:creationId xmlns:a16="http://schemas.microsoft.com/office/drawing/2014/main" id="{5A968E7B-9BEB-0204-37BB-094B747AEC42}"/>
                  </a:ext>
                </a:extLst>
              </p:cNvPr>
              <p:cNvSpPr/>
              <p:nvPr/>
            </p:nvSpPr>
            <p:spPr>
              <a:xfrm>
                <a:off x="10269065" y="6833660"/>
                <a:ext cx="123581" cy="123581"/>
              </a:xfrm>
              <a:prstGeom prst="rect">
                <a:avLst/>
              </a:prstGeom>
              <a:solidFill>
                <a:srgbClr val="FBE5D6">
                  <a:alpha val="29804"/>
                </a:srgbClr>
              </a:solidFill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886" name="矩形 885">
                <a:extLst>
                  <a:ext uri="{FF2B5EF4-FFF2-40B4-BE49-F238E27FC236}">
                    <a16:creationId xmlns:a16="http://schemas.microsoft.com/office/drawing/2014/main" id="{57FAD4DF-73BC-787E-5989-A6B399CA60B0}"/>
                  </a:ext>
                </a:extLst>
              </p:cNvPr>
              <p:cNvSpPr/>
              <p:nvPr/>
            </p:nvSpPr>
            <p:spPr>
              <a:xfrm>
                <a:off x="10392646" y="6833660"/>
                <a:ext cx="123581" cy="123581"/>
              </a:xfrm>
              <a:prstGeom prst="rect">
                <a:avLst/>
              </a:prstGeom>
              <a:solidFill>
                <a:srgbClr val="FBE5D6">
                  <a:alpha val="29804"/>
                </a:srgbClr>
              </a:solidFill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887" name="矩形 886">
                <a:extLst>
                  <a:ext uri="{FF2B5EF4-FFF2-40B4-BE49-F238E27FC236}">
                    <a16:creationId xmlns:a16="http://schemas.microsoft.com/office/drawing/2014/main" id="{7D507C97-7C1A-BEE8-EE06-4B9424239107}"/>
                  </a:ext>
                </a:extLst>
              </p:cNvPr>
              <p:cNvSpPr/>
              <p:nvPr/>
            </p:nvSpPr>
            <p:spPr>
              <a:xfrm>
                <a:off x="10269021" y="7325744"/>
                <a:ext cx="123581" cy="123581"/>
              </a:xfrm>
              <a:prstGeom prst="rect">
                <a:avLst/>
              </a:prstGeom>
              <a:solidFill>
                <a:srgbClr val="FBE5D6">
                  <a:alpha val="29804"/>
                </a:srgbClr>
              </a:solidFill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888" name="矩形 887">
                <a:extLst>
                  <a:ext uri="{FF2B5EF4-FFF2-40B4-BE49-F238E27FC236}">
                    <a16:creationId xmlns:a16="http://schemas.microsoft.com/office/drawing/2014/main" id="{90A1C012-5624-B659-85F8-A3F0995FD2B8}"/>
                  </a:ext>
                </a:extLst>
              </p:cNvPr>
              <p:cNvSpPr/>
              <p:nvPr/>
            </p:nvSpPr>
            <p:spPr>
              <a:xfrm>
                <a:off x="10392601" y="7325743"/>
                <a:ext cx="123581" cy="123581"/>
              </a:xfrm>
              <a:prstGeom prst="rect">
                <a:avLst/>
              </a:prstGeom>
              <a:solidFill>
                <a:srgbClr val="FBE5D6">
                  <a:alpha val="29804"/>
                </a:srgbClr>
              </a:solidFill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889" name="矩形 888">
                <a:extLst>
                  <a:ext uri="{FF2B5EF4-FFF2-40B4-BE49-F238E27FC236}">
                    <a16:creationId xmlns:a16="http://schemas.microsoft.com/office/drawing/2014/main" id="{3C2AF985-BF6A-D1ED-558D-48B02D167390}"/>
                  </a:ext>
                </a:extLst>
              </p:cNvPr>
              <p:cNvSpPr/>
              <p:nvPr/>
            </p:nvSpPr>
            <p:spPr>
              <a:xfrm>
                <a:off x="10269065" y="6957241"/>
                <a:ext cx="123581" cy="123581"/>
              </a:xfrm>
              <a:prstGeom prst="rect">
                <a:avLst/>
              </a:prstGeom>
              <a:solidFill>
                <a:srgbClr val="FBE5D6">
                  <a:alpha val="29804"/>
                </a:srgbClr>
              </a:solidFill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890" name="矩形 889">
                <a:extLst>
                  <a:ext uri="{FF2B5EF4-FFF2-40B4-BE49-F238E27FC236}">
                    <a16:creationId xmlns:a16="http://schemas.microsoft.com/office/drawing/2014/main" id="{067E0111-A5A9-39DF-0E9D-96A1E8CA7022}"/>
                  </a:ext>
                </a:extLst>
              </p:cNvPr>
              <p:cNvSpPr/>
              <p:nvPr/>
            </p:nvSpPr>
            <p:spPr>
              <a:xfrm>
                <a:off x="10392646" y="6957240"/>
                <a:ext cx="123581" cy="123581"/>
              </a:xfrm>
              <a:prstGeom prst="rect">
                <a:avLst/>
              </a:prstGeom>
              <a:solidFill>
                <a:srgbClr val="FBE5D6">
                  <a:alpha val="29804"/>
                </a:srgbClr>
              </a:solidFill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891" name="矩形 890">
                <a:extLst>
                  <a:ext uri="{FF2B5EF4-FFF2-40B4-BE49-F238E27FC236}">
                    <a16:creationId xmlns:a16="http://schemas.microsoft.com/office/drawing/2014/main" id="{0119348E-87F8-756A-6E92-60776A678EAD}"/>
                  </a:ext>
                </a:extLst>
              </p:cNvPr>
              <p:cNvSpPr/>
              <p:nvPr/>
            </p:nvSpPr>
            <p:spPr>
              <a:xfrm>
                <a:off x="10269021" y="7449324"/>
                <a:ext cx="123581" cy="123581"/>
              </a:xfrm>
              <a:prstGeom prst="rect">
                <a:avLst/>
              </a:prstGeom>
              <a:solidFill>
                <a:srgbClr val="FBE5D6">
                  <a:alpha val="29804"/>
                </a:srgbClr>
              </a:solidFill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892" name="矩形 891">
                <a:extLst>
                  <a:ext uri="{FF2B5EF4-FFF2-40B4-BE49-F238E27FC236}">
                    <a16:creationId xmlns:a16="http://schemas.microsoft.com/office/drawing/2014/main" id="{92E65A82-7A9C-E91F-2765-78C832B4D5AB}"/>
                  </a:ext>
                </a:extLst>
              </p:cNvPr>
              <p:cNvSpPr/>
              <p:nvPr/>
            </p:nvSpPr>
            <p:spPr>
              <a:xfrm>
                <a:off x="10392601" y="7449324"/>
                <a:ext cx="123581" cy="123581"/>
              </a:xfrm>
              <a:prstGeom prst="rect">
                <a:avLst/>
              </a:prstGeom>
              <a:solidFill>
                <a:srgbClr val="FBE5D6">
                  <a:alpha val="29804"/>
                </a:srgbClr>
              </a:solidFill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893" name="矩形 892">
                <a:extLst>
                  <a:ext uri="{FF2B5EF4-FFF2-40B4-BE49-F238E27FC236}">
                    <a16:creationId xmlns:a16="http://schemas.microsoft.com/office/drawing/2014/main" id="{AE69E949-6792-F7D1-ABF3-3EDE515AD5E0}"/>
                  </a:ext>
                </a:extLst>
              </p:cNvPr>
              <p:cNvSpPr/>
              <p:nvPr/>
            </p:nvSpPr>
            <p:spPr>
              <a:xfrm>
                <a:off x="10269065" y="7080822"/>
                <a:ext cx="123581" cy="123581"/>
              </a:xfrm>
              <a:prstGeom prst="rect">
                <a:avLst/>
              </a:prstGeom>
              <a:solidFill>
                <a:srgbClr val="FBE5D6">
                  <a:alpha val="29804"/>
                </a:srgbClr>
              </a:solidFill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894" name="矩形 893">
                <a:extLst>
                  <a:ext uri="{FF2B5EF4-FFF2-40B4-BE49-F238E27FC236}">
                    <a16:creationId xmlns:a16="http://schemas.microsoft.com/office/drawing/2014/main" id="{076EC9AA-3731-E6C4-7D1B-57CF8184D5DB}"/>
                  </a:ext>
                </a:extLst>
              </p:cNvPr>
              <p:cNvSpPr/>
              <p:nvPr/>
            </p:nvSpPr>
            <p:spPr>
              <a:xfrm>
                <a:off x="10392646" y="7080821"/>
                <a:ext cx="123581" cy="123581"/>
              </a:xfrm>
              <a:prstGeom prst="rect">
                <a:avLst/>
              </a:prstGeom>
              <a:solidFill>
                <a:srgbClr val="FBE5D6">
                  <a:alpha val="29804"/>
                </a:srgbClr>
              </a:solidFill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895" name="矩形 894">
                <a:extLst>
                  <a:ext uri="{FF2B5EF4-FFF2-40B4-BE49-F238E27FC236}">
                    <a16:creationId xmlns:a16="http://schemas.microsoft.com/office/drawing/2014/main" id="{9CA2B00D-EF0E-518E-205E-4AA6DABAEA5E}"/>
                  </a:ext>
                </a:extLst>
              </p:cNvPr>
              <p:cNvSpPr/>
              <p:nvPr/>
            </p:nvSpPr>
            <p:spPr>
              <a:xfrm>
                <a:off x="10269021" y="7572905"/>
                <a:ext cx="123581" cy="123581"/>
              </a:xfrm>
              <a:prstGeom prst="rect">
                <a:avLst/>
              </a:prstGeom>
              <a:solidFill>
                <a:srgbClr val="FBE5D6">
                  <a:alpha val="29804"/>
                </a:srgbClr>
              </a:solidFill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896" name="矩形 895">
                <a:extLst>
                  <a:ext uri="{FF2B5EF4-FFF2-40B4-BE49-F238E27FC236}">
                    <a16:creationId xmlns:a16="http://schemas.microsoft.com/office/drawing/2014/main" id="{C0293E5F-668D-56D1-7837-DF2B42A06507}"/>
                  </a:ext>
                </a:extLst>
              </p:cNvPr>
              <p:cNvSpPr/>
              <p:nvPr/>
            </p:nvSpPr>
            <p:spPr>
              <a:xfrm>
                <a:off x="10392601" y="7572904"/>
                <a:ext cx="123581" cy="123581"/>
              </a:xfrm>
              <a:prstGeom prst="rect">
                <a:avLst/>
              </a:prstGeom>
              <a:solidFill>
                <a:srgbClr val="FBE5D6">
                  <a:alpha val="29804"/>
                </a:srgbClr>
              </a:solidFill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897" name="矩形 896">
                <a:extLst>
                  <a:ext uri="{FF2B5EF4-FFF2-40B4-BE49-F238E27FC236}">
                    <a16:creationId xmlns:a16="http://schemas.microsoft.com/office/drawing/2014/main" id="{1E1C50A0-DEEE-D0DE-C90F-E6B5E2086386}"/>
                  </a:ext>
                </a:extLst>
              </p:cNvPr>
              <p:cNvSpPr/>
              <p:nvPr/>
            </p:nvSpPr>
            <p:spPr>
              <a:xfrm>
                <a:off x="10269065" y="7204401"/>
                <a:ext cx="123581" cy="123581"/>
              </a:xfrm>
              <a:prstGeom prst="rect">
                <a:avLst/>
              </a:prstGeom>
              <a:solidFill>
                <a:srgbClr val="FBE5D6">
                  <a:alpha val="29804"/>
                </a:srgbClr>
              </a:solidFill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898" name="矩形 897">
                <a:extLst>
                  <a:ext uri="{FF2B5EF4-FFF2-40B4-BE49-F238E27FC236}">
                    <a16:creationId xmlns:a16="http://schemas.microsoft.com/office/drawing/2014/main" id="{70D11793-845B-32BF-6C03-396B920A7723}"/>
                  </a:ext>
                </a:extLst>
              </p:cNvPr>
              <p:cNvSpPr/>
              <p:nvPr/>
            </p:nvSpPr>
            <p:spPr>
              <a:xfrm>
                <a:off x="10392646" y="7204401"/>
                <a:ext cx="123581" cy="123581"/>
              </a:xfrm>
              <a:prstGeom prst="rect">
                <a:avLst/>
              </a:prstGeom>
              <a:solidFill>
                <a:srgbClr val="FBE5D6">
                  <a:alpha val="29804"/>
                </a:srgbClr>
              </a:solidFill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899" name="矩形 898">
                <a:extLst>
                  <a:ext uri="{FF2B5EF4-FFF2-40B4-BE49-F238E27FC236}">
                    <a16:creationId xmlns:a16="http://schemas.microsoft.com/office/drawing/2014/main" id="{83A6F7BC-01D2-0263-20A9-9DB903ADFA68}"/>
                  </a:ext>
                </a:extLst>
              </p:cNvPr>
              <p:cNvSpPr/>
              <p:nvPr/>
            </p:nvSpPr>
            <p:spPr>
              <a:xfrm>
                <a:off x="10269021" y="7696485"/>
                <a:ext cx="123581" cy="123581"/>
              </a:xfrm>
              <a:prstGeom prst="rect">
                <a:avLst/>
              </a:prstGeom>
              <a:solidFill>
                <a:srgbClr val="FBE5D6">
                  <a:alpha val="29804"/>
                </a:srgbClr>
              </a:solidFill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900" name="矩形 899">
                <a:extLst>
                  <a:ext uri="{FF2B5EF4-FFF2-40B4-BE49-F238E27FC236}">
                    <a16:creationId xmlns:a16="http://schemas.microsoft.com/office/drawing/2014/main" id="{D797C3B0-F757-FB24-2368-478F1365AE2B}"/>
                  </a:ext>
                </a:extLst>
              </p:cNvPr>
              <p:cNvSpPr/>
              <p:nvPr/>
            </p:nvSpPr>
            <p:spPr>
              <a:xfrm>
                <a:off x="10392601" y="7696484"/>
                <a:ext cx="123581" cy="123581"/>
              </a:xfrm>
              <a:prstGeom prst="rect">
                <a:avLst/>
              </a:prstGeom>
              <a:solidFill>
                <a:srgbClr val="FBE5D6">
                  <a:alpha val="29804"/>
                </a:srgbClr>
              </a:solidFill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</p:grpSp>
      </p:grpSp>
      <p:grpSp>
        <p:nvGrpSpPr>
          <p:cNvPr id="983" name="组合 982">
            <a:extLst>
              <a:ext uri="{FF2B5EF4-FFF2-40B4-BE49-F238E27FC236}">
                <a16:creationId xmlns:a16="http://schemas.microsoft.com/office/drawing/2014/main" id="{0F6CCEBC-CAB9-CF78-D948-CEB002CD94C3}"/>
              </a:ext>
            </a:extLst>
          </p:cNvPr>
          <p:cNvGrpSpPr/>
          <p:nvPr/>
        </p:nvGrpSpPr>
        <p:grpSpPr>
          <a:xfrm>
            <a:off x="6745246" y="5888345"/>
            <a:ext cx="187568" cy="1050489"/>
            <a:chOff x="6801149" y="6623098"/>
            <a:chExt cx="187568" cy="1050489"/>
          </a:xfrm>
        </p:grpSpPr>
        <p:grpSp>
          <p:nvGrpSpPr>
            <p:cNvPr id="973" name="组合 972">
              <a:extLst>
                <a:ext uri="{FF2B5EF4-FFF2-40B4-BE49-F238E27FC236}">
                  <a16:creationId xmlns:a16="http://schemas.microsoft.com/office/drawing/2014/main" id="{76CF8662-8FB0-CB1B-EDAB-2BBF0A911BFA}"/>
                </a:ext>
              </a:extLst>
            </p:cNvPr>
            <p:cNvGrpSpPr/>
            <p:nvPr/>
          </p:nvGrpSpPr>
          <p:grpSpPr>
            <a:xfrm>
              <a:off x="6865092" y="6623098"/>
              <a:ext cx="123625" cy="986406"/>
              <a:chOff x="9057437" y="5515736"/>
              <a:chExt cx="123625" cy="986406"/>
            </a:xfrm>
          </p:grpSpPr>
          <p:sp>
            <p:nvSpPr>
              <p:cNvPr id="965" name="矩形 964">
                <a:extLst>
                  <a:ext uri="{FF2B5EF4-FFF2-40B4-BE49-F238E27FC236}">
                    <a16:creationId xmlns:a16="http://schemas.microsoft.com/office/drawing/2014/main" id="{78D8B5C6-7E94-A55C-F6F4-CBDDF0FE8FCB}"/>
                  </a:ext>
                </a:extLst>
              </p:cNvPr>
              <p:cNvSpPr/>
              <p:nvPr/>
            </p:nvSpPr>
            <p:spPr>
              <a:xfrm>
                <a:off x="9057481" y="5515736"/>
                <a:ext cx="123581" cy="123581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966" name="矩形 965">
                <a:extLst>
                  <a:ext uri="{FF2B5EF4-FFF2-40B4-BE49-F238E27FC236}">
                    <a16:creationId xmlns:a16="http://schemas.microsoft.com/office/drawing/2014/main" id="{B8F7EFB5-3589-DBF9-D990-837EE2B9208F}"/>
                  </a:ext>
                </a:extLst>
              </p:cNvPr>
              <p:cNvSpPr/>
              <p:nvPr/>
            </p:nvSpPr>
            <p:spPr>
              <a:xfrm>
                <a:off x="9057437" y="6007820"/>
                <a:ext cx="123581" cy="123581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967" name="矩形 966">
                <a:extLst>
                  <a:ext uri="{FF2B5EF4-FFF2-40B4-BE49-F238E27FC236}">
                    <a16:creationId xmlns:a16="http://schemas.microsoft.com/office/drawing/2014/main" id="{9AC92CC7-B12B-AC41-84D0-C84D36464460}"/>
                  </a:ext>
                </a:extLst>
              </p:cNvPr>
              <p:cNvSpPr/>
              <p:nvPr/>
            </p:nvSpPr>
            <p:spPr>
              <a:xfrm>
                <a:off x="9057481" y="5639317"/>
                <a:ext cx="123581" cy="123581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968" name="矩形 967">
                <a:extLst>
                  <a:ext uri="{FF2B5EF4-FFF2-40B4-BE49-F238E27FC236}">
                    <a16:creationId xmlns:a16="http://schemas.microsoft.com/office/drawing/2014/main" id="{12E0D012-8519-E12A-C289-DCF1631AAC31}"/>
                  </a:ext>
                </a:extLst>
              </p:cNvPr>
              <p:cNvSpPr/>
              <p:nvPr/>
            </p:nvSpPr>
            <p:spPr>
              <a:xfrm>
                <a:off x="9057437" y="6131400"/>
                <a:ext cx="123581" cy="123581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969" name="矩形 968">
                <a:extLst>
                  <a:ext uri="{FF2B5EF4-FFF2-40B4-BE49-F238E27FC236}">
                    <a16:creationId xmlns:a16="http://schemas.microsoft.com/office/drawing/2014/main" id="{A4E2DFC1-EF80-941C-51B4-C15649E77045}"/>
                  </a:ext>
                </a:extLst>
              </p:cNvPr>
              <p:cNvSpPr/>
              <p:nvPr/>
            </p:nvSpPr>
            <p:spPr>
              <a:xfrm>
                <a:off x="9057481" y="5762898"/>
                <a:ext cx="123581" cy="123581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970" name="矩形 969">
                <a:extLst>
                  <a:ext uri="{FF2B5EF4-FFF2-40B4-BE49-F238E27FC236}">
                    <a16:creationId xmlns:a16="http://schemas.microsoft.com/office/drawing/2014/main" id="{28F63A91-A2D8-437A-5002-F45531827590}"/>
                  </a:ext>
                </a:extLst>
              </p:cNvPr>
              <p:cNvSpPr/>
              <p:nvPr/>
            </p:nvSpPr>
            <p:spPr>
              <a:xfrm>
                <a:off x="9057437" y="6254981"/>
                <a:ext cx="123581" cy="123581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971" name="矩形 970">
                <a:extLst>
                  <a:ext uri="{FF2B5EF4-FFF2-40B4-BE49-F238E27FC236}">
                    <a16:creationId xmlns:a16="http://schemas.microsoft.com/office/drawing/2014/main" id="{29C35AE6-A58F-ED1A-0BB8-4B43C399E0A4}"/>
                  </a:ext>
                </a:extLst>
              </p:cNvPr>
              <p:cNvSpPr/>
              <p:nvPr/>
            </p:nvSpPr>
            <p:spPr>
              <a:xfrm>
                <a:off x="9057481" y="5886477"/>
                <a:ext cx="123581" cy="123581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972" name="矩形 971">
                <a:extLst>
                  <a:ext uri="{FF2B5EF4-FFF2-40B4-BE49-F238E27FC236}">
                    <a16:creationId xmlns:a16="http://schemas.microsoft.com/office/drawing/2014/main" id="{9DDE5452-C1F1-4AFE-9AEC-65EC22EA4A93}"/>
                  </a:ext>
                </a:extLst>
              </p:cNvPr>
              <p:cNvSpPr/>
              <p:nvPr/>
            </p:nvSpPr>
            <p:spPr>
              <a:xfrm>
                <a:off x="9057437" y="6378561"/>
                <a:ext cx="123581" cy="123581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</p:grpSp>
        <p:grpSp>
          <p:nvGrpSpPr>
            <p:cNvPr id="982" name="组合 981">
              <a:extLst>
                <a:ext uri="{FF2B5EF4-FFF2-40B4-BE49-F238E27FC236}">
                  <a16:creationId xmlns:a16="http://schemas.microsoft.com/office/drawing/2014/main" id="{50755E60-8855-2605-B353-74660B74568E}"/>
                </a:ext>
              </a:extLst>
            </p:cNvPr>
            <p:cNvGrpSpPr/>
            <p:nvPr/>
          </p:nvGrpSpPr>
          <p:grpSpPr>
            <a:xfrm>
              <a:off x="6801149" y="6687181"/>
              <a:ext cx="123625" cy="986406"/>
              <a:chOff x="9680295" y="6986061"/>
              <a:chExt cx="123625" cy="986406"/>
            </a:xfrm>
          </p:grpSpPr>
          <p:sp>
            <p:nvSpPr>
              <p:cNvPr id="974" name="矩形 973">
                <a:extLst>
                  <a:ext uri="{FF2B5EF4-FFF2-40B4-BE49-F238E27FC236}">
                    <a16:creationId xmlns:a16="http://schemas.microsoft.com/office/drawing/2014/main" id="{A79AB777-D861-8236-D43A-3898C079F705}"/>
                  </a:ext>
                </a:extLst>
              </p:cNvPr>
              <p:cNvSpPr/>
              <p:nvPr/>
            </p:nvSpPr>
            <p:spPr>
              <a:xfrm>
                <a:off x="9680339" y="6986061"/>
                <a:ext cx="123581" cy="12358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975" name="矩形 974">
                <a:extLst>
                  <a:ext uri="{FF2B5EF4-FFF2-40B4-BE49-F238E27FC236}">
                    <a16:creationId xmlns:a16="http://schemas.microsoft.com/office/drawing/2014/main" id="{D78A0470-A650-226A-25C4-F267FE6DF1F0}"/>
                  </a:ext>
                </a:extLst>
              </p:cNvPr>
              <p:cNvSpPr/>
              <p:nvPr/>
            </p:nvSpPr>
            <p:spPr>
              <a:xfrm>
                <a:off x="9680295" y="7478145"/>
                <a:ext cx="123581" cy="12358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976" name="矩形 975">
                <a:extLst>
                  <a:ext uri="{FF2B5EF4-FFF2-40B4-BE49-F238E27FC236}">
                    <a16:creationId xmlns:a16="http://schemas.microsoft.com/office/drawing/2014/main" id="{63719768-DEC8-37E8-C213-55C98DF02B4B}"/>
                  </a:ext>
                </a:extLst>
              </p:cNvPr>
              <p:cNvSpPr/>
              <p:nvPr/>
            </p:nvSpPr>
            <p:spPr>
              <a:xfrm>
                <a:off x="9680339" y="7109642"/>
                <a:ext cx="123581" cy="12358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977" name="矩形 976">
                <a:extLst>
                  <a:ext uri="{FF2B5EF4-FFF2-40B4-BE49-F238E27FC236}">
                    <a16:creationId xmlns:a16="http://schemas.microsoft.com/office/drawing/2014/main" id="{0A4F9C48-79EB-52BD-12BD-71C2F40010A2}"/>
                  </a:ext>
                </a:extLst>
              </p:cNvPr>
              <p:cNvSpPr/>
              <p:nvPr/>
            </p:nvSpPr>
            <p:spPr>
              <a:xfrm>
                <a:off x="9680295" y="7601725"/>
                <a:ext cx="123581" cy="12358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978" name="矩形 977">
                <a:extLst>
                  <a:ext uri="{FF2B5EF4-FFF2-40B4-BE49-F238E27FC236}">
                    <a16:creationId xmlns:a16="http://schemas.microsoft.com/office/drawing/2014/main" id="{B40DF18D-541A-BDBF-C6ED-F24F30C42D17}"/>
                  </a:ext>
                </a:extLst>
              </p:cNvPr>
              <p:cNvSpPr/>
              <p:nvPr/>
            </p:nvSpPr>
            <p:spPr>
              <a:xfrm>
                <a:off x="9680339" y="7233223"/>
                <a:ext cx="123581" cy="12358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979" name="矩形 978">
                <a:extLst>
                  <a:ext uri="{FF2B5EF4-FFF2-40B4-BE49-F238E27FC236}">
                    <a16:creationId xmlns:a16="http://schemas.microsoft.com/office/drawing/2014/main" id="{0664FD83-63CF-A0BE-E05B-EADA655C41AD}"/>
                  </a:ext>
                </a:extLst>
              </p:cNvPr>
              <p:cNvSpPr/>
              <p:nvPr/>
            </p:nvSpPr>
            <p:spPr>
              <a:xfrm>
                <a:off x="9680295" y="7725306"/>
                <a:ext cx="123581" cy="12358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980" name="矩形 979">
                <a:extLst>
                  <a:ext uri="{FF2B5EF4-FFF2-40B4-BE49-F238E27FC236}">
                    <a16:creationId xmlns:a16="http://schemas.microsoft.com/office/drawing/2014/main" id="{D0380116-7A9C-15B9-4EBB-8F05006B7AF3}"/>
                  </a:ext>
                </a:extLst>
              </p:cNvPr>
              <p:cNvSpPr/>
              <p:nvPr/>
            </p:nvSpPr>
            <p:spPr>
              <a:xfrm>
                <a:off x="9680339" y="7356802"/>
                <a:ext cx="123581" cy="12358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981" name="矩形 980">
                <a:extLst>
                  <a:ext uri="{FF2B5EF4-FFF2-40B4-BE49-F238E27FC236}">
                    <a16:creationId xmlns:a16="http://schemas.microsoft.com/office/drawing/2014/main" id="{BC7FA664-624D-82DC-E384-933DD75B7209}"/>
                  </a:ext>
                </a:extLst>
              </p:cNvPr>
              <p:cNvSpPr/>
              <p:nvPr/>
            </p:nvSpPr>
            <p:spPr>
              <a:xfrm>
                <a:off x="9680295" y="7848886"/>
                <a:ext cx="123581" cy="12358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</p:grpSp>
      </p:grpSp>
      <p:sp>
        <p:nvSpPr>
          <p:cNvPr id="985" name="文本框 984">
            <a:extLst>
              <a:ext uri="{FF2B5EF4-FFF2-40B4-BE49-F238E27FC236}">
                <a16:creationId xmlns:a16="http://schemas.microsoft.com/office/drawing/2014/main" id="{4520A789-6D39-0033-DB39-54CD5BF024CA}"/>
              </a:ext>
            </a:extLst>
          </p:cNvPr>
          <p:cNvSpPr txBox="1"/>
          <p:nvPr/>
        </p:nvSpPr>
        <p:spPr>
          <a:xfrm>
            <a:off x="6460098" y="6151349"/>
            <a:ext cx="333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</a:t>
            </a:r>
            <a:endParaRPr lang="zh-CN" altLang="en-US" dirty="0"/>
          </a:p>
        </p:txBody>
      </p:sp>
      <p:sp>
        <p:nvSpPr>
          <p:cNvPr id="997" name="右箭头 996">
            <a:extLst>
              <a:ext uri="{FF2B5EF4-FFF2-40B4-BE49-F238E27FC236}">
                <a16:creationId xmlns:a16="http://schemas.microsoft.com/office/drawing/2014/main" id="{BF8E2315-8D1D-E47C-3F2E-8360915F089F}"/>
              </a:ext>
            </a:extLst>
          </p:cNvPr>
          <p:cNvSpPr/>
          <p:nvPr/>
        </p:nvSpPr>
        <p:spPr>
          <a:xfrm>
            <a:off x="7054358" y="6254460"/>
            <a:ext cx="199233" cy="223893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966441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20">
            <a:extLst>
              <a:ext uri="{FF2B5EF4-FFF2-40B4-BE49-F238E27FC236}">
                <a16:creationId xmlns:a16="http://schemas.microsoft.com/office/drawing/2014/main" id="{A0ADA234-1174-2C34-6D87-2B763B32308A}"/>
              </a:ext>
            </a:extLst>
          </p:cNvPr>
          <p:cNvSpPr/>
          <p:nvPr/>
        </p:nvSpPr>
        <p:spPr>
          <a:xfrm>
            <a:off x="2122914" y="3293785"/>
            <a:ext cx="959410" cy="288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ZeroOp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41" name="组合 140">
            <a:extLst>
              <a:ext uri="{FF2B5EF4-FFF2-40B4-BE49-F238E27FC236}">
                <a16:creationId xmlns:a16="http://schemas.microsoft.com/office/drawing/2014/main" id="{07728EB1-3988-B4EE-26D3-78C6E2163003}"/>
              </a:ext>
            </a:extLst>
          </p:cNvPr>
          <p:cNvGrpSpPr/>
          <p:nvPr/>
        </p:nvGrpSpPr>
        <p:grpSpPr>
          <a:xfrm>
            <a:off x="3392996" y="2577530"/>
            <a:ext cx="618216" cy="1700311"/>
            <a:chOff x="8695307" y="4320541"/>
            <a:chExt cx="618216" cy="1700311"/>
          </a:xfrm>
        </p:grpSpPr>
        <p:grpSp>
          <p:nvGrpSpPr>
            <p:cNvPr id="142" name="组合 141">
              <a:extLst>
                <a:ext uri="{FF2B5EF4-FFF2-40B4-BE49-F238E27FC236}">
                  <a16:creationId xmlns:a16="http://schemas.microsoft.com/office/drawing/2014/main" id="{E3A70A19-0C6F-0FF9-94FC-4CC7D2764023}"/>
                </a:ext>
              </a:extLst>
            </p:cNvPr>
            <p:cNvGrpSpPr/>
            <p:nvPr/>
          </p:nvGrpSpPr>
          <p:grpSpPr>
            <a:xfrm>
              <a:off x="9113722" y="4635421"/>
              <a:ext cx="123625" cy="986406"/>
              <a:chOff x="9113722" y="4635421"/>
              <a:chExt cx="123625" cy="986406"/>
            </a:xfrm>
          </p:grpSpPr>
          <p:sp>
            <p:nvSpPr>
              <p:cNvPr id="157" name="矩形 156">
                <a:extLst>
                  <a:ext uri="{FF2B5EF4-FFF2-40B4-BE49-F238E27FC236}">
                    <a16:creationId xmlns:a16="http://schemas.microsoft.com/office/drawing/2014/main" id="{B4F9CB4B-4B3E-B49C-E663-509747293FA4}"/>
                  </a:ext>
                </a:extLst>
              </p:cNvPr>
              <p:cNvSpPr/>
              <p:nvPr/>
            </p:nvSpPr>
            <p:spPr>
              <a:xfrm>
                <a:off x="9113766" y="4635421"/>
                <a:ext cx="123581" cy="12358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58" name="矩形 157">
                <a:extLst>
                  <a:ext uri="{FF2B5EF4-FFF2-40B4-BE49-F238E27FC236}">
                    <a16:creationId xmlns:a16="http://schemas.microsoft.com/office/drawing/2014/main" id="{50FA8AA2-5DBA-CC96-4D94-BAB2208B613C}"/>
                  </a:ext>
                </a:extLst>
              </p:cNvPr>
              <p:cNvSpPr/>
              <p:nvPr/>
            </p:nvSpPr>
            <p:spPr>
              <a:xfrm>
                <a:off x="9113722" y="5127505"/>
                <a:ext cx="123581" cy="12358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59" name="矩形 158">
                <a:extLst>
                  <a:ext uri="{FF2B5EF4-FFF2-40B4-BE49-F238E27FC236}">
                    <a16:creationId xmlns:a16="http://schemas.microsoft.com/office/drawing/2014/main" id="{FA2057FF-6D6B-3C9B-6016-CB3FEBD433E1}"/>
                  </a:ext>
                </a:extLst>
              </p:cNvPr>
              <p:cNvSpPr/>
              <p:nvPr/>
            </p:nvSpPr>
            <p:spPr>
              <a:xfrm>
                <a:off x="9113766" y="4759002"/>
                <a:ext cx="123581" cy="12358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60" name="矩形 159">
                <a:extLst>
                  <a:ext uri="{FF2B5EF4-FFF2-40B4-BE49-F238E27FC236}">
                    <a16:creationId xmlns:a16="http://schemas.microsoft.com/office/drawing/2014/main" id="{0EFC4340-261D-0533-5D39-0145096BDD3E}"/>
                  </a:ext>
                </a:extLst>
              </p:cNvPr>
              <p:cNvSpPr/>
              <p:nvPr/>
            </p:nvSpPr>
            <p:spPr>
              <a:xfrm>
                <a:off x="9113722" y="5251085"/>
                <a:ext cx="123581" cy="12358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61" name="矩形 160">
                <a:extLst>
                  <a:ext uri="{FF2B5EF4-FFF2-40B4-BE49-F238E27FC236}">
                    <a16:creationId xmlns:a16="http://schemas.microsoft.com/office/drawing/2014/main" id="{172B0980-D4CA-D986-3846-1D013A44EBEC}"/>
                  </a:ext>
                </a:extLst>
              </p:cNvPr>
              <p:cNvSpPr/>
              <p:nvPr/>
            </p:nvSpPr>
            <p:spPr>
              <a:xfrm>
                <a:off x="9113766" y="4882583"/>
                <a:ext cx="123581" cy="12358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62" name="矩形 161">
                <a:extLst>
                  <a:ext uri="{FF2B5EF4-FFF2-40B4-BE49-F238E27FC236}">
                    <a16:creationId xmlns:a16="http://schemas.microsoft.com/office/drawing/2014/main" id="{6F9415EE-415E-EFDB-8E84-4E43AB7A5D4F}"/>
                  </a:ext>
                </a:extLst>
              </p:cNvPr>
              <p:cNvSpPr/>
              <p:nvPr/>
            </p:nvSpPr>
            <p:spPr>
              <a:xfrm>
                <a:off x="9113722" y="5374666"/>
                <a:ext cx="123581" cy="12358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63" name="矩形 162">
                <a:extLst>
                  <a:ext uri="{FF2B5EF4-FFF2-40B4-BE49-F238E27FC236}">
                    <a16:creationId xmlns:a16="http://schemas.microsoft.com/office/drawing/2014/main" id="{D6AFFC34-7F30-0172-B29E-3216E722E6CA}"/>
                  </a:ext>
                </a:extLst>
              </p:cNvPr>
              <p:cNvSpPr/>
              <p:nvPr/>
            </p:nvSpPr>
            <p:spPr>
              <a:xfrm>
                <a:off x="9113766" y="5006162"/>
                <a:ext cx="123581" cy="12358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64" name="矩形 163">
                <a:extLst>
                  <a:ext uri="{FF2B5EF4-FFF2-40B4-BE49-F238E27FC236}">
                    <a16:creationId xmlns:a16="http://schemas.microsoft.com/office/drawing/2014/main" id="{DAEDE0E9-AF41-A0DB-9D6A-76668C880E42}"/>
                  </a:ext>
                </a:extLst>
              </p:cNvPr>
              <p:cNvSpPr/>
              <p:nvPr/>
            </p:nvSpPr>
            <p:spPr>
              <a:xfrm>
                <a:off x="9113722" y="5498246"/>
                <a:ext cx="123581" cy="12358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</p:grpSp>
        <p:grpSp>
          <p:nvGrpSpPr>
            <p:cNvPr id="143" name="组合 142">
              <a:extLst>
                <a:ext uri="{FF2B5EF4-FFF2-40B4-BE49-F238E27FC236}">
                  <a16:creationId xmlns:a16="http://schemas.microsoft.com/office/drawing/2014/main" id="{76F8442F-52AD-92BA-5036-B885389E7102}"/>
                </a:ext>
              </a:extLst>
            </p:cNvPr>
            <p:cNvGrpSpPr/>
            <p:nvPr/>
          </p:nvGrpSpPr>
          <p:grpSpPr>
            <a:xfrm>
              <a:off x="9051865" y="4711567"/>
              <a:ext cx="123625" cy="986406"/>
              <a:chOff x="8619556" y="5835649"/>
              <a:chExt cx="123625" cy="986406"/>
            </a:xfrm>
          </p:grpSpPr>
          <p:sp>
            <p:nvSpPr>
              <p:cNvPr id="149" name="矩形 148">
                <a:extLst>
                  <a:ext uri="{FF2B5EF4-FFF2-40B4-BE49-F238E27FC236}">
                    <a16:creationId xmlns:a16="http://schemas.microsoft.com/office/drawing/2014/main" id="{CACBF1CB-D443-67A2-B130-838E21B0CC41}"/>
                  </a:ext>
                </a:extLst>
              </p:cNvPr>
              <p:cNvSpPr/>
              <p:nvPr/>
            </p:nvSpPr>
            <p:spPr>
              <a:xfrm>
                <a:off x="8619600" y="5835649"/>
                <a:ext cx="123581" cy="123581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50" name="矩形 149">
                <a:extLst>
                  <a:ext uri="{FF2B5EF4-FFF2-40B4-BE49-F238E27FC236}">
                    <a16:creationId xmlns:a16="http://schemas.microsoft.com/office/drawing/2014/main" id="{81BAD5E7-017B-18D3-2199-84EA63C561CD}"/>
                  </a:ext>
                </a:extLst>
              </p:cNvPr>
              <p:cNvSpPr/>
              <p:nvPr/>
            </p:nvSpPr>
            <p:spPr>
              <a:xfrm>
                <a:off x="8619556" y="6327733"/>
                <a:ext cx="123581" cy="123581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51" name="矩形 150">
                <a:extLst>
                  <a:ext uri="{FF2B5EF4-FFF2-40B4-BE49-F238E27FC236}">
                    <a16:creationId xmlns:a16="http://schemas.microsoft.com/office/drawing/2014/main" id="{FC0F08FF-729B-6F4C-8F9D-7DDB37B0FFC1}"/>
                  </a:ext>
                </a:extLst>
              </p:cNvPr>
              <p:cNvSpPr/>
              <p:nvPr/>
            </p:nvSpPr>
            <p:spPr>
              <a:xfrm>
                <a:off x="8619600" y="5959230"/>
                <a:ext cx="123581" cy="123581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52" name="矩形 151">
                <a:extLst>
                  <a:ext uri="{FF2B5EF4-FFF2-40B4-BE49-F238E27FC236}">
                    <a16:creationId xmlns:a16="http://schemas.microsoft.com/office/drawing/2014/main" id="{E8C660F7-7DDD-0315-7AAB-C31D248820E0}"/>
                  </a:ext>
                </a:extLst>
              </p:cNvPr>
              <p:cNvSpPr/>
              <p:nvPr/>
            </p:nvSpPr>
            <p:spPr>
              <a:xfrm>
                <a:off x="8619556" y="6451313"/>
                <a:ext cx="123581" cy="123581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53" name="矩形 152">
                <a:extLst>
                  <a:ext uri="{FF2B5EF4-FFF2-40B4-BE49-F238E27FC236}">
                    <a16:creationId xmlns:a16="http://schemas.microsoft.com/office/drawing/2014/main" id="{B15F1319-D822-1BCA-07FB-6E486CD0F816}"/>
                  </a:ext>
                </a:extLst>
              </p:cNvPr>
              <p:cNvSpPr/>
              <p:nvPr/>
            </p:nvSpPr>
            <p:spPr>
              <a:xfrm>
                <a:off x="8619600" y="6082811"/>
                <a:ext cx="123581" cy="123581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54" name="矩形 153">
                <a:extLst>
                  <a:ext uri="{FF2B5EF4-FFF2-40B4-BE49-F238E27FC236}">
                    <a16:creationId xmlns:a16="http://schemas.microsoft.com/office/drawing/2014/main" id="{9DACFDB7-70A7-2245-7C93-4FA8DA861F40}"/>
                  </a:ext>
                </a:extLst>
              </p:cNvPr>
              <p:cNvSpPr/>
              <p:nvPr/>
            </p:nvSpPr>
            <p:spPr>
              <a:xfrm>
                <a:off x="8619556" y="6574894"/>
                <a:ext cx="123581" cy="123581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55" name="矩形 154">
                <a:extLst>
                  <a:ext uri="{FF2B5EF4-FFF2-40B4-BE49-F238E27FC236}">
                    <a16:creationId xmlns:a16="http://schemas.microsoft.com/office/drawing/2014/main" id="{23D5DA83-D877-E3EB-4538-35DD9EF0F8E2}"/>
                  </a:ext>
                </a:extLst>
              </p:cNvPr>
              <p:cNvSpPr/>
              <p:nvPr/>
            </p:nvSpPr>
            <p:spPr>
              <a:xfrm>
                <a:off x="8619600" y="6206390"/>
                <a:ext cx="123581" cy="123581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56" name="矩形 155">
                <a:extLst>
                  <a:ext uri="{FF2B5EF4-FFF2-40B4-BE49-F238E27FC236}">
                    <a16:creationId xmlns:a16="http://schemas.microsoft.com/office/drawing/2014/main" id="{BAACE5D7-C2DB-9CEF-AA4A-ABE93CA66ECC}"/>
                  </a:ext>
                </a:extLst>
              </p:cNvPr>
              <p:cNvSpPr/>
              <p:nvPr/>
            </p:nvSpPr>
            <p:spPr>
              <a:xfrm>
                <a:off x="8619556" y="6698474"/>
                <a:ext cx="123581" cy="123581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</p:grpSp>
        <p:sp>
          <p:nvSpPr>
            <p:cNvPr id="144" name="文本框 143">
              <a:extLst>
                <a:ext uri="{FF2B5EF4-FFF2-40B4-BE49-F238E27FC236}">
                  <a16:creationId xmlns:a16="http://schemas.microsoft.com/office/drawing/2014/main" id="{09A11500-CE8D-911D-DAC1-AFF7D9A60168}"/>
                </a:ext>
              </a:extLst>
            </p:cNvPr>
            <p:cNvSpPr txBox="1"/>
            <p:nvPr/>
          </p:nvSpPr>
          <p:spPr>
            <a:xfrm>
              <a:off x="8695307" y="4996130"/>
              <a:ext cx="3337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N</a:t>
              </a:r>
              <a:endParaRPr lang="zh-CN" altLang="en-US" dirty="0"/>
            </a:p>
          </p:txBody>
        </p:sp>
        <p:sp>
          <p:nvSpPr>
            <p:cNvPr id="145" name="文本框 144">
              <a:extLst>
                <a:ext uri="{FF2B5EF4-FFF2-40B4-BE49-F238E27FC236}">
                  <a16:creationId xmlns:a16="http://schemas.microsoft.com/office/drawing/2014/main" id="{CD11604F-C91E-62A2-7FA2-7BF347304301}"/>
                </a:ext>
              </a:extLst>
            </p:cNvPr>
            <p:cNvSpPr txBox="1"/>
            <p:nvPr/>
          </p:nvSpPr>
          <p:spPr>
            <a:xfrm>
              <a:off x="8979777" y="5651520"/>
              <a:ext cx="3337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c</a:t>
              </a:r>
              <a:endParaRPr lang="zh-CN" altLang="en-US" dirty="0"/>
            </a:p>
          </p:txBody>
        </p:sp>
        <p:grpSp>
          <p:nvGrpSpPr>
            <p:cNvPr id="146" name="组合 145">
              <a:extLst>
                <a:ext uri="{FF2B5EF4-FFF2-40B4-BE49-F238E27FC236}">
                  <a16:creationId xmlns:a16="http://schemas.microsoft.com/office/drawing/2014/main" id="{931CFF3E-218A-5F95-C010-C93B94D64F36}"/>
                </a:ext>
              </a:extLst>
            </p:cNvPr>
            <p:cNvGrpSpPr/>
            <p:nvPr/>
          </p:nvGrpSpPr>
          <p:grpSpPr>
            <a:xfrm>
              <a:off x="8773071" y="4320541"/>
              <a:ext cx="330799" cy="388375"/>
              <a:chOff x="5018805" y="869893"/>
              <a:chExt cx="330799" cy="388375"/>
            </a:xfrm>
          </p:grpSpPr>
          <p:sp>
            <p:nvSpPr>
              <p:cNvPr id="147" name="文本框 146">
                <a:extLst>
                  <a:ext uri="{FF2B5EF4-FFF2-40B4-BE49-F238E27FC236}">
                    <a16:creationId xmlns:a16="http://schemas.microsoft.com/office/drawing/2014/main" id="{695038F1-E267-447D-8AB5-95D5DB596C53}"/>
                  </a:ext>
                </a:extLst>
              </p:cNvPr>
              <p:cNvSpPr txBox="1"/>
              <p:nvPr/>
            </p:nvSpPr>
            <p:spPr>
              <a:xfrm rot="18982472">
                <a:off x="5018805" y="869893"/>
                <a:ext cx="298535" cy="3692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h</a:t>
                </a:r>
                <a:endParaRPr lang="zh-CN" altLang="en-US" dirty="0"/>
              </a:p>
            </p:txBody>
          </p:sp>
          <p:cxnSp>
            <p:nvCxnSpPr>
              <p:cNvPr id="148" name="直接连接符 132">
                <a:extLst>
                  <a:ext uri="{FF2B5EF4-FFF2-40B4-BE49-F238E27FC236}">
                    <a16:creationId xmlns:a16="http://schemas.microsoft.com/office/drawing/2014/main" id="{9D2A8598-D690-0328-7176-11ABA404025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169378" y="1096757"/>
                <a:ext cx="180226" cy="161511"/>
              </a:xfrm>
              <a:prstGeom prst="line">
                <a:avLst/>
              </a:prstGeom>
              <a:ln w="12700">
                <a:headEnd type="triangl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75" name="表格 174">
                <a:extLst>
                  <a:ext uri="{FF2B5EF4-FFF2-40B4-BE49-F238E27FC236}">
                    <a16:creationId xmlns:a16="http://schemas.microsoft.com/office/drawing/2014/main" id="{6F8D1496-3498-41AE-BACC-9503FC8ABF5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50174128"/>
                  </p:ext>
                </p:extLst>
              </p:nvPr>
            </p:nvGraphicFramePr>
            <p:xfrm>
              <a:off x="4138403" y="2954200"/>
              <a:ext cx="2774563" cy="1005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11005">
                      <a:extLst>
                        <a:ext uri="{9D8B030D-6E8A-4147-A177-3AD203B41FA5}">
                          <a16:colId xmlns:a16="http://schemas.microsoft.com/office/drawing/2014/main" val="2005552497"/>
                        </a:ext>
                      </a:extLst>
                    </a:gridCol>
                    <a:gridCol w="640080">
                      <a:extLst>
                        <a:ext uri="{9D8B030D-6E8A-4147-A177-3AD203B41FA5}">
                          <a16:colId xmlns:a16="http://schemas.microsoft.com/office/drawing/2014/main" val="2145976835"/>
                        </a:ext>
                      </a:extLst>
                    </a:gridCol>
                    <a:gridCol w="934720">
                      <a:extLst>
                        <a:ext uri="{9D8B030D-6E8A-4147-A177-3AD203B41FA5}">
                          <a16:colId xmlns:a16="http://schemas.microsoft.com/office/drawing/2014/main" val="148455026"/>
                        </a:ext>
                      </a:extLst>
                    </a:gridCol>
                    <a:gridCol w="488758">
                      <a:extLst>
                        <a:ext uri="{9D8B030D-6E8A-4147-A177-3AD203B41FA5}">
                          <a16:colId xmlns:a16="http://schemas.microsoft.com/office/drawing/2014/main" val="2182379166"/>
                        </a:ext>
                      </a:extLst>
                    </a:gridCol>
                  </a:tblGrid>
                  <a:tr h="305118">
                    <a:tc>
                      <a:txBody>
                        <a:bodyPr/>
                        <a:lstStyle/>
                        <a:p>
                          <a:endParaRPr lang="zh-CN" altLang="en-US" sz="1600" b="1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b="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h=32</a:t>
                          </a:r>
                          <a:endParaRPr lang="zh-CN" altLang="en-US" sz="16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b="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N=4096</a:t>
                          </a:r>
                          <a:endParaRPr lang="zh-CN" altLang="en-US" sz="16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b="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c=1</a:t>
                          </a:r>
                          <a:endParaRPr lang="zh-CN" altLang="en-US" sz="16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11248250"/>
                      </a:ext>
                    </a:extLst>
                  </a:tr>
                  <a:tr h="319918">
                    <a:tc>
                      <a:txBody>
                        <a:bodyPr/>
                        <a:lstStyle/>
                        <a:p>
                          <a:r>
                            <a:rPr lang="en-US" altLang="zh-CN" sz="1600" b="1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Size:</a:t>
                          </a:r>
                          <a:endParaRPr lang="zh-CN" altLang="en-US" sz="1600" b="1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3">
                      <a:txBody>
                        <a:bodyPr/>
                        <a:lstStyle/>
                        <a:p>
                          <a:pPr marL="0" marR="0" lvl="0" indent="0" algn="l" defTabSz="211199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600" b="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h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160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</m:oMath>
                          </a14:m>
                          <a:r>
                            <a:rPr lang="en-US" altLang="zh-CN" sz="1600" b="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N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160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</m:oMath>
                          </a14:m>
                          <a:r>
                            <a:rPr lang="en-US" altLang="zh-CN" sz="1600" b="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c=131072</a:t>
                          </a:r>
                          <a:endParaRPr lang="zh-CN" altLang="en-US" sz="16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sz="16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sz="1600" b="1" dirty="0">
                            <a:solidFill>
                              <a:srgbClr val="FF0000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790620"/>
                      </a:ext>
                    </a:extLst>
                  </a:tr>
                  <a:tr h="209710">
                    <a:tc>
                      <a:txBody>
                        <a:bodyPr/>
                        <a:lstStyle/>
                        <a:p>
                          <a:r>
                            <a:rPr lang="en-US" altLang="zh-CN" sz="1600" b="1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Value:</a:t>
                          </a:r>
                          <a:endParaRPr lang="zh-CN" altLang="en-US" sz="1600" b="1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3">
                      <a:txBody>
                        <a:bodyPr/>
                        <a:lstStyle/>
                        <a:p>
                          <a:r>
                            <a:rPr lang="en-US" altLang="zh-CN" sz="1600" b="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Zero</a:t>
                          </a:r>
                          <a:endParaRPr lang="zh-CN" altLang="en-US" sz="16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sz="16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sz="1600" b="1" dirty="0">
                            <a:solidFill>
                              <a:srgbClr val="FF0000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8317148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75" name="表格 174">
                <a:extLst>
                  <a:ext uri="{FF2B5EF4-FFF2-40B4-BE49-F238E27FC236}">
                    <a16:creationId xmlns:a16="http://schemas.microsoft.com/office/drawing/2014/main" id="{6F8D1496-3498-41AE-BACC-9503FC8ABF5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50174128"/>
                  </p:ext>
                </p:extLst>
              </p:nvPr>
            </p:nvGraphicFramePr>
            <p:xfrm>
              <a:off x="4138403" y="2954200"/>
              <a:ext cx="2774563" cy="1005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11005">
                      <a:extLst>
                        <a:ext uri="{9D8B030D-6E8A-4147-A177-3AD203B41FA5}">
                          <a16:colId xmlns:a16="http://schemas.microsoft.com/office/drawing/2014/main" val="2005552497"/>
                        </a:ext>
                      </a:extLst>
                    </a:gridCol>
                    <a:gridCol w="640080">
                      <a:extLst>
                        <a:ext uri="{9D8B030D-6E8A-4147-A177-3AD203B41FA5}">
                          <a16:colId xmlns:a16="http://schemas.microsoft.com/office/drawing/2014/main" val="2145976835"/>
                        </a:ext>
                      </a:extLst>
                    </a:gridCol>
                    <a:gridCol w="934720">
                      <a:extLst>
                        <a:ext uri="{9D8B030D-6E8A-4147-A177-3AD203B41FA5}">
                          <a16:colId xmlns:a16="http://schemas.microsoft.com/office/drawing/2014/main" val="148455026"/>
                        </a:ext>
                      </a:extLst>
                    </a:gridCol>
                    <a:gridCol w="488758">
                      <a:extLst>
                        <a:ext uri="{9D8B030D-6E8A-4147-A177-3AD203B41FA5}">
                          <a16:colId xmlns:a16="http://schemas.microsoft.com/office/drawing/2014/main" val="2182379166"/>
                        </a:ext>
                      </a:extLst>
                    </a:gridCol>
                  </a:tblGrid>
                  <a:tr h="335280">
                    <a:tc>
                      <a:txBody>
                        <a:bodyPr/>
                        <a:lstStyle/>
                        <a:p>
                          <a:endParaRPr lang="zh-CN" altLang="en-US" sz="1600" b="1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b="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h=32</a:t>
                          </a:r>
                          <a:endParaRPr lang="zh-CN" altLang="en-US" sz="16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b="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N=4096</a:t>
                          </a:r>
                          <a:endParaRPr lang="zh-CN" altLang="en-US" sz="16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b="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c=1</a:t>
                          </a:r>
                          <a:endParaRPr lang="zh-CN" altLang="en-US" sz="16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11248250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r>
                            <a:rPr lang="en-US" altLang="zh-CN" sz="1600" b="1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Size:</a:t>
                          </a:r>
                          <a:endParaRPr lang="zh-CN" altLang="en-US" sz="1600" b="1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3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4756" t="-107692" r="-610" b="-12692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sz="16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sz="1600" b="1" dirty="0">
                            <a:solidFill>
                              <a:srgbClr val="FF0000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790620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r>
                            <a:rPr lang="en-US" altLang="zh-CN" sz="1600" b="1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Value:</a:t>
                          </a:r>
                          <a:endParaRPr lang="zh-CN" altLang="en-US" sz="1600" b="1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3">
                      <a:txBody>
                        <a:bodyPr/>
                        <a:lstStyle/>
                        <a:p>
                          <a:r>
                            <a:rPr lang="en-US" altLang="zh-CN" sz="1600" b="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Zero</a:t>
                          </a:r>
                          <a:endParaRPr lang="zh-CN" altLang="en-US" sz="16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sz="16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sz="1600" b="1" dirty="0">
                            <a:solidFill>
                              <a:srgbClr val="FF0000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83171482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176" name="直接箭头连接符 19">
            <a:extLst>
              <a:ext uri="{FF2B5EF4-FFF2-40B4-BE49-F238E27FC236}">
                <a16:creationId xmlns:a16="http://schemas.microsoft.com/office/drawing/2014/main" id="{9342CCB5-DCA5-3176-C917-E0CD96BF09A5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3082324" y="3437785"/>
            <a:ext cx="35109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矩形: 圆角 20">
            <a:extLst>
              <a:ext uri="{FF2B5EF4-FFF2-40B4-BE49-F238E27FC236}">
                <a16:creationId xmlns:a16="http://schemas.microsoft.com/office/drawing/2014/main" id="{F6817EA0-6EC0-04D5-99A1-F3439D148A29}"/>
              </a:ext>
            </a:extLst>
          </p:cNvPr>
          <p:cNvSpPr/>
          <p:nvPr/>
        </p:nvSpPr>
        <p:spPr>
          <a:xfrm>
            <a:off x="2122914" y="5227004"/>
            <a:ext cx="959410" cy="288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Mask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30" name="表格 229">
                <a:extLst>
                  <a:ext uri="{FF2B5EF4-FFF2-40B4-BE49-F238E27FC236}">
                    <a16:creationId xmlns:a16="http://schemas.microsoft.com/office/drawing/2014/main" id="{C6717172-D690-C141-0E46-B96FF4B5BEB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09174314"/>
                  </p:ext>
                </p:extLst>
              </p:nvPr>
            </p:nvGraphicFramePr>
            <p:xfrm>
              <a:off x="4175969" y="4845426"/>
              <a:ext cx="2995644" cy="1005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67659">
                      <a:extLst>
                        <a:ext uri="{9D8B030D-6E8A-4147-A177-3AD203B41FA5}">
                          <a16:colId xmlns:a16="http://schemas.microsoft.com/office/drawing/2014/main" val="2005552497"/>
                        </a:ext>
                      </a:extLst>
                    </a:gridCol>
                    <a:gridCol w="691082">
                      <a:extLst>
                        <a:ext uri="{9D8B030D-6E8A-4147-A177-3AD203B41FA5}">
                          <a16:colId xmlns:a16="http://schemas.microsoft.com/office/drawing/2014/main" val="2145976835"/>
                        </a:ext>
                      </a:extLst>
                    </a:gridCol>
                    <a:gridCol w="834963">
                      <a:extLst>
                        <a:ext uri="{9D8B030D-6E8A-4147-A177-3AD203B41FA5}">
                          <a16:colId xmlns:a16="http://schemas.microsoft.com/office/drawing/2014/main" val="148455026"/>
                        </a:ext>
                      </a:extLst>
                    </a:gridCol>
                    <a:gridCol w="701940">
                      <a:extLst>
                        <a:ext uri="{9D8B030D-6E8A-4147-A177-3AD203B41FA5}">
                          <a16:colId xmlns:a16="http://schemas.microsoft.com/office/drawing/2014/main" val="2182379166"/>
                        </a:ext>
                      </a:extLst>
                    </a:gridCol>
                  </a:tblGrid>
                  <a:tr h="305118">
                    <a:tc>
                      <a:txBody>
                        <a:bodyPr/>
                        <a:lstStyle/>
                        <a:p>
                          <a:endParaRPr lang="zh-CN" altLang="en-US" sz="1600" b="1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b="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h=32</a:t>
                          </a:r>
                          <a:endParaRPr lang="zh-CN" altLang="en-US" sz="16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b="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N=4096</a:t>
                          </a:r>
                          <a:endParaRPr lang="zh-CN" altLang="en-US" sz="16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b="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d=128</a:t>
                          </a:r>
                          <a:endParaRPr lang="zh-CN" altLang="en-US" sz="16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11248250"/>
                      </a:ext>
                    </a:extLst>
                  </a:tr>
                  <a:tr h="319918">
                    <a:tc>
                      <a:txBody>
                        <a:bodyPr/>
                        <a:lstStyle/>
                        <a:p>
                          <a:r>
                            <a:rPr lang="en-US" altLang="zh-CN" sz="1600" b="1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Size:</a:t>
                          </a:r>
                          <a:endParaRPr lang="zh-CN" altLang="en-US" sz="1600" b="1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3">
                      <a:txBody>
                        <a:bodyPr/>
                        <a:lstStyle/>
                        <a:p>
                          <a:pPr marL="0" marR="0" lvl="0" indent="0" algn="l" defTabSz="211199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600" b="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h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160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</m:oMath>
                          </a14:m>
                          <a:r>
                            <a:rPr lang="en-US" altLang="zh-CN" sz="1600" b="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N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160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</m:oMath>
                          </a14:m>
                          <a:r>
                            <a:rPr lang="en-US" altLang="zh-CN" sz="1600" b="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d=16777216</a:t>
                          </a:r>
                          <a:endParaRPr lang="zh-CN" altLang="en-US" sz="16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sz="16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sz="1600" b="1" dirty="0">
                            <a:solidFill>
                              <a:srgbClr val="FF0000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790620"/>
                      </a:ext>
                    </a:extLst>
                  </a:tr>
                  <a:tr h="209710">
                    <a:tc>
                      <a:txBody>
                        <a:bodyPr/>
                        <a:lstStyle/>
                        <a:p>
                          <a:r>
                            <a:rPr lang="en-US" altLang="zh-CN" sz="1600" b="1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Value:</a:t>
                          </a:r>
                          <a:endParaRPr lang="zh-CN" altLang="en-US" sz="1600" b="1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3">
                      <a:txBody>
                        <a:bodyPr/>
                        <a:lstStyle/>
                        <a:p>
                          <a:r>
                            <a:rPr lang="en-US" altLang="zh-CN" sz="1600" b="0" dirty="0" err="1">
                              <a:solidFill>
                                <a:schemeClr val="tx1"/>
                              </a:solidFill>
                              <a:latin typeface="+mn-lt"/>
                            </a:rPr>
                            <a:t>NegInf</a:t>
                          </a:r>
                          <a:endParaRPr lang="zh-CN" altLang="en-US" sz="16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sz="16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sz="1600" b="1" dirty="0">
                            <a:solidFill>
                              <a:srgbClr val="FF0000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8317148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30" name="表格 229">
                <a:extLst>
                  <a:ext uri="{FF2B5EF4-FFF2-40B4-BE49-F238E27FC236}">
                    <a16:creationId xmlns:a16="http://schemas.microsoft.com/office/drawing/2014/main" id="{C6717172-D690-C141-0E46-B96FF4B5BEB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09174314"/>
                  </p:ext>
                </p:extLst>
              </p:nvPr>
            </p:nvGraphicFramePr>
            <p:xfrm>
              <a:off x="4175969" y="4845426"/>
              <a:ext cx="2995644" cy="1005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67659">
                      <a:extLst>
                        <a:ext uri="{9D8B030D-6E8A-4147-A177-3AD203B41FA5}">
                          <a16:colId xmlns:a16="http://schemas.microsoft.com/office/drawing/2014/main" val="2005552497"/>
                        </a:ext>
                      </a:extLst>
                    </a:gridCol>
                    <a:gridCol w="691082">
                      <a:extLst>
                        <a:ext uri="{9D8B030D-6E8A-4147-A177-3AD203B41FA5}">
                          <a16:colId xmlns:a16="http://schemas.microsoft.com/office/drawing/2014/main" val="2145976835"/>
                        </a:ext>
                      </a:extLst>
                    </a:gridCol>
                    <a:gridCol w="834963">
                      <a:extLst>
                        <a:ext uri="{9D8B030D-6E8A-4147-A177-3AD203B41FA5}">
                          <a16:colId xmlns:a16="http://schemas.microsoft.com/office/drawing/2014/main" val="148455026"/>
                        </a:ext>
                      </a:extLst>
                    </a:gridCol>
                    <a:gridCol w="701940">
                      <a:extLst>
                        <a:ext uri="{9D8B030D-6E8A-4147-A177-3AD203B41FA5}">
                          <a16:colId xmlns:a16="http://schemas.microsoft.com/office/drawing/2014/main" val="2182379166"/>
                        </a:ext>
                      </a:extLst>
                    </a:gridCol>
                  </a:tblGrid>
                  <a:tr h="335280">
                    <a:tc>
                      <a:txBody>
                        <a:bodyPr/>
                        <a:lstStyle/>
                        <a:p>
                          <a:endParaRPr lang="zh-CN" altLang="en-US" sz="1600" b="1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b="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h=32</a:t>
                          </a:r>
                          <a:endParaRPr lang="zh-CN" altLang="en-US" sz="16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b="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N=4096</a:t>
                          </a:r>
                          <a:endParaRPr lang="zh-CN" altLang="en-US" sz="16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b="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d=128</a:t>
                          </a:r>
                          <a:endParaRPr lang="zh-CN" altLang="en-US" sz="16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11248250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r>
                            <a:rPr lang="en-US" altLang="zh-CN" sz="1600" b="1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Size:</a:t>
                          </a:r>
                          <a:endParaRPr lang="zh-CN" altLang="en-US" sz="1600" b="1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3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5227" t="-107692" r="-568" b="-12692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sz="16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sz="1600" b="1" dirty="0">
                            <a:solidFill>
                              <a:srgbClr val="FF0000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790620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r>
                            <a:rPr lang="en-US" altLang="zh-CN" sz="1600" b="1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Value:</a:t>
                          </a:r>
                          <a:endParaRPr lang="zh-CN" altLang="en-US" sz="1600" b="1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3">
                      <a:txBody>
                        <a:bodyPr/>
                        <a:lstStyle/>
                        <a:p>
                          <a:r>
                            <a:rPr lang="en-US" altLang="zh-CN" sz="1600" b="0" dirty="0" err="1">
                              <a:solidFill>
                                <a:schemeClr val="tx1"/>
                              </a:solidFill>
                              <a:latin typeface="+mn-lt"/>
                            </a:rPr>
                            <a:t>NegInf</a:t>
                          </a:r>
                          <a:endParaRPr lang="zh-CN" altLang="en-US" sz="16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sz="16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sz="1600" b="1" dirty="0">
                            <a:solidFill>
                              <a:srgbClr val="FF0000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83171482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231" name="直接箭头连接符 19">
            <a:extLst>
              <a:ext uri="{FF2B5EF4-FFF2-40B4-BE49-F238E27FC236}">
                <a16:creationId xmlns:a16="http://schemas.microsoft.com/office/drawing/2014/main" id="{142114F2-F473-BECA-9BFA-E72389A1C77A}"/>
              </a:ext>
            </a:extLst>
          </p:cNvPr>
          <p:cNvCxnSpPr>
            <a:cxnSpLocks/>
            <a:stCxn id="205" idx="3"/>
          </p:cNvCxnSpPr>
          <p:nvPr/>
        </p:nvCxnSpPr>
        <p:spPr>
          <a:xfrm>
            <a:off x="3082324" y="5371004"/>
            <a:ext cx="23375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直接箭头连接符 19">
            <a:extLst>
              <a:ext uri="{FF2B5EF4-FFF2-40B4-BE49-F238E27FC236}">
                <a16:creationId xmlns:a16="http://schemas.microsoft.com/office/drawing/2014/main" id="{35E41CC2-FA49-59E3-534A-BDA22E65886B}"/>
              </a:ext>
            </a:extLst>
          </p:cNvPr>
          <p:cNvCxnSpPr>
            <a:cxnSpLocks/>
            <a:stCxn id="236" idx="2"/>
            <a:endCxn id="205" idx="0"/>
          </p:cNvCxnSpPr>
          <p:nvPr/>
        </p:nvCxnSpPr>
        <p:spPr>
          <a:xfrm flipH="1">
            <a:off x="2602619" y="4999476"/>
            <a:ext cx="466" cy="22752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文本框 235">
            <a:extLst>
              <a:ext uri="{FF2B5EF4-FFF2-40B4-BE49-F238E27FC236}">
                <a16:creationId xmlns:a16="http://schemas.microsoft.com/office/drawing/2014/main" id="{A3CF6125-8DB1-2B30-65C7-C656BEBF7BB6}"/>
              </a:ext>
            </a:extLst>
          </p:cNvPr>
          <p:cNvSpPr txBox="1"/>
          <p:nvPr/>
        </p:nvSpPr>
        <p:spPr>
          <a:xfrm>
            <a:off x="2053094" y="4630144"/>
            <a:ext cx="1099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Condition</a:t>
            </a:r>
            <a:endParaRPr lang="zh-CN" altLang="en-US" dirty="0"/>
          </a:p>
        </p:txBody>
      </p:sp>
      <p:grpSp>
        <p:nvGrpSpPr>
          <p:cNvPr id="239" name="组合 238">
            <a:extLst>
              <a:ext uri="{FF2B5EF4-FFF2-40B4-BE49-F238E27FC236}">
                <a16:creationId xmlns:a16="http://schemas.microsoft.com/office/drawing/2014/main" id="{687591D5-C2D1-B820-D081-5288D3109BB5}"/>
              </a:ext>
            </a:extLst>
          </p:cNvPr>
          <p:cNvGrpSpPr/>
          <p:nvPr/>
        </p:nvGrpSpPr>
        <p:grpSpPr>
          <a:xfrm>
            <a:off x="3325351" y="4507191"/>
            <a:ext cx="636100" cy="1723741"/>
            <a:chOff x="8305308" y="7168382"/>
            <a:chExt cx="636100" cy="1723741"/>
          </a:xfrm>
        </p:grpSpPr>
        <p:grpSp>
          <p:nvGrpSpPr>
            <p:cNvPr id="240" name="组合 239">
              <a:extLst>
                <a:ext uri="{FF2B5EF4-FFF2-40B4-BE49-F238E27FC236}">
                  <a16:creationId xmlns:a16="http://schemas.microsoft.com/office/drawing/2014/main" id="{93DDF347-A3DE-45BC-C690-9E569FB576B1}"/>
                </a:ext>
              </a:extLst>
            </p:cNvPr>
            <p:cNvGrpSpPr/>
            <p:nvPr/>
          </p:nvGrpSpPr>
          <p:grpSpPr>
            <a:xfrm>
              <a:off x="8599534" y="7476001"/>
              <a:ext cx="341874" cy="1100217"/>
              <a:chOff x="9427405" y="7500750"/>
              <a:chExt cx="341874" cy="1100217"/>
            </a:xfrm>
          </p:grpSpPr>
          <p:grpSp>
            <p:nvGrpSpPr>
              <p:cNvPr id="246" name="组合 245">
                <a:extLst>
                  <a:ext uri="{FF2B5EF4-FFF2-40B4-BE49-F238E27FC236}">
                    <a16:creationId xmlns:a16="http://schemas.microsoft.com/office/drawing/2014/main" id="{478DEC76-51A0-95F6-3B39-21DCB633EE61}"/>
                  </a:ext>
                </a:extLst>
              </p:cNvPr>
              <p:cNvGrpSpPr/>
              <p:nvPr/>
            </p:nvGrpSpPr>
            <p:grpSpPr>
              <a:xfrm>
                <a:off x="9522073" y="7500750"/>
                <a:ext cx="247206" cy="986406"/>
                <a:chOff x="11860614" y="1022165"/>
                <a:chExt cx="247206" cy="986406"/>
              </a:xfrm>
              <a:solidFill>
                <a:schemeClr val="accent2">
                  <a:lumMod val="75000"/>
                </a:schemeClr>
              </a:solidFill>
            </p:grpSpPr>
            <p:sp>
              <p:nvSpPr>
                <p:cNvPr id="264" name="矩形 263">
                  <a:extLst>
                    <a:ext uri="{FF2B5EF4-FFF2-40B4-BE49-F238E27FC236}">
                      <a16:creationId xmlns:a16="http://schemas.microsoft.com/office/drawing/2014/main" id="{56B1B4D2-D587-8D03-F678-9BA5E0E92436}"/>
                    </a:ext>
                  </a:extLst>
                </p:cNvPr>
                <p:cNvSpPr/>
                <p:nvPr/>
              </p:nvSpPr>
              <p:spPr>
                <a:xfrm>
                  <a:off x="11860658" y="1022165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65" name="矩形 264">
                  <a:extLst>
                    <a:ext uri="{FF2B5EF4-FFF2-40B4-BE49-F238E27FC236}">
                      <a16:creationId xmlns:a16="http://schemas.microsoft.com/office/drawing/2014/main" id="{1F6D5CCB-18C4-B10C-9D84-9CAD3FA04487}"/>
                    </a:ext>
                  </a:extLst>
                </p:cNvPr>
                <p:cNvSpPr/>
                <p:nvPr/>
              </p:nvSpPr>
              <p:spPr>
                <a:xfrm>
                  <a:off x="11984239" y="1022165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66" name="矩形 265">
                  <a:extLst>
                    <a:ext uri="{FF2B5EF4-FFF2-40B4-BE49-F238E27FC236}">
                      <a16:creationId xmlns:a16="http://schemas.microsoft.com/office/drawing/2014/main" id="{827AC018-5400-A10F-FC43-606054897CD4}"/>
                    </a:ext>
                  </a:extLst>
                </p:cNvPr>
                <p:cNvSpPr/>
                <p:nvPr/>
              </p:nvSpPr>
              <p:spPr>
                <a:xfrm>
                  <a:off x="11860614" y="151424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67" name="矩形 266">
                  <a:extLst>
                    <a:ext uri="{FF2B5EF4-FFF2-40B4-BE49-F238E27FC236}">
                      <a16:creationId xmlns:a16="http://schemas.microsoft.com/office/drawing/2014/main" id="{5285353D-62E6-D963-6D84-A5B66E66D04C}"/>
                    </a:ext>
                  </a:extLst>
                </p:cNvPr>
                <p:cNvSpPr/>
                <p:nvPr/>
              </p:nvSpPr>
              <p:spPr>
                <a:xfrm>
                  <a:off x="11984194" y="1514248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68" name="矩形 267">
                  <a:extLst>
                    <a:ext uri="{FF2B5EF4-FFF2-40B4-BE49-F238E27FC236}">
                      <a16:creationId xmlns:a16="http://schemas.microsoft.com/office/drawing/2014/main" id="{FD147054-7AA6-38C5-552F-3338B79D694F}"/>
                    </a:ext>
                  </a:extLst>
                </p:cNvPr>
                <p:cNvSpPr/>
                <p:nvPr/>
              </p:nvSpPr>
              <p:spPr>
                <a:xfrm>
                  <a:off x="11860658" y="1145746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69" name="矩形 268">
                  <a:extLst>
                    <a:ext uri="{FF2B5EF4-FFF2-40B4-BE49-F238E27FC236}">
                      <a16:creationId xmlns:a16="http://schemas.microsoft.com/office/drawing/2014/main" id="{C70C751B-854E-4C89-B6E7-D957E9C326F4}"/>
                    </a:ext>
                  </a:extLst>
                </p:cNvPr>
                <p:cNvSpPr/>
                <p:nvPr/>
              </p:nvSpPr>
              <p:spPr>
                <a:xfrm>
                  <a:off x="11984239" y="1145745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70" name="矩形 269">
                  <a:extLst>
                    <a:ext uri="{FF2B5EF4-FFF2-40B4-BE49-F238E27FC236}">
                      <a16:creationId xmlns:a16="http://schemas.microsoft.com/office/drawing/2014/main" id="{C1430E7C-330B-AFB1-ABC1-3A89E4862799}"/>
                    </a:ext>
                  </a:extLst>
                </p:cNvPr>
                <p:cNvSpPr/>
                <p:nvPr/>
              </p:nvSpPr>
              <p:spPr>
                <a:xfrm>
                  <a:off x="11860614" y="163782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71" name="矩形 270">
                  <a:extLst>
                    <a:ext uri="{FF2B5EF4-FFF2-40B4-BE49-F238E27FC236}">
                      <a16:creationId xmlns:a16="http://schemas.microsoft.com/office/drawing/2014/main" id="{6AAA627B-30E2-976E-3E35-9A232188DDDB}"/>
                    </a:ext>
                  </a:extLst>
                </p:cNvPr>
                <p:cNvSpPr/>
                <p:nvPr/>
              </p:nvSpPr>
              <p:spPr>
                <a:xfrm>
                  <a:off x="11984194" y="163782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72" name="矩形 271">
                  <a:extLst>
                    <a:ext uri="{FF2B5EF4-FFF2-40B4-BE49-F238E27FC236}">
                      <a16:creationId xmlns:a16="http://schemas.microsoft.com/office/drawing/2014/main" id="{83F56D0F-5971-96C7-6AA9-D030B03A233B}"/>
                    </a:ext>
                  </a:extLst>
                </p:cNvPr>
                <p:cNvSpPr/>
                <p:nvPr/>
              </p:nvSpPr>
              <p:spPr>
                <a:xfrm>
                  <a:off x="11860658" y="1269327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73" name="矩形 272">
                  <a:extLst>
                    <a:ext uri="{FF2B5EF4-FFF2-40B4-BE49-F238E27FC236}">
                      <a16:creationId xmlns:a16="http://schemas.microsoft.com/office/drawing/2014/main" id="{129526C1-8FAB-F7ED-A45D-37128A7AF988}"/>
                    </a:ext>
                  </a:extLst>
                </p:cNvPr>
                <p:cNvSpPr/>
                <p:nvPr/>
              </p:nvSpPr>
              <p:spPr>
                <a:xfrm>
                  <a:off x="11984239" y="1269326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74" name="矩形 273">
                  <a:extLst>
                    <a:ext uri="{FF2B5EF4-FFF2-40B4-BE49-F238E27FC236}">
                      <a16:creationId xmlns:a16="http://schemas.microsoft.com/office/drawing/2014/main" id="{AC07AA92-F39F-73B5-6B8F-F64E60D3F0E4}"/>
                    </a:ext>
                  </a:extLst>
                </p:cNvPr>
                <p:cNvSpPr/>
                <p:nvPr/>
              </p:nvSpPr>
              <p:spPr>
                <a:xfrm>
                  <a:off x="11860614" y="176141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75" name="矩形 274">
                  <a:extLst>
                    <a:ext uri="{FF2B5EF4-FFF2-40B4-BE49-F238E27FC236}">
                      <a16:creationId xmlns:a16="http://schemas.microsoft.com/office/drawing/2014/main" id="{3B07453A-12AC-19F5-F71C-BCA5DEE781B1}"/>
                    </a:ext>
                  </a:extLst>
                </p:cNvPr>
                <p:cNvSpPr/>
                <p:nvPr/>
              </p:nvSpPr>
              <p:spPr>
                <a:xfrm>
                  <a:off x="11984194" y="176140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76" name="矩形 275">
                  <a:extLst>
                    <a:ext uri="{FF2B5EF4-FFF2-40B4-BE49-F238E27FC236}">
                      <a16:creationId xmlns:a16="http://schemas.microsoft.com/office/drawing/2014/main" id="{0C4194CE-B2E2-5C64-0A74-6A085EF6B0C1}"/>
                    </a:ext>
                  </a:extLst>
                </p:cNvPr>
                <p:cNvSpPr/>
                <p:nvPr/>
              </p:nvSpPr>
              <p:spPr>
                <a:xfrm>
                  <a:off x="11860658" y="1392906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77" name="矩形 276">
                  <a:extLst>
                    <a:ext uri="{FF2B5EF4-FFF2-40B4-BE49-F238E27FC236}">
                      <a16:creationId xmlns:a16="http://schemas.microsoft.com/office/drawing/2014/main" id="{BA2EB1C0-FFDC-B815-8DB9-4403383D1AE7}"/>
                    </a:ext>
                  </a:extLst>
                </p:cNvPr>
                <p:cNvSpPr/>
                <p:nvPr/>
              </p:nvSpPr>
              <p:spPr>
                <a:xfrm>
                  <a:off x="11984239" y="1392906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78" name="矩形 277">
                  <a:extLst>
                    <a:ext uri="{FF2B5EF4-FFF2-40B4-BE49-F238E27FC236}">
                      <a16:creationId xmlns:a16="http://schemas.microsoft.com/office/drawing/2014/main" id="{8777C197-23E7-B318-06C4-CEF264616038}"/>
                    </a:ext>
                  </a:extLst>
                </p:cNvPr>
                <p:cNvSpPr/>
                <p:nvPr/>
              </p:nvSpPr>
              <p:spPr>
                <a:xfrm>
                  <a:off x="11860614" y="188499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79" name="矩形 278">
                  <a:extLst>
                    <a:ext uri="{FF2B5EF4-FFF2-40B4-BE49-F238E27FC236}">
                      <a16:creationId xmlns:a16="http://schemas.microsoft.com/office/drawing/2014/main" id="{3A610C32-0069-4BD7-F539-0A54AD241774}"/>
                    </a:ext>
                  </a:extLst>
                </p:cNvPr>
                <p:cNvSpPr/>
                <p:nvPr/>
              </p:nvSpPr>
              <p:spPr>
                <a:xfrm>
                  <a:off x="11984194" y="188498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</p:grpSp>
          <p:grpSp>
            <p:nvGrpSpPr>
              <p:cNvPr id="247" name="组合 246">
                <a:extLst>
                  <a:ext uri="{FF2B5EF4-FFF2-40B4-BE49-F238E27FC236}">
                    <a16:creationId xmlns:a16="http://schemas.microsoft.com/office/drawing/2014/main" id="{1ACB4BBA-2508-C6A7-CAF4-82952A889AC8}"/>
                  </a:ext>
                </a:extLst>
              </p:cNvPr>
              <p:cNvGrpSpPr/>
              <p:nvPr/>
            </p:nvGrpSpPr>
            <p:grpSpPr>
              <a:xfrm>
                <a:off x="9427405" y="7612324"/>
                <a:ext cx="247175" cy="988643"/>
                <a:chOff x="11765946" y="1133739"/>
                <a:chExt cx="247175" cy="988643"/>
              </a:xfrm>
              <a:solidFill>
                <a:schemeClr val="accent2">
                  <a:lumMod val="20000"/>
                  <a:lumOff val="80000"/>
                </a:schemeClr>
              </a:solidFill>
            </p:grpSpPr>
            <p:sp>
              <p:nvSpPr>
                <p:cNvPr id="248" name="矩形 247">
                  <a:extLst>
                    <a:ext uri="{FF2B5EF4-FFF2-40B4-BE49-F238E27FC236}">
                      <a16:creationId xmlns:a16="http://schemas.microsoft.com/office/drawing/2014/main" id="{8A5C5837-D4F5-05DD-22F4-3EC339905A29}"/>
                    </a:ext>
                  </a:extLst>
                </p:cNvPr>
                <p:cNvSpPr/>
                <p:nvPr/>
              </p:nvSpPr>
              <p:spPr>
                <a:xfrm>
                  <a:off x="11765959" y="113373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49" name="矩形 248">
                  <a:extLst>
                    <a:ext uri="{FF2B5EF4-FFF2-40B4-BE49-F238E27FC236}">
                      <a16:creationId xmlns:a16="http://schemas.microsoft.com/office/drawing/2014/main" id="{35F96537-D2B1-688D-ED29-9F659FD64CBF}"/>
                    </a:ext>
                  </a:extLst>
                </p:cNvPr>
                <p:cNvSpPr/>
                <p:nvPr/>
              </p:nvSpPr>
              <p:spPr>
                <a:xfrm>
                  <a:off x="11889540" y="113373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50" name="矩形 249">
                  <a:extLst>
                    <a:ext uri="{FF2B5EF4-FFF2-40B4-BE49-F238E27FC236}">
                      <a16:creationId xmlns:a16="http://schemas.microsoft.com/office/drawing/2014/main" id="{346C8C75-7D75-3456-7B97-609E072A1135}"/>
                    </a:ext>
                  </a:extLst>
                </p:cNvPr>
                <p:cNvSpPr/>
                <p:nvPr/>
              </p:nvSpPr>
              <p:spPr>
                <a:xfrm>
                  <a:off x="11765959" y="125732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51" name="矩形 250">
                  <a:extLst>
                    <a:ext uri="{FF2B5EF4-FFF2-40B4-BE49-F238E27FC236}">
                      <a16:creationId xmlns:a16="http://schemas.microsoft.com/office/drawing/2014/main" id="{55AEB9EF-B1AF-5447-116A-344016D515C4}"/>
                    </a:ext>
                  </a:extLst>
                </p:cNvPr>
                <p:cNvSpPr/>
                <p:nvPr/>
              </p:nvSpPr>
              <p:spPr>
                <a:xfrm>
                  <a:off x="11889540" y="125731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52" name="矩形 251">
                  <a:extLst>
                    <a:ext uri="{FF2B5EF4-FFF2-40B4-BE49-F238E27FC236}">
                      <a16:creationId xmlns:a16="http://schemas.microsoft.com/office/drawing/2014/main" id="{3850923A-FBFE-7913-1FCB-190725ABB8A1}"/>
                    </a:ext>
                  </a:extLst>
                </p:cNvPr>
                <p:cNvSpPr/>
                <p:nvPr/>
              </p:nvSpPr>
              <p:spPr>
                <a:xfrm>
                  <a:off x="11765959" y="1380901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53" name="矩形 252">
                  <a:extLst>
                    <a:ext uri="{FF2B5EF4-FFF2-40B4-BE49-F238E27FC236}">
                      <a16:creationId xmlns:a16="http://schemas.microsoft.com/office/drawing/2014/main" id="{FFBF6EE8-822C-940C-D37A-3B97545DCEBD}"/>
                    </a:ext>
                  </a:extLst>
                </p:cNvPr>
                <p:cNvSpPr/>
                <p:nvPr/>
              </p:nvSpPr>
              <p:spPr>
                <a:xfrm>
                  <a:off x="11889540" y="138090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54" name="矩形 253">
                  <a:extLst>
                    <a:ext uri="{FF2B5EF4-FFF2-40B4-BE49-F238E27FC236}">
                      <a16:creationId xmlns:a16="http://schemas.microsoft.com/office/drawing/2014/main" id="{A8E5A72D-68C6-283B-E34B-24EFF402A5DA}"/>
                    </a:ext>
                  </a:extLst>
                </p:cNvPr>
                <p:cNvSpPr/>
                <p:nvPr/>
              </p:nvSpPr>
              <p:spPr>
                <a:xfrm>
                  <a:off x="11765959" y="150448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55" name="矩形 254">
                  <a:extLst>
                    <a:ext uri="{FF2B5EF4-FFF2-40B4-BE49-F238E27FC236}">
                      <a16:creationId xmlns:a16="http://schemas.microsoft.com/office/drawing/2014/main" id="{84B3A613-2004-7221-08C1-2E2AA8AB87F0}"/>
                    </a:ext>
                  </a:extLst>
                </p:cNvPr>
                <p:cNvSpPr/>
                <p:nvPr/>
              </p:nvSpPr>
              <p:spPr>
                <a:xfrm>
                  <a:off x="11889540" y="150448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56" name="矩形 255">
                  <a:extLst>
                    <a:ext uri="{FF2B5EF4-FFF2-40B4-BE49-F238E27FC236}">
                      <a16:creationId xmlns:a16="http://schemas.microsoft.com/office/drawing/2014/main" id="{03CB7EBB-FE6B-331D-749C-DCADAE869D1A}"/>
                    </a:ext>
                  </a:extLst>
                </p:cNvPr>
                <p:cNvSpPr/>
                <p:nvPr/>
              </p:nvSpPr>
              <p:spPr>
                <a:xfrm>
                  <a:off x="11765946" y="162806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57" name="矩形 256">
                  <a:extLst>
                    <a:ext uri="{FF2B5EF4-FFF2-40B4-BE49-F238E27FC236}">
                      <a16:creationId xmlns:a16="http://schemas.microsoft.com/office/drawing/2014/main" id="{009700A8-FBFC-7A55-2BEE-AA73C30EE2FC}"/>
                    </a:ext>
                  </a:extLst>
                </p:cNvPr>
                <p:cNvSpPr/>
                <p:nvPr/>
              </p:nvSpPr>
              <p:spPr>
                <a:xfrm>
                  <a:off x="11889526" y="162805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58" name="矩形 257">
                  <a:extLst>
                    <a:ext uri="{FF2B5EF4-FFF2-40B4-BE49-F238E27FC236}">
                      <a16:creationId xmlns:a16="http://schemas.microsoft.com/office/drawing/2014/main" id="{9CE6F824-8616-E264-8C52-CBEE427577B4}"/>
                    </a:ext>
                  </a:extLst>
                </p:cNvPr>
                <p:cNvSpPr/>
                <p:nvPr/>
              </p:nvSpPr>
              <p:spPr>
                <a:xfrm>
                  <a:off x="11765946" y="175164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59" name="矩形 258">
                  <a:extLst>
                    <a:ext uri="{FF2B5EF4-FFF2-40B4-BE49-F238E27FC236}">
                      <a16:creationId xmlns:a16="http://schemas.microsoft.com/office/drawing/2014/main" id="{83E012FC-4BCB-C497-ADE4-FC6CEB46D849}"/>
                    </a:ext>
                  </a:extLst>
                </p:cNvPr>
                <p:cNvSpPr/>
                <p:nvPr/>
              </p:nvSpPr>
              <p:spPr>
                <a:xfrm>
                  <a:off x="11889526" y="175164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60" name="矩形 259">
                  <a:extLst>
                    <a:ext uri="{FF2B5EF4-FFF2-40B4-BE49-F238E27FC236}">
                      <a16:creationId xmlns:a16="http://schemas.microsoft.com/office/drawing/2014/main" id="{817635A2-AEEB-E6CA-C861-2E50B5BFE61C}"/>
                    </a:ext>
                  </a:extLst>
                </p:cNvPr>
                <p:cNvSpPr/>
                <p:nvPr/>
              </p:nvSpPr>
              <p:spPr>
                <a:xfrm>
                  <a:off x="11765946" y="1875221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61" name="矩形 260">
                  <a:extLst>
                    <a:ext uri="{FF2B5EF4-FFF2-40B4-BE49-F238E27FC236}">
                      <a16:creationId xmlns:a16="http://schemas.microsoft.com/office/drawing/2014/main" id="{8F70C2C7-FB1F-3FB8-D2EF-6987A0D3278F}"/>
                    </a:ext>
                  </a:extLst>
                </p:cNvPr>
                <p:cNvSpPr/>
                <p:nvPr/>
              </p:nvSpPr>
              <p:spPr>
                <a:xfrm>
                  <a:off x="11889526" y="187522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62" name="矩形 261">
                  <a:extLst>
                    <a:ext uri="{FF2B5EF4-FFF2-40B4-BE49-F238E27FC236}">
                      <a16:creationId xmlns:a16="http://schemas.microsoft.com/office/drawing/2014/main" id="{6D8EC914-1FD9-B9C4-E74E-5B871ADE68DC}"/>
                    </a:ext>
                  </a:extLst>
                </p:cNvPr>
                <p:cNvSpPr/>
                <p:nvPr/>
              </p:nvSpPr>
              <p:spPr>
                <a:xfrm>
                  <a:off x="11765946" y="1998801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63" name="矩形 262">
                  <a:extLst>
                    <a:ext uri="{FF2B5EF4-FFF2-40B4-BE49-F238E27FC236}">
                      <a16:creationId xmlns:a16="http://schemas.microsoft.com/office/drawing/2014/main" id="{9BCD2F81-F77A-99F7-B0AB-AFAC2449E3A7}"/>
                    </a:ext>
                  </a:extLst>
                </p:cNvPr>
                <p:cNvSpPr/>
                <p:nvPr/>
              </p:nvSpPr>
              <p:spPr>
                <a:xfrm>
                  <a:off x="11889526" y="199880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</p:grpSp>
        </p:grpSp>
        <p:sp>
          <p:nvSpPr>
            <p:cNvPr id="241" name="文本框 240">
              <a:extLst>
                <a:ext uri="{FF2B5EF4-FFF2-40B4-BE49-F238E27FC236}">
                  <a16:creationId xmlns:a16="http://schemas.microsoft.com/office/drawing/2014/main" id="{CE7E6714-783E-B098-97A3-724523E8CF39}"/>
                </a:ext>
              </a:extLst>
            </p:cNvPr>
            <p:cNvSpPr txBox="1"/>
            <p:nvPr/>
          </p:nvSpPr>
          <p:spPr>
            <a:xfrm>
              <a:off x="8305308" y="7866193"/>
              <a:ext cx="4928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N’</a:t>
              </a:r>
              <a:endParaRPr lang="zh-CN" altLang="en-US" dirty="0"/>
            </a:p>
          </p:txBody>
        </p:sp>
        <p:sp>
          <p:nvSpPr>
            <p:cNvPr id="242" name="文本框 241">
              <a:extLst>
                <a:ext uri="{FF2B5EF4-FFF2-40B4-BE49-F238E27FC236}">
                  <a16:creationId xmlns:a16="http://schemas.microsoft.com/office/drawing/2014/main" id="{6C40807D-3C46-2735-68AB-F3001E2DB9B8}"/>
                </a:ext>
              </a:extLst>
            </p:cNvPr>
            <p:cNvSpPr txBox="1"/>
            <p:nvPr/>
          </p:nvSpPr>
          <p:spPr>
            <a:xfrm>
              <a:off x="8599534" y="8522791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d</a:t>
              </a:r>
              <a:endParaRPr lang="zh-CN" altLang="en-US" dirty="0"/>
            </a:p>
          </p:txBody>
        </p:sp>
        <p:grpSp>
          <p:nvGrpSpPr>
            <p:cNvPr id="243" name="组合 242">
              <a:extLst>
                <a:ext uri="{FF2B5EF4-FFF2-40B4-BE49-F238E27FC236}">
                  <a16:creationId xmlns:a16="http://schemas.microsoft.com/office/drawing/2014/main" id="{F090EC71-F701-3369-4DBE-135DDFBCC26A}"/>
                </a:ext>
              </a:extLst>
            </p:cNvPr>
            <p:cNvGrpSpPr/>
            <p:nvPr/>
          </p:nvGrpSpPr>
          <p:grpSpPr>
            <a:xfrm>
              <a:off x="8362711" y="7168382"/>
              <a:ext cx="330799" cy="388375"/>
              <a:chOff x="2767201" y="2106856"/>
              <a:chExt cx="330799" cy="388375"/>
            </a:xfrm>
          </p:grpSpPr>
          <p:sp>
            <p:nvSpPr>
              <p:cNvPr id="244" name="文本框 243">
                <a:extLst>
                  <a:ext uri="{FF2B5EF4-FFF2-40B4-BE49-F238E27FC236}">
                    <a16:creationId xmlns:a16="http://schemas.microsoft.com/office/drawing/2014/main" id="{FABDC148-4D3F-4DDD-9322-34AC8188BF4C}"/>
                  </a:ext>
                </a:extLst>
              </p:cNvPr>
              <p:cNvSpPr txBox="1"/>
              <p:nvPr/>
            </p:nvSpPr>
            <p:spPr>
              <a:xfrm rot="18982472">
                <a:off x="2767201" y="2106856"/>
                <a:ext cx="298535" cy="3692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h</a:t>
                </a:r>
                <a:endParaRPr lang="zh-CN" altLang="en-US" dirty="0"/>
              </a:p>
            </p:txBody>
          </p:sp>
          <p:cxnSp>
            <p:nvCxnSpPr>
              <p:cNvPr id="245" name="直接连接符 132">
                <a:extLst>
                  <a:ext uri="{FF2B5EF4-FFF2-40B4-BE49-F238E27FC236}">
                    <a16:creationId xmlns:a16="http://schemas.microsoft.com/office/drawing/2014/main" id="{5D0C28BE-FDED-171C-87AA-EDC04917466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917774" y="2333720"/>
                <a:ext cx="180226" cy="161511"/>
              </a:xfrm>
              <a:prstGeom prst="line">
                <a:avLst/>
              </a:prstGeom>
              <a:ln w="12700">
                <a:headEnd type="triangl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305" name="文本框 304">
            <a:extLst>
              <a:ext uri="{FF2B5EF4-FFF2-40B4-BE49-F238E27FC236}">
                <a16:creationId xmlns:a16="http://schemas.microsoft.com/office/drawing/2014/main" id="{6EC0BF76-6F45-BDB4-C042-48FC041C50FF}"/>
              </a:ext>
            </a:extLst>
          </p:cNvPr>
          <p:cNvSpPr txBox="1"/>
          <p:nvPr/>
        </p:nvSpPr>
        <p:spPr>
          <a:xfrm>
            <a:off x="1902697" y="4104042"/>
            <a:ext cx="513552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 Zero-valued tensor produced by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ZeroOp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5" name="文本框 324">
            <a:extLst>
              <a:ext uri="{FF2B5EF4-FFF2-40B4-BE49-F238E27FC236}">
                <a16:creationId xmlns:a16="http://schemas.microsoft.com/office/drawing/2014/main" id="{BA633DDA-3EE3-4704-C8FE-CD84EAB6FBBD}"/>
              </a:ext>
            </a:extLst>
          </p:cNvPr>
          <p:cNvSpPr txBox="1"/>
          <p:nvPr/>
        </p:nvSpPr>
        <p:spPr>
          <a:xfrm>
            <a:off x="1902697" y="6127862"/>
            <a:ext cx="57825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 Mask may produce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NegInf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some Condition</a:t>
            </a:r>
          </a:p>
        </p:txBody>
      </p:sp>
    </p:spTree>
    <p:extLst>
      <p:ext uri="{BB962C8B-B14F-4D97-AF65-F5344CB8AC3E}">
        <p14:creationId xmlns:p14="http://schemas.microsoft.com/office/powerpoint/2010/main" val="9990005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20">
            <a:extLst>
              <a:ext uri="{FF2B5EF4-FFF2-40B4-BE49-F238E27FC236}">
                <a16:creationId xmlns:a16="http://schemas.microsoft.com/office/drawing/2014/main" id="{59FB59F0-DE41-DCB0-4A58-09D30F585521}"/>
              </a:ext>
            </a:extLst>
          </p:cNvPr>
          <p:cNvSpPr/>
          <p:nvPr/>
        </p:nvSpPr>
        <p:spPr>
          <a:xfrm>
            <a:off x="9207593" y="4783388"/>
            <a:ext cx="959410" cy="288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ZeroOp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54A4AF16-7325-C8F1-0902-843902549921}"/>
              </a:ext>
            </a:extLst>
          </p:cNvPr>
          <p:cNvGrpSpPr/>
          <p:nvPr/>
        </p:nvGrpSpPr>
        <p:grpSpPr>
          <a:xfrm>
            <a:off x="10454229" y="4507369"/>
            <a:ext cx="1645873" cy="612112"/>
            <a:chOff x="9560327" y="4087503"/>
            <a:chExt cx="1645873" cy="612112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AF3CC821-B6B5-9DBA-1DD7-6ABA69E340C3}"/>
                </a:ext>
              </a:extLst>
            </p:cNvPr>
            <p:cNvGrpSpPr/>
            <p:nvPr/>
          </p:nvGrpSpPr>
          <p:grpSpPr>
            <a:xfrm rot="16200000">
              <a:off x="10341187" y="3973934"/>
              <a:ext cx="123625" cy="986406"/>
              <a:chOff x="9113722" y="4635421"/>
              <a:chExt cx="123625" cy="986406"/>
            </a:xfrm>
          </p:grpSpPr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151CA0AB-462E-EC06-E0F1-426BFA86851D}"/>
                  </a:ext>
                </a:extLst>
              </p:cNvPr>
              <p:cNvSpPr/>
              <p:nvPr/>
            </p:nvSpPr>
            <p:spPr>
              <a:xfrm>
                <a:off x="9113766" y="4635421"/>
                <a:ext cx="123581" cy="12358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7C30FBFE-15F4-400E-5DD1-177DD3236670}"/>
                  </a:ext>
                </a:extLst>
              </p:cNvPr>
              <p:cNvSpPr/>
              <p:nvPr/>
            </p:nvSpPr>
            <p:spPr>
              <a:xfrm>
                <a:off x="9113722" y="5127505"/>
                <a:ext cx="123581" cy="12358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664E5725-8D4F-3549-ECBF-81A3F54E5A47}"/>
                  </a:ext>
                </a:extLst>
              </p:cNvPr>
              <p:cNvSpPr/>
              <p:nvPr/>
            </p:nvSpPr>
            <p:spPr>
              <a:xfrm>
                <a:off x="9113766" y="4759002"/>
                <a:ext cx="123581" cy="12358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AD7D5B53-0805-AA08-18B1-3046C2C714F2}"/>
                  </a:ext>
                </a:extLst>
              </p:cNvPr>
              <p:cNvSpPr/>
              <p:nvPr/>
            </p:nvSpPr>
            <p:spPr>
              <a:xfrm>
                <a:off x="9113722" y="5251085"/>
                <a:ext cx="123581" cy="12358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008D115A-C19A-2A45-09D4-7D93F9928EFC}"/>
                  </a:ext>
                </a:extLst>
              </p:cNvPr>
              <p:cNvSpPr/>
              <p:nvPr/>
            </p:nvSpPr>
            <p:spPr>
              <a:xfrm>
                <a:off x="9113766" y="4882583"/>
                <a:ext cx="123581" cy="12358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440563AF-A69E-72E7-A8C5-2C175EEDC786}"/>
                  </a:ext>
                </a:extLst>
              </p:cNvPr>
              <p:cNvSpPr/>
              <p:nvPr/>
            </p:nvSpPr>
            <p:spPr>
              <a:xfrm>
                <a:off x="9113722" y="5374666"/>
                <a:ext cx="123581" cy="12358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07D51016-4127-5B36-47F6-CF245A57F5F8}"/>
                  </a:ext>
                </a:extLst>
              </p:cNvPr>
              <p:cNvSpPr/>
              <p:nvPr/>
            </p:nvSpPr>
            <p:spPr>
              <a:xfrm>
                <a:off x="9113766" y="5006162"/>
                <a:ext cx="123581" cy="12358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A5F7E968-407E-5492-6638-489372C8E429}"/>
                  </a:ext>
                </a:extLst>
              </p:cNvPr>
              <p:cNvSpPr/>
              <p:nvPr/>
            </p:nvSpPr>
            <p:spPr>
              <a:xfrm>
                <a:off x="9113722" y="5498246"/>
                <a:ext cx="123581" cy="12358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7FCCF185-BB6F-6DE2-4F02-3CBCF9D26D7D}"/>
                </a:ext>
              </a:extLst>
            </p:cNvPr>
            <p:cNvGrpSpPr/>
            <p:nvPr/>
          </p:nvGrpSpPr>
          <p:grpSpPr>
            <a:xfrm rot="16200000">
              <a:off x="10274285" y="4044583"/>
              <a:ext cx="123625" cy="986406"/>
              <a:chOff x="8619556" y="5835649"/>
              <a:chExt cx="123625" cy="986406"/>
            </a:xfrm>
          </p:grpSpPr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DC66E560-B585-FA97-D0DB-AD3624F07E88}"/>
                  </a:ext>
                </a:extLst>
              </p:cNvPr>
              <p:cNvSpPr/>
              <p:nvPr/>
            </p:nvSpPr>
            <p:spPr>
              <a:xfrm>
                <a:off x="8619600" y="5835649"/>
                <a:ext cx="123581" cy="123581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843ADD7D-60A6-B089-1914-AFF594DE0353}"/>
                  </a:ext>
                </a:extLst>
              </p:cNvPr>
              <p:cNvSpPr/>
              <p:nvPr/>
            </p:nvSpPr>
            <p:spPr>
              <a:xfrm>
                <a:off x="8619556" y="6327733"/>
                <a:ext cx="123581" cy="123581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836CB84A-2298-34B8-9A02-0FBD105B771C}"/>
                  </a:ext>
                </a:extLst>
              </p:cNvPr>
              <p:cNvSpPr/>
              <p:nvPr/>
            </p:nvSpPr>
            <p:spPr>
              <a:xfrm>
                <a:off x="8619600" y="5959230"/>
                <a:ext cx="123581" cy="123581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920D562D-E8A9-AF91-704E-3985D3CC18FF}"/>
                  </a:ext>
                </a:extLst>
              </p:cNvPr>
              <p:cNvSpPr/>
              <p:nvPr/>
            </p:nvSpPr>
            <p:spPr>
              <a:xfrm>
                <a:off x="8619556" y="6451313"/>
                <a:ext cx="123581" cy="123581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47A0ACCF-D8EF-9648-ADBB-E54D9055D8EF}"/>
                  </a:ext>
                </a:extLst>
              </p:cNvPr>
              <p:cNvSpPr/>
              <p:nvPr/>
            </p:nvSpPr>
            <p:spPr>
              <a:xfrm>
                <a:off x="8619600" y="6082811"/>
                <a:ext cx="123581" cy="123581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962DD019-41DB-987D-1B7C-9E70440AC9B7}"/>
                  </a:ext>
                </a:extLst>
              </p:cNvPr>
              <p:cNvSpPr/>
              <p:nvPr/>
            </p:nvSpPr>
            <p:spPr>
              <a:xfrm>
                <a:off x="8619556" y="6574894"/>
                <a:ext cx="123581" cy="123581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B2025562-7B16-DA10-9267-48526235DCD1}"/>
                  </a:ext>
                </a:extLst>
              </p:cNvPr>
              <p:cNvSpPr/>
              <p:nvPr/>
            </p:nvSpPr>
            <p:spPr>
              <a:xfrm>
                <a:off x="8619600" y="6206390"/>
                <a:ext cx="123581" cy="123581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6DBEAE61-6E33-FF57-93E8-C3CD46504751}"/>
                  </a:ext>
                </a:extLst>
              </p:cNvPr>
              <p:cNvSpPr/>
              <p:nvPr/>
            </p:nvSpPr>
            <p:spPr>
              <a:xfrm>
                <a:off x="8619556" y="6698474"/>
                <a:ext cx="123581" cy="123581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DC46CC5A-E994-6FCF-3538-9989D52973B9}"/>
                </a:ext>
              </a:extLst>
            </p:cNvPr>
            <p:cNvSpPr txBox="1"/>
            <p:nvPr/>
          </p:nvSpPr>
          <p:spPr>
            <a:xfrm>
              <a:off x="10216360" y="4099482"/>
              <a:ext cx="3337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N</a:t>
              </a:r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E5059104-4D5C-49F4-2D87-959807A070CE}"/>
                </a:ext>
              </a:extLst>
            </p:cNvPr>
            <p:cNvSpPr txBox="1"/>
            <p:nvPr/>
          </p:nvSpPr>
          <p:spPr>
            <a:xfrm>
              <a:off x="10872454" y="4330283"/>
              <a:ext cx="3337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D96306AD-8BB1-41BC-4FF6-D64560CF8582}"/>
                </a:ext>
              </a:extLst>
            </p:cNvPr>
            <p:cNvGrpSpPr/>
            <p:nvPr/>
          </p:nvGrpSpPr>
          <p:grpSpPr>
            <a:xfrm rot="16200000">
              <a:off x="9541312" y="4106518"/>
              <a:ext cx="380205" cy="342175"/>
              <a:chOff x="4972470" y="905228"/>
              <a:chExt cx="380205" cy="342175"/>
            </a:xfrm>
          </p:grpSpPr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F2962519-D1E1-BE02-54CF-F7428AB764AA}"/>
                  </a:ext>
                </a:extLst>
              </p:cNvPr>
              <p:cNvSpPr txBox="1"/>
              <p:nvPr/>
            </p:nvSpPr>
            <p:spPr>
              <a:xfrm rot="2700000">
                <a:off x="5018805" y="869894"/>
                <a:ext cx="298535" cy="3692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h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1" name="直接连接符 132">
                <a:extLst>
                  <a:ext uri="{FF2B5EF4-FFF2-40B4-BE49-F238E27FC236}">
                    <a16:creationId xmlns:a16="http://schemas.microsoft.com/office/drawing/2014/main" id="{61D9D9E9-D34A-AF33-AA0E-C3EC6885B245}"/>
                  </a:ext>
                </a:extLst>
              </p:cNvPr>
              <p:cNvCxnSpPr>
                <a:cxnSpLocks/>
              </p:cNvCxnSpPr>
              <p:nvPr/>
            </p:nvCxnSpPr>
            <p:spPr>
              <a:xfrm rot="5317528" flipV="1">
                <a:off x="4963113" y="1076534"/>
                <a:ext cx="180226" cy="161511"/>
              </a:xfrm>
              <a:prstGeom prst="line">
                <a:avLst/>
              </a:prstGeom>
              <a:ln w="12700">
                <a:headEnd type="triangl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8" name="表格 27">
                <a:extLst>
                  <a:ext uri="{FF2B5EF4-FFF2-40B4-BE49-F238E27FC236}">
                    <a16:creationId xmlns:a16="http://schemas.microsoft.com/office/drawing/2014/main" id="{7EF16D49-50A6-F69F-B6E9-29A06BDF4AF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9342820"/>
                  </p:ext>
                </p:extLst>
              </p:nvPr>
            </p:nvGraphicFramePr>
            <p:xfrm>
              <a:off x="9191763" y="5109383"/>
              <a:ext cx="2845021" cy="1005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25628">
                      <a:extLst>
                        <a:ext uri="{9D8B030D-6E8A-4147-A177-3AD203B41FA5}">
                          <a16:colId xmlns:a16="http://schemas.microsoft.com/office/drawing/2014/main" val="2005552497"/>
                        </a:ext>
                      </a:extLst>
                    </a:gridCol>
                    <a:gridCol w="653244">
                      <a:extLst>
                        <a:ext uri="{9D8B030D-6E8A-4147-A177-3AD203B41FA5}">
                          <a16:colId xmlns:a16="http://schemas.microsoft.com/office/drawing/2014/main" val="2145976835"/>
                        </a:ext>
                      </a:extLst>
                    </a:gridCol>
                    <a:gridCol w="938404">
                      <a:extLst>
                        <a:ext uri="{9D8B030D-6E8A-4147-A177-3AD203B41FA5}">
                          <a16:colId xmlns:a16="http://schemas.microsoft.com/office/drawing/2014/main" val="148455026"/>
                        </a:ext>
                      </a:extLst>
                    </a:gridCol>
                    <a:gridCol w="527745">
                      <a:extLst>
                        <a:ext uri="{9D8B030D-6E8A-4147-A177-3AD203B41FA5}">
                          <a16:colId xmlns:a16="http://schemas.microsoft.com/office/drawing/2014/main" val="2182379166"/>
                        </a:ext>
                      </a:extLst>
                    </a:gridCol>
                  </a:tblGrid>
                  <a:tr h="305118">
                    <a:tc>
                      <a:txBody>
                        <a:bodyPr/>
                        <a:lstStyle/>
                        <a:p>
                          <a:endParaRPr lang="zh-CN" altLang="en-US" sz="16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b="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h=32</a:t>
                          </a:r>
                          <a:endParaRPr lang="zh-CN" altLang="en-US" sz="1600" b="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b="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N=4096</a:t>
                          </a:r>
                          <a:endParaRPr lang="zh-CN" altLang="en-US" sz="1600" b="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b="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c=1</a:t>
                          </a:r>
                          <a:endParaRPr lang="zh-CN" altLang="en-US" sz="1600" b="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11248250"/>
                      </a:ext>
                    </a:extLst>
                  </a:tr>
                  <a:tr h="319918">
                    <a:tc>
                      <a:txBody>
                        <a:bodyPr/>
                        <a:lstStyle/>
                        <a:p>
                          <a:r>
                            <a:rPr lang="en-US" altLang="zh-CN" sz="16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Size:</a:t>
                          </a:r>
                          <a:endParaRPr lang="zh-CN" altLang="en-US" sz="16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3">
                      <a:txBody>
                        <a:bodyPr/>
                        <a:lstStyle/>
                        <a:p>
                          <a:pPr marL="0" marR="0" lvl="0" indent="0" algn="l" defTabSz="211199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600" b="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h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160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</m:oMath>
                          </a14:m>
                          <a:r>
                            <a:rPr lang="en-US" altLang="zh-CN" sz="1600" b="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N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160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</m:oMath>
                          </a14:m>
                          <a:r>
                            <a:rPr lang="en-US" altLang="zh-CN" sz="1600" b="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c=131072</a:t>
                          </a:r>
                          <a:endParaRPr lang="zh-CN" altLang="en-US" sz="1600" b="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sz="16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sz="1600" b="1" dirty="0">
                            <a:solidFill>
                              <a:srgbClr val="FF0000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790620"/>
                      </a:ext>
                    </a:extLst>
                  </a:tr>
                  <a:tr h="209710">
                    <a:tc>
                      <a:txBody>
                        <a:bodyPr/>
                        <a:lstStyle/>
                        <a:p>
                          <a:r>
                            <a:rPr lang="en-US" altLang="zh-CN" sz="16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Value:</a:t>
                          </a:r>
                          <a:endParaRPr lang="zh-CN" altLang="en-US" sz="16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3">
                      <a:txBody>
                        <a:bodyPr/>
                        <a:lstStyle/>
                        <a:p>
                          <a:r>
                            <a:rPr lang="en-US" altLang="zh-CN" sz="1600" b="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Zero</a:t>
                          </a:r>
                          <a:endParaRPr lang="zh-CN" altLang="en-US" sz="1600" b="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sz="16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sz="1600" b="1" dirty="0">
                            <a:solidFill>
                              <a:srgbClr val="FF0000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8317148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8" name="表格 27">
                <a:extLst>
                  <a:ext uri="{FF2B5EF4-FFF2-40B4-BE49-F238E27FC236}">
                    <a16:creationId xmlns:a16="http://schemas.microsoft.com/office/drawing/2014/main" id="{7EF16D49-50A6-F69F-B6E9-29A06BDF4AF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9342820"/>
                  </p:ext>
                </p:extLst>
              </p:nvPr>
            </p:nvGraphicFramePr>
            <p:xfrm>
              <a:off x="9191763" y="5109383"/>
              <a:ext cx="2845021" cy="1005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25628">
                      <a:extLst>
                        <a:ext uri="{9D8B030D-6E8A-4147-A177-3AD203B41FA5}">
                          <a16:colId xmlns:a16="http://schemas.microsoft.com/office/drawing/2014/main" val="2005552497"/>
                        </a:ext>
                      </a:extLst>
                    </a:gridCol>
                    <a:gridCol w="653244">
                      <a:extLst>
                        <a:ext uri="{9D8B030D-6E8A-4147-A177-3AD203B41FA5}">
                          <a16:colId xmlns:a16="http://schemas.microsoft.com/office/drawing/2014/main" val="2145976835"/>
                        </a:ext>
                      </a:extLst>
                    </a:gridCol>
                    <a:gridCol w="938404">
                      <a:extLst>
                        <a:ext uri="{9D8B030D-6E8A-4147-A177-3AD203B41FA5}">
                          <a16:colId xmlns:a16="http://schemas.microsoft.com/office/drawing/2014/main" val="148455026"/>
                        </a:ext>
                      </a:extLst>
                    </a:gridCol>
                    <a:gridCol w="527745">
                      <a:extLst>
                        <a:ext uri="{9D8B030D-6E8A-4147-A177-3AD203B41FA5}">
                          <a16:colId xmlns:a16="http://schemas.microsoft.com/office/drawing/2014/main" val="2182379166"/>
                        </a:ext>
                      </a:extLst>
                    </a:gridCol>
                  </a:tblGrid>
                  <a:tr h="335280">
                    <a:tc>
                      <a:txBody>
                        <a:bodyPr/>
                        <a:lstStyle/>
                        <a:p>
                          <a:endParaRPr lang="zh-CN" altLang="en-US" sz="16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b="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h=32</a:t>
                          </a:r>
                          <a:endParaRPr lang="zh-CN" altLang="en-US" sz="1600" b="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b="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N=4096</a:t>
                          </a:r>
                          <a:endParaRPr lang="zh-CN" altLang="en-US" sz="1600" b="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b="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c=1</a:t>
                          </a:r>
                          <a:endParaRPr lang="zh-CN" altLang="en-US" sz="1600" b="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11248250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r>
                            <a:rPr lang="en-US" altLang="zh-CN" sz="16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Size:</a:t>
                          </a:r>
                          <a:endParaRPr lang="zh-CN" altLang="en-US" sz="16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3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4524" t="-111538" r="-595" b="-130769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sz="16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sz="1600" b="1" dirty="0">
                            <a:solidFill>
                              <a:srgbClr val="FF0000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790620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r>
                            <a:rPr lang="en-US" altLang="zh-CN" sz="16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Value:</a:t>
                          </a:r>
                          <a:endParaRPr lang="zh-CN" altLang="en-US" sz="16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3">
                      <a:txBody>
                        <a:bodyPr/>
                        <a:lstStyle/>
                        <a:p>
                          <a:r>
                            <a:rPr lang="en-US" altLang="zh-CN" sz="1600" b="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Zero</a:t>
                          </a:r>
                          <a:endParaRPr lang="zh-CN" altLang="en-US" sz="1600" b="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sz="16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sz="1600" b="1" dirty="0">
                            <a:solidFill>
                              <a:srgbClr val="FF0000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83171482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29" name="直接箭头连接符 19">
            <a:extLst>
              <a:ext uri="{FF2B5EF4-FFF2-40B4-BE49-F238E27FC236}">
                <a16:creationId xmlns:a16="http://schemas.microsoft.com/office/drawing/2014/main" id="{728D39A5-3EA6-1ABF-8863-6650C0751146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10167003" y="4927388"/>
            <a:ext cx="54742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1" name="表格 30">
                <a:extLst>
                  <a:ext uri="{FF2B5EF4-FFF2-40B4-BE49-F238E27FC236}">
                    <a16:creationId xmlns:a16="http://schemas.microsoft.com/office/drawing/2014/main" id="{55F3CEC9-2689-EECA-49D6-53931FB748C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76495704"/>
                  </p:ext>
                </p:extLst>
              </p:nvPr>
            </p:nvGraphicFramePr>
            <p:xfrm>
              <a:off x="12585967" y="5128495"/>
              <a:ext cx="3127757" cy="1005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67659">
                      <a:extLst>
                        <a:ext uri="{9D8B030D-6E8A-4147-A177-3AD203B41FA5}">
                          <a16:colId xmlns:a16="http://schemas.microsoft.com/office/drawing/2014/main" val="2005552497"/>
                        </a:ext>
                      </a:extLst>
                    </a:gridCol>
                    <a:gridCol w="691082">
                      <a:extLst>
                        <a:ext uri="{9D8B030D-6E8A-4147-A177-3AD203B41FA5}">
                          <a16:colId xmlns:a16="http://schemas.microsoft.com/office/drawing/2014/main" val="2145976835"/>
                        </a:ext>
                      </a:extLst>
                    </a:gridCol>
                    <a:gridCol w="901471">
                      <a:extLst>
                        <a:ext uri="{9D8B030D-6E8A-4147-A177-3AD203B41FA5}">
                          <a16:colId xmlns:a16="http://schemas.microsoft.com/office/drawing/2014/main" val="148455026"/>
                        </a:ext>
                      </a:extLst>
                    </a:gridCol>
                    <a:gridCol w="767545">
                      <a:extLst>
                        <a:ext uri="{9D8B030D-6E8A-4147-A177-3AD203B41FA5}">
                          <a16:colId xmlns:a16="http://schemas.microsoft.com/office/drawing/2014/main" val="2182379166"/>
                        </a:ext>
                      </a:extLst>
                    </a:gridCol>
                  </a:tblGrid>
                  <a:tr h="305118">
                    <a:tc>
                      <a:txBody>
                        <a:bodyPr/>
                        <a:lstStyle/>
                        <a:p>
                          <a:endParaRPr lang="zh-CN" altLang="en-US" sz="16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b="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h=32</a:t>
                          </a:r>
                          <a:endParaRPr lang="zh-CN" altLang="en-US" sz="1600" b="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b="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N=4096</a:t>
                          </a:r>
                          <a:endParaRPr lang="zh-CN" altLang="en-US" sz="1600" b="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b="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d=128</a:t>
                          </a:r>
                          <a:endParaRPr lang="zh-CN" altLang="en-US" sz="1600" b="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11248250"/>
                      </a:ext>
                    </a:extLst>
                  </a:tr>
                  <a:tr h="319918">
                    <a:tc>
                      <a:txBody>
                        <a:bodyPr/>
                        <a:lstStyle/>
                        <a:p>
                          <a:r>
                            <a:rPr lang="en-US" altLang="zh-CN" sz="16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Size:</a:t>
                          </a:r>
                          <a:endParaRPr lang="zh-CN" altLang="en-US" sz="16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3">
                      <a:txBody>
                        <a:bodyPr/>
                        <a:lstStyle/>
                        <a:p>
                          <a:pPr marL="0" marR="0" lvl="0" indent="0" algn="l" defTabSz="211199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600" b="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h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160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</m:oMath>
                          </a14:m>
                          <a:r>
                            <a:rPr lang="en-US" altLang="zh-CN" sz="1600" b="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N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160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</m:oMath>
                          </a14:m>
                          <a:r>
                            <a:rPr lang="en-US" altLang="zh-CN" sz="1600" b="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d=16777216</a:t>
                          </a:r>
                          <a:endParaRPr lang="zh-CN" altLang="en-US" sz="1600" b="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sz="16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sz="1600" b="1" dirty="0">
                            <a:solidFill>
                              <a:srgbClr val="FF0000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790620"/>
                      </a:ext>
                    </a:extLst>
                  </a:tr>
                  <a:tr h="209710">
                    <a:tc>
                      <a:txBody>
                        <a:bodyPr/>
                        <a:lstStyle/>
                        <a:p>
                          <a:r>
                            <a:rPr lang="en-US" altLang="zh-CN" sz="16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Value:</a:t>
                          </a:r>
                          <a:endParaRPr lang="zh-CN" altLang="en-US" sz="16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3">
                      <a:txBody>
                        <a:bodyPr/>
                        <a:lstStyle/>
                        <a:p>
                          <a:r>
                            <a:rPr lang="en-US" altLang="zh-CN" sz="1600" b="0" dirty="0" err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NegInf</a:t>
                          </a:r>
                          <a:endParaRPr lang="zh-CN" altLang="en-US" sz="1600" b="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sz="16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sz="1600" b="1" dirty="0">
                            <a:solidFill>
                              <a:srgbClr val="FF0000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8317148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1" name="表格 30">
                <a:extLst>
                  <a:ext uri="{FF2B5EF4-FFF2-40B4-BE49-F238E27FC236}">
                    <a16:creationId xmlns:a16="http://schemas.microsoft.com/office/drawing/2014/main" id="{55F3CEC9-2689-EECA-49D6-53931FB748C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76495704"/>
                  </p:ext>
                </p:extLst>
              </p:nvPr>
            </p:nvGraphicFramePr>
            <p:xfrm>
              <a:off x="12585967" y="5128495"/>
              <a:ext cx="3127757" cy="1005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67659">
                      <a:extLst>
                        <a:ext uri="{9D8B030D-6E8A-4147-A177-3AD203B41FA5}">
                          <a16:colId xmlns:a16="http://schemas.microsoft.com/office/drawing/2014/main" val="2005552497"/>
                        </a:ext>
                      </a:extLst>
                    </a:gridCol>
                    <a:gridCol w="691082">
                      <a:extLst>
                        <a:ext uri="{9D8B030D-6E8A-4147-A177-3AD203B41FA5}">
                          <a16:colId xmlns:a16="http://schemas.microsoft.com/office/drawing/2014/main" val="2145976835"/>
                        </a:ext>
                      </a:extLst>
                    </a:gridCol>
                    <a:gridCol w="901471">
                      <a:extLst>
                        <a:ext uri="{9D8B030D-6E8A-4147-A177-3AD203B41FA5}">
                          <a16:colId xmlns:a16="http://schemas.microsoft.com/office/drawing/2014/main" val="148455026"/>
                        </a:ext>
                      </a:extLst>
                    </a:gridCol>
                    <a:gridCol w="767545">
                      <a:extLst>
                        <a:ext uri="{9D8B030D-6E8A-4147-A177-3AD203B41FA5}">
                          <a16:colId xmlns:a16="http://schemas.microsoft.com/office/drawing/2014/main" val="2182379166"/>
                        </a:ext>
                      </a:extLst>
                    </a:gridCol>
                  </a:tblGrid>
                  <a:tr h="335280">
                    <a:tc>
                      <a:txBody>
                        <a:bodyPr/>
                        <a:lstStyle/>
                        <a:p>
                          <a:endParaRPr lang="zh-CN" altLang="en-US" sz="16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b="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h=32</a:t>
                          </a:r>
                          <a:endParaRPr lang="zh-CN" altLang="en-US" sz="1600" b="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b="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N=4096</a:t>
                          </a:r>
                          <a:endParaRPr lang="zh-CN" altLang="en-US" sz="1600" b="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b="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d=128</a:t>
                          </a:r>
                          <a:endParaRPr lang="zh-CN" altLang="en-US" sz="1600" b="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11248250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r>
                            <a:rPr lang="en-US" altLang="zh-CN" sz="16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Size:</a:t>
                          </a:r>
                          <a:endParaRPr lang="zh-CN" altLang="en-US" sz="16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3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3333" t="-103704" r="-538" b="-125926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sz="16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sz="1600" b="1" dirty="0">
                            <a:solidFill>
                              <a:srgbClr val="FF0000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790620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r>
                            <a:rPr lang="en-US" altLang="zh-CN" sz="16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Value:</a:t>
                          </a:r>
                          <a:endParaRPr lang="zh-CN" altLang="en-US" sz="16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3">
                      <a:txBody>
                        <a:bodyPr/>
                        <a:lstStyle/>
                        <a:p>
                          <a:r>
                            <a:rPr lang="en-US" altLang="zh-CN" sz="1600" b="0" dirty="0" err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NegInf</a:t>
                          </a:r>
                          <a:endParaRPr lang="zh-CN" altLang="en-US" sz="1600" b="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sz="16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sz="1600" b="1" dirty="0">
                            <a:solidFill>
                              <a:srgbClr val="FF0000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83171482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166" name="组合 165">
            <a:extLst>
              <a:ext uri="{FF2B5EF4-FFF2-40B4-BE49-F238E27FC236}">
                <a16:creationId xmlns:a16="http://schemas.microsoft.com/office/drawing/2014/main" id="{F82F4A31-0081-BA14-BC71-2D7FFE649C67}"/>
              </a:ext>
            </a:extLst>
          </p:cNvPr>
          <p:cNvGrpSpPr/>
          <p:nvPr/>
        </p:nvGrpSpPr>
        <p:grpSpPr>
          <a:xfrm>
            <a:off x="14174596" y="4446632"/>
            <a:ext cx="1641016" cy="642170"/>
            <a:chOff x="15450932" y="3535523"/>
            <a:chExt cx="1641016" cy="642170"/>
          </a:xfrm>
        </p:grpSpPr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C1C2900B-4F0B-EE53-E2D1-2A2C87A70764}"/>
                </a:ext>
              </a:extLst>
            </p:cNvPr>
            <p:cNvGrpSpPr/>
            <p:nvPr/>
          </p:nvGrpSpPr>
          <p:grpSpPr>
            <a:xfrm rot="5400000">
              <a:off x="16164794" y="3489632"/>
              <a:ext cx="247206" cy="986406"/>
              <a:chOff x="11860614" y="1022165"/>
              <a:chExt cx="247206" cy="986406"/>
            </a:xfrm>
            <a:solidFill>
              <a:schemeClr val="accent2">
                <a:lumMod val="75000"/>
              </a:schemeClr>
            </a:solidFill>
          </p:grpSpPr>
          <p:sp>
            <p:nvSpPr>
              <p:cNvPr id="60" name="矩形 59">
                <a:extLst>
                  <a:ext uri="{FF2B5EF4-FFF2-40B4-BE49-F238E27FC236}">
                    <a16:creationId xmlns:a16="http://schemas.microsoft.com/office/drawing/2014/main" id="{75AF71C2-D5ED-8A51-F19C-16314CD4E0DA}"/>
                  </a:ext>
                </a:extLst>
              </p:cNvPr>
              <p:cNvSpPr/>
              <p:nvPr/>
            </p:nvSpPr>
            <p:spPr>
              <a:xfrm>
                <a:off x="11860658" y="1022165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1" name="矩形 60">
                <a:extLst>
                  <a:ext uri="{FF2B5EF4-FFF2-40B4-BE49-F238E27FC236}">
                    <a16:creationId xmlns:a16="http://schemas.microsoft.com/office/drawing/2014/main" id="{79853316-8B82-293F-2F08-6817042940C1}"/>
                  </a:ext>
                </a:extLst>
              </p:cNvPr>
              <p:cNvSpPr/>
              <p:nvPr/>
            </p:nvSpPr>
            <p:spPr>
              <a:xfrm>
                <a:off x="11984239" y="1022165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id="{E858EACA-5C12-D117-677E-022B5C119752}"/>
                  </a:ext>
                </a:extLst>
              </p:cNvPr>
              <p:cNvSpPr/>
              <p:nvPr/>
            </p:nvSpPr>
            <p:spPr>
              <a:xfrm>
                <a:off x="11860614" y="151424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3" name="矩形 62">
                <a:extLst>
                  <a:ext uri="{FF2B5EF4-FFF2-40B4-BE49-F238E27FC236}">
                    <a16:creationId xmlns:a16="http://schemas.microsoft.com/office/drawing/2014/main" id="{F610ED46-97D9-FD4C-7D44-2B4B2986531B}"/>
                  </a:ext>
                </a:extLst>
              </p:cNvPr>
              <p:cNvSpPr/>
              <p:nvPr/>
            </p:nvSpPr>
            <p:spPr>
              <a:xfrm>
                <a:off x="11984194" y="1514248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8" name="矩形 127">
                <a:extLst>
                  <a:ext uri="{FF2B5EF4-FFF2-40B4-BE49-F238E27FC236}">
                    <a16:creationId xmlns:a16="http://schemas.microsoft.com/office/drawing/2014/main" id="{6972728B-DF1F-DBEE-E624-0B4B17ADB72F}"/>
                  </a:ext>
                </a:extLst>
              </p:cNvPr>
              <p:cNvSpPr/>
              <p:nvPr/>
            </p:nvSpPr>
            <p:spPr>
              <a:xfrm>
                <a:off x="11860658" y="1145746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9" name="矩形 128">
                <a:extLst>
                  <a:ext uri="{FF2B5EF4-FFF2-40B4-BE49-F238E27FC236}">
                    <a16:creationId xmlns:a16="http://schemas.microsoft.com/office/drawing/2014/main" id="{464A6CDB-5242-6F83-0DCE-7ED45DC1AD69}"/>
                  </a:ext>
                </a:extLst>
              </p:cNvPr>
              <p:cNvSpPr/>
              <p:nvPr/>
            </p:nvSpPr>
            <p:spPr>
              <a:xfrm>
                <a:off x="11984239" y="1145745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0" name="矩形 129">
                <a:extLst>
                  <a:ext uri="{FF2B5EF4-FFF2-40B4-BE49-F238E27FC236}">
                    <a16:creationId xmlns:a16="http://schemas.microsoft.com/office/drawing/2014/main" id="{78C9E69C-4064-5C94-4C2F-35E64855E288}"/>
                  </a:ext>
                </a:extLst>
              </p:cNvPr>
              <p:cNvSpPr/>
              <p:nvPr/>
            </p:nvSpPr>
            <p:spPr>
              <a:xfrm>
                <a:off x="11860614" y="163782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1" name="矩形 130">
                <a:extLst>
                  <a:ext uri="{FF2B5EF4-FFF2-40B4-BE49-F238E27FC236}">
                    <a16:creationId xmlns:a16="http://schemas.microsoft.com/office/drawing/2014/main" id="{E9B8C8C6-D032-9F7D-2DEC-5699A0FF70F1}"/>
                  </a:ext>
                </a:extLst>
              </p:cNvPr>
              <p:cNvSpPr/>
              <p:nvPr/>
            </p:nvSpPr>
            <p:spPr>
              <a:xfrm>
                <a:off x="11984194" y="163782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2" name="矩形 131">
                <a:extLst>
                  <a:ext uri="{FF2B5EF4-FFF2-40B4-BE49-F238E27FC236}">
                    <a16:creationId xmlns:a16="http://schemas.microsoft.com/office/drawing/2014/main" id="{24043333-A2EF-F99D-4D26-13F26268BC24}"/>
                  </a:ext>
                </a:extLst>
              </p:cNvPr>
              <p:cNvSpPr/>
              <p:nvPr/>
            </p:nvSpPr>
            <p:spPr>
              <a:xfrm>
                <a:off x="11860658" y="1269327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3" name="矩形 132">
                <a:extLst>
                  <a:ext uri="{FF2B5EF4-FFF2-40B4-BE49-F238E27FC236}">
                    <a16:creationId xmlns:a16="http://schemas.microsoft.com/office/drawing/2014/main" id="{47DAEB87-FDBB-A0DC-F586-32B8FA6876E4}"/>
                  </a:ext>
                </a:extLst>
              </p:cNvPr>
              <p:cNvSpPr/>
              <p:nvPr/>
            </p:nvSpPr>
            <p:spPr>
              <a:xfrm>
                <a:off x="11984239" y="1269326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4" name="矩形 133">
                <a:extLst>
                  <a:ext uri="{FF2B5EF4-FFF2-40B4-BE49-F238E27FC236}">
                    <a16:creationId xmlns:a16="http://schemas.microsoft.com/office/drawing/2014/main" id="{AE24A8F6-B4AC-F16C-32B0-96EC8611C49B}"/>
                  </a:ext>
                </a:extLst>
              </p:cNvPr>
              <p:cNvSpPr/>
              <p:nvPr/>
            </p:nvSpPr>
            <p:spPr>
              <a:xfrm>
                <a:off x="11860614" y="176141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5" name="矩形 134">
                <a:extLst>
                  <a:ext uri="{FF2B5EF4-FFF2-40B4-BE49-F238E27FC236}">
                    <a16:creationId xmlns:a16="http://schemas.microsoft.com/office/drawing/2014/main" id="{286B012F-463B-3E8A-CDE7-C155F8A60F57}"/>
                  </a:ext>
                </a:extLst>
              </p:cNvPr>
              <p:cNvSpPr/>
              <p:nvPr/>
            </p:nvSpPr>
            <p:spPr>
              <a:xfrm>
                <a:off x="11984194" y="176140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6" name="矩形 135">
                <a:extLst>
                  <a:ext uri="{FF2B5EF4-FFF2-40B4-BE49-F238E27FC236}">
                    <a16:creationId xmlns:a16="http://schemas.microsoft.com/office/drawing/2014/main" id="{6BF2CAA0-C177-A3D0-4F89-2A31E23EC7AF}"/>
                  </a:ext>
                </a:extLst>
              </p:cNvPr>
              <p:cNvSpPr/>
              <p:nvPr/>
            </p:nvSpPr>
            <p:spPr>
              <a:xfrm>
                <a:off x="11860658" y="1392906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7" name="矩形 136">
                <a:extLst>
                  <a:ext uri="{FF2B5EF4-FFF2-40B4-BE49-F238E27FC236}">
                    <a16:creationId xmlns:a16="http://schemas.microsoft.com/office/drawing/2014/main" id="{7B35F239-17D7-EF96-ECD7-48585FE65D30}"/>
                  </a:ext>
                </a:extLst>
              </p:cNvPr>
              <p:cNvSpPr/>
              <p:nvPr/>
            </p:nvSpPr>
            <p:spPr>
              <a:xfrm>
                <a:off x="11984239" y="1392906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8" name="矩形 137">
                <a:extLst>
                  <a:ext uri="{FF2B5EF4-FFF2-40B4-BE49-F238E27FC236}">
                    <a16:creationId xmlns:a16="http://schemas.microsoft.com/office/drawing/2014/main" id="{8E52E837-1E61-152E-CCA1-03767E020E7F}"/>
                  </a:ext>
                </a:extLst>
              </p:cNvPr>
              <p:cNvSpPr/>
              <p:nvPr/>
            </p:nvSpPr>
            <p:spPr>
              <a:xfrm>
                <a:off x="11860614" y="188499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9" name="矩形 138">
                <a:extLst>
                  <a:ext uri="{FF2B5EF4-FFF2-40B4-BE49-F238E27FC236}">
                    <a16:creationId xmlns:a16="http://schemas.microsoft.com/office/drawing/2014/main" id="{A063FC91-3171-2B59-A08B-E65CD86BAF84}"/>
                  </a:ext>
                </a:extLst>
              </p:cNvPr>
              <p:cNvSpPr/>
              <p:nvPr/>
            </p:nvSpPr>
            <p:spPr>
              <a:xfrm>
                <a:off x="11984194" y="188498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43" name="组合 42">
              <a:extLst>
                <a:ext uri="{FF2B5EF4-FFF2-40B4-BE49-F238E27FC236}">
                  <a16:creationId xmlns:a16="http://schemas.microsoft.com/office/drawing/2014/main" id="{DC14EF80-03D3-1B15-96E4-B3C73743CC1A}"/>
                </a:ext>
              </a:extLst>
            </p:cNvPr>
            <p:cNvGrpSpPr/>
            <p:nvPr/>
          </p:nvGrpSpPr>
          <p:grpSpPr>
            <a:xfrm rot="5400000">
              <a:off x="16102446" y="3559784"/>
              <a:ext cx="247175" cy="988643"/>
              <a:chOff x="11765946" y="1133739"/>
              <a:chExt cx="247175" cy="988643"/>
            </a:xfrm>
            <a:solidFill>
              <a:schemeClr val="accent2">
                <a:lumMod val="20000"/>
                <a:lumOff val="80000"/>
              </a:schemeClr>
            </a:solidFill>
          </p:grpSpPr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274FDBF1-67B5-E980-98B0-4DB3AFCBAA0D}"/>
                  </a:ext>
                </a:extLst>
              </p:cNvPr>
              <p:cNvSpPr/>
              <p:nvPr/>
            </p:nvSpPr>
            <p:spPr>
              <a:xfrm>
                <a:off x="11765959" y="113373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B072436E-8D2E-2369-755B-E38A2FB56238}"/>
                  </a:ext>
                </a:extLst>
              </p:cNvPr>
              <p:cNvSpPr/>
              <p:nvPr/>
            </p:nvSpPr>
            <p:spPr>
              <a:xfrm>
                <a:off x="11889540" y="113373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2CBAE461-C039-5EDC-6B02-97D5650F3E5D}"/>
                  </a:ext>
                </a:extLst>
              </p:cNvPr>
              <p:cNvSpPr/>
              <p:nvPr/>
            </p:nvSpPr>
            <p:spPr>
              <a:xfrm>
                <a:off x="11765959" y="125732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7" name="矩形 46">
                <a:extLst>
                  <a:ext uri="{FF2B5EF4-FFF2-40B4-BE49-F238E27FC236}">
                    <a16:creationId xmlns:a16="http://schemas.microsoft.com/office/drawing/2014/main" id="{254FAA1A-3C88-D44A-44BF-AE45928BAA23}"/>
                  </a:ext>
                </a:extLst>
              </p:cNvPr>
              <p:cNvSpPr/>
              <p:nvPr/>
            </p:nvSpPr>
            <p:spPr>
              <a:xfrm>
                <a:off x="11889540" y="125731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F092F3A9-82C8-E4E6-3919-F6C6D85FEF4C}"/>
                  </a:ext>
                </a:extLst>
              </p:cNvPr>
              <p:cNvSpPr/>
              <p:nvPr/>
            </p:nvSpPr>
            <p:spPr>
              <a:xfrm>
                <a:off x="11765959" y="138090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496A71D9-0929-5B2D-2328-EFACF3E344DC}"/>
                  </a:ext>
                </a:extLst>
              </p:cNvPr>
              <p:cNvSpPr/>
              <p:nvPr/>
            </p:nvSpPr>
            <p:spPr>
              <a:xfrm>
                <a:off x="11889540" y="138090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77C469C5-CD31-A736-0134-6AF521D334EA}"/>
                  </a:ext>
                </a:extLst>
              </p:cNvPr>
              <p:cNvSpPr/>
              <p:nvPr/>
            </p:nvSpPr>
            <p:spPr>
              <a:xfrm>
                <a:off x="11765959" y="150448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3CEA56D1-F7A2-FA91-77D5-517DC88161B1}"/>
                  </a:ext>
                </a:extLst>
              </p:cNvPr>
              <p:cNvSpPr/>
              <p:nvPr/>
            </p:nvSpPr>
            <p:spPr>
              <a:xfrm>
                <a:off x="11889540" y="150448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2" name="矩形 51">
                <a:extLst>
                  <a:ext uri="{FF2B5EF4-FFF2-40B4-BE49-F238E27FC236}">
                    <a16:creationId xmlns:a16="http://schemas.microsoft.com/office/drawing/2014/main" id="{D9DC99D4-475A-F3C4-C049-171204C59BA0}"/>
                  </a:ext>
                </a:extLst>
              </p:cNvPr>
              <p:cNvSpPr/>
              <p:nvPr/>
            </p:nvSpPr>
            <p:spPr>
              <a:xfrm>
                <a:off x="11765946" y="162806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2A5B6C1E-44EB-BB94-ED33-77CD94E96DA3}"/>
                  </a:ext>
                </a:extLst>
              </p:cNvPr>
              <p:cNvSpPr/>
              <p:nvPr/>
            </p:nvSpPr>
            <p:spPr>
              <a:xfrm>
                <a:off x="11889526" y="162805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EC3267E3-54DB-E291-97F5-7EE4E0B9EC6E}"/>
                  </a:ext>
                </a:extLst>
              </p:cNvPr>
              <p:cNvSpPr/>
              <p:nvPr/>
            </p:nvSpPr>
            <p:spPr>
              <a:xfrm>
                <a:off x="11765946" y="175164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5" name="矩形 54">
                <a:extLst>
                  <a:ext uri="{FF2B5EF4-FFF2-40B4-BE49-F238E27FC236}">
                    <a16:creationId xmlns:a16="http://schemas.microsoft.com/office/drawing/2014/main" id="{B36F95D2-7915-BC2B-C75C-34410E8D80FB}"/>
                  </a:ext>
                </a:extLst>
              </p:cNvPr>
              <p:cNvSpPr/>
              <p:nvPr/>
            </p:nvSpPr>
            <p:spPr>
              <a:xfrm>
                <a:off x="11889526" y="175164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6" name="矩形 55">
                <a:extLst>
                  <a:ext uri="{FF2B5EF4-FFF2-40B4-BE49-F238E27FC236}">
                    <a16:creationId xmlns:a16="http://schemas.microsoft.com/office/drawing/2014/main" id="{18833091-054A-65B1-8421-5FF229B932BD}"/>
                  </a:ext>
                </a:extLst>
              </p:cNvPr>
              <p:cNvSpPr/>
              <p:nvPr/>
            </p:nvSpPr>
            <p:spPr>
              <a:xfrm>
                <a:off x="11765946" y="187522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7" name="矩形 56">
                <a:extLst>
                  <a:ext uri="{FF2B5EF4-FFF2-40B4-BE49-F238E27FC236}">
                    <a16:creationId xmlns:a16="http://schemas.microsoft.com/office/drawing/2014/main" id="{96AA7248-19BD-B92B-63D6-AACD437D62A6}"/>
                  </a:ext>
                </a:extLst>
              </p:cNvPr>
              <p:cNvSpPr/>
              <p:nvPr/>
            </p:nvSpPr>
            <p:spPr>
              <a:xfrm>
                <a:off x="11889526" y="187522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8" name="矩形 57">
                <a:extLst>
                  <a:ext uri="{FF2B5EF4-FFF2-40B4-BE49-F238E27FC236}">
                    <a16:creationId xmlns:a16="http://schemas.microsoft.com/office/drawing/2014/main" id="{EFF8F982-DA9B-19D8-65CD-5BFE8A0248D5}"/>
                  </a:ext>
                </a:extLst>
              </p:cNvPr>
              <p:cNvSpPr/>
              <p:nvPr/>
            </p:nvSpPr>
            <p:spPr>
              <a:xfrm>
                <a:off x="11765946" y="199880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9" name="矩形 58">
                <a:extLst>
                  <a:ext uri="{FF2B5EF4-FFF2-40B4-BE49-F238E27FC236}">
                    <a16:creationId xmlns:a16="http://schemas.microsoft.com/office/drawing/2014/main" id="{1E31761E-C6C3-906E-B8A0-511C7F434CA7}"/>
                  </a:ext>
                </a:extLst>
              </p:cNvPr>
              <p:cNvSpPr/>
              <p:nvPr/>
            </p:nvSpPr>
            <p:spPr>
              <a:xfrm>
                <a:off x="11889526" y="199880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23FA351A-6F87-750E-D714-347E836AF688}"/>
                </a:ext>
              </a:extLst>
            </p:cNvPr>
            <p:cNvSpPr txBox="1"/>
            <p:nvPr/>
          </p:nvSpPr>
          <p:spPr>
            <a:xfrm>
              <a:off x="16072334" y="3535523"/>
              <a:ext cx="4928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N</a:t>
              </a:r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E37D48F5-A8FE-E2FA-99E7-A6F75D964F7A}"/>
                </a:ext>
              </a:extLst>
            </p:cNvPr>
            <p:cNvSpPr txBox="1"/>
            <p:nvPr/>
          </p:nvSpPr>
          <p:spPr>
            <a:xfrm>
              <a:off x="16779042" y="380140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d</a:t>
              </a:r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39" name="组合 38">
              <a:extLst>
                <a:ext uri="{FF2B5EF4-FFF2-40B4-BE49-F238E27FC236}">
                  <a16:creationId xmlns:a16="http://schemas.microsoft.com/office/drawing/2014/main" id="{865E45F3-49A2-74B9-1CE9-6D0828E071F9}"/>
                </a:ext>
              </a:extLst>
            </p:cNvPr>
            <p:cNvGrpSpPr/>
            <p:nvPr/>
          </p:nvGrpSpPr>
          <p:grpSpPr>
            <a:xfrm>
              <a:off x="15450932" y="3541055"/>
              <a:ext cx="330799" cy="388375"/>
              <a:chOff x="2767201" y="2106856"/>
              <a:chExt cx="330799" cy="388375"/>
            </a:xfrm>
          </p:grpSpPr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E868D3E5-7E2E-C78A-38C5-A20AF3DD02EF}"/>
                  </a:ext>
                </a:extLst>
              </p:cNvPr>
              <p:cNvSpPr txBox="1"/>
              <p:nvPr/>
            </p:nvSpPr>
            <p:spPr>
              <a:xfrm rot="18982472">
                <a:off x="2767201" y="2106856"/>
                <a:ext cx="298535" cy="3692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h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41" name="直接连接符 132">
                <a:extLst>
                  <a:ext uri="{FF2B5EF4-FFF2-40B4-BE49-F238E27FC236}">
                    <a16:creationId xmlns:a16="http://schemas.microsoft.com/office/drawing/2014/main" id="{8CFC1051-5E28-28B0-07FC-F90EB778517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917774" y="2333720"/>
                <a:ext cx="180226" cy="161511"/>
              </a:xfrm>
              <a:prstGeom prst="line">
                <a:avLst/>
              </a:prstGeom>
              <a:ln w="12700">
                <a:headEnd type="triangl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140" name="文本框 139">
            <a:extLst>
              <a:ext uri="{FF2B5EF4-FFF2-40B4-BE49-F238E27FC236}">
                <a16:creationId xmlns:a16="http://schemas.microsoft.com/office/drawing/2014/main" id="{2E08C0CE-8D4C-DFAC-37CE-D64A3A193796}"/>
              </a:ext>
            </a:extLst>
          </p:cNvPr>
          <p:cNvSpPr txBox="1"/>
          <p:nvPr/>
        </p:nvSpPr>
        <p:spPr>
          <a:xfrm>
            <a:off x="9255910" y="6174028"/>
            <a:ext cx="32089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 Zero-valued tensor produced by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ZeroOp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5" name="文本框 164">
            <a:extLst>
              <a:ext uri="{FF2B5EF4-FFF2-40B4-BE49-F238E27FC236}">
                <a16:creationId xmlns:a16="http://schemas.microsoft.com/office/drawing/2014/main" id="{C9254157-CC4B-1C2D-FDF8-BEE7ECE578A9}"/>
              </a:ext>
            </a:extLst>
          </p:cNvPr>
          <p:cNvSpPr txBox="1"/>
          <p:nvPr/>
        </p:nvSpPr>
        <p:spPr>
          <a:xfrm>
            <a:off x="12509097" y="6174028"/>
            <a:ext cx="311023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 Mask may produce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NegInf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some Condition</a:t>
            </a:r>
          </a:p>
        </p:txBody>
      </p:sp>
      <p:grpSp>
        <p:nvGrpSpPr>
          <p:cNvPr id="148" name="组合 147">
            <a:extLst>
              <a:ext uri="{FF2B5EF4-FFF2-40B4-BE49-F238E27FC236}">
                <a16:creationId xmlns:a16="http://schemas.microsoft.com/office/drawing/2014/main" id="{F25EA6B4-E05D-B586-2427-8724F2466F35}"/>
              </a:ext>
            </a:extLst>
          </p:cNvPr>
          <p:cNvGrpSpPr/>
          <p:nvPr/>
        </p:nvGrpSpPr>
        <p:grpSpPr>
          <a:xfrm>
            <a:off x="12152953" y="4579621"/>
            <a:ext cx="2274437" cy="509916"/>
            <a:chOff x="12530153" y="4396663"/>
            <a:chExt cx="2274437" cy="509916"/>
          </a:xfrm>
        </p:grpSpPr>
        <p:sp>
          <p:nvSpPr>
            <p:cNvPr id="30" name="矩形: 圆角 20">
              <a:extLst>
                <a:ext uri="{FF2B5EF4-FFF2-40B4-BE49-F238E27FC236}">
                  <a16:creationId xmlns:a16="http://schemas.microsoft.com/office/drawing/2014/main" id="{4644558A-E112-BB2F-63A1-36983BF23D7A}"/>
                </a:ext>
              </a:extLst>
            </p:cNvPr>
            <p:cNvSpPr/>
            <p:nvPr/>
          </p:nvSpPr>
          <p:spPr>
            <a:xfrm>
              <a:off x="13603652" y="4618579"/>
              <a:ext cx="959410" cy="28800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Mask</a:t>
              </a:r>
              <a:endParaRPr lang="zh-CN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3" name="直接箭头连接符 19">
              <a:extLst>
                <a:ext uri="{FF2B5EF4-FFF2-40B4-BE49-F238E27FC236}">
                  <a16:creationId xmlns:a16="http://schemas.microsoft.com/office/drawing/2014/main" id="{E427D1BD-8FE8-BF8F-5B57-51DB7D21F9E9}"/>
                </a:ext>
              </a:extLst>
            </p:cNvPr>
            <p:cNvCxnSpPr>
              <a:cxnSpLocks/>
              <a:stCxn id="34" idx="2"/>
              <a:endCxn id="30" idx="1"/>
            </p:cNvCxnSpPr>
            <p:nvPr/>
          </p:nvCxnSpPr>
          <p:spPr>
            <a:xfrm flipV="1">
              <a:off x="13109799" y="4762579"/>
              <a:ext cx="493853" cy="341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10A602EB-7878-3516-5B04-0775D7D8371A}"/>
                </a:ext>
              </a:extLst>
            </p:cNvPr>
            <p:cNvSpPr txBox="1"/>
            <p:nvPr/>
          </p:nvSpPr>
          <p:spPr>
            <a:xfrm>
              <a:off x="12530153" y="4396663"/>
              <a:ext cx="11592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Condition</a:t>
              </a:r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67" name="直接箭头连接符 19">
              <a:extLst>
                <a:ext uri="{FF2B5EF4-FFF2-40B4-BE49-F238E27FC236}">
                  <a16:creationId xmlns:a16="http://schemas.microsoft.com/office/drawing/2014/main" id="{563BD2AD-FF71-0E6E-7546-B1E040DDED8C}"/>
                </a:ext>
              </a:extLst>
            </p:cNvPr>
            <p:cNvCxnSpPr>
              <a:cxnSpLocks/>
              <a:stCxn id="30" idx="3"/>
            </p:cNvCxnSpPr>
            <p:nvPr/>
          </p:nvCxnSpPr>
          <p:spPr>
            <a:xfrm>
              <a:off x="14563062" y="4762579"/>
              <a:ext cx="241528" cy="323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449480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4843</TotalTime>
  <Words>860</Words>
  <Application>Microsoft Macintosh PowerPoint</Application>
  <PresentationFormat>自定义</PresentationFormat>
  <Paragraphs>493</Paragraphs>
  <Slides>11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 Haojie</dc:creator>
  <cp:lastModifiedBy>Microsoft Office User</cp:lastModifiedBy>
  <cp:revision>193</cp:revision>
  <cp:lastPrinted>2022-11-14T06:39:53Z</cp:lastPrinted>
  <dcterms:created xsi:type="dcterms:W3CDTF">2022-11-11T05:12:46Z</dcterms:created>
  <dcterms:modified xsi:type="dcterms:W3CDTF">2024-08-17T11:13:26Z</dcterms:modified>
</cp:coreProperties>
</file>