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13" r:id="rId2"/>
    <p:sldId id="317" r:id="rId3"/>
    <p:sldId id="315" r:id="rId4"/>
    <p:sldId id="318" r:id="rId5"/>
    <p:sldId id="319" r:id="rId6"/>
    <p:sldId id="314" r:id="rId7"/>
    <p:sldId id="316" r:id="rId8"/>
  </p:sldIdLst>
  <p:sldSz cx="23760113" cy="15840075"/>
  <p:notesSz cx="6799263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FBE5D6"/>
    <a:srgbClr val="DEEBF7"/>
    <a:srgbClr val="000000"/>
    <a:srgbClr val="2E75B6"/>
    <a:srgbClr val="C55A11"/>
    <a:srgbClr val="FF0000"/>
    <a:srgbClr val="FFF3CC"/>
    <a:srgbClr val="EB8A4F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59" autoAdjust="0"/>
    <p:restoredTop sz="94660"/>
  </p:normalViewPr>
  <p:slideViewPr>
    <p:cSldViewPr snapToGrid="0">
      <p:cViewPr varScale="1">
        <p:scale>
          <a:sx n="78" d="100"/>
          <a:sy n="78" d="100"/>
        </p:scale>
        <p:origin x="5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Haojie" userId="438431b7d8a16013" providerId="LiveId" clId="{FA541504-E348-4DF5-A859-36E18B6C8C15}"/>
    <pc:docChg chg="undo redo custSel modSld">
      <pc:chgData name="Wang Haojie" userId="438431b7d8a16013" providerId="LiveId" clId="{FA541504-E348-4DF5-A859-36E18B6C8C15}" dt="2022-11-13T02:13:23.416" v="1350" actId="1076"/>
      <pc:docMkLst>
        <pc:docMk/>
      </pc:docMkLst>
      <pc:sldChg chg="addSp delSp modSp mod">
        <pc:chgData name="Wang Haojie" userId="438431b7d8a16013" providerId="LiveId" clId="{FA541504-E348-4DF5-A859-36E18B6C8C15}" dt="2022-11-13T02:13:23.416" v="1350" actId="1076"/>
        <pc:sldMkLst>
          <pc:docMk/>
          <pc:sldMk cId="3192807694" sldId="256"/>
        </pc:sldMkLst>
        <pc:spChg chg="add mod">
          <ac:chgData name="Wang Haojie" userId="438431b7d8a16013" providerId="LiveId" clId="{FA541504-E348-4DF5-A859-36E18B6C8C15}" dt="2022-11-13T02:06:35.599" v="1338" actId="1076"/>
          <ac:spMkLst>
            <pc:docMk/>
            <pc:sldMk cId="3192807694" sldId="256"/>
            <ac:spMk id="2" creationId="{2D022ED4-98FD-1889-44E2-EB582C51A2D5}"/>
          </ac:spMkLst>
        </pc:spChg>
        <pc:spChg chg="mod topLvl">
          <ac:chgData name="Wang Haojie" userId="438431b7d8a16013" providerId="LiveId" clId="{FA541504-E348-4DF5-A859-36E18B6C8C15}" dt="2022-11-13T01:03:04.125" v="25" actId="164"/>
          <ac:spMkLst>
            <pc:docMk/>
            <pc:sldMk cId="3192807694" sldId="256"/>
            <ac:spMk id="5" creationId="{0A5C6D3A-163A-7A8A-377C-3BD2B0A440B7}"/>
          </ac:spMkLst>
        </pc:spChg>
        <pc:spChg chg="add mod">
          <ac:chgData name="Wang Haojie" userId="438431b7d8a16013" providerId="LiveId" clId="{FA541504-E348-4DF5-A859-36E18B6C8C15}" dt="2022-11-13T02:06:58.587" v="1342" actId="1076"/>
          <ac:spMkLst>
            <pc:docMk/>
            <pc:sldMk cId="3192807694" sldId="256"/>
            <ac:spMk id="7" creationId="{C48AC06F-3C3B-2E68-3E9E-5835622BEF59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0" creationId="{8F31975F-ECFB-6210-CCC0-0CFAAD53F167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1" creationId="{DC5233D0-9E34-5FB0-B885-A2D734D8009C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2" creationId="{5EA2C638-1B6A-8311-5C63-1095375FA1A4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3" creationId="{73FD3265-46BD-F1BA-4CF6-177D92B9B299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4" creationId="{5C5B3183-F081-B6E6-6D1D-E73C5867D97F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5" creationId="{165A2E72-E8C7-6AAA-3294-8E4C28F0E0FF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6" creationId="{240F10CD-550E-05DE-375F-59D3A7CD219A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7" creationId="{A5527F25-7A7A-EEB4-8C23-6693F22DF2E6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8" creationId="{012B2B4E-5139-1EBE-601B-9E4022228F38}"/>
          </ac:spMkLst>
        </pc:spChg>
        <pc:spChg chg="mod">
          <ac:chgData name="Wang Haojie" userId="438431b7d8a16013" providerId="LiveId" clId="{FA541504-E348-4DF5-A859-36E18B6C8C15}" dt="2022-11-13T01:54:47.178" v="937" actId="164"/>
          <ac:spMkLst>
            <pc:docMk/>
            <pc:sldMk cId="3192807694" sldId="256"/>
            <ac:spMk id="22" creationId="{05E459BE-F49C-4AF7-9A58-6CBE1B282588}"/>
          </ac:spMkLst>
        </pc:spChg>
        <pc:spChg chg="mod">
          <ac:chgData name="Wang Haojie" userId="438431b7d8a16013" providerId="LiveId" clId="{FA541504-E348-4DF5-A859-36E18B6C8C15}" dt="2022-11-13T01:54:47.178" v="937" actId="164"/>
          <ac:spMkLst>
            <pc:docMk/>
            <pc:sldMk cId="3192807694" sldId="256"/>
            <ac:spMk id="23" creationId="{BD96206C-41F3-40F7-B135-C84A409CF17C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4" creationId="{63815D8A-7F1C-5F2C-777E-B94EB667686F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5" creationId="{CF5D11F9-E61F-40F3-F2B0-A4F194E6A4D6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6" creationId="{B37DE44D-BB55-57C3-2C1E-BBF78038BB5B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7" creationId="{9074942C-9FC0-5B7E-FEFE-9A72E038685E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8" creationId="{278FC612-F034-B928-E034-74D98E5E1637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9" creationId="{B9A3778A-EE3A-9B46-8DD7-AEC88A84BFB2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30" creationId="{FAF59A5A-C10F-F418-7C56-8DEE8B277DBC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31" creationId="{A59B7AB9-60D4-C212-8525-EF409583E48C}"/>
          </ac:spMkLst>
        </pc:spChg>
        <pc:spChg chg="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36" creationId="{7E068CFF-0E78-4E5D-ABEE-F215AD156938}"/>
          </ac:spMkLst>
        </pc:spChg>
        <pc:spChg chg="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43" creationId="{1491AF3D-E94E-4837-8A66-C205DC3E4C75}"/>
          </ac:spMkLst>
        </pc:spChg>
        <pc:spChg chg="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46" creationId="{5FFADB39-15DD-480E-B61D-5296D62FEF92}"/>
          </ac:spMkLst>
        </pc:spChg>
        <pc:spChg chg="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47" creationId="{3351BC51-07F2-43A9-ADDD-31BA01530328}"/>
          </ac:spMkLst>
        </pc:spChg>
        <pc:spChg chg="mod or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51" creationId="{0DD09B7E-9E9A-4883-94EE-F9353B9C2DF1}"/>
          </ac:spMkLst>
        </pc:spChg>
        <pc:spChg chg="del mod">
          <ac:chgData name="Wang Haojie" userId="438431b7d8a16013" providerId="LiveId" clId="{FA541504-E348-4DF5-A859-36E18B6C8C15}" dt="2022-11-13T01:07:26.129" v="194" actId="478"/>
          <ac:spMkLst>
            <pc:docMk/>
            <pc:sldMk cId="3192807694" sldId="256"/>
            <ac:spMk id="52" creationId="{AC95D844-061F-4F63-9AA0-7ADBE46FD182}"/>
          </ac:spMkLst>
        </pc:spChg>
        <pc:spChg chg="mod">
          <ac:chgData name="Wang Haojie" userId="438431b7d8a16013" providerId="LiveId" clId="{FA541504-E348-4DF5-A859-36E18B6C8C15}" dt="2022-11-13T01:54:52.229" v="939" actId="164"/>
          <ac:spMkLst>
            <pc:docMk/>
            <pc:sldMk cId="3192807694" sldId="256"/>
            <ac:spMk id="53" creationId="{F59F0AE7-7795-4D57-BF4C-AC757C1A1307}"/>
          </ac:spMkLst>
        </pc:spChg>
        <pc:spChg chg="mod">
          <ac:chgData name="Wang Haojie" userId="438431b7d8a16013" providerId="LiveId" clId="{FA541504-E348-4DF5-A859-36E18B6C8C15}" dt="2022-11-13T01:54:52.229" v="939" actId="164"/>
          <ac:spMkLst>
            <pc:docMk/>
            <pc:sldMk cId="3192807694" sldId="256"/>
            <ac:spMk id="54" creationId="{CC3EF51F-0299-4D25-B691-B15604201ADA}"/>
          </ac:spMkLst>
        </pc:spChg>
        <pc:spChg chg="del">
          <ac:chgData name="Wang Haojie" userId="438431b7d8a16013" providerId="LiveId" clId="{FA541504-E348-4DF5-A859-36E18B6C8C15}" dt="2022-11-13T01:03:01.263" v="24" actId="478"/>
          <ac:spMkLst>
            <pc:docMk/>
            <pc:sldMk cId="3192807694" sldId="256"/>
            <ac:spMk id="61" creationId="{819426B8-E507-4D02-8CBB-4199AA4DCE93}"/>
          </ac:spMkLst>
        </pc:spChg>
        <pc:spChg chg="mod">
          <ac:chgData name="Wang Haojie" userId="438431b7d8a16013" providerId="LiveId" clId="{FA541504-E348-4DF5-A859-36E18B6C8C15}" dt="2022-11-13T01:54:54.571" v="940" actId="164"/>
          <ac:spMkLst>
            <pc:docMk/>
            <pc:sldMk cId="3192807694" sldId="256"/>
            <ac:spMk id="62" creationId="{FB4C817D-4339-4023-96CE-5EA2CA37CAC6}"/>
          </ac:spMkLst>
        </pc:spChg>
        <pc:spChg chg="mod">
          <ac:chgData name="Wang Haojie" userId="438431b7d8a16013" providerId="LiveId" clId="{FA541504-E348-4DF5-A859-36E18B6C8C15}" dt="2022-11-13T01:54:54.571" v="940" actId="164"/>
          <ac:spMkLst>
            <pc:docMk/>
            <pc:sldMk cId="3192807694" sldId="256"/>
            <ac:spMk id="63" creationId="{364271B8-01CA-4090-8EA9-C2C16C16CE58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64" creationId="{2289B2B2-2F95-923D-F560-01B7F0AC39FD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67" creationId="{073B261F-3497-BD56-3DF2-3DE6710DDB3C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68" creationId="{525AA3F3-321F-4F00-A77F-5328912523B5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69" creationId="{A5379A52-DD13-D90C-1184-0E51B52D07E4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70" creationId="{7DFD0476-1ED1-D34F-293B-1C0484EF09FA}"/>
          </ac:spMkLst>
        </pc:spChg>
        <pc:spChg chg="mod">
          <ac:chgData name="Wang Haojie" userId="438431b7d8a16013" providerId="LiveId" clId="{FA541504-E348-4DF5-A859-36E18B6C8C15}" dt="2022-11-13T01:54:49.801" v="938" actId="164"/>
          <ac:spMkLst>
            <pc:docMk/>
            <pc:sldMk cId="3192807694" sldId="256"/>
            <ac:spMk id="71" creationId="{3FFA8157-D488-4B87-A99E-C62CD9E2538C}"/>
          </ac:spMkLst>
        </pc:spChg>
        <pc:spChg chg="mod">
          <ac:chgData name="Wang Haojie" userId="438431b7d8a16013" providerId="LiveId" clId="{FA541504-E348-4DF5-A859-36E18B6C8C15}" dt="2022-11-13T01:54:49.801" v="938" actId="164"/>
          <ac:spMkLst>
            <pc:docMk/>
            <pc:sldMk cId="3192807694" sldId="256"/>
            <ac:spMk id="72" creationId="{A4764844-FB5E-4CDD-8727-95955D51B095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73" creationId="{7ADED01A-03FD-42A7-A443-A0336B9B4FBB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74" creationId="{6C92DB92-303D-EB7D-7F45-B50DF859BF5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75" creationId="{0EA3A794-24DE-CA76-A05E-B7E1CB5112A9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85" creationId="{0282FC47-3E95-F2C5-4F65-0288BE9193BF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3" creationId="{78CCE0FD-C623-0672-BEB5-B66BC85CC87B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4" creationId="{207AC5DB-1A17-7597-E43F-53D21AEF78B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5" creationId="{0CAB63B4-87B1-2747-981A-069FCF1FB15C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6" creationId="{31DB8054-F197-2A4F-B570-C1492819811C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7" creationId="{603B64F1-3BFC-DBC4-D086-13A3C09F2DD3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8" creationId="{D1F18840-3BBD-6EFC-5AE8-889A87598A5F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9" creationId="{55FFA03F-CE21-F080-2B4A-A086AA82CB14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0" creationId="{646152D8-EC6A-2B9E-5354-3AA5F0BA0438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1" creationId="{50E16390-636F-5498-6407-DA31D512B319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2" creationId="{8C35D8D2-60B6-E76F-0BED-910483005650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3" creationId="{6B08FE41-D67D-B499-EA2B-16FC510958D1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4" creationId="{87C6263F-CE0F-C719-322D-51FAD79779B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5" creationId="{477EDFA3-75D3-954C-533B-9DA9CABCD56D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6" creationId="{987C00AF-BB6F-A341-8465-78F6BDDDB724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7" creationId="{0BB161D7-2C81-9DC0-8395-45F144D9040B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8" creationId="{B3B28CDA-0BC1-AF98-7D48-705F83D313F3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9" creationId="{1F877056-9F38-3B66-90E0-DB33024972C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74" creationId="{3EECE687-9D3A-EF9D-56D6-7C8B75CE1544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78" creationId="{ECCEE25D-104C-3938-DF90-90663FD96B0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82" creationId="{DF000D79-A06C-B453-05FE-D52F63A3C0EB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83" creationId="{E30A7B98-E7B7-F5E4-B3FC-93F22E99B5AF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84" creationId="{914EB2EE-B1D3-2295-274E-B77B360F5C26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85" creationId="{A212F2C7-D762-507E-5D99-870A363632C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86" creationId="{8784A978-0446-D69C-C7BC-0B1CC859658C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191" creationId="{6BAD5564-DDFB-A6BD-0FAD-B318A58CC02F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195" creationId="{7FCAD7F4-819E-EBAE-B5C9-B86978CB4E3A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199" creationId="{6F8F3F98-E226-1991-D9C5-9253E579C726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00" creationId="{CB119E7C-F0BB-AD3C-7F78-C864A7979582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01" creationId="{F6A92649-9F2D-D969-E346-493FD481CE30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02" creationId="{FAC4659A-9924-3A5E-D6AE-1E312B211C0E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03" creationId="{A28E5FF0-B001-2883-282E-3216259F47EB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06" creationId="{995FB67B-4728-0DDA-CA77-633F9414A56C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0" creationId="{B377580E-0734-58BD-DB53-F8B072EBCDA2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1" creationId="{231CC0A6-F2AC-8D80-45F4-7B5B9368305B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2" creationId="{6E8473CB-54E6-11EF-BB65-85564C7E8471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3" creationId="{D1A48885-55A0-D41D-FB17-1CDA79878BFA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4" creationId="{3D9063AB-DEAF-6F65-DCD5-D1F91A68D4B2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5" creationId="{B6B5C577-2130-467B-8D06-0279C6529035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6" creationId="{7678E60E-9987-3DB9-2A03-E8778142A72F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7" creationId="{9E3F84D5-7A30-92AF-3119-C551880371C7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8" creationId="{0D624194-EDCF-D4A3-568A-5E221419EC9F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9" creationId="{5DC7485A-1BFB-0B70-5DAE-966D228FFAF4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20" creationId="{6B65643C-0225-55F6-36EB-6EF80CD345CA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21" creationId="{23421209-EE99-B472-7C11-9913A5BDD160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22" creationId="{8690F637-E529-F6F7-403E-6CC90EC020D2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23" creationId="{000714AD-E804-BBEE-BF93-DB74352CC17F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24" creationId="{57EEE1EE-4512-B7D0-D6E9-918CB63EF59C}"/>
          </ac:spMkLst>
        </pc:spChg>
        <pc:spChg chg="del mod topLvl">
          <ac:chgData name="Wang Haojie" userId="438431b7d8a16013" providerId="LiveId" clId="{FA541504-E348-4DF5-A859-36E18B6C8C15}" dt="2022-11-13T01:03:33.969" v="31" actId="478"/>
          <ac:spMkLst>
            <pc:docMk/>
            <pc:sldMk cId="3192807694" sldId="256"/>
            <ac:spMk id="232" creationId="{104E69DB-6D39-CCA2-214F-2B112EE37CC0}"/>
          </ac:spMkLst>
        </pc:spChg>
        <pc:spChg chg="mod topLvl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237" creationId="{8554386C-B50B-548A-FE1E-E3F0984C20F1}"/>
          </ac:spMkLst>
        </pc:spChg>
        <pc:spChg chg="del mod topLvl">
          <ac:chgData name="Wang Haojie" userId="438431b7d8a16013" providerId="LiveId" clId="{FA541504-E348-4DF5-A859-36E18B6C8C15}" dt="2022-11-13T01:04:02.822" v="38" actId="478"/>
          <ac:spMkLst>
            <pc:docMk/>
            <pc:sldMk cId="3192807694" sldId="256"/>
            <ac:spMk id="238" creationId="{7650A8D3-6598-9DA7-EF9E-D14DCCA3DC1D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39" creationId="{289EEA1C-8D4C-44BC-A87A-BFC94DDB527E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40" creationId="{453E97CF-C24C-E07C-100C-1033B39C6961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41" creationId="{9F79C4AA-4D41-F8B3-5A4A-F5E1388CF6A5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42" creationId="{104BEAF4-4794-057D-8DCB-F261BC80BBD1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43" creationId="{9E8B2FFF-A8F7-F7EE-B034-9E8ED925F247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44" creationId="{198A36BA-0D92-8EA8-0F8A-FC50C305FDA8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45" creationId="{95E4234A-56E9-AAB3-1D8B-B333A426988C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46" creationId="{534A54CC-B925-DD73-4D89-C1DCD42DDF2B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47" creationId="{659F8700-B744-7584-D84D-44110669C89B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48" creationId="{AD9BB7FA-2540-EC16-CA3B-D7BD116ECCE2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49" creationId="{7112E60B-5A17-93E0-5423-35C3CA97D09D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50" creationId="{DCAE0362-6E12-9262-4AD9-D6225E4371C4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51" creationId="{FFC2195E-6168-16A2-7527-8C31CDAD3449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52" creationId="{A563AF83-31F8-B1ED-5DCE-E62B07E90277}"/>
          </ac:spMkLst>
        </pc:spChg>
        <pc:spChg chg="mod topLvl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253" creationId="{CC7E0E4F-74BF-5BA4-AC07-887E7BFDEE62}"/>
          </ac:spMkLst>
        </pc:spChg>
        <pc:spChg chg="del mod topLvl">
          <ac:chgData name="Wang Haojie" userId="438431b7d8a16013" providerId="LiveId" clId="{FA541504-E348-4DF5-A859-36E18B6C8C15}" dt="2022-11-13T01:03:59.419" v="37" actId="478"/>
          <ac:spMkLst>
            <pc:docMk/>
            <pc:sldMk cId="3192807694" sldId="256"/>
            <ac:spMk id="254" creationId="{AE6EB7DA-6C48-BBB4-4548-D3BA88C09150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55" creationId="{2B5A112D-BC96-5562-E274-A15B0EFDC8C1}"/>
          </ac:spMkLst>
        </pc:spChg>
        <pc:spChg chg="del mod topLvl">
          <ac:chgData name="Wang Haojie" userId="438431b7d8a16013" providerId="LiveId" clId="{FA541504-E348-4DF5-A859-36E18B6C8C15}" dt="2022-11-13T01:04:02.822" v="38" actId="478"/>
          <ac:spMkLst>
            <pc:docMk/>
            <pc:sldMk cId="3192807694" sldId="256"/>
            <ac:spMk id="256" creationId="{97CDC32A-2D2E-B736-2C50-9D473CBE509A}"/>
          </ac:spMkLst>
        </pc:spChg>
        <pc:spChg chg="del mod topLvl">
          <ac:chgData name="Wang Haojie" userId="438431b7d8a16013" providerId="LiveId" clId="{FA541504-E348-4DF5-A859-36E18B6C8C15}" dt="2022-11-13T01:03:59.419" v="37" actId="478"/>
          <ac:spMkLst>
            <pc:docMk/>
            <pc:sldMk cId="3192807694" sldId="256"/>
            <ac:spMk id="257" creationId="{5663F599-F13F-A764-FEBC-71653CFCEBC0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58" creationId="{CBC2B9D9-D462-CDF7-754C-20DC13BCEF01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59" creationId="{632D49AB-4869-0C7A-BEC4-6343770FFB88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60" creationId="{2D1FB2CF-FCCE-5CDE-AA6F-78987907CA02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1" creationId="{B01F4E87-B791-2228-F4E9-3219BBCE6B69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2" creationId="{EB292D51-F849-264E-5F99-68D02EF94246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3" creationId="{23725D67-3AE6-4146-88D7-817FD1DECD6E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4" creationId="{A22826D5-4568-3780-6CDF-25329A6ED41B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65" creationId="{A479FED6-E61B-FB4D-060E-3AF8F8D7767D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66" creationId="{8516E846-30ED-0E28-E447-FF95785C542C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7" creationId="{981C39DF-FA0E-D8E3-9C44-3141A2C5D643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8" creationId="{920D0A18-CB32-30B7-3840-51966917A32E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31" creationId="{8CFCA96C-F58B-FBD5-8EE8-ABAE9730299B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32" creationId="{CFA5E3B0-0FB7-DA3C-0112-4B5753B66010}"/>
          </ac:spMkLst>
        </pc:spChg>
        <pc:spChg chg="mod">
          <ac:chgData name="Wang Haojie" userId="438431b7d8a16013" providerId="LiveId" clId="{FA541504-E348-4DF5-A859-36E18B6C8C15}" dt="2022-11-13T01:54:56.409" v="941" actId="164"/>
          <ac:spMkLst>
            <pc:docMk/>
            <pc:sldMk cId="3192807694" sldId="256"/>
            <ac:spMk id="336" creationId="{EFF1F406-2B2A-4394-A958-D40C0910BB64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37" creationId="{97CB6DF4-D223-BE2F-5839-C79739695463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38" creationId="{ED0BCC03-9945-FDEE-5F7F-EF5CFC0EB6D0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39" creationId="{71547240-55FE-8BEA-F54F-E35FA18BE3F9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0" creationId="{35BC3A60-B8C2-D8C9-9239-25A7517C11BA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1" creationId="{27B8BAA7-E0C5-DB24-EAF0-86380FC0DF63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2" creationId="{28A7BCA2-91D9-8CAA-4DA1-E9810B6100B2}"/>
          </ac:spMkLst>
        </pc:spChg>
        <pc:spChg chg="mod">
          <ac:chgData name="Wang Haojie" userId="438431b7d8a16013" providerId="LiveId" clId="{FA541504-E348-4DF5-A859-36E18B6C8C15}" dt="2022-11-13T01:54:56.409" v="941" actId="164"/>
          <ac:spMkLst>
            <pc:docMk/>
            <pc:sldMk cId="3192807694" sldId="256"/>
            <ac:spMk id="343" creationId="{ED6BFD4F-3F0B-4D88-9086-2F73068EFA43}"/>
          </ac:spMkLst>
        </pc:spChg>
        <pc:spChg chg="mod">
          <ac:chgData name="Wang Haojie" userId="438431b7d8a16013" providerId="LiveId" clId="{FA541504-E348-4DF5-A859-36E18B6C8C15}" dt="2022-11-13T01:54:56.409" v="941" actId="164"/>
          <ac:spMkLst>
            <pc:docMk/>
            <pc:sldMk cId="3192807694" sldId="256"/>
            <ac:spMk id="344" creationId="{EBB689A3-1FCF-4BCC-846B-C8CE0BE32A8A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5" creationId="{3D185EF7-4E2F-04D5-368A-5316CEDD2662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6" creationId="{17CE3159-6F7D-9A3E-9722-6A3B0A257E67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7" creationId="{3FF71C27-487D-F834-5A67-EA04094A6929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8" creationId="{08D2FA76-8F88-4BCF-42E5-6C0D6C3D0862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9" creationId="{C53291A9-B930-BC81-0856-D54225B000B9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0" creationId="{5D3077BF-AA8F-9EBE-06AD-D9827BC4DA42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1" creationId="{E29B27E9-489B-F30E-528D-3C4CB2F46E5C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2" creationId="{28BF59C0-1ECF-31AA-AF82-0479D14E5D30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3" creationId="{F17E1916-8E4F-A570-2541-A6A4E051C0C7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4" creationId="{723D1FF7-82C4-E62D-967C-58608BFC4AA3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5" creationId="{A5174E29-5C5F-05DF-308A-E102A5129B6A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6" creationId="{C6C45D95-008C-5FA3-ED58-16597E9DD368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7" creationId="{FA55DA82-EE6A-B7D7-E6AB-8E563875C9FC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8" creationId="{13E38757-3729-5AB2-9728-C5CDEBD419A5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9" creationId="{6BDC2953-2425-BBCF-8364-0787165D55B7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0" creationId="{CDBF0F8A-950B-CE37-4E28-25B6398554FF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1" creationId="{AEBCA6E7-E56F-209A-F6E5-6AFE769142C4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2" creationId="{B68512C4-F142-AC5E-3F71-A0FF9E2F596E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3" creationId="{0E27E8CD-A55E-3C3E-0368-096208617BC3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4" creationId="{A383E3EA-64EF-3A13-9661-58117CBBDB49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5" creationId="{C6462B71-EC03-C1EF-8E6C-B9791B9587F5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6" creationId="{71C30835-0872-83DF-AF80-E876532F8F8C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7" creationId="{0B62CB43-3CAD-5302-F389-0DD42F31C0E7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8" creationId="{F162540D-83F3-9C29-4CC7-26799B7D339F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75" creationId="{B8954001-5375-BFA4-534B-1778438C45C4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76" creationId="{14763528-46C9-F636-FB2E-E243C8FA5CF7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77" creationId="{3FACE042-139E-5D69-985B-98977846810A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78" creationId="{2F221D97-75CF-2254-7E72-0718B347EBD9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79" creationId="{28C371E2-1797-4156-58BA-4DC98288F0EB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0" creationId="{564F0E5F-6968-8A22-BAC1-0DC0833E3B9A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1" creationId="{427888BD-60A4-0BE9-99EA-E54D6543B27D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2" creationId="{A3349914-4F20-95FD-10FA-56BB74CA18BF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3" creationId="{F768BC11-A75A-5450-4573-96EC66E5752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4" creationId="{0B69E1E4-6DEF-4A6D-B82D-42FCAB8F191F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5" creationId="{527916A0-F53E-BDD8-E20A-90892053E0A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6" creationId="{8138B09A-FE33-35DC-E2A4-0971549319F6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7" creationId="{D73AFB26-1C6F-030F-AC14-BB5C4F810AA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8" creationId="{934A01DF-FEE4-166F-9DA0-E5425378C4F2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9" creationId="{9822EB81-CD96-4F1F-1599-20F2C2E6BCF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0" creationId="{5AB7A0C3-0274-3470-0578-57EBFA223959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1" creationId="{B5BB4356-E58D-9BE6-2E29-DAF8FC9C434F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2" creationId="{B40EE41C-9699-0456-FA12-2BFFE3418C58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3" creationId="{1F7D04C4-F52B-7CBF-75E5-86EB5356D0BB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4" creationId="{D185D272-F919-A18B-E96B-782320EB16C9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5" creationId="{C8770F28-EDF8-CBCA-2B88-9B6F8C3003F2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6" creationId="{512E77D7-4193-6EBA-246A-D68B4B2C9736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7" creationId="{3B1479FF-A805-915C-3A4F-1E8820FB3C0E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8" creationId="{8CCB403D-CC1F-488A-34CF-96793595441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9" creationId="{713F8BE6-60FF-186C-9ADE-0B358AF77059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0" creationId="{B670D7A9-13E8-E141-3541-726DCD37105C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1" creationId="{D015BB03-3776-60DF-8FF5-7748024FD76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2" creationId="{43A7DA15-316D-A506-D496-0B17C016C6A3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3" creationId="{88BB23BF-2751-F683-3648-D9729B1FB734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4" creationId="{CFC4BD51-F233-8A60-3C12-219B1F658E07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5" creationId="{79511393-C105-F218-3043-071B1045D99D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6" creationId="{550A811E-3A54-742C-9E6B-9D3C0C9A6691}"/>
          </ac:spMkLst>
        </pc:spChg>
        <pc:spChg chg="add 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407" creationId="{6BA09E6F-21C9-9485-B504-1C1AD265DFE9}"/>
          </ac:spMkLst>
        </pc:spChg>
        <pc:spChg chg="add 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408" creationId="{E5DB6198-2A2D-3F37-3BCE-F50944E5AD0E}"/>
          </ac:spMkLst>
        </pc:spChg>
        <pc:spChg chg="add mod">
          <ac:chgData name="Wang Haojie" userId="438431b7d8a16013" providerId="LiveId" clId="{FA541504-E348-4DF5-A859-36E18B6C8C15}" dt="2022-11-13T01:10:40.446" v="215" actId="1037"/>
          <ac:spMkLst>
            <pc:docMk/>
            <pc:sldMk cId="3192807694" sldId="256"/>
            <ac:spMk id="409" creationId="{55D8E9F5-2857-675C-2C23-B59EC9BF562D}"/>
          </ac:spMkLst>
        </pc:spChg>
        <pc:spChg chg="add mod">
          <ac:chgData name="Wang Haojie" userId="438431b7d8a16013" providerId="LiveId" clId="{FA541504-E348-4DF5-A859-36E18B6C8C15}" dt="2022-11-13T01:55:14.483" v="949" actId="164"/>
          <ac:spMkLst>
            <pc:docMk/>
            <pc:sldMk cId="3192807694" sldId="256"/>
            <ac:spMk id="424" creationId="{97A6C572-0D5B-A52C-80A1-75D45D8D2A51}"/>
          </ac:spMkLst>
        </pc:spChg>
        <pc:spChg chg="add mod">
          <ac:chgData name="Wang Haojie" userId="438431b7d8a16013" providerId="LiveId" clId="{FA541504-E348-4DF5-A859-36E18B6C8C15}" dt="2022-11-13T01:55:14.483" v="949" actId="164"/>
          <ac:spMkLst>
            <pc:docMk/>
            <pc:sldMk cId="3192807694" sldId="256"/>
            <ac:spMk id="425" creationId="{9FC2659A-8C32-4660-B049-66DDDF25F0EE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27" creationId="{0A6350B7-50AA-C3C3-2BA3-87826C4CA5D2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30" creationId="{81E9D731-4CA1-26AE-C95D-D89E5714258A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33" creationId="{5A2C4C7D-7F4B-1C1F-4D77-1952A989E62B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34" creationId="{E726FC4A-AA34-DB59-6A3C-AF9695C4A8DF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39" creationId="{1B951FA6-9675-6851-68AB-83BE6CB04AD7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40" creationId="{8C8BB4B2-C0B7-9D8F-11F0-5EB1882DBA21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41" creationId="{D837D2BD-EF4F-6B5C-32C3-5461EA34F96E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43" creationId="{BCA636D0-3F13-9152-5DCA-F31E760FABF2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44" creationId="{27301C20-BF6C-8689-D0BA-F0A7D6F96713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45" creationId="{7BF4284C-4D13-20C9-39A0-E52607740E4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48" creationId="{F74202FA-02D0-F184-E039-1CF64616F486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49" creationId="{4A1D9B6B-2889-5AB1-61F7-61FA58AEA6A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0" creationId="{DF3962E8-7A5B-8E66-7A55-3026F4EC4331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1" creationId="{57EDEF58-3384-54AC-B08D-1D04EBB1EAF3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2" creationId="{92606337-E590-8DC3-A90E-E9B971DC6152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3" creationId="{2400AD17-8A34-3F1F-C0C7-5FDC98130D3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4" creationId="{092B0094-F2E7-ECB4-4064-391006C4A513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5" creationId="{1B5F3AEF-7435-B7C5-E5FB-C4805DAC1041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6" creationId="{0C74EBE4-2D3E-BEA2-4518-D7D092C87D2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7" creationId="{7570CA79-2FCE-97EA-A4A3-B9A7E91E8A97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8" creationId="{694F3D73-F86D-F503-32DF-B336CEC28F35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9" creationId="{D3103151-7DEA-BBB3-F775-FA03D4D8A355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0" creationId="{6A51B6D4-3699-ED31-5A62-BE6C1DFEEB9E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1" creationId="{1364C681-87DF-525F-C284-361509D0C713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2" creationId="{30DD6FB7-DDB4-7635-2CB2-B82207470637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3" creationId="{BE7BB597-138B-8065-EE9E-55387F01E7F4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4" creationId="{E0C9B5F4-ED4B-1E4D-2E85-E0F22D8474B0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5" creationId="{13AB9938-1954-2A4B-598D-91B3EEAA8B86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6" creationId="{875D734D-9F03-9A26-95A4-562ABD1667A4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7" creationId="{AD86D8D4-FF83-1391-63D4-FBC2B90E400A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8" creationId="{31A6CA40-00EE-84A9-A311-8C03F8BB350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9" creationId="{3704ED87-9682-B557-28C4-B4814B76D3C7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0" creationId="{54D2B34C-C6E7-0BD9-A3CA-DF4ECF609496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1" creationId="{D7F3DAC6-938B-4AFD-D4B0-A0ED4B6B8C20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2" creationId="{2CF9B0A8-7CAE-84D8-C423-E87F70D0C825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3" creationId="{9BB19B29-5819-0BBB-F77A-28982476C0E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4" creationId="{D9604300-0470-41BA-006D-73FE9E9E414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5" creationId="{3F2885A7-8F31-F9D4-5DE9-67EC4AD3DC7F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6" creationId="{5239A1A8-881F-C143-241C-A347761736F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7" creationId="{D5284C7D-E08C-8BAC-A867-17CC02AC5741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8" creationId="{69597818-172C-05C4-C296-1BD685AC1A99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9" creationId="{3B0655BC-5DD0-9AA5-9E1E-E97BBC71B33E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2" creationId="{C16926A2-178F-32A6-8811-98790B172B4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3" creationId="{D77AD4C2-52FE-8FE3-EAC4-99E88E51BC29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4" creationId="{678E4568-6E2D-41D5-F30C-CF319E3BC25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5" creationId="{65FEC73C-7156-123E-C4C1-32C5491624FB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6" creationId="{EDB3CE0E-A462-4CF8-527F-8C76442EE8BA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7" creationId="{5DD73E5C-AE31-5D19-775B-084C0A67DF00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8" creationId="{3DB47991-A8E4-287A-E07F-5643D24B2D5B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9" creationId="{AA05600B-0244-89F6-C9BE-E8CA8545D5F9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0" creationId="{18705ECC-2E38-608C-E9CE-B2C741B7CB9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1" creationId="{A610A71A-FB63-B90F-24CA-EEA89296EE5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2" creationId="{886ECC45-A39F-369E-097F-EE3546EF20CF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3" creationId="{F67D2DC1-E85B-74A5-A375-6D280A463FD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4" creationId="{41AE3461-A171-D409-0A67-356C98B744E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5" creationId="{5D7301CA-5947-1456-406E-225C3AB54492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6" creationId="{91DD26E4-1329-0590-83FA-452F2E2C46F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7" creationId="{9EF43C13-2DC7-9146-5434-1F7F3C54F8CD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8" creationId="{64283F12-7699-B86F-904A-637852D8C7BB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9" creationId="{FD7B83F4-F785-F11B-FE06-239BFC6E7170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0" creationId="{62D60453-BF6E-7A5C-E59A-B3264D086773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1" creationId="{FA05D9E5-59F0-1788-389A-417310120945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2" creationId="{D18ECEB5-91FD-62F1-5B6C-BF26C01253EE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3" creationId="{A9E87140-D6FD-4CA7-DB69-4144EA08D500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4" creationId="{716F0BDD-B89B-8704-657E-73FC36BBCD45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5" creationId="{7708F69F-94AF-6D5E-6430-C85ABCD76A46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6" creationId="{33AF2338-5A66-D610-E8D2-FF3F3989724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7" creationId="{FECAF9BD-535E-2CE5-1395-FDFEF77A8A3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8" creationId="{A6590634-F1A7-B50E-8C49-2CC62021F8BA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9" creationId="{C2EFF285-4ACF-89F1-78A0-096A528FDB22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10" creationId="{5F3CEB12-8024-237E-5802-F0BABF2F4A41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11" creationId="{E4D65D3C-3092-D0E4-8F7D-26C0B38C955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12" creationId="{90B419F1-43D6-15E9-5BFA-74D20A03FDA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13" creationId="{2F5CEECC-1795-DF45-D97C-B68115C73282}"/>
          </ac:spMkLst>
        </pc:spChg>
        <pc:spChg chg="add mod">
          <ac:chgData name="Wang Haojie" userId="438431b7d8a16013" providerId="LiveId" clId="{FA541504-E348-4DF5-A859-36E18B6C8C15}" dt="2022-11-13T01:55:16.782" v="950" actId="164"/>
          <ac:spMkLst>
            <pc:docMk/>
            <pc:sldMk cId="3192807694" sldId="256"/>
            <ac:spMk id="515" creationId="{2053DA12-6D81-31BD-0FFA-34469F29DF80}"/>
          </ac:spMkLst>
        </pc:spChg>
        <pc:spChg chg="add mod">
          <ac:chgData name="Wang Haojie" userId="438431b7d8a16013" providerId="LiveId" clId="{FA541504-E348-4DF5-A859-36E18B6C8C15}" dt="2022-11-13T01:55:16.782" v="950" actId="164"/>
          <ac:spMkLst>
            <pc:docMk/>
            <pc:sldMk cId="3192807694" sldId="256"/>
            <ac:spMk id="516" creationId="{8B7F3ED8-F95A-1B00-E306-971570C1C3B3}"/>
          </ac:spMkLst>
        </pc:spChg>
        <pc:spChg chg="mod">
          <ac:chgData name="Wang Haojie" userId="438431b7d8a16013" providerId="LiveId" clId="{FA541504-E348-4DF5-A859-36E18B6C8C15}" dt="2022-11-13T01:11:16.791" v="237" actId="20577"/>
          <ac:spMkLst>
            <pc:docMk/>
            <pc:sldMk cId="3192807694" sldId="256"/>
            <ac:spMk id="518" creationId="{6B780373-60ED-5A4C-63E5-896A8474EBBD}"/>
          </ac:spMkLst>
        </pc:spChg>
        <pc:spChg chg="mod">
          <ac:chgData name="Wang Haojie" userId="438431b7d8a16013" providerId="LiveId" clId="{FA541504-E348-4DF5-A859-36E18B6C8C15}" dt="2022-11-13T01:11:26.392" v="250" actId="20577"/>
          <ac:spMkLst>
            <pc:docMk/>
            <pc:sldMk cId="3192807694" sldId="256"/>
            <ac:spMk id="521" creationId="{556E34A1-6989-77F1-BA77-A1D55E4D836C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24" creationId="{87ABBC24-5007-C315-679A-40B444CD8850}"/>
          </ac:spMkLst>
        </pc:spChg>
        <pc:spChg chg="mod">
          <ac:chgData name="Wang Haojie" userId="438431b7d8a16013" providerId="LiveId" clId="{FA541504-E348-4DF5-A859-36E18B6C8C15}" dt="2022-11-13T01:11:47.874" v="307" actId="1037"/>
          <ac:spMkLst>
            <pc:docMk/>
            <pc:sldMk cId="3192807694" sldId="256"/>
            <ac:spMk id="525" creationId="{89E3FDEB-5B0F-C28F-6982-F23C0C81AE7D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0" creationId="{E6853CA5-D4E7-2A06-A1E1-65EFDF848EC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1" creationId="{3DD0E65A-9F9A-26E1-8CEE-F8257F450EC8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2" creationId="{E9AC2FB4-5F03-C755-FD71-7396BB80716C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4" creationId="{23854533-2992-FF41-BC71-BB291C118229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5" creationId="{AC719776-352B-7BB2-2562-F0DD3E363B06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6" creationId="{DC77B231-BE11-CE81-9B0A-69CC425E258B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9" creationId="{65EA1F48-B586-6FC9-25BD-5E7DB4203068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0" creationId="{45CED203-C3A0-88E6-1904-F581B563C0E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1" creationId="{F19E72CF-391C-06B5-DB7A-F85FD5D7E52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2" creationId="{D615C8C4-976F-D516-AFEC-B842558F71F0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3" creationId="{54B48D1C-64E1-8A2B-53EF-6CFFF7E9FA7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4" creationId="{0B959C4E-089D-D228-1380-5D90B91A870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5" creationId="{FE39B9E8-F072-B30A-D1B6-648199337B4E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6" creationId="{0BAE906A-355B-5A3D-5F87-BEB00B4DD6B4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7" creationId="{AE3CA891-EDEF-61B3-60D4-DDA80F7FA973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8" creationId="{4F464765-6419-154E-F549-490D8122D9B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9" creationId="{CAD14842-D6BF-23F9-88F7-E68DFD6B7220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0" creationId="{2198C27E-065D-5D5C-15F7-43AEDA7B0A05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1" creationId="{A25DAEC9-5D12-0F56-5CFA-BC59ABB997E9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2" creationId="{F06CBC94-B6CC-D889-6F0C-87DB291BB16C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3" creationId="{8D1F36FC-79B6-EF7A-032F-C3A039ACFC16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4" creationId="{FA53B974-CDFC-FCB9-D992-E953B01DFD74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5" creationId="{AB81D9F7-F6A2-54A2-E88B-20B8518BD307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6" creationId="{EB8C442E-E914-AE20-C9EC-810B39A462BE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7" creationId="{CE223209-7705-FF76-659B-7BD55C091AC5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8" creationId="{281549F3-76E1-7E10-9AC5-733A37A62504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9" creationId="{E7F3F7DB-111A-4080-41AC-6589817DC9D8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0" creationId="{308B1CB1-5CB0-4860-F043-4E8520242ED7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1" creationId="{228907AC-F2BA-58D3-C55A-470A67AB2A7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2" creationId="{0E668F9B-B7F8-D02C-A795-FF3A9778078D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3" creationId="{408530CB-8929-6172-8448-903B129812AE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4" creationId="{19350657-8771-B995-491A-C7E18B9DCB99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5" creationId="{D9C99E50-27AF-8B63-177C-5E23910D1E6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6" creationId="{121CE368-1060-AA0A-FAB6-36E134AA853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7" creationId="{93C2CDC0-36BA-2E66-3F92-0C55DEBFF556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8" creationId="{6CB24916-EB46-34AC-3363-DAFEC8643327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9" creationId="{BDE741CF-DD39-A50A-9948-2F1ED0D941DB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0" creationId="{9D104DEB-3470-F9B5-766D-75E9B802F29B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3" creationId="{271D4003-FC53-B86F-65E3-7792EF71A39D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4" creationId="{E661AB3F-A1B0-810F-22DB-5930D3F1A37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5" creationId="{D1574069-B4DF-B895-4853-828C573F3120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6" creationId="{0348D49D-55DB-1AA6-F158-B621B627441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7" creationId="{B4B1BDDA-127D-3598-5ADA-4950FB30C8E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8" creationId="{265BEFA0-EFE6-A164-C13C-D40473D76366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9" creationId="{CA6A23BC-A46B-C971-9AC3-1F8FB7FE923D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0" creationId="{5F4A9F1D-4064-E490-6A40-31BCA6E29499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1" creationId="{CE181230-9C85-748C-C1B9-7683241AA30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2" creationId="{8F508917-9DDA-D002-F5DC-8B18679465E6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3" creationId="{D1561B41-4266-BDFD-1068-1B567DC270D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4" creationId="{4E0B918D-E2E3-7C24-A31E-1352C9DC7231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5" creationId="{756DD823-EBE9-71B9-B1BB-4A6E3B4DFA01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6" creationId="{A2CF3C4E-0B09-CDEE-32AB-1812494DCD6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7" creationId="{48712843-75D3-679C-43C8-0E486DF723C9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8" creationId="{DE7A0C26-5211-E140-12D5-87F6A29B71D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9" creationId="{34DF5D34-7C55-3712-6676-DDEF7C7C6934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0" creationId="{CE07817B-4B79-FF44-E663-E63559E11D28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1" creationId="{60D99DF5-2427-61EF-E716-ECCEFF97BFAC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2" creationId="{5D45377E-7846-E027-7F78-06F0EBAE833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3" creationId="{792933DD-8284-FF29-BC61-88571EFB0ED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4" creationId="{889994AA-C324-4F19-60A8-1484FAAE277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5" creationId="{08887B39-24B5-0BE1-59EE-6A9F7206EAB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6" creationId="{5CFE023A-950B-6315-473B-DCD38608EA8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7" creationId="{0CDC3057-4D2B-DB6C-62B4-5380E9AC553B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8" creationId="{D0B6B641-3CE8-BB0F-CFD9-15903146DF34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9" creationId="{D4C7E36F-5BF7-94AA-69B5-1CF4BC1A1B2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600" creationId="{A5C701B3-5CA5-EBFB-352D-D4B72A51E1CD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601" creationId="{9F8B244B-066E-BADE-4988-37721FB1AE77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602" creationId="{12438504-895A-625A-0A25-458F1584A0A0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603" creationId="{30ECCF18-3D41-4718-3267-A31DA7711767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604" creationId="{0723FD1D-202F-61FD-12DC-DD82C544ECE0}"/>
          </ac:spMkLst>
        </pc:spChg>
        <pc:spChg chg="add mod">
          <ac:chgData name="Wang Haojie" userId="438431b7d8a16013" providerId="LiveId" clId="{FA541504-E348-4DF5-A859-36E18B6C8C15}" dt="2022-11-13T01:55:12.100" v="948" actId="164"/>
          <ac:spMkLst>
            <pc:docMk/>
            <pc:sldMk cId="3192807694" sldId="256"/>
            <ac:spMk id="612" creationId="{E4F12BED-BF22-3A7D-BA63-C4876ABF1ACF}"/>
          </ac:spMkLst>
        </pc:spChg>
        <pc:spChg chg="add mod">
          <ac:chgData name="Wang Haojie" userId="438431b7d8a16013" providerId="LiveId" clId="{FA541504-E348-4DF5-A859-36E18B6C8C15}" dt="2022-11-13T01:55:12.100" v="948" actId="164"/>
          <ac:spMkLst>
            <pc:docMk/>
            <pc:sldMk cId="3192807694" sldId="256"/>
            <ac:spMk id="613" creationId="{CFDA1188-AC93-526C-ED7F-9EA9BE9E36AD}"/>
          </ac:spMkLst>
        </pc:spChg>
        <pc:spChg chg="mod">
          <ac:chgData name="Wang Haojie" userId="438431b7d8a16013" providerId="LiveId" clId="{FA541504-E348-4DF5-A859-36E18B6C8C15}" dt="2022-11-13T01:12:17.459" v="320" actId="20577"/>
          <ac:spMkLst>
            <pc:docMk/>
            <pc:sldMk cId="3192807694" sldId="256"/>
            <ac:spMk id="615" creationId="{CA25DADD-8FFE-4430-74D0-C1718A55A69E}"/>
          </ac:spMkLst>
        </pc:spChg>
        <pc:spChg chg="mod">
          <ac:chgData name="Wang Haojie" userId="438431b7d8a16013" providerId="LiveId" clId="{FA541504-E348-4DF5-A859-36E18B6C8C15}" dt="2022-11-13T01:12:25.134" v="328" actId="14100"/>
          <ac:spMkLst>
            <pc:docMk/>
            <pc:sldMk cId="3192807694" sldId="256"/>
            <ac:spMk id="618" creationId="{3E32CFD7-CB1C-47BF-9F36-96FF10736A2E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21" creationId="{A76451A8-5395-B894-197B-C8BC9E34C95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22" creationId="{19275D77-212F-D8D9-72D5-3A47B0885B3E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27" creationId="{9E717447-D69D-9A91-DE1C-BA6CDB0B5B56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28" creationId="{B3BD9415-C14A-EFA2-F390-C2E75AAEA3D0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29" creationId="{A11A313B-656D-2094-0B08-3EC26BB839A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1" creationId="{5F0442F9-36D3-B0A0-8E6C-BAEBAA0DA4E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2" creationId="{B975014C-15D4-6EDE-FD8E-B500F6F5238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3" creationId="{F78B7AD9-38F7-BFA2-8F37-1C8F3E83418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6" creationId="{77D78219-3CEA-7B62-7ECE-56CD96C370DB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7" creationId="{00A67503-B7CB-D04F-38E4-4DBED19FF71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8" creationId="{A5B8DB27-8960-BE32-3469-F729A321464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9" creationId="{F50EA08E-D8A8-EA75-043A-98E3ED8643F8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0" creationId="{6FCF35F0-64D8-B5FB-3935-6ED5BBF0062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1" creationId="{31FDA205-162B-8C3F-C6AF-3B0F6A59200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2" creationId="{BE159C3B-0286-43A4-BF63-1F850F67C16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3" creationId="{25FCEA1A-8BF7-E4D8-2099-5EF0467E81B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4" creationId="{E1E8E974-3260-8FC5-3B5E-6EA5DA47264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5" creationId="{EEEF8995-5C80-F961-D275-D27CC89E190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6" creationId="{8AFF5AB9-321D-DF64-5469-39BD5BA6691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7" creationId="{D0B0BB14-A50C-3923-C13D-BB2D0DE1583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8" creationId="{ABBD64C9-0F4E-D171-D3A5-021774A1345D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9" creationId="{B1AAA41E-6CD1-793D-B0E1-CA81AB7407D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0" creationId="{477C5609-7DA3-5CEA-5CB8-A7A1735451D0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1" creationId="{E9CD9195-7E20-133D-7A93-0859FA0D051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2" creationId="{ADA60455-7882-6401-E006-CCC8F94AA12E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3" creationId="{414F26D5-4340-377A-A39E-A9471456769D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4" creationId="{62D31025-D736-4AFC-9853-C7336638B56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5" creationId="{33E6DF06-C763-F4D8-AAA9-EA50610516CD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6" creationId="{64EC7C48-AE94-E866-F45D-AFEEB152DC0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7" creationId="{17DDF5A1-5E23-CD83-0AFE-C941B890AD35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8" creationId="{55A135F8-F688-3904-66AE-9ACBB2D702B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9" creationId="{2F439C40-68C0-0B0D-BEC5-7BBDEE74D8FE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0" creationId="{A8C89CBA-9385-A89F-CD38-F4473FA24110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1" creationId="{7009F7F7-28FD-DAA4-32FB-75E43BBA0A8F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2" creationId="{A7FAF7ED-5E34-A07D-1341-F43680AE65B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3" creationId="{22988321-EDDB-6DB3-A834-0AA9335F6FE7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4" creationId="{71F86CFD-955F-3984-7F85-EAFAE7AE7AE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5" creationId="{D1B2A4E4-5AF1-137A-2A79-6147671B5450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6" creationId="{6EFD87E5-5A04-774B-3CD8-9DA48964019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7" creationId="{D14DBA1D-1C19-0FCA-905F-8F8DA4DFD953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0" creationId="{C39A49F4-6ED1-6B06-B585-29563EBD4F7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1" creationId="{DF035408-829E-04BE-665F-C47400EEBDDB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2" creationId="{FC82A864-A8F8-BE59-D4CD-AB8C3368422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3" creationId="{53BB4CEC-CFAB-C99E-CF99-4C0E6EF48115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4" creationId="{E0172378-0DFE-1D93-90BD-FA43E6CD19E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5" creationId="{CB0770DE-E909-E1BE-93F8-9B8E17F7998E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6" creationId="{066CD055-3A24-B1DE-A7E2-C978CC07CAA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7" creationId="{CB42B3D0-9780-DC0A-5B86-F85BDD410D1F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8" creationId="{288B0BB7-1427-11D0-FF2F-5B44BD6AA5A1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9" creationId="{3776D5B5-CC59-DA6B-DCDD-107AEF747A1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0" creationId="{3C189412-0C5C-471E-D146-77DC7FD224A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1" creationId="{1BAD08CC-7591-034E-3699-6E9CCD6A15A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2" creationId="{FFA535DC-1BB7-73EE-CD03-C66E4BF4777B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3" creationId="{278B57BF-0FFA-F529-7977-542ABEF1139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4" creationId="{9B1AE556-D9CE-DCD1-0635-D78312D711C1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5" creationId="{28648D98-5DC3-CB87-18A7-A61850004B5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6" creationId="{E83D30DC-07AC-478F-DEB7-0170F868B90F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7" creationId="{0392626F-400D-6293-457E-B7E9C85BF236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8" creationId="{6DAFA276-EEB9-3B86-EB1C-BE7F2D633E5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9" creationId="{A103DDF7-1E3E-2223-53C1-B4C2D5E405B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0" creationId="{265FA79B-3DA6-46D8-A1FF-BBAC96C5D7B8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1" creationId="{CA975C9B-235D-AC6F-F7CF-EAB1DE413190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2" creationId="{6B1B688E-774C-C416-B4C5-69DFA46FDF48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3" creationId="{2B0F947B-E673-3C08-0CFC-D6DBA3BF11CD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4" creationId="{874FE566-C388-1FFD-581E-AE099553014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5" creationId="{0076FEEC-1C42-F6C2-3C1D-B1D4279087EB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6" creationId="{59D26F31-8D4A-EA0C-A9E6-E7A9BA5C888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7" creationId="{C8FC4551-DDA8-DF23-2D9B-75F47F0840D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8" creationId="{4949BC0F-7AA8-657D-ADB5-3AD27A8A248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9" creationId="{28E8CDBA-FBCC-EB1E-B948-FBD53B9DA225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700" creationId="{BD4EEF56-7377-79D1-8ACC-89BF0B8CF60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701" creationId="{EB2CA0BE-601F-EE1C-70AF-5453FB65165A}"/>
          </ac:spMkLst>
        </pc:spChg>
        <pc:spChg chg="add mod">
          <ac:chgData name="Wang Haojie" userId="438431b7d8a16013" providerId="LiveId" clId="{FA541504-E348-4DF5-A859-36E18B6C8C15}" dt="2022-11-13T01:55:07.462" v="946" actId="164"/>
          <ac:spMkLst>
            <pc:docMk/>
            <pc:sldMk cId="3192807694" sldId="256"/>
            <ac:spMk id="708" creationId="{74B69A4A-0473-B9F6-D186-890C1D14C311}"/>
          </ac:spMkLst>
        </pc:spChg>
        <pc:spChg chg="add mod">
          <ac:chgData name="Wang Haojie" userId="438431b7d8a16013" providerId="LiveId" clId="{FA541504-E348-4DF5-A859-36E18B6C8C15}" dt="2022-11-13T01:55:07.462" v="946" actId="164"/>
          <ac:spMkLst>
            <pc:docMk/>
            <pc:sldMk cId="3192807694" sldId="256"/>
            <ac:spMk id="709" creationId="{23607B9B-59FC-B1D4-0B3C-17C702272427}"/>
          </ac:spMkLst>
        </pc:spChg>
        <pc:spChg chg="mod ord topLvl">
          <ac:chgData name="Wang Haojie" userId="438431b7d8a16013" providerId="LiveId" clId="{FA541504-E348-4DF5-A859-36E18B6C8C15}" dt="2022-11-13T01:25:40.549" v="511" actId="164"/>
          <ac:spMkLst>
            <pc:docMk/>
            <pc:sldMk cId="3192807694" sldId="256"/>
            <ac:spMk id="711" creationId="{9CB37289-426C-28B4-537E-19FD44DE6559}"/>
          </ac:spMkLst>
        </pc:spChg>
        <pc:spChg chg="mod ord topLvl">
          <ac:chgData name="Wang Haojie" userId="438431b7d8a16013" providerId="LiveId" clId="{FA541504-E348-4DF5-A859-36E18B6C8C15}" dt="2022-11-13T01:25:40.549" v="511" actId="164"/>
          <ac:spMkLst>
            <pc:docMk/>
            <pc:sldMk cId="3192807694" sldId="256"/>
            <ac:spMk id="714" creationId="{AE490B55-FEA1-BA0C-21CE-DB151EF8574A}"/>
          </ac:spMkLst>
        </pc:spChg>
        <pc:spChg chg="mod topLvl">
          <ac:chgData name="Wang Haojie" userId="438431b7d8a16013" providerId="LiveId" clId="{FA541504-E348-4DF5-A859-36E18B6C8C15}" dt="2022-11-13T02:06:47.013" v="1339" actId="14100"/>
          <ac:spMkLst>
            <pc:docMk/>
            <pc:sldMk cId="3192807694" sldId="256"/>
            <ac:spMk id="717" creationId="{C68376BE-86EC-5591-E1BC-ACEE72044629}"/>
          </ac:spMkLst>
        </pc:spChg>
        <pc:spChg chg="mod topLvl">
          <ac:chgData name="Wang Haojie" userId="438431b7d8a16013" providerId="LiveId" clId="{FA541504-E348-4DF5-A859-36E18B6C8C15}" dt="2022-11-13T01:25:40.549" v="511" actId="164"/>
          <ac:spMkLst>
            <pc:docMk/>
            <pc:sldMk cId="3192807694" sldId="256"/>
            <ac:spMk id="718" creationId="{26D571FB-5ABE-EE96-E70C-31A0B12E9B0D}"/>
          </ac:spMkLst>
        </pc:spChg>
        <pc:spChg chg="del mod topLvl">
          <ac:chgData name="Wang Haojie" userId="438431b7d8a16013" providerId="LiveId" clId="{FA541504-E348-4DF5-A859-36E18B6C8C15}" dt="2022-11-13T01:23:09.135" v="409" actId="478"/>
          <ac:spMkLst>
            <pc:docMk/>
            <pc:sldMk cId="3192807694" sldId="256"/>
            <ac:spMk id="723" creationId="{95E83955-9329-ADB2-0D32-74B7E74BBD6B}"/>
          </ac:spMkLst>
        </pc:spChg>
        <pc:spChg chg="del mod topLvl">
          <ac:chgData name="Wang Haojie" userId="438431b7d8a16013" providerId="LiveId" clId="{FA541504-E348-4DF5-A859-36E18B6C8C15}" dt="2022-11-13T01:23:09.135" v="409" actId="478"/>
          <ac:spMkLst>
            <pc:docMk/>
            <pc:sldMk cId="3192807694" sldId="256"/>
            <ac:spMk id="724" creationId="{EBC28136-3CE9-FE6C-2C2F-09CFFA264A5F}"/>
          </ac:spMkLst>
        </pc:spChg>
        <pc:spChg chg="mod topLvl">
          <ac:chgData name="Wang Haojie" userId="438431b7d8a16013" providerId="LiveId" clId="{FA541504-E348-4DF5-A859-36E18B6C8C15}" dt="2022-11-13T01:25:40.549" v="511" actId="164"/>
          <ac:spMkLst>
            <pc:docMk/>
            <pc:sldMk cId="3192807694" sldId="256"/>
            <ac:spMk id="725" creationId="{64CF9391-2BC4-8DE6-E7D5-4974DB8E8F93}"/>
          </ac:spMkLst>
        </pc:spChg>
        <pc:spChg chg="del mod topLvl">
          <ac:chgData name="Wang Haojie" userId="438431b7d8a16013" providerId="LiveId" clId="{FA541504-E348-4DF5-A859-36E18B6C8C15}" dt="2022-11-13T01:23:05.968" v="408" actId="478"/>
          <ac:spMkLst>
            <pc:docMk/>
            <pc:sldMk cId="3192807694" sldId="256"/>
            <ac:spMk id="727" creationId="{B885941B-6DA2-DA11-6D58-F40557F66E10}"/>
          </ac:spMkLst>
        </pc:spChg>
        <pc:spChg chg="del mod topLvl">
          <ac:chgData name="Wang Haojie" userId="438431b7d8a16013" providerId="LiveId" clId="{FA541504-E348-4DF5-A859-36E18B6C8C15}" dt="2022-11-13T01:23:05.968" v="408" actId="478"/>
          <ac:spMkLst>
            <pc:docMk/>
            <pc:sldMk cId="3192807694" sldId="256"/>
            <ac:spMk id="728" creationId="{25E124E1-80AE-8C32-D0EA-977BC7BEEC7E}"/>
          </ac:spMkLst>
        </pc:spChg>
        <pc:spChg chg="mod topLvl">
          <ac:chgData name="Wang Haojie" userId="438431b7d8a16013" providerId="LiveId" clId="{FA541504-E348-4DF5-A859-36E18B6C8C15}" dt="2022-11-13T01:25:40.549" v="511" actId="164"/>
          <ac:spMkLst>
            <pc:docMk/>
            <pc:sldMk cId="3192807694" sldId="256"/>
            <ac:spMk id="729" creationId="{0E299023-BD6A-C027-5E21-DD44889F52A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2" creationId="{F49CCC57-6C3D-B982-0FC3-759473326292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3" creationId="{D3C47345-E254-C15D-DFC2-931B07AD7586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4" creationId="{EB73684C-D938-B747-F03A-5C5C18D498FE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5" creationId="{02DDC3F4-6C04-1C3B-995D-9D6EF83F4D8E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6" creationId="{F6A84207-4C0C-984B-0EBF-DC5539426E44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7" creationId="{7612D8C8-7300-253F-C21E-DD39E8ECAF7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8" creationId="{6605D5B0-C11B-ACA1-70F0-479FD6EF5B74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9" creationId="{E2852379-3A90-C7B9-218C-1EC92A240F0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0" creationId="{BF926232-0B7C-A8C7-0A13-E30A0E27C71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1" creationId="{C336CFC9-A5FB-0220-824F-223761121AA9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2" creationId="{975BC9AE-5861-40DF-6BBA-55366D016232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3" creationId="{495E4F94-2AA6-493C-1466-59FF06487AC2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4" creationId="{6BC2984D-97E3-0F58-5161-1D839251E5E4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5" creationId="{DA760E22-F0AF-B983-68E1-4BF2C3A6A63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6" creationId="{E3622231-F203-1531-52D8-2744D1B3664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7" creationId="{8E0F0AB3-6AA7-3EB4-5679-6D55035A72E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8" creationId="{7153C88B-CC62-3BC7-2B1D-F970C833051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9" creationId="{E1778A74-6B9A-D876-058D-B884238DAA4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0" creationId="{C0DB9031-8235-D35B-D7A7-CCC2D20A2BB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1" creationId="{03A3F046-B6BE-C246-2F51-0411FC14458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2" creationId="{EF430322-1BEB-F061-BD37-AAA6428D65A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3" creationId="{54B8D0AF-B4D7-473C-DF02-C778EF7407F0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4" creationId="{0CA61D0D-B457-604D-2E9A-B121FE38800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5" creationId="{F37298CC-3CD3-D0CD-01C1-B9B0997F443B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6" creationId="{A472FA52-DECF-A30C-2D37-D1327123999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7" creationId="{C7E90316-0B8C-20D8-B0D3-BA02CB8FC486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8" creationId="{BF89ED11-4EE4-8238-BCCF-00CDD5A1310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9" creationId="{7867B83B-113E-6D29-E622-112FFE955DAE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0" creationId="{281A1978-2F2F-F1DC-5226-09611F9B15E2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1" creationId="{23051848-0B2A-55D1-F74C-7D4E8813B61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2" creationId="{56D88030-1A07-DD2B-1B3B-096CAF7F933E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3" creationId="{5B66B762-F4E6-81A9-A0EC-5BCDD33D44F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6" creationId="{2A541C3B-F0B0-7DA5-D84F-AF101832CD14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7" creationId="{16A3F141-41AC-3D4B-CC79-6200573A05A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8" creationId="{D1359290-96C4-A9D6-B942-044CB2FB0A1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9" creationId="{ED97A65D-0534-F351-D00A-08DA409FEE0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0" creationId="{8A572F02-563A-5920-66A6-E9F20EE354A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1" creationId="{74DC11A3-4848-2A26-04EE-8EB304D98F8A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2" creationId="{7A814DE7-70FE-6FE6-159A-4F2D7D452125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3" creationId="{8FE5CC6F-AFE3-708A-B1D5-D55258AC7A6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4" creationId="{14047C1F-0332-8EA5-413C-F508B93E86F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5" creationId="{E85CF010-3F52-9F84-30FA-E3356371CBE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6" creationId="{5BD2357C-31F1-6E02-9A72-0CE6CD0DAD4A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7" creationId="{3B7BB78A-402A-87F9-D41C-C4E6D7B24DE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8" creationId="{00827CCD-EA72-0559-90F4-FE43FF69896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9" creationId="{3BA3EA72-4099-2675-DAD8-B1E1BE21366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0" creationId="{6F62D4A9-878B-81C1-9019-85EC17B946F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1" creationId="{F2C3CB8E-3A7F-A78C-2AF4-54FFF0CAEB1C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2" creationId="{1677F785-4CA4-61CE-4C53-6A10AE05927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3" creationId="{6FD56BDA-8557-6F5B-71A2-8DE14BD6C0CD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4" creationId="{98E3F1BF-ABD7-647C-FA6D-DEC34E0DA0F6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5" creationId="{42BB75C3-A1BF-B3D4-07EC-8935E19B2D6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6" creationId="{3FF3BD7B-AE6F-09C7-BDA3-D4F2D61F58FA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7" creationId="{A9689614-751E-AE6D-B8AD-CF569E205CFE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8" creationId="{11723198-9C7E-8E7C-16D2-AB42EA0AF01D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9" creationId="{9CB0A5CC-B840-452C-1950-D26F63BFE5F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0" creationId="{B51A4F25-5529-9913-63D8-1FAC745FE1E9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1" creationId="{5A9E56D4-D52A-CFD3-7E33-F7F85B8B125B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2" creationId="{2A8A2E01-55CF-1594-6F77-52687CFACBD0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3" creationId="{368DDFD4-C54A-5A09-FCBE-4C6E785D03DC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4" creationId="{C7A15186-408A-F3A3-9B34-5B9F913976E4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5" creationId="{89D8DA8F-DF35-C9DD-1387-D29CBA058032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6" creationId="{E98E3052-ADA0-7BDD-2CAA-A678360275C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7" creationId="{EDE42E57-669C-1303-05D5-10680F548AA5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798" creationId="{06889A0E-F024-BDCE-FF4E-574DD350CF9D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799" creationId="{62D6D8FA-1900-CAE4-FB6C-8280656CE79F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0" creationId="{DBCE2D6B-2E23-26D8-18DF-4853EAEAC3B6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1" creationId="{A9D6AD09-F2B6-2E39-7FC0-FF56165C0A44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2" creationId="{CB716750-6C35-A5BB-9B61-C5E056ED706C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3" creationId="{7C176DC7-4ED2-4D71-1300-4FCEDD2C1B80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4" creationId="{42E1C83F-F5CE-0AE5-00BE-ACE6FB589DF8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5" creationId="{80E80836-D2B4-56B7-923B-9607EBED079C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08" creationId="{B108A75E-3C1C-7FE5-89BE-4486440EBBC3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09" creationId="{A3422705-1AA6-7FBB-5D88-ABAF09BA339E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0" creationId="{90A7BAA9-F8BD-E7C2-6ED2-DA092D15BAFE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1" creationId="{6E827440-7684-B755-CBFA-15CAF0BD244D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2" creationId="{EF3DCB5E-AD3D-E9C5-9A51-1B1659B05EBB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3" creationId="{7CE830BC-8BE5-20A0-82C3-5056D407D1BE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4" creationId="{806B7320-D2F7-2C91-47D4-E10B57B94450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5" creationId="{29F5A67E-5306-7583-3E6B-9CBAC24D68C3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18" creationId="{99DAA2E7-9A9A-4A24-4810-BFC9E429CE43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19" creationId="{E7414211-C0FB-25EB-D4DC-BDE6485469BC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0" creationId="{AE8DF842-124C-AE00-1544-5F640E62259C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1" creationId="{D1420D4F-370D-DF8B-A28A-FCD51FF314E0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2" creationId="{0EB525EC-1812-8BF4-6035-2B4C2E396858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3" creationId="{4776E48C-1790-5A32-DAE5-40A0553CE6FC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4" creationId="{05941138-463B-09CC-EDEA-0C74E108619B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5" creationId="{64F0D840-71D7-BE70-2EAA-5F823695E133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26" creationId="{45461E37-F0C0-9619-CF95-DE52F8C9C9C5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27" creationId="{13923195-5349-D699-6FF3-DA46B2DECC8C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28" creationId="{851C6EF3-39DD-05CA-0877-509FE049C681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29" creationId="{C1D4E203-8879-91D8-96FE-A6C6D0F55D5A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30" creationId="{C1455ACC-CC44-382A-A30A-13E24F448D45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31" creationId="{C8D377B0-4DC5-04B2-B8AA-1FB979BD875D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32" creationId="{06DA2424-A504-7217-F98D-AC00C61DB6AC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33" creationId="{4E76BCC8-9422-1D2D-4773-9CBD8A91CD33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4" creationId="{16774F3E-918C-8647-C556-ED7F226F7580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5" creationId="{AF40164D-6EA5-4629-9EDF-E312A0728CF2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6" creationId="{3B3A111F-C455-14E7-F2DA-225426E2BDA3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7" creationId="{641BEAB1-5B32-E6F5-0643-AD38F7398EDD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8" creationId="{CEF52177-6B28-08D2-932D-A8EDDEFEBB9F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9" creationId="{A96AC704-EEE2-0F4E-7078-AA9B88F942F7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40" creationId="{E83B035F-26E7-D1AC-D4C8-A759F6AEE19E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41" creationId="{8D9B2CC3-BB23-4F10-E8E4-52823A1A22A1}"/>
          </ac:spMkLst>
        </pc:spChg>
        <pc:spChg chg="add mod">
          <ac:chgData name="Wang Haojie" userId="438431b7d8a16013" providerId="LiveId" clId="{FA541504-E348-4DF5-A859-36E18B6C8C15}" dt="2022-11-13T01:55:09.632" v="947" actId="164"/>
          <ac:spMkLst>
            <pc:docMk/>
            <pc:sldMk cId="3192807694" sldId="256"/>
            <ac:spMk id="856" creationId="{0FCB8CB5-2BCC-8CDB-2D5A-1FB20D7B6842}"/>
          </ac:spMkLst>
        </pc:spChg>
        <pc:spChg chg="add mod">
          <ac:chgData name="Wang Haojie" userId="438431b7d8a16013" providerId="LiveId" clId="{FA541504-E348-4DF5-A859-36E18B6C8C15}" dt="2022-11-13T01:55:09.632" v="947" actId="164"/>
          <ac:spMkLst>
            <pc:docMk/>
            <pc:sldMk cId="3192807694" sldId="256"/>
            <ac:spMk id="857" creationId="{C8762D7A-0704-BCDA-C4D5-CD09C761C87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63" creationId="{D0EA8364-0C04-6686-695C-6CB50AC69721}"/>
          </ac:spMkLst>
        </pc:spChg>
        <pc:spChg chg="mod">
          <ac:chgData name="Wang Haojie" userId="438431b7d8a16013" providerId="LiveId" clId="{FA541504-E348-4DF5-A859-36E18B6C8C15}" dt="2022-11-13T01:29:49.480" v="605" actId="14100"/>
          <ac:spMkLst>
            <pc:docMk/>
            <pc:sldMk cId="3192807694" sldId="256"/>
            <ac:spMk id="864" creationId="{E7208B17-6497-459D-E932-50626BFA64B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69" creationId="{221B84EB-5215-38BD-460B-AD6063FD31A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71" creationId="{70475128-7ECB-5BA5-0BDC-9B7D68C68BED}"/>
          </ac:spMkLst>
        </pc:spChg>
        <pc:spChg chg="mod">
          <ac:chgData name="Wang Haojie" userId="438431b7d8a16013" providerId="LiveId" clId="{FA541504-E348-4DF5-A859-36E18B6C8C15}" dt="2022-11-13T01:28:13.996" v="558" actId="14100"/>
          <ac:spMkLst>
            <pc:docMk/>
            <pc:sldMk cId="3192807694" sldId="256"/>
            <ac:spMk id="874" creationId="{97ADC832-141D-8C6B-6E11-2738756D40E9}"/>
          </ac:spMkLst>
        </pc:spChg>
        <pc:spChg chg="mod">
          <ac:chgData name="Wang Haojie" userId="438431b7d8a16013" providerId="LiveId" clId="{FA541504-E348-4DF5-A859-36E18B6C8C15}" dt="2022-11-13T01:28:13.996" v="558" actId="14100"/>
          <ac:spMkLst>
            <pc:docMk/>
            <pc:sldMk cId="3192807694" sldId="256"/>
            <ac:spMk id="875" creationId="{F6112620-C666-B9FB-8B13-69A2612F18A5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76" creationId="{7FC3BB2C-6492-2B7B-3173-D2BEC62CFD23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77" creationId="{CF59663A-19C9-2C80-F889-FBB182B7997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78" creationId="{BE7B8FC8-90E9-B5D5-DEFB-652E8AFB3BAD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79" creationId="{F81809C2-F651-A69E-6FE4-F430EFB5DE7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0" creationId="{C9E0B673-5860-10AD-08C7-138FCA7F7DA3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1" creationId="{27326B8E-3C14-7A83-F345-F9B2C39AF7A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2" creationId="{8F33DDBB-9653-9F11-E95D-CD496D87C676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3" creationId="{E680A701-BF6F-2767-3BB4-1FB18E7C570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4" creationId="{ED99BFAD-B79C-23FB-CC49-8C481B0AC1C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5" creationId="{80FE77F5-42BC-B8FB-7422-E115A800C2B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6" creationId="{A4194712-874E-B53A-64FB-5622F308EE66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7" creationId="{51A6E28C-B42D-119E-6F0C-A3637389AA0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8" creationId="{E9744107-1C63-128B-A82B-41359F002E8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9" creationId="{EDCE3830-680D-53D7-6108-CFED87BD477E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0" creationId="{42BF21F6-8823-BDEB-EDEE-5000486911FE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1" creationId="{0E402981-4529-8178-C707-B2590FADC834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4" creationId="{D0E7304A-F7B6-739E-3554-A422B0855554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5" creationId="{B919BE32-45FE-9E61-EE0A-A28DBEECEF4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6" creationId="{446BB5B9-7FB8-23FE-B364-08BCB7A2AD83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7" creationId="{39E14B56-F323-AB63-DAB8-B1A151EDF3A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8" creationId="{29A9B825-A4A9-168C-94E9-B9BBCF3731F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9" creationId="{8C29B8D1-7A12-BC24-1B8B-4CDA3FFC14C2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0" creationId="{B0304DC7-4FA7-9D48-DB88-234DDF89707F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1" creationId="{40C15588-3D24-9E08-9A26-89EA3EB7822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2" creationId="{C4C94F66-AEBA-A5AA-5FEE-0E35849F650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3" creationId="{82BDB2F2-604F-A95B-39AF-9DD0476AB74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4" creationId="{3B493867-BEE5-3CA2-890F-240D59416376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5" creationId="{E54F0122-C6FA-977E-2BBC-26BBF2CE4F54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6" creationId="{E04AD80C-E9E9-A4D9-C1E7-69C1F0B50702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7" creationId="{7DC8C1F4-76E7-E3A2-B84E-669CCE99F57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8" creationId="{16139924-6FDC-0512-AEC4-1194E060B5C4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9" creationId="{C8C746EF-5AA5-5F8F-24B3-473C8870CB0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0" creationId="{22658244-9874-EA92-6D93-2807558C94A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1" creationId="{0C4067D9-1234-F609-3BB8-62CC5CCD298D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2" creationId="{37D1F97E-5733-B885-3E58-D80006A284EC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3" creationId="{F1370860-9607-98A3-37B7-8D389233900C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4" creationId="{308B2C42-7049-DFDD-6FAB-C9D56499A3A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5" creationId="{4C864FA0-5F9A-0A07-E05B-59C93C5908C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6" creationId="{751D07A1-95AC-7230-683D-C6BFFE79DD7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7" creationId="{7E0805EC-E13D-FE41-60B1-587A8DF77A62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8" creationId="{681F1BC7-61CB-5F02-57C6-9C7BF10E57E2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9" creationId="{7C3838D8-899D-A631-AB27-D9A5CCB5790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0" creationId="{6993AE22-3570-AE31-DF42-C6261357292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1" creationId="{82A90400-F6FC-6AD3-2CDD-087D0B1FFB65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2" creationId="{60CFC8CD-CC22-3FF0-B1BD-42752AA377C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3" creationId="{314CD8D8-9087-FED6-DEA1-BD1FBA2E391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4" creationId="{CB624748-E6AE-4104-0F32-A5A5F973E91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5" creationId="{F1F8F704-42F1-4B50-C157-0BFEE3CF7E7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8" creationId="{8C42007D-E13B-3D15-EB1E-0797D00387CF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9" creationId="{A5A44630-7C54-8562-44A8-5A450E9428F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0" creationId="{E0936C1C-0508-EA24-8B98-A4AB37053E9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1" creationId="{DD80AD65-6200-6D38-9FA1-E21E3DF7A0BD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2" creationId="{4CFF222D-7865-D671-A077-D5D1B98244A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3" creationId="{E335FA76-9F3E-124C-18D3-298BAF33FBAF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4" creationId="{785D6112-0E63-8EEB-D728-3DC2E9A08D4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5" creationId="{D04C5584-9B60-E9B8-7D11-477375C93A0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6" creationId="{C2324CA7-0CD1-1E50-B756-28461219FDCC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7" creationId="{D994706A-7FB8-CADF-8CB0-9469120C221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8" creationId="{2160760F-9BD1-7139-1274-381243FB9A36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9" creationId="{CFD6D373-CA02-0613-8355-2C3D29328BD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0" creationId="{4DDC202A-26A5-6258-2AC1-C8BEDA82FCC7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1" creationId="{18545F90-2F40-1D49-935F-7231CCCE3047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2" creationId="{06A2AD0C-2D1C-BCDE-24F2-B911F6FC866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3" creationId="{9854686A-BEDE-13C9-D4A3-9D7B2B7BDAE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4" creationId="{F0E6BFD7-3BA2-6DF8-98B1-86D408EC015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5" creationId="{40B423AE-2BA4-B2D2-D081-BF30EF8D4147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6" creationId="{A6E00148-41F4-ABCF-7678-BE1B25FAA9B3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7" creationId="{63622FAA-ACC2-6772-DE18-0435D18C255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8" creationId="{560D1F34-2E95-86C3-2F06-A16B945C232E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9" creationId="{99CBF2B2-AA3C-935B-7711-163C79A6093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0" creationId="{2C8BF735-090E-8D20-ACB4-F89D7985CC82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1" creationId="{1A62C27F-CF1B-3A48-47A7-0827F11DA25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2" creationId="{3560F165-4C70-D226-108A-927EA00F3DA7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3" creationId="{6B59EC4C-DD08-7D6B-5DCF-35AD7A6EE85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4" creationId="{C0AC822C-5DCF-A496-6832-D439784F39B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5" creationId="{F2F24957-2C52-DAB1-F98E-F7074DD946D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6" creationId="{36356727-3E2E-8CD1-E99E-13D8B24602B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7" creationId="{A09DC10E-84BB-AD6A-1D58-3273D2237DF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8" creationId="{F395643C-5718-09F5-05B6-AE89A407B487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9" creationId="{E64EB83C-36F9-FEFA-5908-26D2D774D69D}"/>
          </ac:spMkLst>
        </pc:spChg>
        <pc:spChg chg="add del mod">
          <ac:chgData name="Wang Haojie" userId="438431b7d8a16013" providerId="LiveId" clId="{FA541504-E348-4DF5-A859-36E18B6C8C15}" dt="2022-11-13T01:29:05.855" v="566" actId="478"/>
          <ac:spMkLst>
            <pc:docMk/>
            <pc:sldMk cId="3192807694" sldId="256"/>
            <ac:spMk id="960" creationId="{D782CC45-99ED-595D-F17F-3D7114BBB475}"/>
          </ac:spMkLst>
        </pc:spChg>
        <pc:spChg chg="add del mod">
          <ac:chgData name="Wang Haojie" userId="438431b7d8a16013" providerId="LiveId" clId="{FA541504-E348-4DF5-A859-36E18B6C8C15}" dt="2022-11-13T01:29:05.855" v="566" actId="478"/>
          <ac:spMkLst>
            <pc:docMk/>
            <pc:sldMk cId="3192807694" sldId="256"/>
            <ac:spMk id="961" creationId="{4AE98C20-B63E-922D-6D34-A62653CD3AE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67" creationId="{5474E9B2-4125-E0FE-ED35-BCE45079681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68" creationId="{6664CCCD-FBF5-2154-7292-50983F947FDE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73" creationId="{82A173B1-9203-F993-2E69-F6E2508008BE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75" creationId="{68F8639E-C28B-6E87-ED80-0B65892B1E7A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78" creationId="{35D808AF-F8CD-E325-CF2E-7900961899D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79" creationId="{DA0B6E1C-9F60-32B2-57BF-FA6332FE01CD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0" creationId="{1C863BA0-D47F-338B-D712-790CBA718C3C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1" creationId="{8BC7812A-AC5B-1AB6-42C9-EEB86C80F1D4}"/>
          </ac:spMkLst>
        </pc:spChg>
        <pc:spChg chg="add del mod">
          <ac:chgData name="Wang Haojie" userId="438431b7d8a16013" providerId="LiveId" clId="{FA541504-E348-4DF5-A859-36E18B6C8C15}" dt="2022-11-13T01:29:03.252" v="565" actId="478"/>
          <ac:spMkLst>
            <pc:docMk/>
            <pc:sldMk cId="3192807694" sldId="256"/>
            <ac:spMk id="982" creationId="{9F228941-257C-F887-4838-4F876CDF9D5A}"/>
          </ac:spMkLst>
        </pc:spChg>
        <pc:spChg chg="del mod">
          <ac:chgData name="Wang Haojie" userId="438431b7d8a16013" providerId="LiveId" clId="{FA541504-E348-4DF5-A859-36E18B6C8C15}" dt="2022-11-13T01:28:57.706" v="563" actId="478"/>
          <ac:spMkLst>
            <pc:docMk/>
            <pc:sldMk cId="3192807694" sldId="256"/>
            <ac:spMk id="983" creationId="{E046DDE4-4C6F-C217-9061-C56ED56E31C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4" creationId="{36E744ED-97A7-EF62-354E-57BCD45353D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5" creationId="{974A753B-5389-0480-6228-E6CC3026C3C3}"/>
          </ac:spMkLst>
        </pc:spChg>
        <pc:spChg chg="del mod">
          <ac:chgData name="Wang Haojie" userId="438431b7d8a16013" providerId="LiveId" clId="{FA541504-E348-4DF5-A859-36E18B6C8C15}" dt="2022-11-13T01:28:53.370" v="562" actId="478"/>
          <ac:spMkLst>
            <pc:docMk/>
            <pc:sldMk cId="3192807694" sldId="256"/>
            <ac:spMk id="986" creationId="{F9E17860-5BA6-5FEF-66C4-5E7DEF1836E5}"/>
          </ac:spMkLst>
        </pc:spChg>
        <pc:spChg chg="del mod">
          <ac:chgData name="Wang Haojie" userId="438431b7d8a16013" providerId="LiveId" clId="{FA541504-E348-4DF5-A859-36E18B6C8C15}" dt="2022-11-13T01:28:50.383" v="561" actId="478"/>
          <ac:spMkLst>
            <pc:docMk/>
            <pc:sldMk cId="3192807694" sldId="256"/>
            <ac:spMk id="987" creationId="{F8B9083B-2841-7BF0-23E2-A88DC39A7CC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8" creationId="{6A766F12-F41C-4333-1A89-7D868177165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9" creationId="{EAC775BC-F392-0EB4-91FE-F24A99018ADF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0" creationId="{F7102A86-BA06-51FE-F8E9-CB6E344417D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1" creationId="{2D43A695-7E35-4D9D-AD61-F7513094611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2" creationId="{BE3C3B28-CE31-8112-1A22-A41E6278D1A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3" creationId="{3970CD02-0E5C-F430-73D3-523F1C6D413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4" creationId="{7AF32CB1-AA95-F44E-026D-8D7CDB635F8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5" creationId="{0D6FD3E4-408F-703E-E42B-72153CC7668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8" creationId="{EEECE34F-857F-00D5-FDF1-C5DDF28FAB9F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9" creationId="{917A1BA4-2F2B-4713-4C31-26F476F4F69D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0" creationId="{E1AB1B1C-E157-AC4B-90FE-B3839E7CC8E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1" creationId="{036F07F9-C231-6FB6-F699-1FB4697AA81F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2" creationId="{6DD63D23-3028-F096-E3F9-1D7DAF21930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3" creationId="{BF8B4355-C2A7-8CEB-30AE-8E6DC79C439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4" creationId="{A2AE4E9D-8493-F1B1-367A-C2B7345B88C7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5" creationId="{F8C3B573-12AF-7521-F5F8-FA325C16DAC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6" creationId="{2D7A7B21-241D-8E87-DBB4-DC49206B87A8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7" creationId="{37C8FC20-2549-82F8-C4C7-1B7A9CF51AE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8" creationId="{ED054780-CFE2-66A9-985C-027BBC70863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9" creationId="{678D69FC-9CA6-6230-51BC-236C20E3CC3E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0" creationId="{404EFDC2-C5FD-04A1-B0BC-CC7219ACFCCA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1" creationId="{8D5A3019-51A4-8E73-BF04-5644BFE8BAB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2" creationId="{A5228970-F796-DDD6-0F3A-185167D765B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3" creationId="{2342B505-560E-40BB-1752-72531C51FFD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4" creationId="{1DDF8BE7-48B2-04F1-03FF-3AF4AA6A7C3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5" creationId="{18218437-DB57-3160-1991-81014101F9C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6" creationId="{198A9F7E-D199-FE35-3409-BC7F4C1EF48C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7" creationId="{CD6E586C-F6B5-DA7B-74C6-1E8E1E9106C3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8" creationId="{76976FF0-B3EE-B966-0891-BEF40A1C256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9" creationId="{6228E52A-B7EC-3751-AC2F-A0800F7F839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0" creationId="{C2CBD72F-053A-14E1-8910-8ADC5D3D56F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1" creationId="{F7D81C10-DFD5-DD01-40B3-6077E6CD851D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2" creationId="{0B6D7ABE-94E9-5518-6359-D3AF6A3BB39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3" creationId="{2DF539E7-5997-33B1-DE51-DDBC5292ED87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4" creationId="{40EABDE5-B99F-CBF8-19EE-9EAC38B7686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5" creationId="{7A7A430A-ABD1-8652-6A8D-D1BCE1F3EA01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6" creationId="{6897385F-088E-8319-2732-C900F6BD562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7" creationId="{0F5BDB67-813E-F5F7-BCB5-9F43B49329AF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8" creationId="{24EEF82B-76CD-6BB3-D0D8-05DFF09A456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9" creationId="{D868F653-C498-D22B-1D7A-189540C99D6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2" creationId="{FE3EDEDD-5B42-2A78-7F3F-67DEEC62F471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3" creationId="{1A866C01-CCA3-061A-CF07-70E8136A48B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4" creationId="{FB094690-FE17-B096-528B-FE97DD8A8A2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5" creationId="{EA2CB409-9176-2685-9B80-A2DE5F0E75D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6" creationId="{E76BA870-C9B2-7FCE-FC89-02699660FEC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7" creationId="{DDC54238-89E5-0894-5954-08A1DB24E411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8" creationId="{2ABDB66D-C82E-34F4-DE73-89587A42F4F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9" creationId="{3E66D893-C471-CC32-D3DC-AEE84C69871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0" creationId="{A7B47C8B-5A85-C2A0-7E5A-772E1752C6AC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1" creationId="{17B6F8E9-ACFA-612B-D693-1910D0DC1A8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2" creationId="{80383544-31A0-AE20-2BF5-DAB4323E5D77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3" creationId="{03B3FF3A-94E8-938D-A394-AD3097C99B6A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4" creationId="{343BAF43-F7C8-56F8-A1C1-25ED6E1B75A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5" creationId="{8C4DFF10-A999-86D4-D3B8-6A9D8151073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6" creationId="{45D6B986-74EB-053D-13F8-BC9EEED9057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7" creationId="{F5F642D1-0480-5AF6-0B8D-54BBC444FE28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8" creationId="{496EA327-4E0D-736C-BC76-E027A60779C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9" creationId="{30E46FE8-362C-12EC-3370-F9ECBA2A23D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0" creationId="{895ABA08-B57B-6661-774A-86F1B353307F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1" creationId="{BC4D3F0C-18DB-94E0-571F-3299F3172441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2" creationId="{0226930E-6DF4-317A-E7EC-7A2F4BED5EE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3" creationId="{34A9714B-1C20-B3CA-054F-3FBBAE12A0A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4" creationId="{F6671D6F-F5AF-68EF-1D07-E8CA20EB44F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5" creationId="{62D9CD61-95CD-331B-BEC5-10A85D390BD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6" creationId="{D783C58F-AFBF-0682-4C28-51C0FF6EC21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7" creationId="{123021F0-8BFE-D918-9F70-64EB8D4D049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8" creationId="{2E28CD20-3EF0-CE7E-7B5A-942478B0897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9" creationId="{36B407D0-390F-0829-0DA3-071F232BDB4E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60" creationId="{15CC91D9-EC59-F241-E463-AE7B10A5C553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61" creationId="{D22D39D6-5682-6804-F63C-039A4CB0B688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62" creationId="{17A99E1B-2400-E9FD-743C-EA7652B8095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63" creationId="{F5CAE82C-78ED-8589-01E0-D8E70C4E0916}"/>
          </ac:spMkLst>
        </pc:spChg>
        <pc:spChg chg="add mod">
          <ac:chgData name="Wang Haojie" userId="438431b7d8a16013" providerId="LiveId" clId="{FA541504-E348-4DF5-A859-36E18B6C8C15}" dt="2022-11-13T01:55:05.255" v="945" actId="164"/>
          <ac:spMkLst>
            <pc:docMk/>
            <pc:sldMk cId="3192807694" sldId="256"/>
            <ac:spMk id="1064" creationId="{00DCBBCA-2707-E45E-6031-615D78752F32}"/>
          </ac:spMkLst>
        </pc:spChg>
        <pc:spChg chg="add mod">
          <ac:chgData name="Wang Haojie" userId="438431b7d8a16013" providerId="LiveId" clId="{FA541504-E348-4DF5-A859-36E18B6C8C15}" dt="2022-11-13T01:55:05.255" v="945" actId="164"/>
          <ac:spMkLst>
            <pc:docMk/>
            <pc:sldMk cId="3192807694" sldId="256"/>
            <ac:spMk id="1065" creationId="{20EC82E0-5829-8EF0-6E1F-D701391540CC}"/>
          </ac:spMkLst>
        </pc:spChg>
        <pc:spChg chg="mod">
          <ac:chgData name="Wang Haojie" userId="438431b7d8a16013" providerId="LiveId" clId="{FA541504-E348-4DF5-A859-36E18B6C8C15}" dt="2022-11-13T01:38:12.313" v="750" actId="1076"/>
          <ac:spMkLst>
            <pc:docMk/>
            <pc:sldMk cId="3192807694" sldId="256"/>
            <ac:spMk id="1071" creationId="{9BB48711-A3F4-C31E-5B7C-7675D421C9F6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72" creationId="{F4267AA6-B43A-BC21-B023-6C3A77B2F158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77" creationId="{8D9CC785-44F6-400C-6898-5770A677F6D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79" creationId="{914DEF83-69EF-CD3B-5306-00B97A1FEEC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2" creationId="{B3088B5D-3FB2-74EA-410E-457C2EF69F89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3" creationId="{26A4B98B-F551-6617-3366-FE17723F876C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4" creationId="{E3E9E7C0-F872-FDB0-4D25-13C03A0FBE6C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5" creationId="{933550DA-2B69-F0B5-46D6-513722B8F3DB}"/>
          </ac:spMkLst>
        </pc:spChg>
        <pc:spChg chg="del mod">
          <ac:chgData name="Wang Haojie" userId="438431b7d8a16013" providerId="LiveId" clId="{FA541504-E348-4DF5-A859-36E18B6C8C15}" dt="2022-11-13T01:29:28.267" v="572" actId="478"/>
          <ac:spMkLst>
            <pc:docMk/>
            <pc:sldMk cId="3192807694" sldId="256"/>
            <ac:spMk id="1086" creationId="{BDD7578F-7BDE-9CC9-BDD6-9926C9ECF179}"/>
          </ac:spMkLst>
        </pc:spChg>
        <pc:spChg chg="del mod">
          <ac:chgData name="Wang Haojie" userId="438431b7d8a16013" providerId="LiveId" clId="{FA541504-E348-4DF5-A859-36E18B6C8C15}" dt="2022-11-13T01:29:24.584" v="571" actId="478"/>
          <ac:spMkLst>
            <pc:docMk/>
            <pc:sldMk cId="3192807694" sldId="256"/>
            <ac:spMk id="1087" creationId="{F3E241DC-9C7C-7617-548C-1D5BBADEC861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8" creationId="{393D6613-C2C4-251D-A23E-3DEAE451573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9" creationId="{28C18DB5-149C-B6BC-52B3-41C79FD1F142}"/>
          </ac:spMkLst>
        </pc:spChg>
        <pc:spChg chg="del mod">
          <ac:chgData name="Wang Haojie" userId="438431b7d8a16013" providerId="LiveId" clId="{FA541504-E348-4DF5-A859-36E18B6C8C15}" dt="2022-11-13T01:29:19.777" v="569" actId="478"/>
          <ac:spMkLst>
            <pc:docMk/>
            <pc:sldMk cId="3192807694" sldId="256"/>
            <ac:spMk id="1090" creationId="{D2A66043-5171-4E86-CF91-0CB4EEA738AB}"/>
          </ac:spMkLst>
        </pc:spChg>
        <pc:spChg chg="del mod">
          <ac:chgData name="Wang Haojie" userId="438431b7d8a16013" providerId="LiveId" clId="{FA541504-E348-4DF5-A859-36E18B6C8C15}" dt="2022-11-13T01:29:22.259" v="570" actId="478"/>
          <ac:spMkLst>
            <pc:docMk/>
            <pc:sldMk cId="3192807694" sldId="256"/>
            <ac:spMk id="1091" creationId="{476587EB-570B-CD80-E1BB-5444AF04BE3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2" creationId="{DBFAE2B9-7C82-C809-D62F-7CEDA8FA64B7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3" creationId="{638C39CA-49E2-D5CE-E9C5-0C872E11820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4" creationId="{73FAEE55-8D29-1165-7A42-9D3BA98E6E5F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5" creationId="{6D2550A1-C517-CAEB-6598-1C0B820447B4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6" creationId="{A90519D9-47A5-7BE4-BF9F-6D8A096C0ECF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7" creationId="{B2C3AC7E-685E-851D-C532-81BF8DA23C2C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8" creationId="{C633DBE8-443F-E199-735C-B6464D95E9EC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9" creationId="{D5DF3DF5-22DD-4B9B-4ABE-27973951066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2" creationId="{9260E32A-3B9A-6B70-45C6-074EBC98054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3" creationId="{872F7304-CFC5-A46E-9075-371358190CE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4" creationId="{1A7B088B-1FD6-3953-D199-A802AE0F1E36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5" creationId="{C27DA4BC-FA57-235B-54CE-BB0CC0E7EE8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6" creationId="{CA75FB68-1B11-C416-ACEC-D034B306A388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7" creationId="{8A992531-3A30-035A-8EE3-01FD9B13C318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8" creationId="{2A462C66-D68D-0CBF-9591-36D283D97A3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9" creationId="{430D4A77-0D10-B09C-1012-38C0AF61FAC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0" creationId="{A20264BB-8A9A-4690-0C23-D61E38FF8D7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1" creationId="{5F06903C-1072-A4A4-6295-6D19F0867C1F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2" creationId="{15081A7D-445B-871E-A7A8-117FC641A49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3" creationId="{B3237C14-97D5-F54F-8072-FD238BB5491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4" creationId="{74677C72-10B6-9E99-D5BC-03147E830F2F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5" creationId="{1D85022C-49EE-55BA-732B-D5F8D7DBF95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6" creationId="{568EECFD-7248-C302-E8D5-D44A8527154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7" creationId="{DF33FAD7-3FA6-E8E4-5B4F-CC0938E6986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8" creationId="{5C93497F-AF32-FDFD-114A-833ABCB84A8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9" creationId="{9C4EE8F2-82FC-95A0-55DD-55EB261CF6C9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0" creationId="{B0F77653-D8B7-19B9-2F5F-04F2C5DBCBB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1" creationId="{13E57757-D579-9084-DD11-07269466549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2" creationId="{7435BA23-89C6-5642-2334-D48CAF6762E9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3" creationId="{EF81B867-C1E0-F2EF-63BA-3710D6B86DC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4" creationId="{45463F0F-FF28-3C5E-6940-788D24C10C9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5" creationId="{159FE7A5-F577-E4E2-93D8-5754ED6CE568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6" creationId="{581B35ED-E538-0A0E-59C2-17AC49DF6F57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7" creationId="{6BED3DE9-C6DD-141D-59C5-012A7AE9A4A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8" creationId="{1C6CC7FD-03FB-1A5F-9FB2-58CF946E4FD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9" creationId="{F891B08D-54EE-63AA-25C6-5559A9344BD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0" creationId="{4849C5C0-3A7D-5F79-0DA8-A0E93C0238A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1" creationId="{961785A1-1D06-285D-E765-CB883748AE1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2" creationId="{D474B5EF-94F1-82A6-2C52-B603A5E3406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3" creationId="{D73DDC7C-44B9-6FA9-9AB7-C05B335338B8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6" creationId="{5D4C5EB9-D4B1-D150-7024-4D0AC2435427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7" creationId="{1B0CA850-AED8-B89D-A25D-269F49A2882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8" creationId="{31B5FEE3-B3AA-DCE3-11F8-AA6EA9993F90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9" creationId="{5457E93D-B7DF-C240-EAE2-70BC4A374270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0" creationId="{0742997C-6DE3-555E-83C9-D84B5252EF0C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1" creationId="{4DE41369-81FE-27A2-67EF-D73A57D10E3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2" creationId="{6A7CB1EA-6729-40E2-0F3A-843DA60E9A87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3" creationId="{5E2D832D-DDA8-EA98-5337-F17E3A468E49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4" creationId="{1F1CA64A-6AF4-D20A-3438-C88637927E5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5" creationId="{07264884-82E9-08E5-EA59-A694BE5D62C6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6" creationId="{FA3F25D2-2BB8-0B62-79B0-80669E901DBF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7" creationId="{9D3EBAB2-8AE4-D8C9-860F-261E92C7CC3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8" creationId="{CD1B2C9E-FBDD-D75B-1345-0656D62DAD9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9" creationId="{59E12F73-1BC3-8DE8-ED80-E17A002D48B6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0" creationId="{4E8A1919-36BC-85A9-0719-AB074833529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1" creationId="{CD8D9208-2AC6-D429-D295-6662E4A3A16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2" creationId="{A6B3BE3C-9A59-A20C-D659-7A421A0FE4F1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3" creationId="{38078857-4657-BE59-AF3B-E5F0A73E4AD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4" creationId="{426BAAF1-4A12-C81F-39BA-70F69EC81AD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5" creationId="{9E5D1799-0125-8747-F374-11779A015AD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6" creationId="{AA0FD2A7-BDD3-E1F8-E863-33B09C170716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7" creationId="{8D8328DC-AE49-5291-42ED-89405E76CC5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8" creationId="{C723F12B-7E3A-FA53-B632-837CEDE64EF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9" creationId="{17F3AE81-892F-71D2-8B74-E5A598751BF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0" creationId="{6264543E-188F-DBC1-3A8A-9E10D111D4E9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1" creationId="{75CB21FA-B358-FE2F-45A3-F087B9EAE5E4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2" creationId="{9AA8A5AB-7D45-16EC-823B-6732BEDCD27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3" creationId="{17B825F6-30B8-892F-687F-E1047F6D4A7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4" creationId="{ECD8CF87-1457-6759-F82E-455CF456FED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5" creationId="{8D98DD13-4242-9C48-41BB-B270E8335DE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6" creationId="{D480A1C3-FE1C-BB79-1EC7-D6D2D064F8A7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7" creationId="{97B0085F-692D-3C46-E760-8E01E34CE223}"/>
          </ac:spMkLst>
        </pc:spChg>
        <pc:spChg chg="add mod">
          <ac:chgData name="Wang Haojie" userId="438431b7d8a16013" providerId="LiveId" clId="{FA541504-E348-4DF5-A859-36E18B6C8C15}" dt="2022-11-13T01:55:03.200" v="944" actId="164"/>
          <ac:spMkLst>
            <pc:docMk/>
            <pc:sldMk cId="3192807694" sldId="256"/>
            <ac:spMk id="1168" creationId="{66185DE0-0EAF-14CA-9EE2-B1B75FDE2317}"/>
          </ac:spMkLst>
        </pc:spChg>
        <pc:spChg chg="add mod">
          <ac:chgData name="Wang Haojie" userId="438431b7d8a16013" providerId="LiveId" clId="{FA541504-E348-4DF5-A859-36E18B6C8C15}" dt="2022-11-13T01:55:03.200" v="944" actId="164"/>
          <ac:spMkLst>
            <pc:docMk/>
            <pc:sldMk cId="3192807694" sldId="256"/>
            <ac:spMk id="1169" creationId="{81B267DE-6E29-B0A4-D28B-3640417C8B5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75" creationId="{F0EF34AD-B522-E8CA-A348-C33678CB6149}"/>
          </ac:spMkLst>
        </pc:spChg>
        <pc:spChg chg="mod">
          <ac:chgData name="Wang Haojie" userId="438431b7d8a16013" providerId="LiveId" clId="{FA541504-E348-4DF5-A859-36E18B6C8C15}" dt="2022-11-13T01:30:53.434" v="680" actId="14100"/>
          <ac:spMkLst>
            <pc:docMk/>
            <pc:sldMk cId="3192807694" sldId="256"/>
            <ac:spMk id="1176" creationId="{6D4886D7-0935-9E58-6738-D115064D9A0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81" creationId="{412C768B-2C5F-A3E7-ED65-3A290E03C4EA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83" creationId="{BE498955-F602-5B4C-0BE6-BF090499DE5A}"/>
          </ac:spMkLst>
        </pc:spChg>
        <pc:spChg chg="mod">
          <ac:chgData name="Wang Haojie" userId="438431b7d8a16013" providerId="LiveId" clId="{FA541504-E348-4DF5-A859-36E18B6C8C15}" dt="2022-11-13T01:30:15.962" v="621" actId="20577"/>
          <ac:spMkLst>
            <pc:docMk/>
            <pc:sldMk cId="3192807694" sldId="256"/>
            <ac:spMk id="1186" creationId="{92D47360-15DB-143A-0BCA-30CF8CF5DE07}"/>
          </ac:spMkLst>
        </pc:spChg>
        <pc:spChg chg="mod">
          <ac:chgData name="Wang Haojie" userId="438431b7d8a16013" providerId="LiveId" clId="{FA541504-E348-4DF5-A859-36E18B6C8C15}" dt="2022-11-13T01:30:36.887" v="649" actId="20577"/>
          <ac:spMkLst>
            <pc:docMk/>
            <pc:sldMk cId="3192807694" sldId="256"/>
            <ac:spMk id="1187" creationId="{2511B182-10AB-B96F-4FD2-41D39F314EEB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88" creationId="{CA6F8862-D847-8DF4-D9AE-4657E01A3E4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89" creationId="{4160F038-A5B9-5CA0-99C9-E70217B67B9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0" creationId="{483E482E-F023-8B8D-62B6-9BE9937B7AD3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1" creationId="{201CE820-761A-E49F-A4A2-18C02414D79E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2" creationId="{0FE3F044-B35B-C957-44BE-2F8284D6088E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3" creationId="{C0D0C9CC-EFBF-4BB6-6AB9-65512B9FEE8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4" creationId="{156A34B1-2387-023F-837D-664B9C736DEC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5" creationId="{872CB510-DEEB-CC17-4F27-5A2C2FD4D75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6" creationId="{D1A730E1-E3E8-CE63-5B39-C1267E110F04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7" creationId="{6685D34B-A033-75E0-373C-5CCA6FE0C713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8" creationId="{B0F9CBCB-1AC7-6B80-98CB-B41C8C66FA03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9" creationId="{EDC40AAC-6C02-A60C-FBD9-6C00CBF0095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2" creationId="{FB43F7B9-C103-0C05-38F0-B40063493E65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3" creationId="{76611BD9-A825-35AF-B3A2-5BAF1BA53A86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4" creationId="{C17CD412-B512-B1B6-0364-D8F097E360BC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5" creationId="{133F1529-891F-3856-F161-FC06722FA032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6" creationId="{B23236D4-5297-6BE5-169B-909251657DBC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7" creationId="{DFA9B8C0-F4A0-35B7-B4C9-E617C6AC059A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8" creationId="{E5B15CA5-9D80-0228-BF7B-B1503212747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9" creationId="{39D87DBF-DDF8-18C6-DFF9-2A3FC8078802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0" creationId="{16508875-2BFD-4A90-F9F1-48BCAE4064B4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1" creationId="{A416AF8D-59F5-6022-772E-34F12A1616C2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2" creationId="{121EA32F-00D0-7D1F-A4BD-D05F851EF046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3" creationId="{128B00F9-D63A-2BCE-6EC9-790A20BD8DC7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4" creationId="{47104519-9878-5786-34F0-AE2D0114F20B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5" creationId="{9F1FACF6-F9B3-769B-E44B-19376BE8D23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6" creationId="{72DCDCE4-AFFF-FE3E-21BF-A2BD38273E1D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7" creationId="{A374D97E-0EDE-2573-A81A-21C97A319574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8" creationId="{0B333143-455B-D29A-6151-80F17EDA6886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9" creationId="{535B2447-9F06-762D-B96D-49DC00CF32BC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0" creationId="{DED22107-EBE0-D9DC-C351-7B8108F3FCF9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1" creationId="{68A73F79-6873-E0D9-3F10-6C58F324FB6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2" creationId="{1BAD6D55-CFB2-A2FA-ADD2-5FE5D87A57F5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3" creationId="{175B21F8-4E66-0925-00CB-B5294711350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4" creationId="{B9657EC0-FA1E-2163-473E-150264A7B15E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5" creationId="{16218CB0-BF53-CE66-5394-58C06A6525A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6" creationId="{AE79B072-4107-CD9B-BA2B-6D2529A3DF0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7" creationId="{0A481624-1D63-AB87-2A9B-4001D5065D2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8" creationId="{80576062-8276-F421-AD1E-3DE2F198638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9" creationId="{134D127F-0CBC-57F2-B336-2DA20F88C3EE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0" creationId="{22E7ED98-1C66-F51C-A5FF-8E0FF1F5C61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1" creationId="{A51B525B-DEC9-F79C-3B6A-816D7BB5611A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2" creationId="{D41DEE3B-C922-768C-909E-D5CECDCDB32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3" creationId="{7BDB4C71-E801-E39A-1131-2211E5FCF5E9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6" creationId="{F0ABECB1-4484-CCB4-580C-7E1E1933F0BE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7" creationId="{7973C0A7-07B1-7F8F-E659-A38125FA2717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8" creationId="{1F5BFF36-4493-2384-EC67-A9CE3C4B288D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9" creationId="{8C7175EC-8A27-CAB9-7D5A-F1099947BDAC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0" creationId="{23CF35F0-6AC6-4EF7-821C-379AA97DB3C4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1" creationId="{1E4888A9-F075-12EF-E5A7-BF17027695F6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2" creationId="{7C1A344C-77BD-2DF0-4EA6-C0E0CA8FCF0D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3" creationId="{28A7AE41-BD6D-9563-AC03-27DAF7DAB26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4" creationId="{88BC93DB-FDF0-EC82-2924-BA9F42354E74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5" creationId="{96C6118E-4C24-35CE-054E-72DADFB9F503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6" creationId="{4C0907D1-2467-762F-E15B-6A5FBD56499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7" creationId="{4B0884C4-CACE-B83D-9ECC-D8C4D46EC52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8" creationId="{AFC144B2-A986-D465-23FF-6A6C64C003C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9" creationId="{FC7E3114-B596-A7A0-F2BF-27752E2867A5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0" creationId="{B0917E3A-C66D-0F0B-082E-0C51F168E8E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1" creationId="{BCEB7D0D-4F1C-AD8E-3610-96030D33C5D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2" creationId="{E71F274D-CB8B-EAAE-DAE3-3BE98188AEA5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3" creationId="{A39069CD-DE87-2F4C-4C53-9A1CB67F544D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4" creationId="{EFBF1B5B-BCD7-36A8-9E54-79253F8B018B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5" creationId="{A8097706-7D3E-067A-79C6-6D0AEB177FF3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6" creationId="{63280316-7F2C-29F5-434B-90774484CDE2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7" creationId="{856D5578-EAA6-0F51-E99D-FE78C2526D6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8" creationId="{692B5130-57F2-2627-66F3-55A6BD16566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9" creationId="{6FC04118-C16B-16D4-30DF-2BB8B76B98C9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0" creationId="{FB9BB7AB-7D85-4058-C98F-1A29EFFAC66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1" creationId="{BE7B7F2F-E092-380F-6C1C-4EFFD2F00AB6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2" creationId="{05118AAE-6AC7-790C-98F1-D91839A5B2D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3" creationId="{66E56B27-10F6-40EF-92F4-C08E00B7136B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4" creationId="{8643F7CE-F2AB-F3B6-D77F-116C067F593A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5" creationId="{11F10171-CEA3-34CC-2154-855A90E7708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6" creationId="{2E983F6A-AC3B-7A4F-7156-7E40B3DF15D2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7" creationId="{B24F406A-89CF-551A-1CDF-D6989D8BC02D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69" creationId="{B3E9ACF9-C4ED-585F-8959-FF872287D00C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0" creationId="{0355DC0C-7B04-E229-F0A0-7DF842F50652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1" creationId="{18FDF445-9059-06CE-D9C9-DB17CF692B02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2" creationId="{1E125534-F2A9-477C-3F31-1ED74DDE9808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3" creationId="{B97F36E0-9C18-A916-B4F1-A9F453F5E36B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4" creationId="{DAE6E0B8-BCD3-8B00-CECB-32FCE103B47A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5" creationId="{8EEA63A6-9000-E0B4-E18F-F9A3F56DAE81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9" creationId="{D4217B53-C08E-E337-206E-B700075B54C5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0" creationId="{9931D7E6-8193-08DC-B169-7ECD37236CCB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1" creationId="{DF22ECED-89D6-AEDE-71F3-B6598F6FFDAE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2" creationId="{FBAFCAF1-E8CF-9850-DCBB-93D61DFF078D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3" creationId="{C9C24AA8-54D7-B9A9-7A60-067EB6B5C000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4" creationId="{09E928B4-0AD6-A13B-B6D1-C030BCBC63F4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5" creationId="{12C56EC1-ED62-5CD1-7D58-C4C643D106BA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6" creationId="{89F5124A-547F-D357-D3A4-F56FC1EF773D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7" creationId="{4A42E5E3-FAF7-804A-B073-213BD61BE798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8" creationId="{C6BFF985-16E8-F0D6-E9BB-571F2A4F4F63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9" creationId="{4D3C1829-03D5-8312-434F-685E093EAA3A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0" creationId="{FD3C3639-84A4-C4A6-B1B4-45DA0384902C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1" creationId="{E3CC0558-D548-38E9-13A6-5E79423DBBE4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2" creationId="{823133FA-FD45-1026-F1AD-F5E2501651FE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3" creationId="{1E48C159-EC5E-5A3F-5AAC-2B138F50554A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4" creationId="{ED700E86-8F04-8DA5-D93F-89AFB0F9D441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5" creationId="{1DDACB48-9F4D-9E07-D8E9-696868230CC4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6" creationId="{1AE9E9F1-4E1C-B2CB-43C7-012A1F2A96AC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7" creationId="{85F8A271-8643-B183-D990-37D16DE046DF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8" creationId="{7C677318-EBC4-2F99-9990-77BD636B9D5E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9" creationId="{2A43AB03-ADD1-28B4-5439-5B17CEF6B2DB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0" creationId="{8B40B475-ECD3-E093-79A2-0DA78173F8C9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1" creationId="{599C333A-AB26-AFF8-0529-1D555D146EF5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2" creationId="{EB031C34-F389-8DB0-B6A2-ECB10EC9E81F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3" creationId="{9336EBBC-FD4B-6B56-A8CE-5612BC15DDAF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4" creationId="{919494D8-DF9B-2044-0F8D-BCF57D5F9B79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5" creationId="{8D85358C-CCD1-DA2A-46DA-FC71AF8A4981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6" creationId="{003B549C-3C70-2D0B-6F6F-F6327C4A438F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7" creationId="{5A6762C9-1CBA-A8A7-65C7-84CA976711D3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8" creationId="{29F8D0B1-6B56-623D-4A06-0026649C1AF0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9" creationId="{84D95C75-2792-7783-B6B2-7E2CADA0E1BC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10" creationId="{8928F5DD-A7A9-E3DF-BDAE-50A7C22CE39C}"/>
          </ac:spMkLst>
        </pc:spChg>
        <pc:spChg chg="add mod">
          <ac:chgData name="Wang Haojie" userId="438431b7d8a16013" providerId="LiveId" clId="{FA541504-E348-4DF5-A859-36E18B6C8C15}" dt="2022-11-13T01:40:06.137" v="762" actId="164"/>
          <ac:spMkLst>
            <pc:docMk/>
            <pc:sldMk cId="3192807694" sldId="256"/>
            <ac:spMk id="1313" creationId="{1BC27DCF-4988-C971-2AC3-8AB30B756E95}"/>
          </ac:spMkLst>
        </pc:spChg>
        <pc:spChg chg="add mod">
          <ac:chgData name="Wang Haojie" userId="438431b7d8a16013" providerId="LiveId" clId="{FA541504-E348-4DF5-A859-36E18B6C8C15}" dt="2022-11-13T01:54:58.576" v="942" actId="164"/>
          <ac:spMkLst>
            <pc:docMk/>
            <pc:sldMk cId="3192807694" sldId="256"/>
            <ac:spMk id="1314" creationId="{8EBBE314-D408-103F-B666-1E25CF3CA6A7}"/>
          </ac:spMkLst>
        </pc:spChg>
        <pc:spChg chg="add mod">
          <ac:chgData name="Wang Haojie" userId="438431b7d8a16013" providerId="LiveId" clId="{FA541504-E348-4DF5-A859-36E18B6C8C15}" dt="2022-11-13T01:54:58.576" v="942" actId="164"/>
          <ac:spMkLst>
            <pc:docMk/>
            <pc:sldMk cId="3192807694" sldId="256"/>
            <ac:spMk id="1315" creationId="{369EFF25-481A-26AD-A874-BC0725B965EA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19" creationId="{4FA46253-34AB-3BB2-B2B3-633FDDB49153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0" creationId="{E44FF61E-98F0-9D2F-1B94-E98CDCFEB3BF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1" creationId="{B072C786-C039-286B-540D-EA2F8F8801F1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2" creationId="{9B729AB4-5772-1BE4-6BD5-853AC15CF11A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3" creationId="{39D17051-437E-D97F-6E0B-4B5F19DADC63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4" creationId="{2B09A897-6EA3-DC59-F690-6C83A64C4C96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5" creationId="{87A45B1C-B6E7-7D1B-E778-1A84A1D9ACE1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6" creationId="{4855E0B9-2296-A4F2-F505-E941E8BADF84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7" creationId="{62D786C8-DE5F-EBCD-991D-6D6BE8D28382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8" creationId="{9FF52777-B22B-3F6B-65E4-1DBFDE85A99E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9" creationId="{C03FED7C-F602-7425-C8A9-07959E75813F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0" creationId="{46DBA371-87B2-7095-BF11-639031ADFE74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1" creationId="{2689B00A-86CC-F3D9-6DF9-618A9DCD6330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2" creationId="{4BBA70CF-A598-FD76-AD0F-479F2B605F99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3" creationId="{DD6B8A19-50E5-513C-7605-70BB8B277A78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4" creationId="{558F7E89-17FC-09F7-1EC0-5B93880C3AB4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5" creationId="{F6646FB6-2D33-BEC2-9E81-C756774B5163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6" creationId="{2F268332-C26A-B2B5-FAE1-A163E95A78CE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7" creationId="{D177D654-4689-3EA5-DB06-64A1C9309EDE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8" creationId="{B5CFEA0D-8688-3F96-3EB7-2F141AB13042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9" creationId="{48539212-85EF-EFE9-4E7F-3D78644A1872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0" creationId="{CC5C0794-91E6-E76C-FCAD-1DDE6DDA740C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1" creationId="{E87E40B5-E91B-E826-F2C2-FB0023798421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2" creationId="{5E28F57F-EA3C-C251-1E63-CA8AF0506BCD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3" creationId="{1E168D22-0C4A-098F-DB91-B2D0972E1F2D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4" creationId="{85B97272-BCC8-1B37-D88F-D38499966A4D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5" creationId="{515943A5-FB3E-8DF5-0E33-BEB0F7CD4A7D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6" creationId="{B7EE752B-89BB-94B8-E2E7-434882E3E177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7" creationId="{B3F052B3-3982-CA2B-3429-0DA4BE2E17ED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8" creationId="{A002FFB3-4674-92DF-3AF5-18A4A7ED25F8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9" creationId="{82FD9C96-5BF6-7F0A-D306-17BE2B6AC915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50" creationId="{4939198B-85F8-732C-C4E2-6242A11DEC52}"/>
          </ac:spMkLst>
        </pc:spChg>
        <pc:spChg chg="add mod">
          <ac:chgData name="Wang Haojie" userId="438431b7d8a16013" providerId="LiveId" clId="{FA541504-E348-4DF5-A859-36E18B6C8C15}" dt="2022-11-13T01:40:06.137" v="762" actId="164"/>
          <ac:spMkLst>
            <pc:docMk/>
            <pc:sldMk cId="3192807694" sldId="256"/>
            <ac:spMk id="1351" creationId="{367B477B-D52E-F532-D464-EBA83C6F7FC0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55" creationId="{B708BE1F-C346-D36D-3509-EA703A9F933E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56" creationId="{5CC84F74-229D-B5BE-6488-AA5C8C722F5C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57" creationId="{596081F6-E06E-2EC3-0933-4CE1C241D0B0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58" creationId="{CC0B64D6-3894-B766-4405-9621B3BD6C63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59" creationId="{30360E8B-7974-BFAE-4758-7BADBA51BFB0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0" creationId="{A30A773D-761F-D42D-20BB-F0833CC13807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1" creationId="{336A4B55-1997-D8B2-E734-D5549AE10D58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2" creationId="{F4E802B6-DAA4-D994-F8AA-26915CA59ED7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3" creationId="{B8FAC8D9-CBD3-8AD6-2AA4-85CC611F6412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4" creationId="{146E97EE-7EFD-B90E-E693-175428A3D844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5" creationId="{443546F1-A033-1C7E-F0AA-9FBD0F9BEDDF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6" creationId="{99813480-571A-E79B-7C73-AA9925A408EC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7" creationId="{2B529908-1A05-8DDF-425E-728151D408A6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8" creationId="{BC3AC705-C4FB-59FD-844F-627177E1FF0A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9" creationId="{E90156E9-5A8B-5693-1579-024F7D26A0A2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0" creationId="{67867593-F6BF-43DE-5D9D-1F3B46FD88A1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1" creationId="{FAEC5943-BD4C-649A-E9E4-95BA41A2A3B2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2" creationId="{25460AFB-DBCC-8686-EB30-C7A0DFD755AA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3" creationId="{B7EEE41A-C450-A6F1-89EF-FE36E045F819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4" creationId="{FFE5B377-CA3A-5CE8-21A3-CBDFE1D03EE9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5" creationId="{A3EA313B-EE57-73D2-3F09-78002A08B805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6" creationId="{45C6A981-99EC-4771-AC94-0DD1FF3A333B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7" creationId="{68EFD71F-1F15-61AF-B934-52557D9233B3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8" creationId="{AE940639-75EF-ECBC-E448-14963D566BEC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9" creationId="{F5D240BF-22E7-7B9E-4B09-222E865C5E94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0" creationId="{68643B32-7134-63D0-EFB2-2DF36ABFE43A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1" creationId="{9C6494E3-ED0A-69D3-1B60-FA1C6D316707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2" creationId="{EF5D294E-17EA-C480-3E4E-901D84D900A1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3" creationId="{22B2968E-43EF-5C75-F435-DBA84D7BDA79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4" creationId="{4E7C02CE-AAAF-6AC9-42E7-F7C32348B7BC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5" creationId="{ECF1291E-23C2-E139-2562-A4B3641AD901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6" creationId="{8CF86A8D-52FD-DAD7-8AEA-BA45E4F04624}"/>
          </ac:spMkLst>
        </pc:spChg>
        <pc:spChg chg="add mod">
          <ac:chgData name="Wang Haojie" userId="438431b7d8a16013" providerId="LiveId" clId="{FA541504-E348-4DF5-A859-36E18B6C8C15}" dt="2022-11-13T01:40:06.137" v="762" actId="164"/>
          <ac:spMkLst>
            <pc:docMk/>
            <pc:sldMk cId="3192807694" sldId="256"/>
            <ac:spMk id="1387" creationId="{D5B8879B-5F6B-24E4-3B3F-7048CE8C3E69}"/>
          </ac:spMkLst>
        </pc:spChg>
        <pc:spChg chg="add mod">
          <ac:chgData name="Wang Haojie" userId="438431b7d8a16013" providerId="LiveId" clId="{FA541504-E348-4DF5-A859-36E18B6C8C15}" dt="2022-11-13T01:40:06.137" v="762" actId="164"/>
          <ac:spMkLst>
            <pc:docMk/>
            <pc:sldMk cId="3192807694" sldId="256"/>
            <ac:spMk id="1389" creationId="{4F04D47F-909A-DF8D-8996-66BF1504E049}"/>
          </ac:spMkLst>
        </pc:spChg>
        <pc:spChg chg="add mod">
          <ac:chgData name="Wang Haojie" userId="438431b7d8a16013" providerId="LiveId" clId="{FA541504-E348-4DF5-A859-36E18B6C8C15}" dt="2022-11-13T01:40:06.137" v="762" actId="164"/>
          <ac:spMkLst>
            <pc:docMk/>
            <pc:sldMk cId="3192807694" sldId="256"/>
            <ac:spMk id="1390" creationId="{B733137E-0040-2D0E-C854-6AF5E1331FE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398" creationId="{E49E8C0E-0803-51F2-19C0-62FAA3759C9A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0" creationId="{97501937-B4C6-12B3-5956-3D43B6F08C92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2" creationId="{CF99ACB8-0D51-E691-8894-B6A76037233B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3" creationId="{E035C24A-A338-B07B-F428-011DAAAF1ECA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4" creationId="{F89E78E2-7E48-313B-04B8-0312212A8472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7" creationId="{88EF805E-D723-5C4B-575A-E3DE99D30E97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8" creationId="{B522E5AF-40BB-3E1A-B493-3CA52A942743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9" creationId="{4B22D263-A83F-55CF-3C33-19CA9E471046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0" creationId="{356DA24E-F746-46F2-BF70-A40EC063616E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1" creationId="{7B5DF255-73B5-7691-59A3-938C2E4B5E0E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2" creationId="{9F3939C5-4D1D-4198-2E54-332EDDEC2CAF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3" creationId="{921E0B8D-512A-0610-E9A8-AA703A05B52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4" creationId="{89D1D18B-F401-7829-D4B8-009592851F2A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5" creationId="{2E00B2FC-69D9-E506-56DE-17EF371A2C4E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6" creationId="{EFA5BB39-C5F5-ABF8-E071-0C998044BDE6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7" creationId="{FEF3F084-A2A5-3080-9ED3-84AF17A6C09F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8" creationId="{223C186E-3F46-56D4-3480-9371F2EBCB3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9" creationId="{CFD494D7-F313-498A-3C40-D3F864F37BF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0" creationId="{FE74BB1A-5ED2-ADD9-5B0B-B1F46E8D6A7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1" creationId="{E1AD479A-550F-9FF5-EA70-0E015A1BAEA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2" creationId="{0F123E26-110D-FA78-174C-EE45518FD37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3" creationId="{4C5357BE-94AF-CA9C-D3DD-5A95B9B6B845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4" creationId="{D6FF1EEC-DC58-B69F-8741-9932AC9351C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5" creationId="{A4632C14-CF3F-CB60-153D-A54AB00DC117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6" creationId="{4D7C2C09-47FE-3E5C-CC5A-A33C0B44534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7" creationId="{CAD24958-EDF2-6BF3-7041-D5AC43C0AB6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8" creationId="{D9D9E28A-A76D-3693-0346-53041162B66B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9" creationId="{DA1FBF87-EE1D-40BF-18EF-E20B2F03877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0" creationId="{8CBD93FE-207E-D6A8-FBC6-753594A3E82E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1" creationId="{8DAC0A3D-BACB-74FB-78FA-6C672EE13C1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2" creationId="{21965A31-42AC-DDB5-D3F5-3D6E4A433E8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3" creationId="{80083422-7BE5-680B-3AA2-B9643924353A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4" creationId="{53271EE0-4F3D-0B49-77D1-C9B2D8D12C0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5" creationId="{3A177A57-BF14-1D49-B494-731BB647FC1C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6" creationId="{53F55CEE-DBAD-1FCA-53C3-4D6C4EC0624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7" creationId="{7E7202BD-964B-0895-39FC-8D9D72F786E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8" creationId="{1561B1AA-C051-0A1D-F1D7-067D19CD12DB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1" creationId="{23B5BC3B-ED55-DC7F-95ED-615B3747E15E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2" creationId="{CF41130C-8B03-287E-6EE4-8B033E61B874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3" creationId="{5E6FD1B1-13AE-3051-D793-03190B297418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4" creationId="{5A382E41-3AA0-199D-BE5E-3A9298E3DE1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5" creationId="{F65D1221-8199-F2EB-1CBF-097710673BEC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6" creationId="{6E9FD8C8-9021-61B4-E7E2-DB3A3DDB2792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7" creationId="{57F63B78-D545-13E9-8849-2F7D1AA22E2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8" creationId="{E6F0976D-6B89-674F-CB02-6316B2F30C75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9" creationId="{D504E2E5-9E75-4640-1B8F-5E9BC714272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0" creationId="{CFF2FA28-9E49-D21A-20A2-AB21A1F0001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1" creationId="{35C15F54-F01D-DD00-68F4-02B268194E9C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2" creationId="{6EBCDA9A-7DC2-F16B-DF76-CAF97E94DAC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3" creationId="{5BD7BCCE-09AD-CC94-38E3-4F0710493E37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4" creationId="{029C798A-0104-B9DD-77E1-FBA3231C0C95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5" creationId="{2F9A3B5F-1BAE-2EFB-B804-7F9F3CB01663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6" creationId="{E5E61A34-5F47-2550-3135-84A03F765935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7" creationId="{42DEB434-4269-F6BC-3A57-F9AC80EEF6EF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8" creationId="{FC475683-A7EC-8763-A756-27185A8AEE17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9" creationId="{CB4F525D-76BD-949C-9D90-E62D6B8097B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0" creationId="{FCA47D93-1968-E781-EB46-96D0016F2B63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1" creationId="{DFA55DFB-A322-B68B-5527-EE1C79F3B5D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2" creationId="{58AD50FE-2A3B-5334-2DCE-215EFF2B5E94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3" creationId="{B0FCD1DA-93F8-A143-734F-4AC016DF0398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4" creationId="{E049E22C-5B47-407C-EA79-3FC62C5E9D9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5" creationId="{3591A577-E9C2-E169-9643-CF9F01E7D243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6" creationId="{AD9D771A-2C10-AD45-2ACF-0D0C5BA042BC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7" creationId="{1981448E-A90F-7005-3ECB-CF0EB0E00D3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8" creationId="{D819E318-3988-09BC-B101-D22582ECEC8B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9" creationId="{B3FBF4D2-5FF7-B41B-715A-E1BFCD39DBD4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0" creationId="{F8B9A2F8-0E96-50A4-6144-A940A9C272E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1" creationId="{687B2C1C-6D85-08A8-03B4-0CD05C2DE5E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2" creationId="{CE9F81C4-DFF3-68EB-0053-D3F0957E6C87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3" creationId="{2F7F1D05-55BC-AE08-8C2D-73601CA02FD5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4" creationId="{01524F0B-3280-2705-4702-5E18F92F404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5" creationId="{D667217E-6F9E-9FC0-A2B4-9F0D8A9CA016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6" creationId="{627C213A-F7AF-566C-0DE2-57BC5AB8C6B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7" creationId="{5B72BEA6-7DA3-B128-433A-2060C89D3534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8" creationId="{17F4B05D-F521-E7EB-6D7A-55275686643C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9" creationId="{D74027DD-3727-2A9A-0937-FE22386E0E73}"/>
          </ac:spMkLst>
        </pc:spChg>
        <pc:spChg chg="add mod">
          <ac:chgData name="Wang Haojie" userId="438431b7d8a16013" providerId="LiveId" clId="{FA541504-E348-4DF5-A859-36E18B6C8C15}" dt="2022-11-13T01:55:00.641" v="943" actId="164"/>
          <ac:spMkLst>
            <pc:docMk/>
            <pc:sldMk cId="3192807694" sldId="256"/>
            <ac:spMk id="1480" creationId="{B603A465-D310-03BD-C8DF-62BB7718414B}"/>
          </ac:spMkLst>
        </pc:spChg>
        <pc:spChg chg="add mod">
          <ac:chgData name="Wang Haojie" userId="438431b7d8a16013" providerId="LiveId" clId="{FA541504-E348-4DF5-A859-36E18B6C8C15}" dt="2022-11-13T01:55:00.641" v="943" actId="164"/>
          <ac:spMkLst>
            <pc:docMk/>
            <pc:sldMk cId="3192807694" sldId="256"/>
            <ac:spMk id="1481" creationId="{E43E2477-CFE4-1BBB-8A11-A33DCDED385A}"/>
          </ac:spMkLst>
        </pc:spChg>
        <pc:spChg chg="mod topLvl">
          <ac:chgData name="Wang Haojie" userId="438431b7d8a16013" providerId="LiveId" clId="{FA541504-E348-4DF5-A859-36E18B6C8C15}" dt="2022-11-13T01:42:31.258" v="935" actId="1036"/>
          <ac:spMkLst>
            <pc:docMk/>
            <pc:sldMk cId="3192807694" sldId="256"/>
            <ac:spMk id="1486" creationId="{DF187D74-FA45-CEE5-48B7-5660AEFA0B0A}"/>
          </ac:spMkLst>
        </pc:spChg>
        <pc:spChg chg="mod topLvl">
          <ac:chgData name="Wang Haojie" userId="438431b7d8a16013" providerId="LiveId" clId="{FA541504-E348-4DF5-A859-36E18B6C8C15}" dt="2022-11-13T01:42:18.334" v="909" actId="164"/>
          <ac:spMkLst>
            <pc:docMk/>
            <pc:sldMk cId="3192807694" sldId="256"/>
            <ac:spMk id="1488" creationId="{B3E455C5-8ABD-59F4-D9E5-089E35E75F81}"/>
          </ac:spMkLst>
        </pc:spChg>
        <pc:spChg chg="mod topLvl">
          <ac:chgData name="Wang Haojie" userId="438431b7d8a16013" providerId="LiveId" clId="{FA541504-E348-4DF5-A859-36E18B6C8C15}" dt="2022-11-13T01:42:18.334" v="909" actId="164"/>
          <ac:spMkLst>
            <pc:docMk/>
            <pc:sldMk cId="3192807694" sldId="256"/>
            <ac:spMk id="1490" creationId="{A85F3478-E4DE-698D-6A11-97CF17FA8E28}"/>
          </ac:spMkLst>
        </pc:spChg>
        <pc:spChg chg="mod topLvl">
          <ac:chgData name="Wang Haojie" userId="438431b7d8a16013" providerId="LiveId" clId="{FA541504-E348-4DF5-A859-36E18B6C8C15}" dt="2022-11-13T01:42:18.334" v="909" actId="164"/>
          <ac:spMkLst>
            <pc:docMk/>
            <pc:sldMk cId="3192807694" sldId="256"/>
            <ac:spMk id="1491" creationId="{15B97934-9249-6A6D-122E-83497063FE7B}"/>
          </ac:spMkLst>
        </pc:spChg>
        <pc:spChg chg="del mod topLvl">
          <ac:chgData name="Wang Haojie" userId="438431b7d8a16013" providerId="LiveId" clId="{FA541504-E348-4DF5-A859-36E18B6C8C15}" dt="2022-11-13T01:40:58.600" v="841" actId="478"/>
          <ac:spMkLst>
            <pc:docMk/>
            <pc:sldMk cId="3192807694" sldId="256"/>
            <ac:spMk id="1492" creationId="{6D10F83C-C155-58D2-82B5-0C8AA224F5F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495" creationId="{0286E0F1-6733-A52C-9A3B-21369B99B69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496" creationId="{D568E07F-4913-FBDA-1EB2-32F1D9F2FA7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497" creationId="{7FC7EA6F-09BD-6138-4676-7378D4B34BE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498" creationId="{A4BF1B6D-1645-D9F4-84A4-1384DEA4EE7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499" creationId="{25F352BE-9D31-63AD-6BD4-18E203AC25D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0" creationId="{00DC093D-D372-B479-4A70-374AA1833B93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1" creationId="{5273185B-AE97-D2CE-260C-414DF5167C0C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2" creationId="{9C0C1F92-B29D-1636-7C4C-DB1FBD313D1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3" creationId="{11C43DC6-3050-BC74-385E-2180A828B909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4" creationId="{376B95F9-F724-DF23-A2D0-94CD6271244A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5" creationId="{3740D8CA-4112-5ABA-7F41-67B5BF0488C0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6" creationId="{3A232DD0-962E-1CCA-A293-6F91E73CC28D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7" creationId="{0EA729C2-258B-74BB-AD80-E2BA82E09244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8" creationId="{697D8565-8BAA-F522-4E5F-F384C5B826C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9" creationId="{5BF49BED-AEC3-06E2-43C0-FFD114E4559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0" creationId="{AB85672F-1BC6-6CD8-ADFD-4F172BABDCC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1" creationId="{C95B9D7A-5ECD-527E-D0C1-6AE2AD5395E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2" creationId="{481C7E4A-2678-5CCC-9443-0C3147635DEF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3" creationId="{46C14A6A-A0F1-5A33-2828-1C66F0658CF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4" creationId="{C9B6526C-BFAB-96CD-B86D-E0A6621206E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5" creationId="{74EFBE92-A842-0280-BA22-187DD658A56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6" creationId="{B501DF10-F9C2-9D4C-97EA-205EC8F229D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7" creationId="{851A008F-A47F-53F8-38CA-02AB1EA0EFD0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8" creationId="{B776E71F-5329-233D-A8E4-1AB311823740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9" creationId="{D97A9C9D-F068-1232-5E2E-572B1CBD9D84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0" creationId="{5F8D255E-D38F-A5AB-F2E3-F2C16B5D6C30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1" creationId="{45FC6B48-5978-EF1C-CB0D-74C433417C9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2" creationId="{262DA46E-6685-3229-E68C-DF5794F44F08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3" creationId="{5C924BCE-236B-A999-A2F1-71183A0C079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4" creationId="{885E91D9-9D90-5C45-2BCF-2E4907D9FB9B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5" creationId="{FDECCC12-4E6D-8979-D5ED-4ACA0BF2E8CF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6" creationId="{DB14346B-7FC0-1D45-3001-48C0439B5928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9" creationId="{F26AA881-C85F-CAB4-8C59-3CFA7478458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0" creationId="{D182BBCB-D7B5-8C68-060B-EB1FEC051ED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1" creationId="{3ED8C3E1-2153-EB3C-AB30-AAEB85834DD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2" creationId="{1065459F-D10B-DCE2-95FB-EDEFC6A8CE49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3" creationId="{FB8DDC68-107C-DF03-6CD4-1F2916C586B9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4" creationId="{7ADB4C17-4648-947F-4BEC-38056DE9997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5" creationId="{A3BBA25A-1767-5870-BFD2-3674A5E8E7A9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6" creationId="{A9DDD2F3-0B7F-E31F-7EBD-EB8D3A8F692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7" creationId="{D723FB0C-821D-F89D-8C81-E5ACD9691F1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8" creationId="{8B2848FA-F3E2-9FF0-40BD-198D818B9CD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9" creationId="{ACA0D11A-E8B8-38EF-F3DE-A99DEF384AA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0" creationId="{35CC4531-1E98-C658-6213-252E95B60207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1" creationId="{0E20958D-ECD2-CEF5-8CC7-DB3D88C4B7CC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2" creationId="{4264562B-0FD1-C77A-C0B2-533E2509C8BB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3" creationId="{4BC10F64-B573-ED09-49D4-5FF1F65C9AC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4" creationId="{2B9B859B-806B-27FF-B422-DF7512039A7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5" creationId="{D61BF040-6C66-B473-69A8-4E350E1CC91F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6" creationId="{AB6F72C5-9F90-7BC6-1830-CC9819FE330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7" creationId="{18657577-E26A-27F1-D124-D58E31E16B9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8" creationId="{FD80891A-A446-3B6F-2A22-AEFF3A12A0E0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9" creationId="{1BF16819-0183-7FBE-6E96-0A52662573D7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0" creationId="{ED3616C2-CDFE-8FEA-7553-3F7D8874017D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1" creationId="{F61A531A-6D94-AE11-4D85-0D2D4EEEA228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2" creationId="{A663C7DD-C3E3-4B16-7DAB-81B64CE7EAAA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3" creationId="{2EE57912-B8E6-FD8D-55A6-6882A2A646D7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4" creationId="{CFAF4E6E-ED71-B59F-E2B6-C248FE462DB4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5" creationId="{6B2E8EA0-E287-E9D1-6BF2-5B390A2F14A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6" creationId="{BCCAEB32-BF6D-8C9D-9631-929052A4D088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7" creationId="{2358CA3F-F033-C965-7826-72704413709C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8" creationId="{31D336AE-5D88-FD4F-5B91-614E390F08C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9" creationId="{84DCE6D8-7D4C-0981-03A1-E50E3EA8056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0" creationId="{553F20F4-BF0E-36C8-8A99-780E8B054248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1" creationId="{EF0A7979-0081-6CA0-8059-CA090D43EC8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2" creationId="{B2296FF5-F96F-ED38-76F1-EAE555F6963C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3" creationId="{B8A9ECE9-3507-0469-E85E-47DFBBF7F89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4" creationId="{E178F1C7-7614-3F2C-4760-65962066E78C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5" creationId="{6EB92D86-00D3-7B97-4B03-C0838323D23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6" creationId="{8866C720-AC0A-D00C-453F-9BBA9EBB3A6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7" creationId="{635B034B-6E5A-18FE-DC5C-0D528988A5EB}"/>
          </ac:spMkLst>
        </pc:spChg>
        <pc:spChg chg="add mod">
          <ac:chgData name="Wang Haojie" userId="438431b7d8a16013" providerId="LiveId" clId="{FA541504-E348-4DF5-A859-36E18B6C8C15}" dt="2022-11-13T01:42:18.334" v="909" actId="164"/>
          <ac:spMkLst>
            <pc:docMk/>
            <pc:sldMk cId="3192807694" sldId="256"/>
            <ac:spMk id="1572" creationId="{95189CEA-2A45-588D-FA3D-F80C74501FDC}"/>
          </ac:spMkLst>
        </pc:spChg>
        <pc:spChg chg="add mod">
          <ac:chgData name="Wang Haojie" userId="438431b7d8a16013" providerId="LiveId" clId="{FA541504-E348-4DF5-A859-36E18B6C8C15}" dt="2022-11-13T02:01:42.967" v="1083" actId="20577"/>
          <ac:spMkLst>
            <pc:docMk/>
            <pc:sldMk cId="3192807694" sldId="256"/>
            <ac:spMk id="1606" creationId="{33C728AD-24A9-F2A3-19DE-6E510766B791}"/>
          </ac:spMkLst>
        </pc:spChg>
        <pc:spChg chg="add mod">
          <ac:chgData name="Wang Haojie" userId="438431b7d8a16013" providerId="LiveId" clId="{FA541504-E348-4DF5-A859-36E18B6C8C15}" dt="2022-11-13T02:01:40.316" v="1081" actId="20577"/>
          <ac:spMkLst>
            <pc:docMk/>
            <pc:sldMk cId="3192807694" sldId="256"/>
            <ac:spMk id="1651" creationId="{4C0B7B60-FA78-7BB9-A7B9-E8BC8F4481AB}"/>
          </ac:spMkLst>
        </pc:spChg>
        <pc:spChg chg="add mod">
          <ac:chgData name="Wang Haojie" userId="438431b7d8a16013" providerId="LiveId" clId="{FA541504-E348-4DF5-A859-36E18B6C8C15}" dt="2022-11-13T02:03:56.508" v="1193" actId="20577"/>
          <ac:spMkLst>
            <pc:docMk/>
            <pc:sldMk cId="3192807694" sldId="256"/>
            <ac:spMk id="1652" creationId="{79BE04FA-AFCF-DFBF-30E4-3C09A19F1B51}"/>
          </ac:spMkLst>
        </pc:spChg>
        <pc:spChg chg="add mod">
          <ac:chgData name="Wang Haojie" userId="438431b7d8a16013" providerId="LiveId" clId="{FA541504-E348-4DF5-A859-36E18B6C8C15}" dt="2022-11-13T02:07:16.825" v="1348" actId="1076"/>
          <ac:spMkLst>
            <pc:docMk/>
            <pc:sldMk cId="3192807694" sldId="256"/>
            <ac:spMk id="1653" creationId="{DF4EFCDF-7F89-00B0-9D18-69271022E69C}"/>
          </ac:spMkLst>
        </pc:spChg>
        <pc:spChg chg="add mod">
          <ac:chgData name="Wang Haojie" userId="438431b7d8a16013" providerId="LiveId" clId="{FA541504-E348-4DF5-A859-36E18B6C8C15}" dt="2022-11-13T02:03:11.625" v="1159" actId="14100"/>
          <ac:spMkLst>
            <pc:docMk/>
            <pc:sldMk cId="3192807694" sldId="256"/>
            <ac:spMk id="1654" creationId="{DA3B792F-CC4B-B7F3-8AB9-0F3E3AD801AB}"/>
          </ac:spMkLst>
        </pc:spChg>
        <pc:spChg chg="add mod">
          <ac:chgData name="Wang Haojie" userId="438431b7d8a16013" providerId="LiveId" clId="{FA541504-E348-4DF5-A859-36E18B6C8C15}" dt="2022-11-13T02:03:16.487" v="1161" actId="1076"/>
          <ac:spMkLst>
            <pc:docMk/>
            <pc:sldMk cId="3192807694" sldId="256"/>
            <ac:spMk id="1655" creationId="{873BA385-E400-6DA8-3FD0-D8369429F62B}"/>
          </ac:spMkLst>
        </pc:spChg>
        <pc:spChg chg="add mod">
          <ac:chgData name="Wang Haojie" userId="438431b7d8a16013" providerId="LiveId" clId="{FA541504-E348-4DF5-A859-36E18B6C8C15}" dt="2022-11-13T02:04:41.393" v="1238" actId="1076"/>
          <ac:spMkLst>
            <pc:docMk/>
            <pc:sldMk cId="3192807694" sldId="256"/>
            <ac:spMk id="1656" creationId="{0854D82E-AFA7-7806-74C8-1C99A45385D0}"/>
          </ac:spMkLst>
        </pc:spChg>
        <pc:spChg chg="add mod">
          <ac:chgData name="Wang Haojie" userId="438431b7d8a16013" providerId="LiveId" clId="{FA541504-E348-4DF5-A859-36E18B6C8C15}" dt="2022-11-13T02:03:30.285" v="1167" actId="1076"/>
          <ac:spMkLst>
            <pc:docMk/>
            <pc:sldMk cId="3192807694" sldId="256"/>
            <ac:spMk id="1657" creationId="{C130E87D-218E-FF64-5E80-8FCD9B34D935}"/>
          </ac:spMkLst>
        </pc:spChg>
        <pc:spChg chg="add mod">
          <ac:chgData name="Wang Haojie" userId="438431b7d8a16013" providerId="LiveId" clId="{FA541504-E348-4DF5-A859-36E18B6C8C15}" dt="2022-11-13T02:03:50.419" v="1190" actId="20577"/>
          <ac:spMkLst>
            <pc:docMk/>
            <pc:sldMk cId="3192807694" sldId="256"/>
            <ac:spMk id="1658" creationId="{2ADADD4D-4ED7-DDDA-6E4E-B23C93F62542}"/>
          </ac:spMkLst>
        </pc:spChg>
        <pc:spChg chg="add mod">
          <ac:chgData name="Wang Haojie" userId="438431b7d8a16013" providerId="LiveId" clId="{FA541504-E348-4DF5-A859-36E18B6C8C15}" dt="2022-11-13T02:04:16.527" v="1213" actId="1076"/>
          <ac:spMkLst>
            <pc:docMk/>
            <pc:sldMk cId="3192807694" sldId="256"/>
            <ac:spMk id="1659" creationId="{91168113-E0E4-8A32-8EE4-7E7A3B2171A8}"/>
          </ac:spMkLst>
        </pc:spChg>
        <pc:spChg chg="add mod">
          <ac:chgData name="Wang Haojie" userId="438431b7d8a16013" providerId="LiveId" clId="{FA541504-E348-4DF5-A859-36E18B6C8C15}" dt="2022-11-13T02:04:30.862" v="1236" actId="20577"/>
          <ac:spMkLst>
            <pc:docMk/>
            <pc:sldMk cId="3192807694" sldId="256"/>
            <ac:spMk id="1660" creationId="{6BA23FF8-239C-EFAE-1176-44B18E53ACEA}"/>
          </ac:spMkLst>
        </pc:spChg>
        <pc:spChg chg="add mod">
          <ac:chgData name="Wang Haojie" userId="438431b7d8a16013" providerId="LiveId" clId="{FA541504-E348-4DF5-A859-36E18B6C8C15}" dt="2022-11-13T02:13:23.416" v="1350" actId="1076"/>
          <ac:spMkLst>
            <pc:docMk/>
            <pc:sldMk cId="3192807694" sldId="256"/>
            <ac:spMk id="1661" creationId="{BBCA689F-7EFD-08E3-D814-E1BF735BE854}"/>
          </ac:spMkLst>
        </pc:spChg>
        <pc:grpChg chg="add del mod">
          <ac:chgData name="Wang Haojie" userId="438431b7d8a16013" providerId="LiveId" clId="{FA541504-E348-4DF5-A859-36E18B6C8C15}" dt="2022-11-13T01:00:43.242" v="2" actId="165"/>
          <ac:grpSpMkLst>
            <pc:docMk/>
            <pc:sldMk cId="3192807694" sldId="256"/>
            <ac:grpSpMk id="2" creationId="{253D357F-92C6-75DD-D907-1EFCC821BD9B}"/>
          </ac:grpSpMkLst>
        </pc:grpChg>
        <pc:grpChg chg="mod topLvl">
          <ac:chgData name="Wang Haojie" userId="438431b7d8a16013" providerId="LiveId" clId="{FA541504-E348-4DF5-A859-36E18B6C8C15}" dt="2022-11-13T01:03:04.125" v="25" actId="164"/>
          <ac:grpSpMkLst>
            <pc:docMk/>
            <pc:sldMk cId="3192807694" sldId="256"/>
            <ac:grpSpMk id="6" creationId="{0B057AA5-A64A-9342-70C5-DCE38CCEB284}"/>
          </ac:grpSpMkLst>
        </pc:grpChg>
        <pc:grpChg chg="del mod topLvl">
          <ac:chgData name="Wang Haojie" userId="438431b7d8a16013" providerId="LiveId" clId="{FA541504-E348-4DF5-A859-36E18B6C8C15}" dt="2022-11-13T01:01:13.654" v="4" actId="165"/>
          <ac:grpSpMkLst>
            <pc:docMk/>
            <pc:sldMk cId="3192807694" sldId="256"/>
            <ac:grpSpMk id="7" creationId="{A2FFFDA1-9DC7-D917-2631-FC4E520DE337}"/>
          </ac:grpSpMkLst>
        </pc:grpChg>
        <pc:grpChg chg="del mod topLvl">
          <ac:chgData name="Wang Haojie" userId="438431b7d8a16013" providerId="LiveId" clId="{FA541504-E348-4DF5-A859-36E18B6C8C15}" dt="2022-11-13T01:01:23.586" v="6" actId="165"/>
          <ac:grpSpMkLst>
            <pc:docMk/>
            <pc:sldMk cId="3192807694" sldId="256"/>
            <ac:grpSpMk id="8" creationId="{73C8F79A-D0F8-1F87-EAE4-514250F5F446}"/>
          </ac:grpSpMkLst>
        </pc:grpChg>
        <pc:grpChg chg="del mod topLvl">
          <ac:chgData name="Wang Haojie" userId="438431b7d8a16013" providerId="LiveId" clId="{FA541504-E348-4DF5-A859-36E18B6C8C15}" dt="2022-11-13T01:02:28.615" v="19" actId="478"/>
          <ac:grpSpMkLst>
            <pc:docMk/>
            <pc:sldMk cId="3192807694" sldId="256"/>
            <ac:grpSpMk id="9" creationId="{2355AFB8-5C61-EEAB-8FB3-6EBC758600A6}"/>
          </ac:grpSpMkLst>
        </pc:grpChg>
        <pc:grpChg chg="mod">
          <ac:chgData name="Wang Haojie" userId="438431b7d8a16013" providerId="LiveId" clId="{FA541504-E348-4DF5-A859-36E18B6C8C15}" dt="2022-11-13T01:00:43.242" v="2" actId="165"/>
          <ac:grpSpMkLst>
            <pc:docMk/>
            <pc:sldMk cId="3192807694" sldId="256"/>
            <ac:grpSpMk id="65" creationId="{61E1BC92-48A7-7DC9-9F32-08C077A51874}"/>
          </ac:grpSpMkLst>
        </pc:grpChg>
        <pc:grpChg chg="mod">
          <ac:chgData name="Wang Haojie" userId="438431b7d8a16013" providerId="LiveId" clId="{FA541504-E348-4DF5-A859-36E18B6C8C15}" dt="2022-11-13T01:00:43.242" v="2" actId="165"/>
          <ac:grpSpMkLst>
            <pc:docMk/>
            <pc:sldMk cId="3192807694" sldId="256"/>
            <ac:grpSpMk id="66" creationId="{D79A5F61-F771-604A-CCB6-3BDC1087483C}"/>
          </ac:grpSpMkLst>
        </pc:grpChg>
        <pc:grpChg chg="mod">
          <ac:chgData name="Wang Haojie" userId="438431b7d8a16013" providerId="LiveId" clId="{FA541504-E348-4DF5-A859-36E18B6C8C15}" dt="2022-11-13T01:54:56.409" v="941" actId="164"/>
          <ac:grpSpMkLst>
            <pc:docMk/>
            <pc:sldMk cId="3192807694" sldId="256"/>
            <ac:grpSpMk id="83" creationId="{D94BCFB3-96D8-4D8E-9EFC-7F41DA6C5385}"/>
          </ac:grpSpMkLst>
        </pc:grpChg>
        <pc:grpChg chg="add mod">
          <ac:chgData name="Wang Haojie" userId="438431b7d8a16013" providerId="LiveId" clId="{FA541504-E348-4DF5-A859-36E18B6C8C15}" dt="2022-11-13T01:02:39.626" v="21" actId="164"/>
          <ac:grpSpMkLst>
            <pc:docMk/>
            <pc:sldMk cId="3192807694" sldId="256"/>
            <ac:grpSpMk id="204" creationId="{D7051E4E-9766-9D21-B814-E83597A4035F}"/>
          </ac:grpSpMkLst>
        </pc:grpChg>
        <pc:grpChg chg="add del mod">
          <ac:chgData name="Wang Haojie" userId="438431b7d8a16013" providerId="LiveId" clId="{FA541504-E348-4DF5-A859-36E18B6C8C15}" dt="2022-11-13T01:02:12.322" v="16" actId="165"/>
          <ac:grpSpMkLst>
            <pc:docMk/>
            <pc:sldMk cId="3192807694" sldId="256"/>
            <ac:grpSpMk id="205" creationId="{B2AFC931-23E6-C8E5-3480-7E0140FECF94}"/>
          </ac:grpSpMkLst>
        </pc:grpChg>
        <pc:grpChg chg="mod">
          <ac:chgData name="Wang Haojie" userId="438431b7d8a16013" providerId="LiveId" clId="{FA541504-E348-4DF5-A859-36E18B6C8C15}" dt="2022-11-13T01:54:47.178" v="937" actId="164"/>
          <ac:grpSpMkLst>
            <pc:docMk/>
            <pc:sldMk cId="3192807694" sldId="256"/>
            <ac:grpSpMk id="209" creationId="{9A1F8702-1C21-4986-AB0E-5E3C78109919}"/>
          </ac:grpSpMkLst>
        </pc:grpChg>
        <pc:grpChg chg="add mod">
          <ac:chgData name="Wang Haojie" userId="438431b7d8a16013" providerId="LiveId" clId="{FA541504-E348-4DF5-A859-36E18B6C8C15}" dt="2022-11-13T01:02:39.626" v="21" actId="164"/>
          <ac:grpSpMkLst>
            <pc:docMk/>
            <pc:sldMk cId="3192807694" sldId="256"/>
            <ac:grpSpMk id="225" creationId="{CF2C48B5-848B-4346-DF86-5B6B9839343F}"/>
          </ac:grpSpMkLst>
        </pc:grpChg>
        <pc:grpChg chg="add mod">
          <ac:chgData name="Wang Haojie" userId="438431b7d8a16013" providerId="LiveId" clId="{FA541504-E348-4DF5-A859-36E18B6C8C15}" dt="2022-11-13T01:03:04.125" v="25" actId="164"/>
          <ac:grpSpMkLst>
            <pc:docMk/>
            <pc:sldMk cId="3192807694" sldId="256"/>
            <ac:grpSpMk id="226" creationId="{3C0933F3-6D5A-7431-F4FB-8B48E764256A}"/>
          </ac:grpSpMkLst>
        </pc:grpChg>
        <pc:grpChg chg="add mod">
          <ac:chgData name="Wang Haojie" userId="438431b7d8a16013" providerId="LiveId" clId="{FA541504-E348-4DF5-A859-36E18B6C8C15}" dt="2022-11-13T01:54:54.571" v="940" actId="164"/>
          <ac:grpSpMkLst>
            <pc:docMk/>
            <pc:sldMk cId="3192807694" sldId="256"/>
            <ac:grpSpMk id="228" creationId="{FE312314-CD2F-65FA-1FED-B639E597E3BC}"/>
          </ac:grpSpMkLst>
        </pc:grpChg>
        <pc:grpChg chg="add del mod">
          <ac:chgData name="Wang Haojie" userId="438431b7d8a16013" providerId="LiveId" clId="{FA541504-E348-4DF5-A859-36E18B6C8C15}" dt="2022-11-13T01:03:29.767" v="30" actId="165"/>
          <ac:grpSpMkLst>
            <pc:docMk/>
            <pc:sldMk cId="3192807694" sldId="256"/>
            <ac:grpSpMk id="229" creationId="{17D63401-030E-64BE-F96E-3BE16CB374F9}"/>
          </ac:grpSpMkLst>
        </pc:grpChg>
        <pc:grpChg chg="mod topLvl">
          <ac:chgData name="Wang Haojie" userId="438431b7d8a16013" providerId="LiveId" clId="{FA541504-E348-4DF5-A859-36E18B6C8C15}" dt="2022-11-13T01:07:09.808" v="191" actId="164"/>
          <ac:grpSpMkLst>
            <pc:docMk/>
            <pc:sldMk cId="3192807694" sldId="256"/>
            <ac:grpSpMk id="233" creationId="{03D6AF6C-190F-8EBB-E3BD-6CD183524F4C}"/>
          </ac:grpSpMkLst>
        </pc:grpChg>
        <pc:grpChg chg="del mod topLvl">
          <ac:chgData name="Wang Haojie" userId="438431b7d8a16013" providerId="LiveId" clId="{FA541504-E348-4DF5-A859-36E18B6C8C15}" dt="2022-11-13T01:03:45.853" v="33" actId="165"/>
          <ac:grpSpMkLst>
            <pc:docMk/>
            <pc:sldMk cId="3192807694" sldId="256"/>
            <ac:grpSpMk id="234" creationId="{3706B1E7-719A-2B53-86E7-37B0E8F83E05}"/>
          </ac:grpSpMkLst>
        </pc:grpChg>
        <pc:grpChg chg="del mod topLvl">
          <ac:chgData name="Wang Haojie" userId="438431b7d8a16013" providerId="LiveId" clId="{FA541504-E348-4DF5-A859-36E18B6C8C15}" dt="2022-11-13T01:03:46.065" v="34" actId="165"/>
          <ac:grpSpMkLst>
            <pc:docMk/>
            <pc:sldMk cId="3192807694" sldId="256"/>
            <ac:grpSpMk id="235" creationId="{99F1E70C-48ED-3343-5989-C1BE739D9555}"/>
          </ac:grpSpMkLst>
        </pc:grpChg>
        <pc:grpChg chg="del mod topLvl">
          <ac:chgData name="Wang Haojie" userId="438431b7d8a16013" providerId="LiveId" clId="{FA541504-E348-4DF5-A859-36E18B6C8C15}" dt="2022-11-13T01:03:46.065" v="34" actId="165"/>
          <ac:grpSpMkLst>
            <pc:docMk/>
            <pc:sldMk cId="3192807694" sldId="256"/>
            <ac:grpSpMk id="236" creationId="{189043C4-4077-786D-5879-9D05E23EDA96}"/>
          </ac:grpSpMkLst>
        </pc:grpChg>
        <pc:grpChg chg="mod">
          <ac:chgData name="Wang Haojie" userId="438431b7d8a16013" providerId="LiveId" clId="{FA541504-E348-4DF5-A859-36E18B6C8C15}" dt="2022-11-13T01:54:49.801" v="938" actId="164"/>
          <ac:grpSpMkLst>
            <pc:docMk/>
            <pc:sldMk cId="3192807694" sldId="256"/>
            <ac:grpSpMk id="269" creationId="{B7FD438E-01D5-4E26-B5EB-4B5401ACEC92}"/>
          </ac:grpSpMkLst>
        </pc:grpChg>
        <pc:grpChg chg="mod">
          <ac:chgData name="Wang Haojie" userId="438431b7d8a16013" providerId="LiveId" clId="{FA541504-E348-4DF5-A859-36E18B6C8C15}" dt="2022-11-13T01:03:29.767" v="30" actId="165"/>
          <ac:grpSpMkLst>
            <pc:docMk/>
            <pc:sldMk cId="3192807694" sldId="256"/>
            <ac:grpSpMk id="329" creationId="{92B733C9-439D-4F0E-388B-F05B99407CEB}"/>
          </ac:grpSpMkLst>
        </pc:grpChg>
        <pc:grpChg chg="mod">
          <ac:chgData name="Wang Haojie" userId="438431b7d8a16013" providerId="LiveId" clId="{FA541504-E348-4DF5-A859-36E18B6C8C15}" dt="2022-11-13T01:03:29.767" v="30" actId="165"/>
          <ac:grpSpMkLst>
            <pc:docMk/>
            <pc:sldMk cId="3192807694" sldId="256"/>
            <ac:grpSpMk id="330" creationId="{9F39672B-7157-202E-6613-68EF8D64E7D7}"/>
          </ac:grpSpMkLst>
        </pc:grpChg>
        <pc:grpChg chg="mod">
          <ac:chgData name="Wang Haojie" userId="438431b7d8a16013" providerId="LiveId" clId="{FA541504-E348-4DF5-A859-36E18B6C8C15}" dt="2022-11-13T01:54:56.409" v="941" actId="164"/>
          <ac:grpSpMkLst>
            <pc:docMk/>
            <pc:sldMk cId="3192807694" sldId="256"/>
            <ac:grpSpMk id="333" creationId="{ED0F9F2D-4D25-4818-ACE5-6780F0875332}"/>
          </ac:grpSpMkLst>
        </pc:grpChg>
        <pc:grpChg chg="add mod">
          <ac:chgData name="Wang Haojie" userId="438431b7d8a16013" providerId="LiveId" clId="{FA541504-E348-4DF5-A859-36E18B6C8C15}" dt="2022-11-13T01:07:09.808" v="191" actId="164"/>
          <ac:grpSpMkLst>
            <pc:docMk/>
            <pc:sldMk cId="3192807694" sldId="256"/>
            <ac:grpSpMk id="372" creationId="{088645D4-AFDB-FE22-DE8A-5BEB74540BD9}"/>
          </ac:grpSpMkLst>
        </pc:grpChg>
        <pc:grpChg chg="mod">
          <ac:chgData name="Wang Haojie" userId="438431b7d8a16013" providerId="LiveId" clId="{FA541504-E348-4DF5-A859-36E18B6C8C15}" dt="2022-11-13T01:05:10.482" v="67"/>
          <ac:grpSpMkLst>
            <pc:docMk/>
            <pc:sldMk cId="3192807694" sldId="256"/>
            <ac:grpSpMk id="373" creationId="{7B64B36E-E6B9-03A0-D6F8-2818B133E031}"/>
          </ac:grpSpMkLst>
        </pc:grpChg>
        <pc:grpChg chg="mod">
          <ac:chgData name="Wang Haojie" userId="438431b7d8a16013" providerId="LiveId" clId="{FA541504-E348-4DF5-A859-36E18B6C8C15}" dt="2022-11-13T01:05:10.482" v="67"/>
          <ac:grpSpMkLst>
            <pc:docMk/>
            <pc:sldMk cId="3192807694" sldId="256"/>
            <ac:grpSpMk id="374" creationId="{4BC07BA5-4DBB-C7CC-202B-24BE6438919F}"/>
          </ac:grpSpMkLst>
        </pc:grpChg>
        <pc:grpChg chg="add mod">
          <ac:chgData name="Wang Haojie" userId="438431b7d8a16013" providerId="LiveId" clId="{FA541504-E348-4DF5-A859-36E18B6C8C15}" dt="2022-11-13T01:54:52.229" v="939" actId="164"/>
          <ac:grpSpMkLst>
            <pc:docMk/>
            <pc:sldMk cId="3192807694" sldId="256"/>
            <ac:grpSpMk id="423" creationId="{B28A7DC1-02A3-FF8E-67DA-9509E85DAEEA}"/>
          </ac:grpSpMkLst>
        </pc:grpChg>
        <pc:grpChg chg="add del mod">
          <ac:chgData name="Wang Haojie" userId="438431b7d8a16013" providerId="LiveId" clId="{FA541504-E348-4DF5-A859-36E18B6C8C15}" dt="2022-11-13T01:09:49.585" v="197" actId="165"/>
          <ac:grpSpMkLst>
            <pc:docMk/>
            <pc:sldMk cId="3192807694" sldId="256"/>
            <ac:grpSpMk id="426" creationId="{D473EE68-5A4C-3861-F531-EF6942F37CA0}"/>
          </ac:grpSpMkLst>
        </pc:grpChg>
        <pc:grpChg chg="mod topLvl">
          <ac:chgData name="Wang Haojie" userId="438431b7d8a16013" providerId="LiveId" clId="{FA541504-E348-4DF5-A859-36E18B6C8C15}" dt="2022-11-13T01:10:16.006" v="202" actId="164"/>
          <ac:grpSpMkLst>
            <pc:docMk/>
            <pc:sldMk cId="3192807694" sldId="256"/>
            <ac:grpSpMk id="438" creationId="{16240F0A-61D6-0F41-56F1-978BB30AB45E}"/>
          </ac:grpSpMkLst>
        </pc:grpChg>
        <pc:grpChg chg="mod topLvl">
          <ac:chgData name="Wang Haojie" userId="438431b7d8a16013" providerId="LiveId" clId="{FA541504-E348-4DF5-A859-36E18B6C8C15}" dt="2022-11-13T01:10:16.006" v="202" actId="164"/>
          <ac:grpSpMkLst>
            <pc:docMk/>
            <pc:sldMk cId="3192807694" sldId="256"/>
            <ac:grpSpMk id="442" creationId="{8E26924B-33E7-3135-6F9C-0B7F26558B46}"/>
          </ac:grpSpMkLst>
        </pc:grpChg>
        <pc:grpChg chg="mod">
          <ac:chgData name="Wang Haojie" userId="438431b7d8a16013" providerId="LiveId" clId="{FA541504-E348-4DF5-A859-36E18B6C8C15}" dt="2022-11-13T01:09:49.585" v="197" actId="165"/>
          <ac:grpSpMkLst>
            <pc:docMk/>
            <pc:sldMk cId="3192807694" sldId="256"/>
            <ac:grpSpMk id="446" creationId="{B721702F-B20F-BE3B-2C42-B79E2D354FE9}"/>
          </ac:grpSpMkLst>
        </pc:grpChg>
        <pc:grpChg chg="mod">
          <ac:chgData name="Wang Haojie" userId="438431b7d8a16013" providerId="LiveId" clId="{FA541504-E348-4DF5-A859-36E18B6C8C15}" dt="2022-11-13T01:09:49.585" v="197" actId="165"/>
          <ac:grpSpMkLst>
            <pc:docMk/>
            <pc:sldMk cId="3192807694" sldId="256"/>
            <ac:grpSpMk id="447" creationId="{04C593B5-7329-43E0-1B88-7B79D050CDF2}"/>
          </ac:grpSpMkLst>
        </pc:grpChg>
        <pc:grpChg chg="mod">
          <ac:chgData name="Wang Haojie" userId="438431b7d8a16013" providerId="LiveId" clId="{FA541504-E348-4DF5-A859-36E18B6C8C15}" dt="2022-11-13T01:09:49.585" v="197" actId="165"/>
          <ac:grpSpMkLst>
            <pc:docMk/>
            <pc:sldMk cId="3192807694" sldId="256"/>
            <ac:grpSpMk id="480" creationId="{770D737E-BF7A-9B4D-D14C-1F4E1AE2B163}"/>
          </ac:grpSpMkLst>
        </pc:grpChg>
        <pc:grpChg chg="mod">
          <ac:chgData name="Wang Haojie" userId="438431b7d8a16013" providerId="LiveId" clId="{FA541504-E348-4DF5-A859-36E18B6C8C15}" dt="2022-11-13T01:09:49.585" v="197" actId="165"/>
          <ac:grpSpMkLst>
            <pc:docMk/>
            <pc:sldMk cId="3192807694" sldId="256"/>
            <ac:grpSpMk id="481" creationId="{B106D233-5CEB-D176-84CD-4825FEEA3F12}"/>
          </ac:grpSpMkLst>
        </pc:grpChg>
        <pc:grpChg chg="add mod">
          <ac:chgData name="Wang Haojie" userId="438431b7d8a16013" providerId="LiveId" clId="{FA541504-E348-4DF5-A859-36E18B6C8C15}" dt="2022-11-13T01:55:14.483" v="949" actId="164"/>
          <ac:grpSpMkLst>
            <pc:docMk/>
            <pc:sldMk cId="3192807694" sldId="256"/>
            <ac:grpSpMk id="514" creationId="{19C0D262-C295-8FF5-5B51-30430520FB05}"/>
          </ac:grpSpMkLst>
        </pc:grpChg>
        <pc:grpChg chg="add mod">
          <ac:chgData name="Wang Haojie" userId="438431b7d8a16013" providerId="LiveId" clId="{FA541504-E348-4DF5-A859-36E18B6C8C15}" dt="2022-11-13T01:55:16.782" v="950" actId="164"/>
          <ac:grpSpMkLst>
            <pc:docMk/>
            <pc:sldMk cId="3192807694" sldId="256"/>
            <ac:grpSpMk id="517" creationId="{EF24666C-A07A-59DA-96EF-8BDB81134996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29" creationId="{861078C6-5E4D-C674-6BE2-800E9ECF7CE6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33" creationId="{F799CE2F-BFEB-0468-6D2A-967E6A6FF2F3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37" creationId="{DF54CC07-A99E-8969-524E-E8E3828E1D74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38" creationId="{E70FC173-532F-2E71-EB3D-B752BC820C12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71" creationId="{F427F777-EEF3-7B5E-9506-E59EE056445C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72" creationId="{0E2AA776-D63A-E5CB-418B-A689A6ED025C}"/>
          </ac:grpSpMkLst>
        </pc:grpChg>
        <pc:grpChg chg="add mod">
          <ac:chgData name="Wang Haojie" userId="438431b7d8a16013" providerId="LiveId" clId="{FA541504-E348-4DF5-A859-36E18B6C8C15}" dt="2022-11-13T01:55:12.100" v="948" actId="164"/>
          <ac:grpSpMkLst>
            <pc:docMk/>
            <pc:sldMk cId="3192807694" sldId="256"/>
            <ac:grpSpMk id="614" creationId="{30BF6F0D-74D8-32D7-463F-9F81A0034EB8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26" creationId="{421C1658-3083-EE80-FF47-DBB378071721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30" creationId="{E9C730A8-76F9-B4FC-03E4-2A909600FDB5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34" creationId="{CB2BB480-B460-413F-B621-4F4DC984EC7D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35" creationId="{30732F2E-743A-D480-1415-88BDFB86963B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68" creationId="{885C2D4C-4453-C698-57B5-27E008DFD7EB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69" creationId="{7FD88568-7A2C-D23F-79B0-3283335E7DA5}"/>
          </ac:grpSpMkLst>
        </pc:grpChg>
        <pc:grpChg chg="add del mod">
          <ac:chgData name="Wang Haojie" userId="438431b7d8a16013" providerId="LiveId" clId="{FA541504-E348-4DF5-A859-36E18B6C8C15}" dt="2022-11-13T01:17:47.237" v="333" actId="165"/>
          <ac:grpSpMkLst>
            <pc:docMk/>
            <pc:sldMk cId="3192807694" sldId="256"/>
            <ac:grpSpMk id="710" creationId="{FCEFDD07-7671-52CA-0AB1-30B5F570E3EF}"/>
          </ac:grpSpMkLst>
        </pc:grpChg>
        <pc:grpChg chg="mod topLvl">
          <ac:chgData name="Wang Haojie" userId="438431b7d8a16013" providerId="LiveId" clId="{FA541504-E348-4DF5-A859-36E18B6C8C15}" dt="2022-11-13T01:25:40.549" v="511" actId="164"/>
          <ac:grpSpMkLst>
            <pc:docMk/>
            <pc:sldMk cId="3192807694" sldId="256"/>
            <ac:grpSpMk id="722" creationId="{E2AA2CCE-3A55-0777-3116-471CF3E82FA2}"/>
          </ac:grpSpMkLst>
        </pc:grpChg>
        <pc:grpChg chg="mod topLvl">
          <ac:chgData name="Wang Haojie" userId="438431b7d8a16013" providerId="LiveId" clId="{FA541504-E348-4DF5-A859-36E18B6C8C15}" dt="2022-11-13T01:25:40.549" v="511" actId="164"/>
          <ac:grpSpMkLst>
            <pc:docMk/>
            <pc:sldMk cId="3192807694" sldId="256"/>
            <ac:grpSpMk id="726" creationId="{61BC59F8-99C1-8049-B08E-93781D3A6D36}"/>
          </ac:grpSpMkLst>
        </pc:grpChg>
        <pc:grpChg chg="mod">
          <ac:chgData name="Wang Haojie" userId="438431b7d8a16013" providerId="LiveId" clId="{FA541504-E348-4DF5-A859-36E18B6C8C15}" dt="2022-11-13T01:17:47.237" v="333" actId="165"/>
          <ac:grpSpMkLst>
            <pc:docMk/>
            <pc:sldMk cId="3192807694" sldId="256"/>
            <ac:grpSpMk id="730" creationId="{58BCA669-259E-16EC-1A4D-561F1D2A528B}"/>
          </ac:grpSpMkLst>
        </pc:grpChg>
        <pc:grpChg chg="mod">
          <ac:chgData name="Wang Haojie" userId="438431b7d8a16013" providerId="LiveId" clId="{FA541504-E348-4DF5-A859-36E18B6C8C15}" dt="2022-11-13T01:17:47.237" v="333" actId="165"/>
          <ac:grpSpMkLst>
            <pc:docMk/>
            <pc:sldMk cId="3192807694" sldId="256"/>
            <ac:grpSpMk id="731" creationId="{FF0DA634-E255-BE72-3F70-3953C38F3E87}"/>
          </ac:grpSpMkLst>
        </pc:grpChg>
        <pc:grpChg chg="mod">
          <ac:chgData name="Wang Haojie" userId="438431b7d8a16013" providerId="LiveId" clId="{FA541504-E348-4DF5-A859-36E18B6C8C15}" dt="2022-11-13T01:17:47.237" v="333" actId="165"/>
          <ac:grpSpMkLst>
            <pc:docMk/>
            <pc:sldMk cId="3192807694" sldId="256"/>
            <ac:grpSpMk id="764" creationId="{957734B7-8312-AF20-1190-F2E3C368DA51}"/>
          </ac:grpSpMkLst>
        </pc:grpChg>
        <pc:grpChg chg="mod">
          <ac:chgData name="Wang Haojie" userId="438431b7d8a16013" providerId="LiveId" clId="{FA541504-E348-4DF5-A859-36E18B6C8C15}" dt="2022-11-13T01:17:47.237" v="333" actId="165"/>
          <ac:grpSpMkLst>
            <pc:docMk/>
            <pc:sldMk cId="3192807694" sldId="256"/>
            <ac:grpSpMk id="765" creationId="{BEFFD4BA-CAFC-99B5-C443-0760CFFCAF12}"/>
          </ac:grpSpMkLst>
        </pc:grpChg>
        <pc:grpChg chg="add del mod">
          <ac:chgData name="Wang Haojie" userId="438431b7d8a16013" providerId="LiveId" clId="{FA541504-E348-4DF5-A859-36E18B6C8C15}" dt="2022-11-13T01:19:46.155" v="364" actId="165"/>
          <ac:grpSpMkLst>
            <pc:docMk/>
            <pc:sldMk cId="3192807694" sldId="256"/>
            <ac:grpSpMk id="806" creationId="{9D679614-BF1C-FB8A-2822-694381569F9B}"/>
          </ac:grpSpMkLst>
        </pc:grpChg>
        <pc:grpChg chg="add del mod">
          <ac:chgData name="Wang Haojie" userId="438431b7d8a16013" providerId="LiveId" clId="{FA541504-E348-4DF5-A859-36E18B6C8C15}" dt="2022-11-13T01:18:45.131" v="343" actId="165"/>
          <ac:grpSpMkLst>
            <pc:docMk/>
            <pc:sldMk cId="3192807694" sldId="256"/>
            <ac:grpSpMk id="807" creationId="{9B3A4F53-FC98-4622-0F9B-8C889873B155}"/>
          </ac:grpSpMkLst>
        </pc:grpChg>
        <pc:grpChg chg="add del mod">
          <ac:chgData name="Wang Haojie" userId="438431b7d8a16013" providerId="LiveId" clId="{FA541504-E348-4DF5-A859-36E18B6C8C15}" dt="2022-11-13T01:20:13.634" v="387" actId="165"/>
          <ac:grpSpMkLst>
            <pc:docMk/>
            <pc:sldMk cId="3192807694" sldId="256"/>
            <ac:grpSpMk id="816" creationId="{EE36025C-D286-1BF3-67EF-196AB86B7CEA}"/>
          </ac:grpSpMkLst>
        </pc:grpChg>
        <pc:grpChg chg="add del mod">
          <ac:chgData name="Wang Haojie" userId="438431b7d8a16013" providerId="LiveId" clId="{FA541504-E348-4DF5-A859-36E18B6C8C15}" dt="2022-11-13T01:20:13.634" v="387" actId="165"/>
          <ac:grpSpMkLst>
            <pc:docMk/>
            <pc:sldMk cId="3192807694" sldId="256"/>
            <ac:grpSpMk id="817" creationId="{4FBC0F93-2DDF-40B3-C19A-A9831E35D66E}"/>
          </ac:grpSpMkLst>
        </pc:grpChg>
        <pc:grpChg chg="add del mod">
          <ac:chgData name="Wang Haojie" userId="438431b7d8a16013" providerId="LiveId" clId="{FA541504-E348-4DF5-A859-36E18B6C8C15}" dt="2022-11-13T01:25:33.725" v="510" actId="478"/>
          <ac:grpSpMkLst>
            <pc:docMk/>
            <pc:sldMk cId="3192807694" sldId="256"/>
            <ac:grpSpMk id="842" creationId="{E01D894D-6012-E105-0FCE-AE79002A2A89}"/>
          </ac:grpSpMkLst>
        </pc:grpChg>
        <pc:grpChg chg="add del mod">
          <ac:chgData name="Wang Haojie" userId="438431b7d8a16013" providerId="LiveId" clId="{FA541504-E348-4DF5-A859-36E18B6C8C15}" dt="2022-11-13T01:25:33.725" v="510" actId="478"/>
          <ac:grpSpMkLst>
            <pc:docMk/>
            <pc:sldMk cId="3192807694" sldId="256"/>
            <ac:grpSpMk id="843" creationId="{037A2810-4DA0-26ED-4A13-938185F2CD3C}"/>
          </ac:grpSpMkLst>
        </pc:grpChg>
        <pc:grpChg chg="add mod ord">
          <ac:chgData name="Wang Haojie" userId="438431b7d8a16013" providerId="LiveId" clId="{FA541504-E348-4DF5-A859-36E18B6C8C15}" dt="2022-11-13T01:25:40.549" v="511" actId="164"/>
          <ac:grpSpMkLst>
            <pc:docMk/>
            <pc:sldMk cId="3192807694" sldId="256"/>
            <ac:grpSpMk id="844" creationId="{8DF8DB03-2981-9393-162F-A3B2E9D43BA2}"/>
          </ac:grpSpMkLst>
        </pc:grpChg>
        <pc:grpChg chg="add mod ord">
          <ac:chgData name="Wang Haojie" userId="438431b7d8a16013" providerId="LiveId" clId="{FA541504-E348-4DF5-A859-36E18B6C8C15}" dt="2022-11-13T01:25:40.549" v="511" actId="164"/>
          <ac:grpSpMkLst>
            <pc:docMk/>
            <pc:sldMk cId="3192807694" sldId="256"/>
            <ac:grpSpMk id="845" creationId="{1B6075CB-08D1-E0AD-A2C1-39B8F8DDE095}"/>
          </ac:grpSpMkLst>
        </pc:grpChg>
        <pc:grpChg chg="add mod">
          <ac:chgData name="Wang Haojie" userId="438431b7d8a16013" providerId="LiveId" clId="{FA541504-E348-4DF5-A859-36E18B6C8C15}" dt="2022-11-13T01:55:07.462" v="946" actId="164"/>
          <ac:grpSpMkLst>
            <pc:docMk/>
            <pc:sldMk cId="3192807694" sldId="256"/>
            <ac:grpSpMk id="855" creationId="{13F89929-F9AB-5FCE-5B2F-2C1518BC8DB8}"/>
          </ac:grpSpMkLst>
        </pc:grpChg>
        <pc:grpChg chg="add mod">
          <ac:chgData name="Wang Haojie" userId="438431b7d8a16013" providerId="LiveId" clId="{FA541504-E348-4DF5-A859-36E18B6C8C15}" dt="2022-11-13T01:55:09.632" v="947" actId="164"/>
          <ac:grpSpMkLst>
            <pc:docMk/>
            <pc:sldMk cId="3192807694" sldId="256"/>
            <ac:grpSpMk id="858" creationId="{54A0A1D1-59EA-1154-3B4C-139C2742783B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68" creationId="{E76E40EE-E4A5-38B3-B96C-F3C736BE1F44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70" creationId="{2F6E95F3-B21E-3384-58F7-76329BDD4DB7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72" creationId="{3B7EDCAE-39FF-D060-2A57-5DB187E6C264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73" creationId="{3716A7F5-9DBF-27B8-72F1-76838F98D5D5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92" creationId="{BE5D35FA-E7D2-9FDE-406C-F2463AE01596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93" creationId="{6F46C84C-217B-0406-CF29-0C6A50A982F8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926" creationId="{06795915-3D49-FAF7-57C5-4B5A0CF2DD8E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927" creationId="{71CE38AF-77DB-B5B9-8909-A8083850EB03}"/>
          </ac:grpSpMkLst>
        </pc:grpChg>
        <pc:grpChg chg="add del mod">
          <ac:chgData name="Wang Haojie" userId="438431b7d8a16013" providerId="LiveId" clId="{FA541504-E348-4DF5-A859-36E18B6C8C15}" dt="2022-11-13T01:29:05.855" v="566" actId="478"/>
          <ac:grpSpMkLst>
            <pc:docMk/>
            <pc:sldMk cId="3192807694" sldId="256"/>
            <ac:grpSpMk id="962" creationId="{CCF94E5D-641D-0EEF-B12D-E64D114EF0BE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72" creationId="{53B6AF05-CB51-7779-1028-19334F722DA8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74" creationId="{80BED88C-15B7-523A-B584-494B731F35F4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76" creationId="{D20E1E12-3C7D-C30D-A674-0CF2F268F217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77" creationId="{2245281D-7FB7-48DF-47F8-6A8D39E888A1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96" creationId="{702D7221-C1AA-4893-283C-DCBDF7C9E3D5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97" creationId="{2C18E353-561B-7232-28E9-0430152CD0C9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1030" creationId="{AB003EE3-2E22-DFCB-BEA3-F4B18DCBC59C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1031" creationId="{5388F54C-4DFF-D017-0D24-315569206805}"/>
          </ac:grpSpMkLst>
        </pc:grpChg>
        <pc:grpChg chg="add mod">
          <ac:chgData name="Wang Haojie" userId="438431b7d8a16013" providerId="LiveId" clId="{FA541504-E348-4DF5-A859-36E18B6C8C15}" dt="2022-11-13T01:55:05.255" v="945" actId="164"/>
          <ac:grpSpMkLst>
            <pc:docMk/>
            <pc:sldMk cId="3192807694" sldId="256"/>
            <ac:grpSpMk id="1066" creationId="{5B9EBB04-48F8-5365-3625-3C1FC4956AB8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076" creationId="{7FDC3C23-98CC-C960-CF2F-7361325E5B29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078" creationId="{83B72864-110F-D1D0-3908-701D0EE63385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080" creationId="{212E0C39-62BC-CD7A-41A6-0558C04AC473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081" creationId="{9F59E1A2-3FCC-A556-A255-3A3D3D0DA46D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100" creationId="{BBD3E229-1BE4-B928-9227-BD3B57EA9D89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101" creationId="{E95A8D09-CDC0-0694-6F2F-B61AC5279D12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134" creationId="{47010A19-D6E7-0ED1-E7DA-C0C2FC83D482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135" creationId="{C38E3580-8C68-47C7-0AC0-A95C7FAF7584}"/>
          </ac:grpSpMkLst>
        </pc:grpChg>
        <pc:grpChg chg="add mod">
          <ac:chgData name="Wang Haojie" userId="438431b7d8a16013" providerId="LiveId" clId="{FA541504-E348-4DF5-A859-36E18B6C8C15}" dt="2022-11-13T01:55:03.200" v="944" actId="164"/>
          <ac:grpSpMkLst>
            <pc:docMk/>
            <pc:sldMk cId="3192807694" sldId="256"/>
            <ac:grpSpMk id="1170" creationId="{60B9AF3D-DDC1-5FB4-0D16-BCF0CC3EDF04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180" creationId="{113AA5DB-5B20-3D79-2E90-37A8F8ED5EDB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182" creationId="{7E8EFE36-A3CF-C90A-2712-2637F645C548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184" creationId="{8D4ABDDB-329B-DC13-73B3-295B8C4B7EFC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185" creationId="{27A3298A-25A1-9D4F-D39B-D8CC544424A9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200" creationId="{B3CE7992-8BC5-FB17-792D-C5859B3986EF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201" creationId="{3580E0ED-0EFA-7397-DC7F-7D8D58E024ED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234" creationId="{41B8A72D-0B3B-7312-75A9-A36E8C6FE99B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235" creationId="{0C4A3909-12B9-3DA6-3FE5-F642E5D65553}"/>
          </ac:grpSpMkLst>
        </pc:grpChg>
        <pc:grpChg chg="add mod">
          <ac:chgData name="Wang Haojie" userId="438431b7d8a16013" providerId="LiveId" clId="{FA541504-E348-4DF5-A859-36E18B6C8C15}" dt="2022-11-13T01:40:06.137" v="762" actId="164"/>
          <ac:grpSpMkLst>
            <pc:docMk/>
            <pc:sldMk cId="3192807694" sldId="256"/>
            <ac:grpSpMk id="1268" creationId="{959614F4-86EB-F70E-01F5-247DD4500A4A}"/>
          </ac:grpSpMkLst>
        </pc:grpChg>
        <pc:grpChg chg="add del mod">
          <ac:chgData name="Wang Haojie" userId="438431b7d8a16013" providerId="LiveId" clId="{FA541504-E348-4DF5-A859-36E18B6C8C15}" dt="2022-11-13T01:37:24.241" v="700" actId="478"/>
          <ac:grpSpMkLst>
            <pc:docMk/>
            <pc:sldMk cId="3192807694" sldId="256"/>
            <ac:grpSpMk id="1276" creationId="{FAE864B0-D662-D37D-555A-259C1F891CED}"/>
          </ac:grpSpMkLst>
        </pc:grpChg>
        <pc:grpChg chg="mod">
          <ac:chgData name="Wang Haojie" userId="438431b7d8a16013" providerId="LiveId" clId="{FA541504-E348-4DF5-A859-36E18B6C8C15}" dt="2022-11-13T01:32:40.715" v="681"/>
          <ac:grpSpMkLst>
            <pc:docMk/>
            <pc:sldMk cId="3192807694" sldId="256"/>
            <ac:grpSpMk id="1277" creationId="{F9FC295D-2F45-3667-CE0D-3B8F101A8B13}"/>
          </ac:grpSpMkLst>
        </pc:grpChg>
        <pc:grpChg chg="mod">
          <ac:chgData name="Wang Haojie" userId="438431b7d8a16013" providerId="LiveId" clId="{FA541504-E348-4DF5-A859-36E18B6C8C15}" dt="2022-11-13T01:32:40.715" v="681"/>
          <ac:grpSpMkLst>
            <pc:docMk/>
            <pc:sldMk cId="3192807694" sldId="256"/>
            <ac:grpSpMk id="1278" creationId="{40A4B2AD-AD55-044C-7739-F7BE79CA2B9F}"/>
          </ac:grpSpMkLst>
        </pc:grpChg>
        <pc:grpChg chg="add mod">
          <ac:chgData name="Wang Haojie" userId="438431b7d8a16013" providerId="LiveId" clId="{FA541504-E348-4DF5-A859-36E18B6C8C15}" dt="2022-11-13T01:40:06.137" v="762" actId="164"/>
          <ac:grpSpMkLst>
            <pc:docMk/>
            <pc:sldMk cId="3192807694" sldId="256"/>
            <ac:grpSpMk id="1316" creationId="{E3EB4743-B4A1-BC99-A74E-0F0AE97822E6}"/>
          </ac:grpSpMkLst>
        </pc:grpChg>
        <pc:grpChg chg="mod">
          <ac:chgData name="Wang Haojie" userId="438431b7d8a16013" providerId="LiveId" clId="{FA541504-E348-4DF5-A859-36E18B6C8C15}" dt="2022-11-13T01:35:15.934" v="683"/>
          <ac:grpSpMkLst>
            <pc:docMk/>
            <pc:sldMk cId="3192807694" sldId="256"/>
            <ac:grpSpMk id="1317" creationId="{4E10AFE8-684B-9A7A-FD74-E581105F1DDF}"/>
          </ac:grpSpMkLst>
        </pc:grpChg>
        <pc:grpChg chg="mod">
          <ac:chgData name="Wang Haojie" userId="438431b7d8a16013" providerId="LiveId" clId="{FA541504-E348-4DF5-A859-36E18B6C8C15}" dt="2022-11-13T01:35:15.934" v="683"/>
          <ac:grpSpMkLst>
            <pc:docMk/>
            <pc:sldMk cId="3192807694" sldId="256"/>
            <ac:grpSpMk id="1318" creationId="{6054CB79-8A33-6548-53C6-70C32F70F827}"/>
          </ac:grpSpMkLst>
        </pc:grpChg>
        <pc:grpChg chg="add mod">
          <ac:chgData name="Wang Haojie" userId="438431b7d8a16013" providerId="LiveId" clId="{FA541504-E348-4DF5-A859-36E18B6C8C15}" dt="2022-11-13T01:40:06.137" v="762" actId="164"/>
          <ac:grpSpMkLst>
            <pc:docMk/>
            <pc:sldMk cId="3192807694" sldId="256"/>
            <ac:grpSpMk id="1352" creationId="{43BD1FC0-ACAF-2759-61BC-8D654E3668BE}"/>
          </ac:grpSpMkLst>
        </pc:grpChg>
        <pc:grpChg chg="mod">
          <ac:chgData name="Wang Haojie" userId="438431b7d8a16013" providerId="LiveId" clId="{FA541504-E348-4DF5-A859-36E18B6C8C15}" dt="2022-11-13T01:37:02.623" v="690"/>
          <ac:grpSpMkLst>
            <pc:docMk/>
            <pc:sldMk cId="3192807694" sldId="256"/>
            <ac:grpSpMk id="1353" creationId="{C8C0B322-B057-7808-9F5B-1CE8A5287925}"/>
          </ac:grpSpMkLst>
        </pc:grpChg>
        <pc:grpChg chg="mod">
          <ac:chgData name="Wang Haojie" userId="438431b7d8a16013" providerId="LiveId" clId="{FA541504-E348-4DF5-A859-36E18B6C8C15}" dt="2022-11-13T01:37:02.623" v="690"/>
          <ac:grpSpMkLst>
            <pc:docMk/>
            <pc:sldMk cId="3192807694" sldId="256"/>
            <ac:grpSpMk id="1354" creationId="{8A1CB3F5-D871-1C8F-317F-4AF1C45F0F79}"/>
          </ac:grpSpMkLst>
        </pc:grpChg>
        <pc:grpChg chg="add mod">
          <ac:chgData name="Wang Haojie" userId="438431b7d8a16013" providerId="LiveId" clId="{FA541504-E348-4DF5-A859-36E18B6C8C15}" dt="2022-11-13T01:54:58.576" v="942" actId="164"/>
          <ac:grpSpMkLst>
            <pc:docMk/>
            <pc:sldMk cId="3192807694" sldId="256"/>
            <ac:grpSpMk id="1393" creationId="{72C0D415-3E0F-D06C-EA6B-780CD03C1208}"/>
          </ac:grpSpMkLst>
        </pc:grpChg>
        <pc:grpChg chg="add del mod">
          <ac:chgData name="Wang Haojie" userId="438431b7d8a16013" providerId="LiveId" clId="{FA541504-E348-4DF5-A859-36E18B6C8C15}" dt="2022-11-13T01:40:14.625" v="766"/>
          <ac:grpSpMkLst>
            <pc:docMk/>
            <pc:sldMk cId="3192807694" sldId="256"/>
            <ac:grpSpMk id="1394" creationId="{A999DE12-EA2F-B224-110C-C588727C045B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395" creationId="{2269EA27-D706-CD95-DFCB-33E71F45C007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399" creationId="{C76564EF-93B3-51E4-7301-B8EBFE0A5A6A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401" creationId="{12C44C9F-A1F9-B703-9EB7-771899981700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405" creationId="{DD4B8282-9D7E-E661-E9B2-4DB2FD622B6B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406" creationId="{7C154C94-4A3D-BBDC-1560-EA5BFE5FD0B4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439" creationId="{38B6E482-595B-5884-088E-27E1A5AC58BA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440" creationId="{D68C0A59-15A2-12B4-E28F-A2B731B9AF42}"/>
          </ac:grpSpMkLst>
        </pc:grpChg>
        <pc:grpChg chg="add del mod">
          <ac:chgData name="Wang Haojie" userId="438431b7d8a16013" providerId="LiveId" clId="{FA541504-E348-4DF5-A859-36E18B6C8C15}" dt="2022-11-13T01:40:28.771" v="769" actId="165"/>
          <ac:grpSpMkLst>
            <pc:docMk/>
            <pc:sldMk cId="3192807694" sldId="256"/>
            <ac:grpSpMk id="1482" creationId="{BD92E300-B9B8-E138-AF95-9D5A54F8CF38}"/>
          </ac:grpSpMkLst>
        </pc:grpChg>
        <pc:grpChg chg="mod topLvl">
          <ac:chgData name="Wang Haojie" userId="438431b7d8a16013" providerId="LiveId" clId="{FA541504-E348-4DF5-A859-36E18B6C8C15}" dt="2022-11-13T01:42:18.334" v="909" actId="164"/>
          <ac:grpSpMkLst>
            <pc:docMk/>
            <pc:sldMk cId="3192807694" sldId="256"/>
            <ac:grpSpMk id="1483" creationId="{0847ED23-367C-EE3F-2F96-999FA3B5C30C}"/>
          </ac:grpSpMkLst>
        </pc:grpChg>
        <pc:grpChg chg="mod topLvl">
          <ac:chgData name="Wang Haojie" userId="438431b7d8a16013" providerId="LiveId" clId="{FA541504-E348-4DF5-A859-36E18B6C8C15}" dt="2022-11-13T01:42:18.334" v="909" actId="164"/>
          <ac:grpSpMkLst>
            <pc:docMk/>
            <pc:sldMk cId="3192807694" sldId="256"/>
            <ac:grpSpMk id="1487" creationId="{ACF82BC3-FD09-C18C-000B-7E2CCC6B8836}"/>
          </ac:grpSpMkLst>
        </pc:grpChg>
        <pc:grpChg chg="mod topLvl">
          <ac:chgData name="Wang Haojie" userId="438431b7d8a16013" providerId="LiveId" clId="{FA541504-E348-4DF5-A859-36E18B6C8C15}" dt="2022-11-13T01:42:18.334" v="909" actId="164"/>
          <ac:grpSpMkLst>
            <pc:docMk/>
            <pc:sldMk cId="3192807694" sldId="256"/>
            <ac:grpSpMk id="1489" creationId="{5A2EF240-2933-0E9D-54C1-A0E2198BE42A}"/>
          </ac:grpSpMkLst>
        </pc:grpChg>
        <pc:grpChg chg="mod">
          <ac:chgData name="Wang Haojie" userId="438431b7d8a16013" providerId="LiveId" clId="{FA541504-E348-4DF5-A859-36E18B6C8C15}" dt="2022-11-13T01:40:28.771" v="769" actId="165"/>
          <ac:grpSpMkLst>
            <pc:docMk/>
            <pc:sldMk cId="3192807694" sldId="256"/>
            <ac:grpSpMk id="1493" creationId="{F6EA441C-913D-D8AA-5E41-4F60F01C06CB}"/>
          </ac:grpSpMkLst>
        </pc:grpChg>
        <pc:grpChg chg="mod">
          <ac:chgData name="Wang Haojie" userId="438431b7d8a16013" providerId="LiveId" clId="{FA541504-E348-4DF5-A859-36E18B6C8C15}" dt="2022-11-13T01:40:28.771" v="769" actId="165"/>
          <ac:grpSpMkLst>
            <pc:docMk/>
            <pc:sldMk cId="3192807694" sldId="256"/>
            <ac:grpSpMk id="1494" creationId="{6017C2C3-5150-D4D3-C146-27E79B4F7C56}"/>
          </ac:grpSpMkLst>
        </pc:grpChg>
        <pc:grpChg chg="mod">
          <ac:chgData name="Wang Haojie" userId="438431b7d8a16013" providerId="LiveId" clId="{FA541504-E348-4DF5-A859-36E18B6C8C15}" dt="2022-11-13T01:40:28.771" v="769" actId="165"/>
          <ac:grpSpMkLst>
            <pc:docMk/>
            <pc:sldMk cId="3192807694" sldId="256"/>
            <ac:grpSpMk id="1527" creationId="{04D2AE27-6AB7-3E0C-58DE-79105AAF86AD}"/>
          </ac:grpSpMkLst>
        </pc:grpChg>
        <pc:grpChg chg="mod">
          <ac:chgData name="Wang Haojie" userId="438431b7d8a16013" providerId="LiveId" clId="{FA541504-E348-4DF5-A859-36E18B6C8C15}" dt="2022-11-13T01:40:28.771" v="769" actId="165"/>
          <ac:grpSpMkLst>
            <pc:docMk/>
            <pc:sldMk cId="3192807694" sldId="256"/>
            <ac:grpSpMk id="1528" creationId="{59118045-6162-8797-5321-B7BE2DC00560}"/>
          </ac:grpSpMkLst>
        </pc:grpChg>
        <pc:grpChg chg="add mod">
          <ac:chgData name="Wang Haojie" userId="438431b7d8a16013" providerId="LiveId" clId="{FA541504-E348-4DF5-A859-36E18B6C8C15}" dt="2022-11-13T01:55:00.641" v="943" actId="164"/>
          <ac:grpSpMkLst>
            <pc:docMk/>
            <pc:sldMk cId="3192807694" sldId="256"/>
            <ac:grpSpMk id="1585" creationId="{9FF2EAF2-C757-4169-7063-28F54E670431}"/>
          </ac:grpSpMkLst>
        </pc:grpChg>
        <pc:grpChg chg="add mod">
          <ac:chgData name="Wang Haojie" userId="438431b7d8a16013" providerId="LiveId" clId="{FA541504-E348-4DF5-A859-36E18B6C8C15}" dt="2022-11-13T01:54:47.178" v="937" actId="164"/>
          <ac:grpSpMkLst>
            <pc:docMk/>
            <pc:sldMk cId="3192807694" sldId="256"/>
            <ac:grpSpMk id="1588" creationId="{43728341-C390-8BF0-F6C6-4F3390C70A4D}"/>
          </ac:grpSpMkLst>
        </pc:grpChg>
        <pc:grpChg chg="add mod">
          <ac:chgData name="Wang Haojie" userId="438431b7d8a16013" providerId="LiveId" clId="{FA541504-E348-4DF5-A859-36E18B6C8C15}" dt="2022-11-13T01:57:06.349" v="968" actId="1076"/>
          <ac:grpSpMkLst>
            <pc:docMk/>
            <pc:sldMk cId="3192807694" sldId="256"/>
            <ac:grpSpMk id="1589" creationId="{994C0D24-4BC0-AEA3-53FE-943C0F67D0AB}"/>
          </ac:grpSpMkLst>
        </pc:grpChg>
        <pc:grpChg chg="add mod">
          <ac:chgData name="Wang Haojie" userId="438431b7d8a16013" providerId="LiveId" clId="{FA541504-E348-4DF5-A859-36E18B6C8C15}" dt="2022-11-13T01:54:52.229" v="939" actId="164"/>
          <ac:grpSpMkLst>
            <pc:docMk/>
            <pc:sldMk cId="3192807694" sldId="256"/>
            <ac:grpSpMk id="1590" creationId="{A6642411-6BDD-600C-226F-F7530EF8A905}"/>
          </ac:grpSpMkLst>
        </pc:grpChg>
        <pc:grpChg chg="add mod">
          <ac:chgData name="Wang Haojie" userId="438431b7d8a16013" providerId="LiveId" clId="{FA541504-E348-4DF5-A859-36E18B6C8C15}" dt="2022-11-13T01:56:47.409" v="965" actId="1076"/>
          <ac:grpSpMkLst>
            <pc:docMk/>
            <pc:sldMk cId="3192807694" sldId="256"/>
            <ac:grpSpMk id="1591" creationId="{176A5443-4393-36EE-CE5D-E3A68B23231E}"/>
          </ac:grpSpMkLst>
        </pc:grpChg>
        <pc:grpChg chg="add mod">
          <ac:chgData name="Wang Haojie" userId="438431b7d8a16013" providerId="LiveId" clId="{FA541504-E348-4DF5-A859-36E18B6C8C15}" dt="2022-11-13T01:56:43.147" v="964" actId="1076"/>
          <ac:grpSpMkLst>
            <pc:docMk/>
            <pc:sldMk cId="3192807694" sldId="256"/>
            <ac:grpSpMk id="1592" creationId="{939D1E42-4D9C-4E48-F036-1A71E37E1117}"/>
          </ac:grpSpMkLst>
        </pc:grpChg>
        <pc:grpChg chg="add mod">
          <ac:chgData name="Wang Haojie" userId="438431b7d8a16013" providerId="LiveId" clId="{FA541504-E348-4DF5-A859-36E18B6C8C15}" dt="2022-11-13T01:56:35.627" v="963" actId="1076"/>
          <ac:grpSpMkLst>
            <pc:docMk/>
            <pc:sldMk cId="3192807694" sldId="256"/>
            <ac:grpSpMk id="1593" creationId="{1FFD8DDF-F094-3826-8754-83602532375D}"/>
          </ac:grpSpMkLst>
        </pc:grpChg>
        <pc:grpChg chg="add mod">
          <ac:chgData name="Wang Haojie" userId="438431b7d8a16013" providerId="LiveId" clId="{FA541504-E348-4DF5-A859-36E18B6C8C15}" dt="2022-11-13T01:56:30.792" v="962" actId="1076"/>
          <ac:grpSpMkLst>
            <pc:docMk/>
            <pc:sldMk cId="3192807694" sldId="256"/>
            <ac:grpSpMk id="1594" creationId="{FE9B4F40-20DC-02E5-7E91-A1D0FC1F9F48}"/>
          </ac:grpSpMkLst>
        </pc:grpChg>
        <pc:grpChg chg="add mod">
          <ac:chgData name="Wang Haojie" userId="438431b7d8a16013" providerId="LiveId" clId="{FA541504-E348-4DF5-A859-36E18B6C8C15}" dt="2022-11-13T01:56:12.012" v="958" actId="1076"/>
          <ac:grpSpMkLst>
            <pc:docMk/>
            <pc:sldMk cId="3192807694" sldId="256"/>
            <ac:grpSpMk id="1595" creationId="{82779910-DC0F-3648-96B0-39713AC47DBA}"/>
          </ac:grpSpMkLst>
        </pc:grpChg>
        <pc:grpChg chg="add mod">
          <ac:chgData name="Wang Haojie" userId="438431b7d8a16013" providerId="LiveId" clId="{FA541504-E348-4DF5-A859-36E18B6C8C15}" dt="2022-11-13T01:56:18.883" v="959" actId="1076"/>
          <ac:grpSpMkLst>
            <pc:docMk/>
            <pc:sldMk cId="3192807694" sldId="256"/>
            <ac:grpSpMk id="1596" creationId="{F668DC9A-8A5C-5729-402D-D36D1C4189EE}"/>
          </ac:grpSpMkLst>
        </pc:grpChg>
        <pc:grpChg chg="add mod">
          <ac:chgData name="Wang Haojie" userId="438431b7d8a16013" providerId="LiveId" clId="{FA541504-E348-4DF5-A859-36E18B6C8C15}" dt="2022-11-13T01:56:49.516" v="966" actId="1076"/>
          <ac:grpSpMkLst>
            <pc:docMk/>
            <pc:sldMk cId="3192807694" sldId="256"/>
            <ac:grpSpMk id="1597" creationId="{F715933A-7EA7-F9DD-8C71-FCDF2867CF52}"/>
          </ac:grpSpMkLst>
        </pc:grpChg>
        <pc:grpChg chg="add mod">
          <ac:chgData name="Wang Haojie" userId="438431b7d8a16013" providerId="LiveId" clId="{FA541504-E348-4DF5-A859-36E18B6C8C15}" dt="2022-11-13T01:56:54.405" v="967" actId="1076"/>
          <ac:grpSpMkLst>
            <pc:docMk/>
            <pc:sldMk cId="3192807694" sldId="256"/>
            <ac:grpSpMk id="1598" creationId="{955BD280-2C7F-FC97-E4CA-97171169234F}"/>
          </ac:grpSpMkLst>
        </pc:grpChg>
        <pc:grpChg chg="add mod">
          <ac:chgData name="Wang Haojie" userId="438431b7d8a16013" providerId="LiveId" clId="{FA541504-E348-4DF5-A859-36E18B6C8C15}" dt="2022-11-13T01:55:41.294" v="954" actId="1076"/>
          <ac:grpSpMkLst>
            <pc:docMk/>
            <pc:sldMk cId="3192807694" sldId="256"/>
            <ac:grpSpMk id="1599" creationId="{464ECA55-8177-74AC-5D83-53650306B569}"/>
          </ac:grpSpMkLst>
        </pc:grpChg>
        <pc:grpChg chg="add mod">
          <ac:chgData name="Wang Haojie" userId="438431b7d8a16013" providerId="LiveId" clId="{FA541504-E348-4DF5-A859-36E18B6C8C15}" dt="2022-11-13T01:55:32.972" v="952" actId="1076"/>
          <ac:grpSpMkLst>
            <pc:docMk/>
            <pc:sldMk cId="3192807694" sldId="256"/>
            <ac:grpSpMk id="1600" creationId="{2843C4EA-222A-13E2-6E97-70C788B9C59D}"/>
          </ac:grpSpMkLst>
        </pc:grpChg>
        <pc:grpChg chg="add mod">
          <ac:chgData name="Wang Haojie" userId="438431b7d8a16013" providerId="LiveId" clId="{FA541504-E348-4DF5-A859-36E18B6C8C15}" dt="2022-11-13T01:55:35.447" v="953" actId="1076"/>
          <ac:grpSpMkLst>
            <pc:docMk/>
            <pc:sldMk cId="3192807694" sldId="256"/>
            <ac:grpSpMk id="1601" creationId="{C9EE2106-C203-14F1-48C1-6D8F6E63A8FB}"/>
          </ac:grpSpMkLst>
        </pc:grp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32" creationId="{F300ADB8-F059-4AC3-AEDB-E1C36DB98381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33" creationId="{5AEF4320-CD81-4382-B584-FDE6B53493FB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34" creationId="{A350E5B2-017B-425B-AE20-D10F2B021A8B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35" creationId="{8ED874E3-B873-4D32-B0C9-C926FFE35DAE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39" creationId="{6BE196C8-9DE0-47C8-B1D5-8BD7F3442F6B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40" creationId="{6134FC9F-A08C-47F6-B6A7-AB0060724FB2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41" creationId="{487F9035-4D64-40BC-BE60-A5C5BD9C8E8F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42" creationId="{8FBAC008-AEBF-46DA-8A36-5173C5455ED2}"/>
          </ac:graphicFrameMkLst>
        </pc:graphicFrameChg>
        <pc:graphicFrameChg chg="del">
          <ac:chgData name="Wang Haojie" userId="438431b7d8a16013" providerId="LiveId" clId="{FA541504-E348-4DF5-A859-36E18B6C8C15}" dt="2022-11-13T01:03:01.263" v="24" actId="478"/>
          <ac:graphicFrameMkLst>
            <pc:docMk/>
            <pc:sldMk cId="3192807694" sldId="256"/>
            <ac:graphicFrameMk id="55" creationId="{939CD2C8-DCFB-4370-91D5-0549AB644AC1}"/>
          </ac:graphicFrameMkLst>
        </pc:graphicFrameChg>
        <pc:graphicFrameChg chg="del">
          <ac:chgData name="Wang Haojie" userId="438431b7d8a16013" providerId="LiveId" clId="{FA541504-E348-4DF5-A859-36E18B6C8C15}" dt="2022-11-13T01:03:01.263" v="24" actId="478"/>
          <ac:graphicFrameMkLst>
            <pc:docMk/>
            <pc:sldMk cId="3192807694" sldId="256"/>
            <ac:graphicFrameMk id="56" creationId="{92C262CD-27D5-45EF-8D86-47A44840CA44}"/>
          </ac:graphicFrameMkLst>
        </pc:graphicFrameChg>
        <pc:graphicFrameChg chg="del">
          <ac:chgData name="Wang Haojie" userId="438431b7d8a16013" providerId="LiveId" clId="{FA541504-E348-4DF5-A859-36E18B6C8C15}" dt="2022-11-13T01:03:01.263" v="24" actId="478"/>
          <ac:graphicFrameMkLst>
            <pc:docMk/>
            <pc:sldMk cId="3192807694" sldId="256"/>
            <ac:graphicFrameMk id="57" creationId="{4BBC152E-6B5B-4172-BDC1-CE76B418A8BC}"/>
          </ac:graphicFrameMkLst>
        </pc:graphicFrameChg>
        <pc:graphicFrameChg chg="del">
          <ac:chgData name="Wang Haojie" userId="438431b7d8a16013" providerId="LiveId" clId="{FA541504-E348-4DF5-A859-36E18B6C8C15}" dt="2022-11-13T01:03:01.263" v="24" actId="478"/>
          <ac:graphicFrameMkLst>
            <pc:docMk/>
            <pc:sldMk cId="3192807694" sldId="256"/>
            <ac:graphicFrameMk id="58" creationId="{72E9FDF9-A146-43B3-9DF3-D474A6E34040}"/>
          </ac:graphicFrameMkLst>
        </pc:graphicFrameChg>
        <pc:cxnChg chg="mod topLvl">
          <ac:chgData name="Wang Haojie" userId="438431b7d8a16013" providerId="LiveId" clId="{FA541504-E348-4DF5-A859-36E18B6C8C15}" dt="2022-11-13T01:03:04.125" v="25" actId="164"/>
          <ac:cxnSpMkLst>
            <pc:docMk/>
            <pc:sldMk cId="3192807694" sldId="256"/>
            <ac:cxnSpMk id="3" creationId="{BE5F406A-88A5-FFE4-FF1C-5287075E3CE3}"/>
          </ac:cxnSpMkLst>
        </pc:cxnChg>
        <pc:cxnChg chg="mod topLvl">
          <ac:chgData name="Wang Haojie" userId="438431b7d8a16013" providerId="LiveId" clId="{FA541504-E348-4DF5-A859-36E18B6C8C15}" dt="2022-11-13T01:03:04.125" v="25" actId="164"/>
          <ac:cxnSpMkLst>
            <pc:docMk/>
            <pc:sldMk cId="3192807694" sldId="256"/>
            <ac:cxnSpMk id="4" creationId="{5C1663E8-538D-1765-EDD7-2910E347A09C}"/>
          </ac:cxnSpMkLst>
        </pc:cxnChg>
        <pc:cxnChg chg="add mod">
          <ac:chgData name="Wang Haojie" userId="438431b7d8a16013" providerId="LiveId" clId="{FA541504-E348-4DF5-A859-36E18B6C8C15}" dt="2022-11-13T02:07:23.131" v="1349" actId="14100"/>
          <ac:cxnSpMkLst>
            <pc:docMk/>
            <pc:sldMk cId="3192807694" sldId="256"/>
            <ac:cxnSpMk id="8" creationId="{C418D531-0694-79A4-5F00-9CEA48B0CFA2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37" creationId="{8617CFFC-F5FB-49FD-9F3D-F8CAB620F0E2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38" creationId="{66DD8B76-FD18-4B87-BBF9-F23B256D6923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44" creationId="{32993F76-8F44-4139-B98B-B0BAA1439138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45" creationId="{49E77785-9833-4A5D-A6A7-CE766460CF33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48" creationId="{5BA8D36F-85CE-4F2B-BF5C-A1869DE165C9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49" creationId="{AEDB9B44-D12B-445D-9D94-26A630E1BEBA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50" creationId="{9F1A051C-12B7-47C8-A69E-1214C46B4473}"/>
          </ac:cxnSpMkLst>
        </pc:cxnChg>
        <pc:cxnChg chg="del mod">
          <ac:chgData name="Wang Haojie" userId="438431b7d8a16013" providerId="LiveId" clId="{FA541504-E348-4DF5-A859-36E18B6C8C15}" dt="2022-11-13T01:03:01.263" v="24" actId="478"/>
          <ac:cxnSpMkLst>
            <pc:docMk/>
            <pc:sldMk cId="3192807694" sldId="256"/>
            <ac:cxnSpMk id="59" creationId="{9991AE9E-3FBE-4AC1-B543-50D5BC98DAAE}"/>
          </ac:cxnSpMkLst>
        </pc:cxnChg>
        <pc:cxnChg chg="del mod">
          <ac:chgData name="Wang Haojie" userId="438431b7d8a16013" providerId="LiveId" clId="{FA541504-E348-4DF5-A859-36E18B6C8C15}" dt="2022-11-13T01:03:01.263" v="24" actId="478"/>
          <ac:cxnSpMkLst>
            <pc:docMk/>
            <pc:sldMk cId="3192807694" sldId="256"/>
            <ac:cxnSpMk id="60" creationId="{075C13CA-A248-4532-9CE2-EFFBC25C49C7}"/>
          </ac:cxnSpMkLst>
        </pc:cxnChg>
        <pc:cxnChg chg="del mod topLvl">
          <ac:chgData name="Wang Haojie" userId="438431b7d8a16013" providerId="LiveId" clId="{FA541504-E348-4DF5-A859-36E18B6C8C15}" dt="2022-11-13T01:03:33.969" v="31" actId="478"/>
          <ac:cxnSpMkLst>
            <pc:docMk/>
            <pc:sldMk cId="3192807694" sldId="256"/>
            <ac:cxnSpMk id="230" creationId="{3FC41BD2-C785-ED00-0B6C-C7C4B0E1D5D5}"/>
          </ac:cxnSpMkLst>
        </pc:cxnChg>
        <pc:cxnChg chg="del mod topLvl">
          <ac:chgData name="Wang Haojie" userId="438431b7d8a16013" providerId="LiveId" clId="{FA541504-E348-4DF5-A859-36E18B6C8C15}" dt="2022-11-13T01:03:37.517" v="32" actId="478"/>
          <ac:cxnSpMkLst>
            <pc:docMk/>
            <pc:sldMk cId="3192807694" sldId="256"/>
            <ac:cxnSpMk id="231" creationId="{29426583-6D0D-C25D-7372-F6B79DF58793}"/>
          </ac:cxnSpMkLst>
        </pc:cxnChg>
        <pc:cxnChg chg="mod">
          <ac:chgData name="Wang Haojie" userId="438431b7d8a16013" providerId="LiveId" clId="{FA541504-E348-4DF5-A859-36E18B6C8C15}" dt="2022-11-13T01:54:56.409" v="941" actId="164"/>
          <ac:cxnSpMkLst>
            <pc:docMk/>
            <pc:sldMk cId="3192807694" sldId="256"/>
            <ac:cxnSpMk id="334" creationId="{F87675B9-47B8-4AE4-9BFF-C3CA789E30DC}"/>
          </ac:cxnSpMkLst>
        </pc:cxnChg>
        <pc:cxnChg chg="mod">
          <ac:chgData name="Wang Haojie" userId="438431b7d8a16013" providerId="LiveId" clId="{FA541504-E348-4DF5-A859-36E18B6C8C15}" dt="2022-11-13T01:54:56.409" v="941" actId="164"/>
          <ac:cxnSpMkLst>
            <pc:docMk/>
            <pc:sldMk cId="3192807694" sldId="256"/>
            <ac:cxnSpMk id="335" creationId="{B9E196A5-581A-4C61-93A3-519A0FF674DC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28" creationId="{97835581-A451-F022-9170-047A3E41EFD4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29" creationId="{812E09A1-BEBE-082F-D7A1-9A596B322E45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31" creationId="{AD0BFE77-2521-0684-AC6C-AE00A55AAB38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32" creationId="{ADEADC1A-AFE1-9C21-F9C3-243117868F2D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35" creationId="{F99E4397-0A46-06B1-9091-894020B9D2A9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36" creationId="{0B8561D6-4B6A-A6FA-75DB-758EACAC95A8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37" creationId="{99A1B4FF-34BD-1B4F-9FA3-D7CE94C5B4CD}"/>
          </ac:cxnSpMkLst>
        </pc:cxnChg>
        <pc:cxnChg chg="mod">
          <ac:chgData name="Wang Haojie" userId="438431b7d8a16013" providerId="LiveId" clId="{FA541504-E348-4DF5-A859-36E18B6C8C15}" dt="2022-11-13T01:11:03.160" v="218" actId="14100"/>
          <ac:cxnSpMkLst>
            <pc:docMk/>
            <pc:sldMk cId="3192807694" sldId="256"/>
            <ac:cxnSpMk id="519" creationId="{E39B9980-ACF6-A294-6142-5658A7F9C36D}"/>
          </ac:cxnSpMkLst>
        </pc:cxnChg>
        <pc:cxnChg chg="mod">
          <ac:chgData name="Wang Haojie" userId="438431b7d8a16013" providerId="LiveId" clId="{FA541504-E348-4DF5-A859-36E18B6C8C15}" dt="2022-11-13T01:11:03.160" v="218" actId="14100"/>
          <ac:cxnSpMkLst>
            <pc:docMk/>
            <pc:sldMk cId="3192807694" sldId="256"/>
            <ac:cxnSpMk id="520" creationId="{EDEB81B9-46AC-9AB7-E16B-5B7EEF01C5F1}"/>
          </ac:cxnSpMkLst>
        </pc:cxnChg>
        <pc:cxnChg chg="mod">
          <ac:chgData name="Wang Haojie" userId="438431b7d8a16013" providerId="LiveId" clId="{FA541504-E348-4DF5-A859-36E18B6C8C15}" dt="2022-11-13T01:10:51.850" v="216"/>
          <ac:cxnSpMkLst>
            <pc:docMk/>
            <pc:sldMk cId="3192807694" sldId="256"/>
            <ac:cxnSpMk id="522" creationId="{B6BB3904-8842-B37A-65F4-A1C3321DCADD}"/>
          </ac:cxnSpMkLst>
        </pc:cxnChg>
        <pc:cxnChg chg="mod">
          <ac:chgData name="Wang Haojie" userId="438431b7d8a16013" providerId="LiveId" clId="{FA541504-E348-4DF5-A859-36E18B6C8C15}" dt="2022-11-13T01:10:51.850" v="216"/>
          <ac:cxnSpMkLst>
            <pc:docMk/>
            <pc:sldMk cId="3192807694" sldId="256"/>
            <ac:cxnSpMk id="523" creationId="{2C29CCE4-5969-A637-1E1D-056C1E9B1E7C}"/>
          </ac:cxnSpMkLst>
        </pc:cxnChg>
        <pc:cxnChg chg="mod">
          <ac:chgData name="Wang Haojie" userId="438431b7d8a16013" providerId="LiveId" clId="{FA541504-E348-4DF5-A859-36E18B6C8C15}" dt="2022-11-13T01:11:53.098" v="308" actId="14100"/>
          <ac:cxnSpMkLst>
            <pc:docMk/>
            <pc:sldMk cId="3192807694" sldId="256"/>
            <ac:cxnSpMk id="526" creationId="{BFDD3C73-21E0-9B4F-3662-1D23110D2329}"/>
          </ac:cxnSpMkLst>
        </pc:cxnChg>
        <pc:cxnChg chg="mod">
          <ac:chgData name="Wang Haojie" userId="438431b7d8a16013" providerId="LiveId" clId="{FA541504-E348-4DF5-A859-36E18B6C8C15}" dt="2022-11-13T01:11:47.874" v="307" actId="1037"/>
          <ac:cxnSpMkLst>
            <pc:docMk/>
            <pc:sldMk cId="3192807694" sldId="256"/>
            <ac:cxnSpMk id="527" creationId="{50CA37A8-E035-974D-6AB0-62CBBCBA39F2}"/>
          </ac:cxnSpMkLst>
        </pc:cxnChg>
        <pc:cxnChg chg="mod">
          <ac:chgData name="Wang Haojie" userId="438431b7d8a16013" providerId="LiveId" clId="{FA541504-E348-4DF5-A859-36E18B6C8C15}" dt="2022-11-13T01:10:51.850" v="216"/>
          <ac:cxnSpMkLst>
            <pc:docMk/>
            <pc:sldMk cId="3192807694" sldId="256"/>
            <ac:cxnSpMk id="528" creationId="{C1CB5AD6-1A80-FEF4-11A7-40CAC90B899F}"/>
          </ac:cxnSpMkLst>
        </pc:cxnChg>
        <pc:cxnChg chg="mod">
          <ac:chgData name="Wang Haojie" userId="438431b7d8a16013" providerId="LiveId" clId="{FA541504-E348-4DF5-A859-36E18B6C8C15}" dt="2022-11-13T01:12:11.998" v="312" actId="1038"/>
          <ac:cxnSpMkLst>
            <pc:docMk/>
            <pc:sldMk cId="3192807694" sldId="256"/>
            <ac:cxnSpMk id="616" creationId="{0A7B49DA-E1A2-CA48-03D4-B727808B2C72}"/>
          </ac:cxnSpMkLst>
        </pc:cxnChg>
        <pc:cxnChg chg="mod">
          <ac:chgData name="Wang Haojie" userId="438431b7d8a16013" providerId="LiveId" clId="{FA541504-E348-4DF5-A859-36E18B6C8C15}" dt="2022-11-13T01:12:11.998" v="312" actId="1038"/>
          <ac:cxnSpMkLst>
            <pc:docMk/>
            <pc:sldMk cId="3192807694" sldId="256"/>
            <ac:cxnSpMk id="617" creationId="{30E3CFD7-32F1-5141-FB5A-A18D3891203F}"/>
          </ac:cxnSpMkLst>
        </pc:cxnChg>
        <pc:cxnChg chg="mod">
          <ac:chgData name="Wang Haojie" userId="438431b7d8a16013" providerId="LiveId" clId="{FA541504-E348-4DF5-A859-36E18B6C8C15}" dt="2022-11-13T01:12:25.134" v="328" actId="14100"/>
          <ac:cxnSpMkLst>
            <pc:docMk/>
            <pc:sldMk cId="3192807694" sldId="256"/>
            <ac:cxnSpMk id="619" creationId="{0566D650-05BE-5BAA-29E0-15C062BF01CA}"/>
          </ac:cxnSpMkLst>
        </pc:cxnChg>
        <pc:cxnChg chg="mod">
          <ac:chgData name="Wang Haojie" userId="438431b7d8a16013" providerId="LiveId" clId="{FA541504-E348-4DF5-A859-36E18B6C8C15}" dt="2022-11-13T01:12:25.134" v="328" actId="14100"/>
          <ac:cxnSpMkLst>
            <pc:docMk/>
            <pc:sldMk cId="3192807694" sldId="256"/>
            <ac:cxnSpMk id="620" creationId="{C3C8292B-D92E-B1A5-C0B7-C7EE94071F09}"/>
          </ac:cxnSpMkLst>
        </pc:cxnChg>
        <pc:cxnChg chg="mod">
          <ac:chgData name="Wang Haojie" userId="438431b7d8a16013" providerId="LiveId" clId="{FA541504-E348-4DF5-A859-36E18B6C8C15}" dt="2022-11-13T01:12:11.998" v="312" actId="1038"/>
          <ac:cxnSpMkLst>
            <pc:docMk/>
            <pc:sldMk cId="3192807694" sldId="256"/>
            <ac:cxnSpMk id="623" creationId="{4F2C7860-8B5C-2204-50C2-2DF178986225}"/>
          </ac:cxnSpMkLst>
        </pc:cxnChg>
        <pc:cxnChg chg="mod">
          <ac:chgData name="Wang Haojie" userId="438431b7d8a16013" providerId="LiveId" clId="{FA541504-E348-4DF5-A859-36E18B6C8C15}" dt="2022-11-13T01:12:25.134" v="328" actId="14100"/>
          <ac:cxnSpMkLst>
            <pc:docMk/>
            <pc:sldMk cId="3192807694" sldId="256"/>
            <ac:cxnSpMk id="624" creationId="{1A454B32-BDCD-FF33-E96A-0E53CCE0E2D0}"/>
          </ac:cxnSpMkLst>
        </pc:cxnChg>
        <pc:cxnChg chg="mod">
          <ac:chgData name="Wang Haojie" userId="438431b7d8a16013" providerId="LiveId" clId="{FA541504-E348-4DF5-A859-36E18B6C8C15}" dt="2022-11-13T01:11:59.492" v="309"/>
          <ac:cxnSpMkLst>
            <pc:docMk/>
            <pc:sldMk cId="3192807694" sldId="256"/>
            <ac:cxnSpMk id="625" creationId="{04D133C3-BB08-8E45-B7D6-F340B42D3757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12" creationId="{3EEE2C5C-A3C0-0C3C-F87E-C172F1D8F3F9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13" creationId="{5B506CFE-171B-B0BD-F30A-F58C042EF48A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15" creationId="{0920037F-2476-41F4-C1F3-FA0D629F50EB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16" creationId="{87522825-3BB0-AABD-4323-418959E848A7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19" creationId="{005D3132-B107-0EE0-FBD0-B9D632224665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20" creationId="{23CECD17-AA1A-6AFE-6CB8-1D41C564E787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21" creationId="{128392CD-AA8B-5C02-2F06-1EA60F38EA01}"/>
          </ac:cxnSpMkLst>
        </pc:cxnChg>
        <pc:cxnChg chg="mod">
          <ac:chgData name="Wang Haojie" userId="438431b7d8a16013" providerId="LiveId" clId="{FA541504-E348-4DF5-A859-36E18B6C8C15}" dt="2022-11-13T01:28:13.996" v="558" actId="14100"/>
          <ac:cxnSpMkLst>
            <pc:docMk/>
            <pc:sldMk cId="3192807694" sldId="256"/>
            <ac:cxnSpMk id="859" creationId="{86BEE3FE-6150-DC07-A60C-C0B1655789D4}"/>
          </ac:cxnSpMkLst>
        </pc:cxnChg>
        <pc:cxnChg chg="mod">
          <ac:chgData name="Wang Haojie" userId="438431b7d8a16013" providerId="LiveId" clId="{FA541504-E348-4DF5-A859-36E18B6C8C15}" dt="2022-11-13T01:28:13.996" v="558" actId="14100"/>
          <ac:cxnSpMkLst>
            <pc:docMk/>
            <pc:sldMk cId="3192807694" sldId="256"/>
            <ac:cxnSpMk id="860" creationId="{99589D88-1663-822A-38D7-534426A681BB}"/>
          </ac:cxnSpMkLst>
        </pc:cxnChg>
        <pc:cxnChg chg="mod">
          <ac:chgData name="Wang Haojie" userId="438431b7d8a16013" providerId="LiveId" clId="{FA541504-E348-4DF5-A859-36E18B6C8C15}" dt="2022-11-13T01:28:13.996" v="558" actId="14100"/>
          <ac:cxnSpMkLst>
            <pc:docMk/>
            <pc:sldMk cId="3192807694" sldId="256"/>
            <ac:cxnSpMk id="861" creationId="{F7D8E4B3-EA39-2E07-D818-E0B6924F5395}"/>
          </ac:cxnSpMkLst>
        </pc:cxnChg>
        <pc:cxnChg chg="mod">
          <ac:chgData name="Wang Haojie" userId="438431b7d8a16013" providerId="LiveId" clId="{FA541504-E348-4DF5-A859-36E18B6C8C15}" dt="2022-11-13T01:28:13.996" v="558" actId="14100"/>
          <ac:cxnSpMkLst>
            <pc:docMk/>
            <pc:sldMk cId="3192807694" sldId="256"/>
            <ac:cxnSpMk id="862" creationId="{6BF5386E-EF95-67AD-77D6-890D5B24675A}"/>
          </ac:cxnSpMkLst>
        </pc:cxnChg>
        <pc:cxnChg chg="mod">
          <ac:chgData name="Wang Haojie" userId="438431b7d8a16013" providerId="LiveId" clId="{FA541504-E348-4DF5-A859-36E18B6C8C15}" dt="2022-11-13T01:29:49.480" v="605" actId="14100"/>
          <ac:cxnSpMkLst>
            <pc:docMk/>
            <pc:sldMk cId="3192807694" sldId="256"/>
            <ac:cxnSpMk id="865" creationId="{0844A216-BEEE-77FC-EF48-8E3A04BE63DA}"/>
          </ac:cxnSpMkLst>
        </pc:cxnChg>
        <pc:cxnChg chg="mod">
          <ac:chgData name="Wang Haojie" userId="438431b7d8a16013" providerId="LiveId" clId="{FA541504-E348-4DF5-A859-36E18B6C8C15}" dt="2022-11-13T01:29:49.480" v="605" actId="14100"/>
          <ac:cxnSpMkLst>
            <pc:docMk/>
            <pc:sldMk cId="3192807694" sldId="256"/>
            <ac:cxnSpMk id="866" creationId="{57BCC463-83C2-E3E5-ACD7-0374009AFA6D}"/>
          </ac:cxnSpMkLst>
        </pc:cxnChg>
        <pc:cxnChg chg="mod">
          <ac:chgData name="Wang Haojie" userId="438431b7d8a16013" providerId="LiveId" clId="{FA541504-E348-4DF5-A859-36E18B6C8C15}" dt="2022-11-13T01:25:46.427" v="512"/>
          <ac:cxnSpMkLst>
            <pc:docMk/>
            <pc:sldMk cId="3192807694" sldId="256"/>
            <ac:cxnSpMk id="867" creationId="{EB331DBC-E7F7-710D-4239-261E1BE78547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63" creationId="{E1444272-9DE4-6DE0-D01F-06EBCE6AB14D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64" creationId="{238B1812-AD8D-BE17-0BD5-1C0C2E26CB98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65" creationId="{145C7DE3-679A-E4A7-F533-31A58899297C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66" creationId="{D43724AB-C074-E07D-BCDC-F3B954BAC964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69" creationId="{B37D5EBC-523D-AECE-2170-893B9FCE8E3B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70" creationId="{ABE88B5F-6826-7291-1EBC-336DF1F6DBEC}"/>
          </ac:cxnSpMkLst>
        </pc:cxnChg>
        <pc:cxnChg chg="mod">
          <ac:chgData name="Wang Haojie" userId="438431b7d8a16013" providerId="LiveId" clId="{FA541504-E348-4DF5-A859-36E18B6C8C15}" dt="2022-11-13T01:28:37.671" v="559"/>
          <ac:cxnSpMkLst>
            <pc:docMk/>
            <pc:sldMk cId="3192807694" sldId="256"/>
            <ac:cxnSpMk id="971" creationId="{59C4D68F-E95E-D2B3-3A9B-602AAF9C62FB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67" creationId="{B94E8054-6025-FBAE-252E-1220B119AB1C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68" creationId="{BFE58636-696B-1602-76C2-E54AA4992CE0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69" creationId="{2913A468-7862-BEE0-3AA7-971DD4319BE7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70" creationId="{612D9DED-A8C8-2111-54ED-FD5CF1751349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73" creationId="{77B93561-897E-77B8-34FD-1ABDDB6C587B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74" creationId="{BF1F0AFF-1026-2125-FBF0-6DD458F33231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75" creationId="{751BBD8B-28B6-8BE6-BF7E-7482103BC8E5}"/>
          </ac:cxnSpMkLst>
        </pc:cxnChg>
        <pc:cxnChg chg="mod">
          <ac:chgData name="Wang Haojie" userId="438431b7d8a16013" providerId="LiveId" clId="{FA541504-E348-4DF5-A859-36E18B6C8C15}" dt="2022-11-13T01:30:01.282" v="606"/>
          <ac:cxnSpMkLst>
            <pc:docMk/>
            <pc:sldMk cId="3192807694" sldId="256"/>
            <ac:cxnSpMk id="1171" creationId="{07F85FD6-8320-31DA-3DC2-EF35F27D9FEA}"/>
          </ac:cxnSpMkLst>
        </pc:cxnChg>
        <pc:cxnChg chg="mod">
          <ac:chgData name="Wang Haojie" userId="438431b7d8a16013" providerId="LiveId" clId="{FA541504-E348-4DF5-A859-36E18B6C8C15}" dt="2022-11-13T01:30:01.282" v="606"/>
          <ac:cxnSpMkLst>
            <pc:docMk/>
            <pc:sldMk cId="3192807694" sldId="256"/>
            <ac:cxnSpMk id="1172" creationId="{A7BB8E3F-CA5F-376A-30F5-EF4687500C0C}"/>
          </ac:cxnSpMkLst>
        </pc:cxnChg>
        <pc:cxnChg chg="mod">
          <ac:chgData name="Wang Haojie" userId="438431b7d8a16013" providerId="LiveId" clId="{FA541504-E348-4DF5-A859-36E18B6C8C15}" dt="2022-11-13T01:30:01.282" v="606"/>
          <ac:cxnSpMkLst>
            <pc:docMk/>
            <pc:sldMk cId="3192807694" sldId="256"/>
            <ac:cxnSpMk id="1173" creationId="{6087A55B-F532-2083-BBA2-956CD0EB0420}"/>
          </ac:cxnSpMkLst>
        </pc:cxnChg>
        <pc:cxnChg chg="mod">
          <ac:chgData name="Wang Haojie" userId="438431b7d8a16013" providerId="LiveId" clId="{FA541504-E348-4DF5-A859-36E18B6C8C15}" dt="2022-11-13T01:30:01.282" v="606"/>
          <ac:cxnSpMkLst>
            <pc:docMk/>
            <pc:sldMk cId="3192807694" sldId="256"/>
            <ac:cxnSpMk id="1174" creationId="{08523DF1-EB1E-8865-87CE-1AD88D112BB2}"/>
          </ac:cxnSpMkLst>
        </pc:cxnChg>
        <pc:cxnChg chg="mod">
          <ac:chgData name="Wang Haojie" userId="438431b7d8a16013" providerId="LiveId" clId="{FA541504-E348-4DF5-A859-36E18B6C8C15}" dt="2022-11-13T01:30:53.434" v="680" actId="14100"/>
          <ac:cxnSpMkLst>
            <pc:docMk/>
            <pc:sldMk cId="3192807694" sldId="256"/>
            <ac:cxnSpMk id="1177" creationId="{FDA1472A-99E7-AF48-5112-F798EB2BF491}"/>
          </ac:cxnSpMkLst>
        </pc:cxnChg>
        <pc:cxnChg chg="mod">
          <ac:chgData name="Wang Haojie" userId="438431b7d8a16013" providerId="LiveId" clId="{FA541504-E348-4DF5-A859-36E18B6C8C15}" dt="2022-11-13T01:30:53.434" v="680" actId="14100"/>
          <ac:cxnSpMkLst>
            <pc:docMk/>
            <pc:sldMk cId="3192807694" sldId="256"/>
            <ac:cxnSpMk id="1178" creationId="{1EFF739A-2F77-4497-8EC2-B833A829450B}"/>
          </ac:cxnSpMkLst>
        </pc:cxnChg>
        <pc:cxnChg chg="mod">
          <ac:chgData name="Wang Haojie" userId="438431b7d8a16013" providerId="LiveId" clId="{FA541504-E348-4DF5-A859-36E18B6C8C15}" dt="2022-11-13T01:30:01.282" v="606"/>
          <ac:cxnSpMkLst>
            <pc:docMk/>
            <pc:sldMk cId="3192807694" sldId="256"/>
            <ac:cxnSpMk id="1179" creationId="{6747BF0B-0BC8-FD32-2703-CF4539052AB5}"/>
          </ac:cxnSpMkLst>
        </pc:cxnChg>
        <pc:cxnChg chg="add mod">
          <ac:chgData name="Wang Haojie" userId="438431b7d8a16013" providerId="LiveId" clId="{FA541504-E348-4DF5-A859-36E18B6C8C15}" dt="2022-11-13T01:40:06.137" v="762" actId="164"/>
          <ac:cxnSpMkLst>
            <pc:docMk/>
            <pc:sldMk cId="3192807694" sldId="256"/>
            <ac:cxnSpMk id="1311" creationId="{955ACEC6-FF72-DEEF-BF4B-CA78695A2828}"/>
          </ac:cxnSpMkLst>
        </pc:cxnChg>
        <pc:cxnChg chg="add mod">
          <ac:chgData name="Wang Haojie" userId="438431b7d8a16013" providerId="LiveId" clId="{FA541504-E348-4DF5-A859-36E18B6C8C15}" dt="2022-11-13T01:40:06.137" v="762" actId="164"/>
          <ac:cxnSpMkLst>
            <pc:docMk/>
            <pc:sldMk cId="3192807694" sldId="256"/>
            <ac:cxnSpMk id="1312" creationId="{00C037A8-A27D-531D-CB00-92ECC10C6E19}"/>
          </ac:cxnSpMkLst>
        </pc:cxnChg>
        <pc:cxnChg chg="mod">
          <ac:chgData name="Wang Haojie" userId="438431b7d8a16013" providerId="LiveId" clId="{FA541504-E348-4DF5-A859-36E18B6C8C15}" dt="2022-11-13T01:40:10.024" v="763"/>
          <ac:cxnSpMkLst>
            <pc:docMk/>
            <pc:sldMk cId="3192807694" sldId="256"/>
            <ac:cxnSpMk id="1396" creationId="{546AF808-D059-8564-F915-B5117154E8A1}"/>
          </ac:cxnSpMkLst>
        </pc:cxnChg>
        <pc:cxnChg chg="mod">
          <ac:chgData name="Wang Haojie" userId="438431b7d8a16013" providerId="LiveId" clId="{FA541504-E348-4DF5-A859-36E18B6C8C15}" dt="2022-11-13T01:40:10.024" v="763"/>
          <ac:cxnSpMkLst>
            <pc:docMk/>
            <pc:sldMk cId="3192807694" sldId="256"/>
            <ac:cxnSpMk id="1397" creationId="{D3856C57-D294-9B68-F9A6-07C28DFCE6F7}"/>
          </ac:cxnSpMkLst>
        </pc:cxnChg>
        <pc:cxnChg chg="mod topLvl">
          <ac:chgData name="Wang Haojie" userId="438431b7d8a16013" providerId="LiveId" clId="{FA541504-E348-4DF5-A859-36E18B6C8C15}" dt="2022-11-13T01:42:31.258" v="935" actId="1036"/>
          <ac:cxnSpMkLst>
            <pc:docMk/>
            <pc:sldMk cId="3192807694" sldId="256"/>
            <ac:cxnSpMk id="1484" creationId="{49181C12-BB58-7F91-7F08-25980E71B212}"/>
          </ac:cxnSpMkLst>
        </pc:cxnChg>
        <pc:cxnChg chg="mod topLvl">
          <ac:chgData name="Wang Haojie" userId="438431b7d8a16013" providerId="LiveId" clId="{FA541504-E348-4DF5-A859-36E18B6C8C15}" dt="2022-11-13T01:42:31.258" v="935" actId="1036"/>
          <ac:cxnSpMkLst>
            <pc:docMk/>
            <pc:sldMk cId="3192807694" sldId="256"/>
            <ac:cxnSpMk id="1485" creationId="{240E6BA9-D8AE-A25B-3762-08691064499C}"/>
          </ac:cxnSpMkLst>
        </pc:cxnChg>
        <pc:cxnChg chg="add mod ord">
          <ac:chgData name="Wang Haojie" userId="438431b7d8a16013" providerId="LiveId" clId="{FA541504-E348-4DF5-A859-36E18B6C8C15}" dt="2022-11-13T01:42:18.334" v="909" actId="164"/>
          <ac:cxnSpMkLst>
            <pc:docMk/>
            <pc:sldMk cId="3192807694" sldId="256"/>
            <ac:cxnSpMk id="1576" creationId="{9A9F2268-7E68-9121-CD47-8900F823BAD5}"/>
          </ac:cxnSpMkLst>
        </pc:cxnChg>
        <pc:cxnChg chg="add mod">
          <ac:chgData name="Wang Haojie" userId="438431b7d8a16013" providerId="LiveId" clId="{FA541504-E348-4DF5-A859-36E18B6C8C15}" dt="2022-11-13T01:42:18.334" v="909" actId="164"/>
          <ac:cxnSpMkLst>
            <pc:docMk/>
            <pc:sldMk cId="3192807694" sldId="256"/>
            <ac:cxnSpMk id="1579" creationId="{4DF46A15-5C3D-70C2-8C64-2B036571B1AA}"/>
          </ac:cxnSpMkLst>
        </pc:cxnChg>
        <pc:cxnChg chg="add mod">
          <ac:chgData name="Wang Haojie" userId="438431b7d8a16013" providerId="LiveId" clId="{FA541504-E348-4DF5-A859-36E18B6C8C15}" dt="2022-11-13T01:42:18.334" v="909" actId="164"/>
          <ac:cxnSpMkLst>
            <pc:docMk/>
            <pc:sldMk cId="3192807694" sldId="256"/>
            <ac:cxnSpMk id="1582" creationId="{FB69E723-96E0-D6EB-D468-75BD38C4559E}"/>
          </ac:cxnSpMkLst>
        </pc:cxnChg>
        <pc:cxnChg chg="add mod">
          <ac:chgData name="Wang Haojie" userId="438431b7d8a16013" providerId="LiveId" clId="{FA541504-E348-4DF5-A859-36E18B6C8C15}" dt="2022-11-13T01:57:26.755" v="973" actId="1582"/>
          <ac:cxnSpMkLst>
            <pc:docMk/>
            <pc:sldMk cId="3192807694" sldId="256"/>
            <ac:cxnSpMk id="1603" creationId="{968A1683-611B-804D-9CEF-0C46B1BC0489}"/>
          </ac:cxnSpMkLst>
        </pc:cxnChg>
        <pc:cxnChg chg="add mod">
          <ac:chgData name="Wang Haojie" userId="438431b7d8a16013" providerId="LiveId" clId="{FA541504-E348-4DF5-A859-36E18B6C8C15}" dt="2022-11-13T01:58:52.473" v="1022" actId="14100"/>
          <ac:cxnSpMkLst>
            <pc:docMk/>
            <pc:sldMk cId="3192807694" sldId="256"/>
            <ac:cxnSpMk id="1607" creationId="{0E3FB121-916E-9CA9-D813-17E5A7AD4841}"/>
          </ac:cxnSpMkLst>
        </pc:cxnChg>
        <pc:cxnChg chg="add mod">
          <ac:chgData name="Wang Haojie" userId="438431b7d8a16013" providerId="LiveId" clId="{FA541504-E348-4DF5-A859-36E18B6C8C15}" dt="2022-11-13T01:58:55.525" v="1023" actId="14100"/>
          <ac:cxnSpMkLst>
            <pc:docMk/>
            <pc:sldMk cId="3192807694" sldId="256"/>
            <ac:cxnSpMk id="1610" creationId="{759B4FCB-E1E2-6BA6-81D7-BFB2B8D6EE25}"/>
          </ac:cxnSpMkLst>
        </pc:cxnChg>
        <pc:cxnChg chg="add mod">
          <ac:chgData name="Wang Haojie" userId="438431b7d8a16013" providerId="LiveId" clId="{FA541504-E348-4DF5-A859-36E18B6C8C15}" dt="2022-11-13T01:58:50.106" v="1021" actId="14100"/>
          <ac:cxnSpMkLst>
            <pc:docMk/>
            <pc:sldMk cId="3192807694" sldId="256"/>
            <ac:cxnSpMk id="1613" creationId="{0D090122-619B-5125-423A-9C370946CE65}"/>
          </ac:cxnSpMkLst>
        </pc:cxnChg>
        <pc:cxnChg chg="add mod">
          <ac:chgData name="Wang Haojie" userId="438431b7d8a16013" providerId="LiveId" clId="{FA541504-E348-4DF5-A859-36E18B6C8C15}" dt="2022-11-13T01:59:10.050" v="1026" actId="14100"/>
          <ac:cxnSpMkLst>
            <pc:docMk/>
            <pc:sldMk cId="3192807694" sldId="256"/>
            <ac:cxnSpMk id="1619" creationId="{3996FE32-B3AE-F14E-DA82-74613C580EBD}"/>
          </ac:cxnSpMkLst>
        </pc:cxnChg>
        <pc:cxnChg chg="add mod">
          <ac:chgData name="Wang Haojie" userId="438431b7d8a16013" providerId="LiveId" clId="{FA541504-E348-4DF5-A859-36E18B6C8C15}" dt="2022-11-13T01:59:20.819" v="1029" actId="14100"/>
          <ac:cxnSpMkLst>
            <pc:docMk/>
            <pc:sldMk cId="3192807694" sldId="256"/>
            <ac:cxnSpMk id="1622" creationId="{4C0A22E1-5C02-6242-26A8-F422F78894B2}"/>
          </ac:cxnSpMkLst>
        </pc:cxnChg>
        <pc:cxnChg chg="add mod">
          <ac:chgData name="Wang Haojie" userId="438431b7d8a16013" providerId="LiveId" clId="{FA541504-E348-4DF5-A859-36E18B6C8C15}" dt="2022-11-13T01:59:31.830" v="1033" actId="14100"/>
          <ac:cxnSpMkLst>
            <pc:docMk/>
            <pc:sldMk cId="3192807694" sldId="256"/>
            <ac:cxnSpMk id="1625" creationId="{6BB2F2EC-28BE-0E62-929C-4221FEDC4028}"/>
          </ac:cxnSpMkLst>
        </pc:cxnChg>
        <pc:cxnChg chg="add mod">
          <ac:chgData name="Wang Haojie" userId="438431b7d8a16013" providerId="LiveId" clId="{FA541504-E348-4DF5-A859-36E18B6C8C15}" dt="2022-11-13T01:59:50.035" v="1038" actId="14100"/>
          <ac:cxnSpMkLst>
            <pc:docMk/>
            <pc:sldMk cId="3192807694" sldId="256"/>
            <ac:cxnSpMk id="1629" creationId="{FDB5AD9A-7323-F042-2850-E996979A87FC}"/>
          </ac:cxnSpMkLst>
        </pc:cxnChg>
        <pc:cxnChg chg="add mod">
          <ac:chgData name="Wang Haojie" userId="438431b7d8a16013" providerId="LiveId" clId="{FA541504-E348-4DF5-A859-36E18B6C8C15}" dt="2022-11-13T01:59:53.739" v="1039" actId="571"/>
          <ac:cxnSpMkLst>
            <pc:docMk/>
            <pc:sldMk cId="3192807694" sldId="256"/>
            <ac:cxnSpMk id="1633" creationId="{0A47F23B-A9A0-5262-369D-711C1D1ACB44}"/>
          </ac:cxnSpMkLst>
        </pc:cxnChg>
        <pc:cxnChg chg="add mod">
          <ac:chgData name="Wang Haojie" userId="438431b7d8a16013" providerId="LiveId" clId="{FA541504-E348-4DF5-A859-36E18B6C8C15}" dt="2022-11-13T02:00:06.250" v="1044" actId="14100"/>
          <ac:cxnSpMkLst>
            <pc:docMk/>
            <pc:sldMk cId="3192807694" sldId="256"/>
            <ac:cxnSpMk id="1634" creationId="{733C31A0-17DC-AF19-AB4F-0FCB6B57FBD1}"/>
          </ac:cxnSpMkLst>
        </pc:cxnChg>
        <pc:cxnChg chg="add mod">
          <ac:chgData name="Wang Haojie" userId="438431b7d8a16013" providerId="LiveId" clId="{FA541504-E348-4DF5-A859-36E18B6C8C15}" dt="2022-11-13T02:00:15.526" v="1047" actId="14100"/>
          <ac:cxnSpMkLst>
            <pc:docMk/>
            <pc:sldMk cId="3192807694" sldId="256"/>
            <ac:cxnSpMk id="1639" creationId="{F9410E4E-C075-3890-C777-7F2731E5DC03}"/>
          </ac:cxnSpMkLst>
        </pc:cxnChg>
        <pc:cxnChg chg="add mod">
          <ac:chgData name="Wang Haojie" userId="438431b7d8a16013" providerId="LiveId" clId="{FA541504-E348-4DF5-A859-36E18B6C8C15}" dt="2022-11-13T02:00:23.454" v="1050" actId="14100"/>
          <ac:cxnSpMkLst>
            <pc:docMk/>
            <pc:sldMk cId="3192807694" sldId="256"/>
            <ac:cxnSpMk id="1642" creationId="{91E4AE5A-05A8-C25B-5162-D2B0F11CDFAF}"/>
          </ac:cxnSpMkLst>
        </pc:cxnChg>
        <pc:cxnChg chg="add mod">
          <ac:chgData name="Wang Haojie" userId="438431b7d8a16013" providerId="LiveId" clId="{FA541504-E348-4DF5-A859-36E18B6C8C15}" dt="2022-11-13T02:00:37.066" v="1053" actId="14100"/>
          <ac:cxnSpMkLst>
            <pc:docMk/>
            <pc:sldMk cId="3192807694" sldId="256"/>
            <ac:cxnSpMk id="1645" creationId="{08466467-FFE7-4431-5C32-AEF4E13C0B9F}"/>
          </ac:cxnSpMkLst>
        </pc:cxnChg>
        <pc:cxnChg chg="add mod">
          <ac:chgData name="Wang Haojie" userId="438431b7d8a16013" providerId="LiveId" clId="{FA541504-E348-4DF5-A859-36E18B6C8C15}" dt="2022-11-13T02:00:46.227" v="1056" actId="14100"/>
          <ac:cxnSpMkLst>
            <pc:docMk/>
            <pc:sldMk cId="3192807694" sldId="256"/>
            <ac:cxnSpMk id="1648" creationId="{9BA34F20-7165-7371-607B-B351105B788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5C692-9D4B-440B-BFB1-6C141C461146}" type="datetimeFigureOut">
              <a:rPr lang="en-US" smtClean="0"/>
              <a:t>8/17/24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7413" y="1241425"/>
            <a:ext cx="5024437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EBF4C-CAFA-4302-BBA0-C47CE8285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9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2009" y="2592347"/>
            <a:ext cx="20196096" cy="5514693"/>
          </a:xfrm>
        </p:spPr>
        <p:txBody>
          <a:bodyPr anchor="b"/>
          <a:lstStyle>
            <a:lvl1pPr algn="ctr">
              <a:defRPr sz="138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8319707"/>
            <a:ext cx="17820085" cy="3824350"/>
          </a:xfrm>
        </p:spPr>
        <p:txBody>
          <a:bodyPr/>
          <a:lstStyle>
            <a:lvl1pPr marL="0" indent="0" algn="ctr">
              <a:buNone/>
              <a:defRPr sz="5543"/>
            </a:lvl1pPr>
            <a:lvl2pPr marL="1055995" indent="0" algn="ctr">
              <a:buNone/>
              <a:defRPr sz="4619"/>
            </a:lvl2pPr>
            <a:lvl3pPr marL="2111990" indent="0" algn="ctr">
              <a:buNone/>
              <a:defRPr sz="4157"/>
            </a:lvl3pPr>
            <a:lvl4pPr marL="3167985" indent="0" algn="ctr">
              <a:buNone/>
              <a:defRPr sz="3696"/>
            </a:lvl4pPr>
            <a:lvl5pPr marL="4223979" indent="0" algn="ctr">
              <a:buNone/>
              <a:defRPr sz="3696"/>
            </a:lvl5pPr>
            <a:lvl6pPr marL="5279974" indent="0" algn="ctr">
              <a:buNone/>
              <a:defRPr sz="3696"/>
            </a:lvl6pPr>
            <a:lvl7pPr marL="6335969" indent="0" algn="ctr">
              <a:buNone/>
              <a:defRPr sz="3696"/>
            </a:lvl7pPr>
            <a:lvl8pPr marL="7391964" indent="0" algn="ctr">
              <a:buNone/>
              <a:defRPr sz="3696"/>
            </a:lvl8pPr>
            <a:lvl9pPr marL="8447959" indent="0" algn="ctr">
              <a:buNone/>
              <a:defRPr sz="369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93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93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2" y="843338"/>
            <a:ext cx="5123274" cy="134237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9" y="843338"/>
            <a:ext cx="15072822" cy="134237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09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50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4" y="3949023"/>
            <a:ext cx="20493097" cy="6589030"/>
          </a:xfrm>
        </p:spPr>
        <p:txBody>
          <a:bodyPr anchor="b"/>
          <a:lstStyle>
            <a:lvl1pPr>
              <a:defRPr sz="138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4" y="10600388"/>
            <a:ext cx="20493097" cy="3465015"/>
          </a:xfrm>
        </p:spPr>
        <p:txBody>
          <a:bodyPr/>
          <a:lstStyle>
            <a:lvl1pPr marL="0" indent="0">
              <a:buNone/>
              <a:defRPr sz="5543">
                <a:solidFill>
                  <a:schemeClr val="tx1"/>
                </a:solidFill>
              </a:defRPr>
            </a:lvl1pPr>
            <a:lvl2pPr marL="1055995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2pPr>
            <a:lvl3pPr marL="2111990" indent="0">
              <a:buNone/>
              <a:defRPr sz="4157">
                <a:solidFill>
                  <a:schemeClr val="tx1">
                    <a:tint val="75000"/>
                  </a:schemeClr>
                </a:solidFill>
              </a:defRPr>
            </a:lvl3pPr>
            <a:lvl4pPr marL="3167985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4pPr>
            <a:lvl5pPr marL="4223979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5pPr>
            <a:lvl6pPr marL="5279974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6pPr>
            <a:lvl7pPr marL="6335969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7pPr>
            <a:lvl8pPr marL="7391964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8pPr>
            <a:lvl9pPr marL="8447959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89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4216687"/>
            <a:ext cx="10098048" cy="100503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4216687"/>
            <a:ext cx="10098048" cy="100503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5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843341"/>
            <a:ext cx="20493097" cy="306168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5" y="3883019"/>
            <a:ext cx="10051640" cy="1903008"/>
          </a:xfrm>
        </p:spPr>
        <p:txBody>
          <a:bodyPr anchor="b"/>
          <a:lstStyle>
            <a:lvl1pPr marL="0" indent="0">
              <a:buNone/>
              <a:defRPr sz="5543" b="1"/>
            </a:lvl1pPr>
            <a:lvl2pPr marL="1055995" indent="0">
              <a:buNone/>
              <a:defRPr sz="4619" b="1"/>
            </a:lvl2pPr>
            <a:lvl3pPr marL="2111990" indent="0">
              <a:buNone/>
              <a:defRPr sz="4157" b="1"/>
            </a:lvl3pPr>
            <a:lvl4pPr marL="3167985" indent="0">
              <a:buNone/>
              <a:defRPr sz="3696" b="1"/>
            </a:lvl4pPr>
            <a:lvl5pPr marL="4223979" indent="0">
              <a:buNone/>
              <a:defRPr sz="3696" b="1"/>
            </a:lvl5pPr>
            <a:lvl6pPr marL="5279974" indent="0">
              <a:buNone/>
              <a:defRPr sz="3696" b="1"/>
            </a:lvl6pPr>
            <a:lvl7pPr marL="6335969" indent="0">
              <a:buNone/>
              <a:defRPr sz="3696" b="1"/>
            </a:lvl7pPr>
            <a:lvl8pPr marL="7391964" indent="0">
              <a:buNone/>
              <a:defRPr sz="3696" b="1"/>
            </a:lvl8pPr>
            <a:lvl9pPr marL="8447959" indent="0">
              <a:buNone/>
              <a:defRPr sz="36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5" y="5786027"/>
            <a:ext cx="10051640" cy="8510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8" y="3883019"/>
            <a:ext cx="10101143" cy="1903008"/>
          </a:xfrm>
        </p:spPr>
        <p:txBody>
          <a:bodyPr anchor="b"/>
          <a:lstStyle>
            <a:lvl1pPr marL="0" indent="0">
              <a:buNone/>
              <a:defRPr sz="5543" b="1"/>
            </a:lvl1pPr>
            <a:lvl2pPr marL="1055995" indent="0">
              <a:buNone/>
              <a:defRPr sz="4619" b="1"/>
            </a:lvl2pPr>
            <a:lvl3pPr marL="2111990" indent="0">
              <a:buNone/>
              <a:defRPr sz="4157" b="1"/>
            </a:lvl3pPr>
            <a:lvl4pPr marL="3167985" indent="0">
              <a:buNone/>
              <a:defRPr sz="3696" b="1"/>
            </a:lvl4pPr>
            <a:lvl5pPr marL="4223979" indent="0">
              <a:buNone/>
              <a:defRPr sz="3696" b="1"/>
            </a:lvl5pPr>
            <a:lvl6pPr marL="5279974" indent="0">
              <a:buNone/>
              <a:defRPr sz="3696" b="1"/>
            </a:lvl6pPr>
            <a:lvl7pPr marL="6335969" indent="0">
              <a:buNone/>
              <a:defRPr sz="3696" b="1"/>
            </a:lvl7pPr>
            <a:lvl8pPr marL="7391964" indent="0">
              <a:buNone/>
              <a:defRPr sz="3696" b="1"/>
            </a:lvl8pPr>
            <a:lvl9pPr marL="8447959" indent="0">
              <a:buNone/>
              <a:defRPr sz="36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8" y="5786027"/>
            <a:ext cx="10101143" cy="8510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8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59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26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2" y="1056005"/>
            <a:ext cx="7663255" cy="3696018"/>
          </a:xfrm>
        </p:spPr>
        <p:txBody>
          <a:bodyPr anchor="b"/>
          <a:lstStyle>
            <a:lvl1pPr>
              <a:defRPr sz="739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2280681"/>
            <a:ext cx="12028557" cy="11256720"/>
          </a:xfrm>
        </p:spPr>
        <p:txBody>
          <a:bodyPr/>
          <a:lstStyle>
            <a:lvl1pPr>
              <a:defRPr sz="7391"/>
            </a:lvl1pPr>
            <a:lvl2pPr>
              <a:defRPr sz="6467"/>
            </a:lvl2pPr>
            <a:lvl3pPr>
              <a:defRPr sz="5543"/>
            </a:lvl3pPr>
            <a:lvl4pPr>
              <a:defRPr sz="4619"/>
            </a:lvl4pPr>
            <a:lvl5pPr>
              <a:defRPr sz="4619"/>
            </a:lvl5pPr>
            <a:lvl6pPr>
              <a:defRPr sz="4619"/>
            </a:lvl6pPr>
            <a:lvl7pPr>
              <a:defRPr sz="4619"/>
            </a:lvl7pPr>
            <a:lvl8pPr>
              <a:defRPr sz="4619"/>
            </a:lvl8pPr>
            <a:lvl9pPr>
              <a:defRPr sz="461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2" y="4752022"/>
            <a:ext cx="7663255" cy="8803710"/>
          </a:xfrm>
        </p:spPr>
        <p:txBody>
          <a:bodyPr/>
          <a:lstStyle>
            <a:lvl1pPr marL="0" indent="0">
              <a:buNone/>
              <a:defRPr sz="3696"/>
            </a:lvl1pPr>
            <a:lvl2pPr marL="1055995" indent="0">
              <a:buNone/>
              <a:defRPr sz="3234"/>
            </a:lvl2pPr>
            <a:lvl3pPr marL="2111990" indent="0">
              <a:buNone/>
              <a:defRPr sz="2772"/>
            </a:lvl3pPr>
            <a:lvl4pPr marL="3167985" indent="0">
              <a:buNone/>
              <a:defRPr sz="2310"/>
            </a:lvl4pPr>
            <a:lvl5pPr marL="4223979" indent="0">
              <a:buNone/>
              <a:defRPr sz="2310"/>
            </a:lvl5pPr>
            <a:lvl6pPr marL="5279974" indent="0">
              <a:buNone/>
              <a:defRPr sz="2310"/>
            </a:lvl6pPr>
            <a:lvl7pPr marL="6335969" indent="0">
              <a:buNone/>
              <a:defRPr sz="2310"/>
            </a:lvl7pPr>
            <a:lvl8pPr marL="7391964" indent="0">
              <a:buNone/>
              <a:defRPr sz="2310"/>
            </a:lvl8pPr>
            <a:lvl9pPr marL="8447959" indent="0">
              <a:buNone/>
              <a:defRPr sz="23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47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2" y="1056005"/>
            <a:ext cx="7663255" cy="3696018"/>
          </a:xfrm>
        </p:spPr>
        <p:txBody>
          <a:bodyPr anchor="b"/>
          <a:lstStyle>
            <a:lvl1pPr>
              <a:defRPr sz="739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2280681"/>
            <a:ext cx="12028557" cy="11256720"/>
          </a:xfrm>
        </p:spPr>
        <p:txBody>
          <a:bodyPr anchor="t"/>
          <a:lstStyle>
            <a:lvl1pPr marL="0" indent="0">
              <a:buNone/>
              <a:defRPr sz="7391"/>
            </a:lvl1pPr>
            <a:lvl2pPr marL="1055995" indent="0">
              <a:buNone/>
              <a:defRPr sz="6467"/>
            </a:lvl2pPr>
            <a:lvl3pPr marL="2111990" indent="0">
              <a:buNone/>
              <a:defRPr sz="5543"/>
            </a:lvl3pPr>
            <a:lvl4pPr marL="3167985" indent="0">
              <a:buNone/>
              <a:defRPr sz="4619"/>
            </a:lvl4pPr>
            <a:lvl5pPr marL="4223979" indent="0">
              <a:buNone/>
              <a:defRPr sz="4619"/>
            </a:lvl5pPr>
            <a:lvl6pPr marL="5279974" indent="0">
              <a:buNone/>
              <a:defRPr sz="4619"/>
            </a:lvl6pPr>
            <a:lvl7pPr marL="6335969" indent="0">
              <a:buNone/>
              <a:defRPr sz="4619"/>
            </a:lvl7pPr>
            <a:lvl8pPr marL="7391964" indent="0">
              <a:buNone/>
              <a:defRPr sz="4619"/>
            </a:lvl8pPr>
            <a:lvl9pPr marL="8447959" indent="0">
              <a:buNone/>
              <a:defRPr sz="461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2" y="4752022"/>
            <a:ext cx="7663255" cy="8803710"/>
          </a:xfrm>
        </p:spPr>
        <p:txBody>
          <a:bodyPr/>
          <a:lstStyle>
            <a:lvl1pPr marL="0" indent="0">
              <a:buNone/>
              <a:defRPr sz="3696"/>
            </a:lvl1pPr>
            <a:lvl2pPr marL="1055995" indent="0">
              <a:buNone/>
              <a:defRPr sz="3234"/>
            </a:lvl2pPr>
            <a:lvl3pPr marL="2111990" indent="0">
              <a:buNone/>
              <a:defRPr sz="2772"/>
            </a:lvl3pPr>
            <a:lvl4pPr marL="3167985" indent="0">
              <a:buNone/>
              <a:defRPr sz="2310"/>
            </a:lvl4pPr>
            <a:lvl5pPr marL="4223979" indent="0">
              <a:buNone/>
              <a:defRPr sz="2310"/>
            </a:lvl5pPr>
            <a:lvl6pPr marL="5279974" indent="0">
              <a:buNone/>
              <a:defRPr sz="2310"/>
            </a:lvl6pPr>
            <a:lvl7pPr marL="6335969" indent="0">
              <a:buNone/>
              <a:defRPr sz="2310"/>
            </a:lvl7pPr>
            <a:lvl8pPr marL="7391964" indent="0">
              <a:buNone/>
              <a:defRPr sz="2310"/>
            </a:lvl8pPr>
            <a:lvl9pPr marL="8447959" indent="0">
              <a:buNone/>
              <a:defRPr sz="23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89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843341"/>
            <a:ext cx="20493097" cy="3061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4216687"/>
            <a:ext cx="20493097" cy="10050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4681406"/>
            <a:ext cx="5346025" cy="843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4681406"/>
            <a:ext cx="8019038" cy="843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4681406"/>
            <a:ext cx="5346025" cy="843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98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11990" rtl="0" eaLnBrk="1" latinLnBrk="0" hangingPunct="1">
        <a:lnSpc>
          <a:spcPct val="90000"/>
        </a:lnSpc>
        <a:spcBef>
          <a:spcPct val="0"/>
        </a:spcBef>
        <a:buNone/>
        <a:defRPr sz="101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7997" indent="-527997" algn="l" defTabSz="2111990" rtl="0" eaLnBrk="1" latinLnBrk="0" hangingPunct="1">
        <a:lnSpc>
          <a:spcPct val="90000"/>
        </a:lnSpc>
        <a:spcBef>
          <a:spcPts val="2310"/>
        </a:spcBef>
        <a:buFont typeface="Arial" panose="020B0604020202020204" pitchFamily="34" charset="0"/>
        <a:buChar char="•"/>
        <a:defRPr sz="6467" kern="1200">
          <a:solidFill>
            <a:schemeClr val="tx1"/>
          </a:solidFill>
          <a:latin typeface="+mn-lt"/>
          <a:ea typeface="+mn-ea"/>
          <a:cs typeface="+mn-cs"/>
        </a:defRPr>
      </a:lvl1pPr>
      <a:lvl2pPr marL="1583992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5543" kern="1200">
          <a:solidFill>
            <a:schemeClr val="tx1"/>
          </a:solidFill>
          <a:latin typeface="+mn-lt"/>
          <a:ea typeface="+mn-ea"/>
          <a:cs typeface="+mn-cs"/>
        </a:defRPr>
      </a:lvl2pPr>
      <a:lvl3pPr marL="2639987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619" kern="1200">
          <a:solidFill>
            <a:schemeClr val="tx1"/>
          </a:solidFill>
          <a:latin typeface="+mn-lt"/>
          <a:ea typeface="+mn-ea"/>
          <a:cs typeface="+mn-cs"/>
        </a:defRPr>
      </a:lvl3pPr>
      <a:lvl4pPr marL="3695982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4pPr>
      <a:lvl5pPr marL="4751977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5pPr>
      <a:lvl6pPr marL="5807972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6pPr>
      <a:lvl7pPr marL="6863966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7pPr>
      <a:lvl8pPr marL="7919961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8pPr>
      <a:lvl9pPr marL="8975956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1pPr>
      <a:lvl2pPr marL="1055995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2pPr>
      <a:lvl3pPr marL="2111990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3pPr>
      <a:lvl4pPr marL="3167985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4pPr>
      <a:lvl5pPr marL="4223979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5pPr>
      <a:lvl6pPr marL="5279974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6pPr>
      <a:lvl7pPr marL="6335969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7pPr>
      <a:lvl8pPr marL="7391964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8pPr>
      <a:lvl9pPr marL="8447959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1" name="组合 1770">
            <a:extLst>
              <a:ext uri="{FF2B5EF4-FFF2-40B4-BE49-F238E27FC236}">
                <a16:creationId xmlns:a16="http://schemas.microsoft.com/office/drawing/2014/main" id="{F506F781-8CD2-F74D-DE7D-C415B7D68CB8}"/>
              </a:ext>
            </a:extLst>
          </p:cNvPr>
          <p:cNvGrpSpPr/>
          <p:nvPr/>
        </p:nvGrpSpPr>
        <p:grpSpPr>
          <a:xfrm>
            <a:off x="5237081" y="11804541"/>
            <a:ext cx="1401698" cy="1376840"/>
            <a:chOff x="4959887" y="11830106"/>
            <a:chExt cx="1401698" cy="1376840"/>
          </a:xfrm>
        </p:grpSpPr>
        <p:grpSp>
          <p:nvGrpSpPr>
            <p:cNvPr id="1770" name="组合 1769">
              <a:extLst>
                <a:ext uri="{FF2B5EF4-FFF2-40B4-BE49-F238E27FC236}">
                  <a16:creationId xmlns:a16="http://schemas.microsoft.com/office/drawing/2014/main" id="{A6C07BEA-F15D-68CD-EF4E-CACCFC722ED8}"/>
                </a:ext>
              </a:extLst>
            </p:cNvPr>
            <p:cNvGrpSpPr/>
            <p:nvPr/>
          </p:nvGrpSpPr>
          <p:grpSpPr>
            <a:xfrm>
              <a:off x="4959887" y="12082683"/>
              <a:ext cx="1401698" cy="1124263"/>
              <a:chOff x="4959887" y="12082683"/>
              <a:chExt cx="1401698" cy="1124263"/>
            </a:xfrm>
          </p:grpSpPr>
          <p:grpSp>
            <p:nvGrpSpPr>
              <p:cNvPr id="1768" name="组合 1767">
                <a:extLst>
                  <a:ext uri="{FF2B5EF4-FFF2-40B4-BE49-F238E27FC236}">
                    <a16:creationId xmlns:a16="http://schemas.microsoft.com/office/drawing/2014/main" id="{20941015-3A93-A812-4DAC-A72F24D2A569}"/>
                  </a:ext>
                </a:extLst>
              </p:cNvPr>
              <p:cNvGrpSpPr/>
              <p:nvPr/>
            </p:nvGrpSpPr>
            <p:grpSpPr>
              <a:xfrm>
                <a:off x="5198980" y="12082683"/>
                <a:ext cx="1162605" cy="1124263"/>
                <a:chOff x="5198980" y="12082683"/>
                <a:chExt cx="1162605" cy="1124263"/>
              </a:xfrm>
            </p:grpSpPr>
            <p:grpSp>
              <p:nvGrpSpPr>
                <p:cNvPr id="1634" name="组合 1633">
                  <a:extLst>
                    <a:ext uri="{FF2B5EF4-FFF2-40B4-BE49-F238E27FC236}">
                      <a16:creationId xmlns:a16="http://schemas.microsoft.com/office/drawing/2014/main" id="{439A6D81-1199-D41A-33C3-1B3DC48D24FA}"/>
                    </a:ext>
                  </a:extLst>
                </p:cNvPr>
                <p:cNvGrpSpPr/>
                <p:nvPr/>
              </p:nvGrpSpPr>
              <p:grpSpPr>
                <a:xfrm>
                  <a:off x="5373253" y="12159870"/>
                  <a:ext cx="988332" cy="986407"/>
                  <a:chOff x="8077415" y="4664644"/>
                  <a:chExt cx="988332" cy="986407"/>
                </a:xfrm>
                <a:solidFill>
                  <a:srgbClr val="FBE5D6">
                    <a:alpha val="29804"/>
                  </a:srgbClr>
                </a:solidFill>
              </p:grpSpPr>
              <p:sp>
                <p:nvSpPr>
                  <p:cNvPr id="1703" name="矩形 1702">
                    <a:extLst>
                      <a:ext uri="{FF2B5EF4-FFF2-40B4-BE49-F238E27FC236}">
                        <a16:creationId xmlns:a16="http://schemas.microsoft.com/office/drawing/2014/main" id="{0FED5CEA-9ACD-6DBD-C895-84CC9150146D}"/>
                      </a:ext>
                    </a:extLst>
                  </p:cNvPr>
                  <p:cNvSpPr/>
                  <p:nvPr/>
                </p:nvSpPr>
                <p:spPr>
                  <a:xfrm>
                    <a:off x="8077459" y="4664645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04" name="矩形 1703">
                    <a:extLst>
                      <a:ext uri="{FF2B5EF4-FFF2-40B4-BE49-F238E27FC236}">
                        <a16:creationId xmlns:a16="http://schemas.microsoft.com/office/drawing/2014/main" id="{6418A692-A738-B69D-ACCA-1CA51F07773E}"/>
                      </a:ext>
                    </a:extLst>
                  </p:cNvPr>
                  <p:cNvSpPr/>
                  <p:nvPr/>
                </p:nvSpPr>
                <p:spPr>
                  <a:xfrm>
                    <a:off x="8201040" y="4664645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05" name="矩形 1704">
                    <a:extLst>
                      <a:ext uri="{FF2B5EF4-FFF2-40B4-BE49-F238E27FC236}">
                        <a16:creationId xmlns:a16="http://schemas.microsoft.com/office/drawing/2014/main" id="{907027CF-798C-92E0-3481-C67488456315}"/>
                      </a:ext>
                    </a:extLst>
                  </p:cNvPr>
                  <p:cNvSpPr/>
                  <p:nvPr/>
                </p:nvSpPr>
                <p:spPr>
                  <a:xfrm>
                    <a:off x="8077415" y="515672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06" name="矩形 1705">
                    <a:extLst>
                      <a:ext uri="{FF2B5EF4-FFF2-40B4-BE49-F238E27FC236}">
                        <a16:creationId xmlns:a16="http://schemas.microsoft.com/office/drawing/2014/main" id="{62EA0336-4707-A1DE-B92F-6FE10B7D8293}"/>
                      </a:ext>
                    </a:extLst>
                  </p:cNvPr>
                  <p:cNvSpPr/>
                  <p:nvPr/>
                </p:nvSpPr>
                <p:spPr>
                  <a:xfrm>
                    <a:off x="8200995" y="5156728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07" name="矩形 1706">
                    <a:extLst>
                      <a:ext uri="{FF2B5EF4-FFF2-40B4-BE49-F238E27FC236}">
                        <a16:creationId xmlns:a16="http://schemas.microsoft.com/office/drawing/2014/main" id="{82C2FE8F-F053-52EC-5057-02AD3D6D85D6}"/>
                      </a:ext>
                    </a:extLst>
                  </p:cNvPr>
                  <p:cNvSpPr/>
                  <p:nvPr/>
                </p:nvSpPr>
                <p:spPr>
                  <a:xfrm>
                    <a:off x="8077459" y="478822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08" name="矩形 1707">
                    <a:extLst>
                      <a:ext uri="{FF2B5EF4-FFF2-40B4-BE49-F238E27FC236}">
                        <a16:creationId xmlns:a16="http://schemas.microsoft.com/office/drawing/2014/main" id="{D0A0927C-0B7C-FCA8-CC2B-454F2319F8BF}"/>
                      </a:ext>
                    </a:extLst>
                  </p:cNvPr>
                  <p:cNvSpPr/>
                  <p:nvPr/>
                </p:nvSpPr>
                <p:spPr>
                  <a:xfrm>
                    <a:off x="8201040" y="478822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09" name="矩形 1708">
                    <a:extLst>
                      <a:ext uri="{FF2B5EF4-FFF2-40B4-BE49-F238E27FC236}">
                        <a16:creationId xmlns:a16="http://schemas.microsoft.com/office/drawing/2014/main" id="{5F8425ED-8DDD-BCF5-0EDA-5DEF77D54F41}"/>
                      </a:ext>
                    </a:extLst>
                  </p:cNvPr>
                  <p:cNvSpPr/>
                  <p:nvPr/>
                </p:nvSpPr>
                <p:spPr>
                  <a:xfrm>
                    <a:off x="8077415" y="528030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10" name="矩形 1709">
                    <a:extLst>
                      <a:ext uri="{FF2B5EF4-FFF2-40B4-BE49-F238E27FC236}">
                        <a16:creationId xmlns:a16="http://schemas.microsoft.com/office/drawing/2014/main" id="{239DB68D-7A52-16BC-61EB-1051AA5DEEA4}"/>
                      </a:ext>
                    </a:extLst>
                  </p:cNvPr>
                  <p:cNvSpPr/>
                  <p:nvPr/>
                </p:nvSpPr>
                <p:spPr>
                  <a:xfrm>
                    <a:off x="8200995" y="528030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11" name="矩形 1710">
                    <a:extLst>
                      <a:ext uri="{FF2B5EF4-FFF2-40B4-BE49-F238E27FC236}">
                        <a16:creationId xmlns:a16="http://schemas.microsoft.com/office/drawing/2014/main" id="{15486CB8-8F39-071D-E257-D31B9DFEF7DD}"/>
                      </a:ext>
                    </a:extLst>
                  </p:cNvPr>
                  <p:cNvSpPr/>
                  <p:nvPr/>
                </p:nvSpPr>
                <p:spPr>
                  <a:xfrm>
                    <a:off x="8077459" y="4911807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12" name="矩形 1711">
                    <a:extLst>
                      <a:ext uri="{FF2B5EF4-FFF2-40B4-BE49-F238E27FC236}">
                        <a16:creationId xmlns:a16="http://schemas.microsoft.com/office/drawing/2014/main" id="{A862FE12-A969-A07E-EB40-BEA9DE90F011}"/>
                      </a:ext>
                    </a:extLst>
                  </p:cNvPr>
                  <p:cNvSpPr/>
                  <p:nvPr/>
                </p:nvSpPr>
                <p:spPr>
                  <a:xfrm>
                    <a:off x="8201040" y="491180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13" name="矩形 1712">
                    <a:extLst>
                      <a:ext uri="{FF2B5EF4-FFF2-40B4-BE49-F238E27FC236}">
                        <a16:creationId xmlns:a16="http://schemas.microsoft.com/office/drawing/2014/main" id="{A996726D-8FEF-B9E9-237A-5F3644F42EC5}"/>
                      </a:ext>
                    </a:extLst>
                  </p:cNvPr>
                  <p:cNvSpPr/>
                  <p:nvPr/>
                </p:nvSpPr>
                <p:spPr>
                  <a:xfrm>
                    <a:off x="8077415" y="540389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14" name="矩形 1713">
                    <a:extLst>
                      <a:ext uri="{FF2B5EF4-FFF2-40B4-BE49-F238E27FC236}">
                        <a16:creationId xmlns:a16="http://schemas.microsoft.com/office/drawing/2014/main" id="{3CEC9F41-97C2-F423-47DF-6B14A786CB32}"/>
                      </a:ext>
                    </a:extLst>
                  </p:cNvPr>
                  <p:cNvSpPr/>
                  <p:nvPr/>
                </p:nvSpPr>
                <p:spPr>
                  <a:xfrm>
                    <a:off x="8200995" y="540388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15" name="矩形 1714">
                    <a:extLst>
                      <a:ext uri="{FF2B5EF4-FFF2-40B4-BE49-F238E27FC236}">
                        <a16:creationId xmlns:a16="http://schemas.microsoft.com/office/drawing/2014/main" id="{23FC625F-9AA6-5AB7-9C13-3867676550BF}"/>
                      </a:ext>
                    </a:extLst>
                  </p:cNvPr>
                  <p:cNvSpPr/>
                  <p:nvPr/>
                </p:nvSpPr>
                <p:spPr>
                  <a:xfrm>
                    <a:off x="8077459" y="503538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16" name="矩形 1715">
                    <a:extLst>
                      <a:ext uri="{FF2B5EF4-FFF2-40B4-BE49-F238E27FC236}">
                        <a16:creationId xmlns:a16="http://schemas.microsoft.com/office/drawing/2014/main" id="{4D2E48B2-AA9B-6D5F-6F82-5BAF3032B520}"/>
                      </a:ext>
                    </a:extLst>
                  </p:cNvPr>
                  <p:cNvSpPr/>
                  <p:nvPr/>
                </p:nvSpPr>
                <p:spPr>
                  <a:xfrm>
                    <a:off x="8201040" y="503538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17" name="矩形 1716">
                    <a:extLst>
                      <a:ext uri="{FF2B5EF4-FFF2-40B4-BE49-F238E27FC236}">
                        <a16:creationId xmlns:a16="http://schemas.microsoft.com/office/drawing/2014/main" id="{55444B12-7E98-6A89-0A61-3B5D2E5CE068}"/>
                      </a:ext>
                    </a:extLst>
                  </p:cNvPr>
                  <p:cNvSpPr/>
                  <p:nvPr/>
                </p:nvSpPr>
                <p:spPr>
                  <a:xfrm>
                    <a:off x="8077415" y="552747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18" name="矩形 1717">
                    <a:extLst>
                      <a:ext uri="{FF2B5EF4-FFF2-40B4-BE49-F238E27FC236}">
                        <a16:creationId xmlns:a16="http://schemas.microsoft.com/office/drawing/2014/main" id="{232D953E-6E1D-3B07-7BB7-E57A031ACE73}"/>
                      </a:ext>
                    </a:extLst>
                  </p:cNvPr>
                  <p:cNvSpPr/>
                  <p:nvPr/>
                </p:nvSpPr>
                <p:spPr>
                  <a:xfrm>
                    <a:off x="8200995" y="552746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19" name="矩形 1718">
                    <a:extLst>
                      <a:ext uri="{FF2B5EF4-FFF2-40B4-BE49-F238E27FC236}">
                        <a16:creationId xmlns:a16="http://schemas.microsoft.com/office/drawing/2014/main" id="{76B55B14-8F20-797E-42C9-2A9891CCDAD2}"/>
                      </a:ext>
                    </a:extLst>
                  </p:cNvPr>
                  <p:cNvSpPr/>
                  <p:nvPr/>
                </p:nvSpPr>
                <p:spPr>
                  <a:xfrm>
                    <a:off x="8324531" y="4664644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20" name="矩形 1719">
                    <a:extLst>
                      <a:ext uri="{FF2B5EF4-FFF2-40B4-BE49-F238E27FC236}">
                        <a16:creationId xmlns:a16="http://schemas.microsoft.com/office/drawing/2014/main" id="{F6C121A8-D089-DC29-4D60-7D0DF6159CF4}"/>
                      </a:ext>
                    </a:extLst>
                  </p:cNvPr>
                  <p:cNvSpPr/>
                  <p:nvPr/>
                </p:nvSpPr>
                <p:spPr>
                  <a:xfrm>
                    <a:off x="8448112" y="4664644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21" name="矩形 1720">
                    <a:extLst>
                      <a:ext uri="{FF2B5EF4-FFF2-40B4-BE49-F238E27FC236}">
                        <a16:creationId xmlns:a16="http://schemas.microsoft.com/office/drawing/2014/main" id="{658B52AA-6834-FEAB-04A1-F0D59D374552}"/>
                      </a:ext>
                    </a:extLst>
                  </p:cNvPr>
                  <p:cNvSpPr/>
                  <p:nvPr/>
                </p:nvSpPr>
                <p:spPr>
                  <a:xfrm>
                    <a:off x="8324487" y="5156728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22" name="矩形 1721">
                    <a:extLst>
                      <a:ext uri="{FF2B5EF4-FFF2-40B4-BE49-F238E27FC236}">
                        <a16:creationId xmlns:a16="http://schemas.microsoft.com/office/drawing/2014/main" id="{011D9104-A579-A998-ECFA-B699E45DDA4D}"/>
                      </a:ext>
                    </a:extLst>
                  </p:cNvPr>
                  <p:cNvSpPr/>
                  <p:nvPr/>
                </p:nvSpPr>
                <p:spPr>
                  <a:xfrm>
                    <a:off x="8448067" y="5156727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23" name="矩形 1722">
                    <a:extLst>
                      <a:ext uri="{FF2B5EF4-FFF2-40B4-BE49-F238E27FC236}">
                        <a16:creationId xmlns:a16="http://schemas.microsoft.com/office/drawing/2014/main" id="{F0878FF5-8173-6797-655F-FB86005BE78D}"/>
                      </a:ext>
                    </a:extLst>
                  </p:cNvPr>
                  <p:cNvSpPr/>
                  <p:nvPr/>
                </p:nvSpPr>
                <p:spPr>
                  <a:xfrm>
                    <a:off x="8324531" y="478822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24" name="矩形 1723">
                    <a:extLst>
                      <a:ext uri="{FF2B5EF4-FFF2-40B4-BE49-F238E27FC236}">
                        <a16:creationId xmlns:a16="http://schemas.microsoft.com/office/drawing/2014/main" id="{B7D4413D-AF9D-3D4E-37EB-29CF694FE528}"/>
                      </a:ext>
                    </a:extLst>
                  </p:cNvPr>
                  <p:cNvSpPr/>
                  <p:nvPr/>
                </p:nvSpPr>
                <p:spPr>
                  <a:xfrm>
                    <a:off x="8448112" y="4788224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25" name="矩形 1724">
                    <a:extLst>
                      <a:ext uri="{FF2B5EF4-FFF2-40B4-BE49-F238E27FC236}">
                        <a16:creationId xmlns:a16="http://schemas.microsoft.com/office/drawing/2014/main" id="{6ED85781-043C-641C-A567-D8F672DE5B3F}"/>
                      </a:ext>
                    </a:extLst>
                  </p:cNvPr>
                  <p:cNvSpPr/>
                  <p:nvPr/>
                </p:nvSpPr>
                <p:spPr>
                  <a:xfrm>
                    <a:off x="8324487" y="5280308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26" name="矩形 1725">
                    <a:extLst>
                      <a:ext uri="{FF2B5EF4-FFF2-40B4-BE49-F238E27FC236}">
                        <a16:creationId xmlns:a16="http://schemas.microsoft.com/office/drawing/2014/main" id="{746EBBC4-25BB-72E2-3708-EF2FE47A0E46}"/>
                      </a:ext>
                    </a:extLst>
                  </p:cNvPr>
                  <p:cNvSpPr/>
                  <p:nvPr/>
                </p:nvSpPr>
                <p:spPr>
                  <a:xfrm>
                    <a:off x="8448067" y="5280308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27" name="矩形 1726">
                    <a:extLst>
                      <a:ext uri="{FF2B5EF4-FFF2-40B4-BE49-F238E27FC236}">
                        <a16:creationId xmlns:a16="http://schemas.microsoft.com/office/drawing/2014/main" id="{3F83714F-0254-2D45-E974-EA12B04A71B2}"/>
                      </a:ext>
                    </a:extLst>
                  </p:cNvPr>
                  <p:cNvSpPr/>
                  <p:nvPr/>
                </p:nvSpPr>
                <p:spPr>
                  <a:xfrm>
                    <a:off x="8324531" y="491180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28" name="矩形 1727">
                    <a:extLst>
                      <a:ext uri="{FF2B5EF4-FFF2-40B4-BE49-F238E27FC236}">
                        <a16:creationId xmlns:a16="http://schemas.microsoft.com/office/drawing/2014/main" id="{1F7F7419-55CF-B566-E155-AB97EDF5FF09}"/>
                      </a:ext>
                    </a:extLst>
                  </p:cNvPr>
                  <p:cNvSpPr/>
                  <p:nvPr/>
                </p:nvSpPr>
                <p:spPr>
                  <a:xfrm>
                    <a:off x="8448112" y="491180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29" name="矩形 1728">
                    <a:extLst>
                      <a:ext uri="{FF2B5EF4-FFF2-40B4-BE49-F238E27FC236}">
                        <a16:creationId xmlns:a16="http://schemas.microsoft.com/office/drawing/2014/main" id="{57DF996A-2EEC-9432-C9D5-3CC0EF09B096}"/>
                      </a:ext>
                    </a:extLst>
                  </p:cNvPr>
                  <p:cNvSpPr/>
                  <p:nvPr/>
                </p:nvSpPr>
                <p:spPr>
                  <a:xfrm>
                    <a:off x="8324487" y="540388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30" name="矩形 1729">
                    <a:extLst>
                      <a:ext uri="{FF2B5EF4-FFF2-40B4-BE49-F238E27FC236}">
                        <a16:creationId xmlns:a16="http://schemas.microsoft.com/office/drawing/2014/main" id="{190A9853-B40B-DC5B-5CCC-A258CB86956C}"/>
                      </a:ext>
                    </a:extLst>
                  </p:cNvPr>
                  <p:cNvSpPr/>
                  <p:nvPr/>
                </p:nvSpPr>
                <p:spPr>
                  <a:xfrm>
                    <a:off x="8448067" y="5403888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31" name="矩形 1730">
                    <a:extLst>
                      <a:ext uri="{FF2B5EF4-FFF2-40B4-BE49-F238E27FC236}">
                        <a16:creationId xmlns:a16="http://schemas.microsoft.com/office/drawing/2014/main" id="{72057A88-2E17-86C6-6A53-F1353E078234}"/>
                      </a:ext>
                    </a:extLst>
                  </p:cNvPr>
                  <p:cNvSpPr/>
                  <p:nvPr/>
                </p:nvSpPr>
                <p:spPr>
                  <a:xfrm>
                    <a:off x="8324531" y="503538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32" name="矩形 1731">
                    <a:extLst>
                      <a:ext uri="{FF2B5EF4-FFF2-40B4-BE49-F238E27FC236}">
                        <a16:creationId xmlns:a16="http://schemas.microsoft.com/office/drawing/2014/main" id="{92C49474-EC41-C5C0-A0E9-DA55C4D8A0B7}"/>
                      </a:ext>
                    </a:extLst>
                  </p:cNvPr>
                  <p:cNvSpPr/>
                  <p:nvPr/>
                </p:nvSpPr>
                <p:spPr>
                  <a:xfrm>
                    <a:off x="8448112" y="503538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33" name="矩形 1732">
                    <a:extLst>
                      <a:ext uri="{FF2B5EF4-FFF2-40B4-BE49-F238E27FC236}">
                        <a16:creationId xmlns:a16="http://schemas.microsoft.com/office/drawing/2014/main" id="{DFA2BE1E-2AC9-7775-67EE-D48ADC1A6540}"/>
                      </a:ext>
                    </a:extLst>
                  </p:cNvPr>
                  <p:cNvSpPr/>
                  <p:nvPr/>
                </p:nvSpPr>
                <p:spPr>
                  <a:xfrm>
                    <a:off x="8324487" y="552746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34" name="矩形 1733">
                    <a:extLst>
                      <a:ext uri="{FF2B5EF4-FFF2-40B4-BE49-F238E27FC236}">
                        <a16:creationId xmlns:a16="http://schemas.microsoft.com/office/drawing/2014/main" id="{641BC81F-6F84-6EDB-9C34-5F44C179E0B1}"/>
                      </a:ext>
                    </a:extLst>
                  </p:cNvPr>
                  <p:cNvSpPr/>
                  <p:nvPr/>
                </p:nvSpPr>
                <p:spPr>
                  <a:xfrm>
                    <a:off x="8448067" y="5527468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35" name="矩形 1734">
                    <a:extLst>
                      <a:ext uri="{FF2B5EF4-FFF2-40B4-BE49-F238E27FC236}">
                        <a16:creationId xmlns:a16="http://schemas.microsoft.com/office/drawing/2014/main" id="{BF3211A9-1E03-CC25-D4AD-242B46F61D30}"/>
                      </a:ext>
                    </a:extLst>
                  </p:cNvPr>
                  <p:cNvSpPr/>
                  <p:nvPr/>
                </p:nvSpPr>
                <p:spPr>
                  <a:xfrm>
                    <a:off x="8571513" y="4664645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36" name="矩形 1735">
                    <a:extLst>
                      <a:ext uri="{FF2B5EF4-FFF2-40B4-BE49-F238E27FC236}">
                        <a16:creationId xmlns:a16="http://schemas.microsoft.com/office/drawing/2014/main" id="{3CBDFC7C-2AB7-876E-CED6-D23306B74BF9}"/>
                      </a:ext>
                    </a:extLst>
                  </p:cNvPr>
                  <p:cNvSpPr/>
                  <p:nvPr/>
                </p:nvSpPr>
                <p:spPr>
                  <a:xfrm>
                    <a:off x="8695094" y="4664645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37" name="矩形 1736">
                    <a:extLst>
                      <a:ext uri="{FF2B5EF4-FFF2-40B4-BE49-F238E27FC236}">
                        <a16:creationId xmlns:a16="http://schemas.microsoft.com/office/drawing/2014/main" id="{0C186ED8-2FFB-59A0-1398-85A5B8A3B919}"/>
                      </a:ext>
                    </a:extLst>
                  </p:cNvPr>
                  <p:cNvSpPr/>
                  <p:nvPr/>
                </p:nvSpPr>
                <p:spPr>
                  <a:xfrm>
                    <a:off x="8571469" y="515672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38" name="矩形 1737">
                    <a:extLst>
                      <a:ext uri="{FF2B5EF4-FFF2-40B4-BE49-F238E27FC236}">
                        <a16:creationId xmlns:a16="http://schemas.microsoft.com/office/drawing/2014/main" id="{58E4DAA1-04F8-B6BA-B474-06892DA37DA4}"/>
                      </a:ext>
                    </a:extLst>
                  </p:cNvPr>
                  <p:cNvSpPr/>
                  <p:nvPr/>
                </p:nvSpPr>
                <p:spPr>
                  <a:xfrm>
                    <a:off x="8695049" y="5156728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39" name="矩形 1738">
                    <a:extLst>
                      <a:ext uri="{FF2B5EF4-FFF2-40B4-BE49-F238E27FC236}">
                        <a16:creationId xmlns:a16="http://schemas.microsoft.com/office/drawing/2014/main" id="{699DE788-2403-9C16-7A4D-A019EE604EA6}"/>
                      </a:ext>
                    </a:extLst>
                  </p:cNvPr>
                  <p:cNvSpPr/>
                  <p:nvPr/>
                </p:nvSpPr>
                <p:spPr>
                  <a:xfrm>
                    <a:off x="8571513" y="478822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40" name="矩形 1739">
                    <a:extLst>
                      <a:ext uri="{FF2B5EF4-FFF2-40B4-BE49-F238E27FC236}">
                        <a16:creationId xmlns:a16="http://schemas.microsoft.com/office/drawing/2014/main" id="{A9E768FE-9875-EA48-EE4B-3FFF6EAA5CD6}"/>
                      </a:ext>
                    </a:extLst>
                  </p:cNvPr>
                  <p:cNvSpPr/>
                  <p:nvPr/>
                </p:nvSpPr>
                <p:spPr>
                  <a:xfrm>
                    <a:off x="8695094" y="478822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41" name="矩形 1740">
                    <a:extLst>
                      <a:ext uri="{FF2B5EF4-FFF2-40B4-BE49-F238E27FC236}">
                        <a16:creationId xmlns:a16="http://schemas.microsoft.com/office/drawing/2014/main" id="{4374F8B2-6D3D-4659-F2DD-F3955C76F807}"/>
                      </a:ext>
                    </a:extLst>
                  </p:cNvPr>
                  <p:cNvSpPr/>
                  <p:nvPr/>
                </p:nvSpPr>
                <p:spPr>
                  <a:xfrm>
                    <a:off x="8571469" y="528030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42" name="矩形 1741">
                    <a:extLst>
                      <a:ext uri="{FF2B5EF4-FFF2-40B4-BE49-F238E27FC236}">
                        <a16:creationId xmlns:a16="http://schemas.microsoft.com/office/drawing/2014/main" id="{4EED7ED2-9360-EA62-002B-76C4E517FD7A}"/>
                      </a:ext>
                    </a:extLst>
                  </p:cNvPr>
                  <p:cNvSpPr/>
                  <p:nvPr/>
                </p:nvSpPr>
                <p:spPr>
                  <a:xfrm>
                    <a:off x="8695049" y="528030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43" name="矩形 1742">
                    <a:extLst>
                      <a:ext uri="{FF2B5EF4-FFF2-40B4-BE49-F238E27FC236}">
                        <a16:creationId xmlns:a16="http://schemas.microsoft.com/office/drawing/2014/main" id="{3D47BDD7-2DB5-28E0-9282-85F2ADB04F24}"/>
                      </a:ext>
                    </a:extLst>
                  </p:cNvPr>
                  <p:cNvSpPr/>
                  <p:nvPr/>
                </p:nvSpPr>
                <p:spPr>
                  <a:xfrm>
                    <a:off x="8571513" y="4911807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44" name="矩形 1743">
                    <a:extLst>
                      <a:ext uri="{FF2B5EF4-FFF2-40B4-BE49-F238E27FC236}">
                        <a16:creationId xmlns:a16="http://schemas.microsoft.com/office/drawing/2014/main" id="{36DC5391-FFFD-407C-67D4-69C6FF61B840}"/>
                      </a:ext>
                    </a:extLst>
                  </p:cNvPr>
                  <p:cNvSpPr/>
                  <p:nvPr/>
                </p:nvSpPr>
                <p:spPr>
                  <a:xfrm>
                    <a:off x="8695094" y="491180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45" name="矩形 1744">
                    <a:extLst>
                      <a:ext uri="{FF2B5EF4-FFF2-40B4-BE49-F238E27FC236}">
                        <a16:creationId xmlns:a16="http://schemas.microsoft.com/office/drawing/2014/main" id="{F727DE6A-FC9B-0BF8-9D96-DDEE7B831ADB}"/>
                      </a:ext>
                    </a:extLst>
                  </p:cNvPr>
                  <p:cNvSpPr/>
                  <p:nvPr/>
                </p:nvSpPr>
                <p:spPr>
                  <a:xfrm>
                    <a:off x="8571469" y="540389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46" name="矩形 1745">
                    <a:extLst>
                      <a:ext uri="{FF2B5EF4-FFF2-40B4-BE49-F238E27FC236}">
                        <a16:creationId xmlns:a16="http://schemas.microsoft.com/office/drawing/2014/main" id="{58BE05C6-649F-8AE9-7E4B-522857716020}"/>
                      </a:ext>
                    </a:extLst>
                  </p:cNvPr>
                  <p:cNvSpPr/>
                  <p:nvPr/>
                </p:nvSpPr>
                <p:spPr>
                  <a:xfrm>
                    <a:off x="8695049" y="540388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47" name="矩形 1746">
                    <a:extLst>
                      <a:ext uri="{FF2B5EF4-FFF2-40B4-BE49-F238E27FC236}">
                        <a16:creationId xmlns:a16="http://schemas.microsoft.com/office/drawing/2014/main" id="{1A1F2B89-DE92-4324-2CF6-ED084EC494BC}"/>
                      </a:ext>
                    </a:extLst>
                  </p:cNvPr>
                  <p:cNvSpPr/>
                  <p:nvPr/>
                </p:nvSpPr>
                <p:spPr>
                  <a:xfrm>
                    <a:off x="8571513" y="503538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48" name="矩形 1747">
                    <a:extLst>
                      <a:ext uri="{FF2B5EF4-FFF2-40B4-BE49-F238E27FC236}">
                        <a16:creationId xmlns:a16="http://schemas.microsoft.com/office/drawing/2014/main" id="{07272236-EAC3-8B40-FCEB-F22A81BE8E0D}"/>
                      </a:ext>
                    </a:extLst>
                  </p:cNvPr>
                  <p:cNvSpPr/>
                  <p:nvPr/>
                </p:nvSpPr>
                <p:spPr>
                  <a:xfrm>
                    <a:off x="8695094" y="503538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49" name="矩形 1748">
                    <a:extLst>
                      <a:ext uri="{FF2B5EF4-FFF2-40B4-BE49-F238E27FC236}">
                        <a16:creationId xmlns:a16="http://schemas.microsoft.com/office/drawing/2014/main" id="{FFC308DE-299E-2D7C-A503-8CB76A3C6CA1}"/>
                      </a:ext>
                    </a:extLst>
                  </p:cNvPr>
                  <p:cNvSpPr/>
                  <p:nvPr/>
                </p:nvSpPr>
                <p:spPr>
                  <a:xfrm>
                    <a:off x="8571469" y="552747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50" name="矩形 1749">
                    <a:extLst>
                      <a:ext uri="{FF2B5EF4-FFF2-40B4-BE49-F238E27FC236}">
                        <a16:creationId xmlns:a16="http://schemas.microsoft.com/office/drawing/2014/main" id="{AE7A0E23-A37F-779C-63C7-0C4525098872}"/>
                      </a:ext>
                    </a:extLst>
                  </p:cNvPr>
                  <p:cNvSpPr/>
                  <p:nvPr/>
                </p:nvSpPr>
                <p:spPr>
                  <a:xfrm>
                    <a:off x="8695049" y="552746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51" name="矩形 1750">
                    <a:extLst>
                      <a:ext uri="{FF2B5EF4-FFF2-40B4-BE49-F238E27FC236}">
                        <a16:creationId xmlns:a16="http://schemas.microsoft.com/office/drawing/2014/main" id="{A7B24D4D-0B47-9656-16B4-7B1022A1AF25}"/>
                      </a:ext>
                    </a:extLst>
                  </p:cNvPr>
                  <p:cNvSpPr/>
                  <p:nvPr/>
                </p:nvSpPr>
                <p:spPr>
                  <a:xfrm>
                    <a:off x="8818585" y="4664644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52" name="矩形 1751">
                    <a:extLst>
                      <a:ext uri="{FF2B5EF4-FFF2-40B4-BE49-F238E27FC236}">
                        <a16:creationId xmlns:a16="http://schemas.microsoft.com/office/drawing/2014/main" id="{A40549E5-6E3D-D99B-F30C-ADC85621FC57}"/>
                      </a:ext>
                    </a:extLst>
                  </p:cNvPr>
                  <p:cNvSpPr/>
                  <p:nvPr/>
                </p:nvSpPr>
                <p:spPr>
                  <a:xfrm>
                    <a:off x="8942166" y="4664644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53" name="矩形 1752">
                    <a:extLst>
                      <a:ext uri="{FF2B5EF4-FFF2-40B4-BE49-F238E27FC236}">
                        <a16:creationId xmlns:a16="http://schemas.microsoft.com/office/drawing/2014/main" id="{16859CE1-57C5-913A-5067-1D071CA90B6D}"/>
                      </a:ext>
                    </a:extLst>
                  </p:cNvPr>
                  <p:cNvSpPr/>
                  <p:nvPr/>
                </p:nvSpPr>
                <p:spPr>
                  <a:xfrm>
                    <a:off x="8818541" y="5156728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54" name="矩形 1753">
                    <a:extLst>
                      <a:ext uri="{FF2B5EF4-FFF2-40B4-BE49-F238E27FC236}">
                        <a16:creationId xmlns:a16="http://schemas.microsoft.com/office/drawing/2014/main" id="{EA71D477-6787-ECF3-546A-4C04E9B8187D}"/>
                      </a:ext>
                    </a:extLst>
                  </p:cNvPr>
                  <p:cNvSpPr/>
                  <p:nvPr/>
                </p:nvSpPr>
                <p:spPr>
                  <a:xfrm>
                    <a:off x="8942121" y="5156727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55" name="矩形 1754">
                    <a:extLst>
                      <a:ext uri="{FF2B5EF4-FFF2-40B4-BE49-F238E27FC236}">
                        <a16:creationId xmlns:a16="http://schemas.microsoft.com/office/drawing/2014/main" id="{52ADC8A2-4C99-5039-66E7-92B1F5C889A0}"/>
                      </a:ext>
                    </a:extLst>
                  </p:cNvPr>
                  <p:cNvSpPr/>
                  <p:nvPr/>
                </p:nvSpPr>
                <p:spPr>
                  <a:xfrm>
                    <a:off x="8818585" y="478822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56" name="矩形 1755">
                    <a:extLst>
                      <a:ext uri="{FF2B5EF4-FFF2-40B4-BE49-F238E27FC236}">
                        <a16:creationId xmlns:a16="http://schemas.microsoft.com/office/drawing/2014/main" id="{E3DCA456-BA1F-1891-768F-0A5BC7040D50}"/>
                      </a:ext>
                    </a:extLst>
                  </p:cNvPr>
                  <p:cNvSpPr/>
                  <p:nvPr/>
                </p:nvSpPr>
                <p:spPr>
                  <a:xfrm>
                    <a:off x="8942166" y="4788224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57" name="矩形 1756">
                    <a:extLst>
                      <a:ext uri="{FF2B5EF4-FFF2-40B4-BE49-F238E27FC236}">
                        <a16:creationId xmlns:a16="http://schemas.microsoft.com/office/drawing/2014/main" id="{E7C2AE1A-FE78-3EA5-5512-6DC3415661F8}"/>
                      </a:ext>
                    </a:extLst>
                  </p:cNvPr>
                  <p:cNvSpPr/>
                  <p:nvPr/>
                </p:nvSpPr>
                <p:spPr>
                  <a:xfrm>
                    <a:off x="8818541" y="5280308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58" name="矩形 1757">
                    <a:extLst>
                      <a:ext uri="{FF2B5EF4-FFF2-40B4-BE49-F238E27FC236}">
                        <a16:creationId xmlns:a16="http://schemas.microsoft.com/office/drawing/2014/main" id="{B94F57F0-FC33-F2F1-0FDC-212BB21D9D00}"/>
                      </a:ext>
                    </a:extLst>
                  </p:cNvPr>
                  <p:cNvSpPr/>
                  <p:nvPr/>
                </p:nvSpPr>
                <p:spPr>
                  <a:xfrm>
                    <a:off x="8942121" y="5280308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59" name="矩形 1758">
                    <a:extLst>
                      <a:ext uri="{FF2B5EF4-FFF2-40B4-BE49-F238E27FC236}">
                        <a16:creationId xmlns:a16="http://schemas.microsoft.com/office/drawing/2014/main" id="{0EAA77BD-07E5-A587-676D-4A6DB087384B}"/>
                      </a:ext>
                    </a:extLst>
                  </p:cNvPr>
                  <p:cNvSpPr/>
                  <p:nvPr/>
                </p:nvSpPr>
                <p:spPr>
                  <a:xfrm>
                    <a:off x="8818585" y="491180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60" name="矩形 1759">
                    <a:extLst>
                      <a:ext uri="{FF2B5EF4-FFF2-40B4-BE49-F238E27FC236}">
                        <a16:creationId xmlns:a16="http://schemas.microsoft.com/office/drawing/2014/main" id="{2170CA25-3ECD-DC03-9020-90EEBE8213DA}"/>
                      </a:ext>
                    </a:extLst>
                  </p:cNvPr>
                  <p:cNvSpPr/>
                  <p:nvPr/>
                </p:nvSpPr>
                <p:spPr>
                  <a:xfrm>
                    <a:off x="8942166" y="491180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61" name="矩形 1760">
                    <a:extLst>
                      <a:ext uri="{FF2B5EF4-FFF2-40B4-BE49-F238E27FC236}">
                        <a16:creationId xmlns:a16="http://schemas.microsoft.com/office/drawing/2014/main" id="{567B13A3-37A7-B171-5787-646A53DA6967}"/>
                      </a:ext>
                    </a:extLst>
                  </p:cNvPr>
                  <p:cNvSpPr/>
                  <p:nvPr/>
                </p:nvSpPr>
                <p:spPr>
                  <a:xfrm>
                    <a:off x="8818541" y="540388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62" name="矩形 1761">
                    <a:extLst>
                      <a:ext uri="{FF2B5EF4-FFF2-40B4-BE49-F238E27FC236}">
                        <a16:creationId xmlns:a16="http://schemas.microsoft.com/office/drawing/2014/main" id="{B06D6723-E40F-FFDA-9A24-7CF21AC6F5FC}"/>
                      </a:ext>
                    </a:extLst>
                  </p:cNvPr>
                  <p:cNvSpPr/>
                  <p:nvPr/>
                </p:nvSpPr>
                <p:spPr>
                  <a:xfrm>
                    <a:off x="8942121" y="5403888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63" name="矩形 1762">
                    <a:extLst>
                      <a:ext uri="{FF2B5EF4-FFF2-40B4-BE49-F238E27FC236}">
                        <a16:creationId xmlns:a16="http://schemas.microsoft.com/office/drawing/2014/main" id="{86A020DC-A970-14D1-A069-555DCAB6FD60}"/>
                      </a:ext>
                    </a:extLst>
                  </p:cNvPr>
                  <p:cNvSpPr/>
                  <p:nvPr/>
                </p:nvSpPr>
                <p:spPr>
                  <a:xfrm>
                    <a:off x="8818585" y="503538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64" name="矩形 1763">
                    <a:extLst>
                      <a:ext uri="{FF2B5EF4-FFF2-40B4-BE49-F238E27FC236}">
                        <a16:creationId xmlns:a16="http://schemas.microsoft.com/office/drawing/2014/main" id="{3DFCB885-EE56-7B1C-7BD6-7AC3BCA26463}"/>
                      </a:ext>
                    </a:extLst>
                  </p:cNvPr>
                  <p:cNvSpPr/>
                  <p:nvPr/>
                </p:nvSpPr>
                <p:spPr>
                  <a:xfrm>
                    <a:off x="8942166" y="503538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65" name="矩形 1764">
                    <a:extLst>
                      <a:ext uri="{FF2B5EF4-FFF2-40B4-BE49-F238E27FC236}">
                        <a16:creationId xmlns:a16="http://schemas.microsoft.com/office/drawing/2014/main" id="{B9B63122-7B67-DC30-A272-9CE481405EB5}"/>
                      </a:ext>
                    </a:extLst>
                  </p:cNvPr>
                  <p:cNvSpPr/>
                  <p:nvPr/>
                </p:nvSpPr>
                <p:spPr>
                  <a:xfrm>
                    <a:off x="8818541" y="552746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66" name="矩形 1765">
                    <a:extLst>
                      <a:ext uri="{FF2B5EF4-FFF2-40B4-BE49-F238E27FC236}">
                        <a16:creationId xmlns:a16="http://schemas.microsoft.com/office/drawing/2014/main" id="{F189A06C-AAC7-D9A6-C48C-60CE25F17D58}"/>
                      </a:ext>
                    </a:extLst>
                  </p:cNvPr>
                  <p:cNvSpPr/>
                  <p:nvPr/>
                </p:nvSpPr>
                <p:spPr>
                  <a:xfrm>
                    <a:off x="8942121" y="5527468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grpSp>
              <p:nvGrpSpPr>
                <p:cNvPr id="1635" name="组合 1634">
                  <a:extLst>
                    <a:ext uri="{FF2B5EF4-FFF2-40B4-BE49-F238E27FC236}">
                      <a16:creationId xmlns:a16="http://schemas.microsoft.com/office/drawing/2014/main" id="{A4C9199E-69CC-D4EE-75F5-C67BDF904142}"/>
                    </a:ext>
                  </a:extLst>
                </p:cNvPr>
                <p:cNvGrpSpPr/>
                <p:nvPr/>
              </p:nvGrpSpPr>
              <p:grpSpPr>
                <a:xfrm>
                  <a:off x="5302842" y="12220539"/>
                  <a:ext cx="988332" cy="986407"/>
                  <a:chOff x="6539691" y="3898439"/>
                  <a:chExt cx="988332" cy="986407"/>
                </a:xfrm>
                <a:solidFill>
                  <a:srgbClr val="FBE5D6">
                    <a:alpha val="29804"/>
                  </a:srgbClr>
                </a:solidFill>
              </p:grpSpPr>
              <p:sp>
                <p:nvSpPr>
                  <p:cNvPr id="1639" name="矩形 1638">
                    <a:extLst>
                      <a:ext uri="{FF2B5EF4-FFF2-40B4-BE49-F238E27FC236}">
                        <a16:creationId xmlns:a16="http://schemas.microsoft.com/office/drawing/2014/main" id="{68A4846E-1ACF-4E28-8881-215979B45FD3}"/>
                      </a:ext>
                    </a:extLst>
                  </p:cNvPr>
                  <p:cNvSpPr/>
                  <p:nvPr/>
                </p:nvSpPr>
                <p:spPr>
                  <a:xfrm>
                    <a:off x="6539735" y="3898440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40" name="矩形 1639">
                    <a:extLst>
                      <a:ext uri="{FF2B5EF4-FFF2-40B4-BE49-F238E27FC236}">
                        <a16:creationId xmlns:a16="http://schemas.microsoft.com/office/drawing/2014/main" id="{BBCB1C0E-1ECE-BD27-55AE-8B3F8CFBDC1D}"/>
                      </a:ext>
                    </a:extLst>
                  </p:cNvPr>
                  <p:cNvSpPr/>
                  <p:nvPr/>
                </p:nvSpPr>
                <p:spPr>
                  <a:xfrm>
                    <a:off x="6663316" y="3898440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41" name="矩形 1640">
                    <a:extLst>
                      <a:ext uri="{FF2B5EF4-FFF2-40B4-BE49-F238E27FC236}">
                        <a16:creationId xmlns:a16="http://schemas.microsoft.com/office/drawing/2014/main" id="{FF6B48AE-F6AF-E1EF-BB58-2936A350B109}"/>
                      </a:ext>
                    </a:extLst>
                  </p:cNvPr>
                  <p:cNvSpPr/>
                  <p:nvPr/>
                </p:nvSpPr>
                <p:spPr>
                  <a:xfrm>
                    <a:off x="6539691" y="4390524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42" name="矩形 1641">
                    <a:extLst>
                      <a:ext uri="{FF2B5EF4-FFF2-40B4-BE49-F238E27FC236}">
                        <a16:creationId xmlns:a16="http://schemas.microsoft.com/office/drawing/2014/main" id="{F22B6FF6-D82A-8E06-55D0-BEDDABDA7385}"/>
                      </a:ext>
                    </a:extLst>
                  </p:cNvPr>
                  <p:cNvSpPr/>
                  <p:nvPr/>
                </p:nvSpPr>
                <p:spPr>
                  <a:xfrm>
                    <a:off x="6663271" y="4390523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43" name="矩形 1642">
                    <a:extLst>
                      <a:ext uri="{FF2B5EF4-FFF2-40B4-BE49-F238E27FC236}">
                        <a16:creationId xmlns:a16="http://schemas.microsoft.com/office/drawing/2014/main" id="{E96606F1-BE50-F9CA-7983-5E79186FC069}"/>
                      </a:ext>
                    </a:extLst>
                  </p:cNvPr>
                  <p:cNvSpPr/>
                  <p:nvPr/>
                </p:nvSpPr>
                <p:spPr>
                  <a:xfrm>
                    <a:off x="6539735" y="402202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44" name="矩形 1643">
                    <a:extLst>
                      <a:ext uri="{FF2B5EF4-FFF2-40B4-BE49-F238E27FC236}">
                        <a16:creationId xmlns:a16="http://schemas.microsoft.com/office/drawing/2014/main" id="{7947F151-436F-7D05-CEB6-0FD1E89B97C0}"/>
                      </a:ext>
                    </a:extLst>
                  </p:cNvPr>
                  <p:cNvSpPr/>
                  <p:nvPr/>
                </p:nvSpPr>
                <p:spPr>
                  <a:xfrm>
                    <a:off x="6663316" y="402202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45" name="矩形 1644">
                    <a:extLst>
                      <a:ext uri="{FF2B5EF4-FFF2-40B4-BE49-F238E27FC236}">
                        <a16:creationId xmlns:a16="http://schemas.microsoft.com/office/drawing/2014/main" id="{ED1ED2D3-7622-4735-77E5-A9BF98D4D5A3}"/>
                      </a:ext>
                    </a:extLst>
                  </p:cNvPr>
                  <p:cNvSpPr/>
                  <p:nvPr/>
                </p:nvSpPr>
                <p:spPr>
                  <a:xfrm>
                    <a:off x="6539691" y="4514104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46" name="矩形 1645">
                    <a:extLst>
                      <a:ext uri="{FF2B5EF4-FFF2-40B4-BE49-F238E27FC236}">
                        <a16:creationId xmlns:a16="http://schemas.microsoft.com/office/drawing/2014/main" id="{2A01595B-2E50-F981-2533-42E7051AD348}"/>
                      </a:ext>
                    </a:extLst>
                  </p:cNvPr>
                  <p:cNvSpPr/>
                  <p:nvPr/>
                </p:nvSpPr>
                <p:spPr>
                  <a:xfrm>
                    <a:off x="6663271" y="4514104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47" name="矩形 1646">
                    <a:extLst>
                      <a:ext uri="{FF2B5EF4-FFF2-40B4-BE49-F238E27FC236}">
                        <a16:creationId xmlns:a16="http://schemas.microsoft.com/office/drawing/2014/main" id="{2F824EA6-EE9B-B69C-F120-B91E450286EF}"/>
                      </a:ext>
                    </a:extLst>
                  </p:cNvPr>
                  <p:cNvSpPr/>
                  <p:nvPr/>
                </p:nvSpPr>
                <p:spPr>
                  <a:xfrm>
                    <a:off x="6539735" y="4145602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48" name="矩形 1647">
                    <a:extLst>
                      <a:ext uri="{FF2B5EF4-FFF2-40B4-BE49-F238E27FC236}">
                        <a16:creationId xmlns:a16="http://schemas.microsoft.com/office/drawing/2014/main" id="{81A8855E-FACE-D009-9F51-67F52CFFE61B}"/>
                      </a:ext>
                    </a:extLst>
                  </p:cNvPr>
                  <p:cNvSpPr/>
                  <p:nvPr/>
                </p:nvSpPr>
                <p:spPr>
                  <a:xfrm>
                    <a:off x="6663316" y="414560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49" name="矩形 1648">
                    <a:extLst>
                      <a:ext uri="{FF2B5EF4-FFF2-40B4-BE49-F238E27FC236}">
                        <a16:creationId xmlns:a16="http://schemas.microsoft.com/office/drawing/2014/main" id="{8452E53A-4A0E-9304-6A98-5B5A21D218B0}"/>
                      </a:ext>
                    </a:extLst>
                  </p:cNvPr>
                  <p:cNvSpPr/>
                  <p:nvPr/>
                </p:nvSpPr>
                <p:spPr>
                  <a:xfrm>
                    <a:off x="6539691" y="463768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50" name="矩形 1649">
                    <a:extLst>
                      <a:ext uri="{FF2B5EF4-FFF2-40B4-BE49-F238E27FC236}">
                        <a16:creationId xmlns:a16="http://schemas.microsoft.com/office/drawing/2014/main" id="{BCCC6770-E195-8227-DF11-9B16BA947AA0}"/>
                      </a:ext>
                    </a:extLst>
                  </p:cNvPr>
                  <p:cNvSpPr/>
                  <p:nvPr/>
                </p:nvSpPr>
                <p:spPr>
                  <a:xfrm>
                    <a:off x="6663271" y="4637684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51" name="矩形 1650">
                    <a:extLst>
                      <a:ext uri="{FF2B5EF4-FFF2-40B4-BE49-F238E27FC236}">
                        <a16:creationId xmlns:a16="http://schemas.microsoft.com/office/drawing/2014/main" id="{B2F5EAF3-660C-5C91-EFDB-38CB64452BEE}"/>
                      </a:ext>
                    </a:extLst>
                  </p:cNvPr>
                  <p:cNvSpPr/>
                  <p:nvPr/>
                </p:nvSpPr>
                <p:spPr>
                  <a:xfrm>
                    <a:off x="6539735" y="426918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52" name="矩形 1651">
                    <a:extLst>
                      <a:ext uri="{FF2B5EF4-FFF2-40B4-BE49-F238E27FC236}">
                        <a16:creationId xmlns:a16="http://schemas.microsoft.com/office/drawing/2014/main" id="{59DD094C-403F-0965-13F3-CD8A78A88DFE}"/>
                      </a:ext>
                    </a:extLst>
                  </p:cNvPr>
                  <p:cNvSpPr/>
                  <p:nvPr/>
                </p:nvSpPr>
                <p:spPr>
                  <a:xfrm>
                    <a:off x="6663316" y="426918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53" name="矩形 1652">
                    <a:extLst>
                      <a:ext uri="{FF2B5EF4-FFF2-40B4-BE49-F238E27FC236}">
                        <a16:creationId xmlns:a16="http://schemas.microsoft.com/office/drawing/2014/main" id="{3F3BA69F-4D9E-2F0F-9BFD-91849E642BF3}"/>
                      </a:ext>
                    </a:extLst>
                  </p:cNvPr>
                  <p:cNvSpPr/>
                  <p:nvPr/>
                </p:nvSpPr>
                <p:spPr>
                  <a:xfrm>
                    <a:off x="6539691" y="476126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54" name="矩形 1653">
                    <a:extLst>
                      <a:ext uri="{FF2B5EF4-FFF2-40B4-BE49-F238E27FC236}">
                        <a16:creationId xmlns:a16="http://schemas.microsoft.com/office/drawing/2014/main" id="{941F4144-39FE-B399-9020-E3A7D194D15A}"/>
                      </a:ext>
                    </a:extLst>
                  </p:cNvPr>
                  <p:cNvSpPr/>
                  <p:nvPr/>
                </p:nvSpPr>
                <p:spPr>
                  <a:xfrm>
                    <a:off x="6663271" y="4761264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55" name="矩形 1654">
                    <a:extLst>
                      <a:ext uri="{FF2B5EF4-FFF2-40B4-BE49-F238E27FC236}">
                        <a16:creationId xmlns:a16="http://schemas.microsoft.com/office/drawing/2014/main" id="{B06CDD79-3D80-A16C-97F5-9436201076C5}"/>
                      </a:ext>
                    </a:extLst>
                  </p:cNvPr>
                  <p:cNvSpPr/>
                  <p:nvPr/>
                </p:nvSpPr>
                <p:spPr>
                  <a:xfrm>
                    <a:off x="6786807" y="3898439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56" name="矩形 1655">
                    <a:extLst>
                      <a:ext uri="{FF2B5EF4-FFF2-40B4-BE49-F238E27FC236}">
                        <a16:creationId xmlns:a16="http://schemas.microsoft.com/office/drawing/2014/main" id="{18EE461D-CD31-DD21-EE4D-3B6EDCF7D5D5}"/>
                      </a:ext>
                    </a:extLst>
                  </p:cNvPr>
                  <p:cNvSpPr/>
                  <p:nvPr/>
                </p:nvSpPr>
                <p:spPr>
                  <a:xfrm>
                    <a:off x="6910388" y="3898439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57" name="矩形 1656">
                    <a:extLst>
                      <a:ext uri="{FF2B5EF4-FFF2-40B4-BE49-F238E27FC236}">
                        <a16:creationId xmlns:a16="http://schemas.microsoft.com/office/drawing/2014/main" id="{BBBE0B7E-F922-F77C-B2D5-FE08B3129E10}"/>
                      </a:ext>
                    </a:extLst>
                  </p:cNvPr>
                  <p:cNvSpPr/>
                  <p:nvPr/>
                </p:nvSpPr>
                <p:spPr>
                  <a:xfrm>
                    <a:off x="6786763" y="4390523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58" name="矩形 1657">
                    <a:extLst>
                      <a:ext uri="{FF2B5EF4-FFF2-40B4-BE49-F238E27FC236}">
                        <a16:creationId xmlns:a16="http://schemas.microsoft.com/office/drawing/2014/main" id="{A44BF8C7-4F1A-6597-69D2-737AB39A71FC}"/>
                      </a:ext>
                    </a:extLst>
                  </p:cNvPr>
                  <p:cNvSpPr/>
                  <p:nvPr/>
                </p:nvSpPr>
                <p:spPr>
                  <a:xfrm>
                    <a:off x="6910343" y="4390522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59" name="矩形 1658">
                    <a:extLst>
                      <a:ext uri="{FF2B5EF4-FFF2-40B4-BE49-F238E27FC236}">
                        <a16:creationId xmlns:a16="http://schemas.microsoft.com/office/drawing/2014/main" id="{1AAD7807-2C3F-037D-50F8-778EDE591D60}"/>
                      </a:ext>
                    </a:extLst>
                  </p:cNvPr>
                  <p:cNvSpPr/>
                  <p:nvPr/>
                </p:nvSpPr>
                <p:spPr>
                  <a:xfrm>
                    <a:off x="6786807" y="402202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60" name="矩形 1659">
                    <a:extLst>
                      <a:ext uri="{FF2B5EF4-FFF2-40B4-BE49-F238E27FC236}">
                        <a16:creationId xmlns:a16="http://schemas.microsoft.com/office/drawing/2014/main" id="{E74A7307-B265-2BBC-F2A8-F4434D9BA894}"/>
                      </a:ext>
                    </a:extLst>
                  </p:cNvPr>
                  <p:cNvSpPr/>
                  <p:nvPr/>
                </p:nvSpPr>
                <p:spPr>
                  <a:xfrm>
                    <a:off x="6910388" y="402201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61" name="矩形 1660">
                    <a:extLst>
                      <a:ext uri="{FF2B5EF4-FFF2-40B4-BE49-F238E27FC236}">
                        <a16:creationId xmlns:a16="http://schemas.microsoft.com/office/drawing/2014/main" id="{4E0B0896-8CF6-9E44-4C71-9E87D6A2582D}"/>
                      </a:ext>
                    </a:extLst>
                  </p:cNvPr>
                  <p:cNvSpPr/>
                  <p:nvPr/>
                </p:nvSpPr>
                <p:spPr>
                  <a:xfrm>
                    <a:off x="6786763" y="4514103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62" name="矩形 1661">
                    <a:extLst>
                      <a:ext uri="{FF2B5EF4-FFF2-40B4-BE49-F238E27FC236}">
                        <a16:creationId xmlns:a16="http://schemas.microsoft.com/office/drawing/2014/main" id="{53B3E612-76EF-E1E7-AF16-809FA02C4A4A}"/>
                      </a:ext>
                    </a:extLst>
                  </p:cNvPr>
                  <p:cNvSpPr/>
                  <p:nvPr/>
                </p:nvSpPr>
                <p:spPr>
                  <a:xfrm>
                    <a:off x="6910343" y="4514103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63" name="矩形 1662">
                    <a:extLst>
                      <a:ext uri="{FF2B5EF4-FFF2-40B4-BE49-F238E27FC236}">
                        <a16:creationId xmlns:a16="http://schemas.microsoft.com/office/drawing/2014/main" id="{2FF536F2-91FD-A946-3429-84DB1AFDBB5A}"/>
                      </a:ext>
                    </a:extLst>
                  </p:cNvPr>
                  <p:cNvSpPr/>
                  <p:nvPr/>
                </p:nvSpPr>
                <p:spPr>
                  <a:xfrm>
                    <a:off x="6786807" y="414560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64" name="矩形 1663">
                    <a:extLst>
                      <a:ext uri="{FF2B5EF4-FFF2-40B4-BE49-F238E27FC236}">
                        <a16:creationId xmlns:a16="http://schemas.microsoft.com/office/drawing/2014/main" id="{2257BE5A-E513-1AB7-E725-13DFD4E8DB27}"/>
                      </a:ext>
                    </a:extLst>
                  </p:cNvPr>
                  <p:cNvSpPr/>
                  <p:nvPr/>
                </p:nvSpPr>
                <p:spPr>
                  <a:xfrm>
                    <a:off x="6910388" y="414560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65" name="矩形 1664">
                    <a:extLst>
                      <a:ext uri="{FF2B5EF4-FFF2-40B4-BE49-F238E27FC236}">
                        <a16:creationId xmlns:a16="http://schemas.microsoft.com/office/drawing/2014/main" id="{EFA95B69-848E-666B-8AB9-EEB956D98C3A}"/>
                      </a:ext>
                    </a:extLst>
                  </p:cNvPr>
                  <p:cNvSpPr/>
                  <p:nvPr/>
                </p:nvSpPr>
                <p:spPr>
                  <a:xfrm>
                    <a:off x="6786763" y="4637684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66" name="矩形 1665">
                    <a:extLst>
                      <a:ext uri="{FF2B5EF4-FFF2-40B4-BE49-F238E27FC236}">
                        <a16:creationId xmlns:a16="http://schemas.microsoft.com/office/drawing/2014/main" id="{976DC66D-EC89-950F-F842-44F3A4AA3900}"/>
                      </a:ext>
                    </a:extLst>
                  </p:cNvPr>
                  <p:cNvSpPr/>
                  <p:nvPr/>
                </p:nvSpPr>
                <p:spPr>
                  <a:xfrm>
                    <a:off x="6910343" y="4637683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67" name="矩形 1666">
                    <a:extLst>
                      <a:ext uri="{FF2B5EF4-FFF2-40B4-BE49-F238E27FC236}">
                        <a16:creationId xmlns:a16="http://schemas.microsoft.com/office/drawing/2014/main" id="{36BEFB18-E228-F420-6C3A-BDEA8E4760D2}"/>
                      </a:ext>
                    </a:extLst>
                  </p:cNvPr>
                  <p:cNvSpPr/>
                  <p:nvPr/>
                </p:nvSpPr>
                <p:spPr>
                  <a:xfrm>
                    <a:off x="6786807" y="426918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68" name="矩形 1667">
                    <a:extLst>
                      <a:ext uri="{FF2B5EF4-FFF2-40B4-BE49-F238E27FC236}">
                        <a16:creationId xmlns:a16="http://schemas.microsoft.com/office/drawing/2014/main" id="{86F94202-C2F6-0C47-EA66-D5CBDB860A8C}"/>
                      </a:ext>
                    </a:extLst>
                  </p:cNvPr>
                  <p:cNvSpPr/>
                  <p:nvPr/>
                </p:nvSpPr>
                <p:spPr>
                  <a:xfrm>
                    <a:off x="6910388" y="426918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69" name="矩形 1668">
                    <a:extLst>
                      <a:ext uri="{FF2B5EF4-FFF2-40B4-BE49-F238E27FC236}">
                        <a16:creationId xmlns:a16="http://schemas.microsoft.com/office/drawing/2014/main" id="{3F95B77C-EF27-F771-158B-5C24FCCB50D1}"/>
                      </a:ext>
                    </a:extLst>
                  </p:cNvPr>
                  <p:cNvSpPr/>
                  <p:nvPr/>
                </p:nvSpPr>
                <p:spPr>
                  <a:xfrm>
                    <a:off x="6786763" y="4761264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70" name="矩形 1669">
                    <a:extLst>
                      <a:ext uri="{FF2B5EF4-FFF2-40B4-BE49-F238E27FC236}">
                        <a16:creationId xmlns:a16="http://schemas.microsoft.com/office/drawing/2014/main" id="{F037AB48-F2DE-FD57-013F-A59CB62C4D52}"/>
                      </a:ext>
                    </a:extLst>
                  </p:cNvPr>
                  <p:cNvSpPr/>
                  <p:nvPr/>
                </p:nvSpPr>
                <p:spPr>
                  <a:xfrm>
                    <a:off x="6910343" y="4761263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71" name="矩形 1670">
                    <a:extLst>
                      <a:ext uri="{FF2B5EF4-FFF2-40B4-BE49-F238E27FC236}">
                        <a16:creationId xmlns:a16="http://schemas.microsoft.com/office/drawing/2014/main" id="{C464FA30-D34E-984F-4F8F-4F1248E17179}"/>
                      </a:ext>
                    </a:extLst>
                  </p:cNvPr>
                  <p:cNvSpPr/>
                  <p:nvPr/>
                </p:nvSpPr>
                <p:spPr>
                  <a:xfrm>
                    <a:off x="7033789" y="3898440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72" name="矩形 1671">
                    <a:extLst>
                      <a:ext uri="{FF2B5EF4-FFF2-40B4-BE49-F238E27FC236}">
                        <a16:creationId xmlns:a16="http://schemas.microsoft.com/office/drawing/2014/main" id="{0BC102EA-5C3F-75B6-D5AF-93C4072FC6B7}"/>
                      </a:ext>
                    </a:extLst>
                  </p:cNvPr>
                  <p:cNvSpPr/>
                  <p:nvPr/>
                </p:nvSpPr>
                <p:spPr>
                  <a:xfrm>
                    <a:off x="7157370" y="3898440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73" name="矩形 1672">
                    <a:extLst>
                      <a:ext uri="{FF2B5EF4-FFF2-40B4-BE49-F238E27FC236}">
                        <a16:creationId xmlns:a16="http://schemas.microsoft.com/office/drawing/2014/main" id="{75ED680F-E25B-685C-0506-911739396133}"/>
                      </a:ext>
                    </a:extLst>
                  </p:cNvPr>
                  <p:cNvSpPr/>
                  <p:nvPr/>
                </p:nvSpPr>
                <p:spPr>
                  <a:xfrm>
                    <a:off x="7033745" y="4390524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74" name="矩形 1673">
                    <a:extLst>
                      <a:ext uri="{FF2B5EF4-FFF2-40B4-BE49-F238E27FC236}">
                        <a16:creationId xmlns:a16="http://schemas.microsoft.com/office/drawing/2014/main" id="{75888C0A-C178-964F-8B5C-23D28F2E5979}"/>
                      </a:ext>
                    </a:extLst>
                  </p:cNvPr>
                  <p:cNvSpPr/>
                  <p:nvPr/>
                </p:nvSpPr>
                <p:spPr>
                  <a:xfrm>
                    <a:off x="7157325" y="4390523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75" name="矩形 1674">
                    <a:extLst>
                      <a:ext uri="{FF2B5EF4-FFF2-40B4-BE49-F238E27FC236}">
                        <a16:creationId xmlns:a16="http://schemas.microsoft.com/office/drawing/2014/main" id="{DC800B62-62D6-700E-0F95-EF26F09BEBD6}"/>
                      </a:ext>
                    </a:extLst>
                  </p:cNvPr>
                  <p:cNvSpPr/>
                  <p:nvPr/>
                </p:nvSpPr>
                <p:spPr>
                  <a:xfrm>
                    <a:off x="7033789" y="402202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76" name="矩形 1675">
                    <a:extLst>
                      <a:ext uri="{FF2B5EF4-FFF2-40B4-BE49-F238E27FC236}">
                        <a16:creationId xmlns:a16="http://schemas.microsoft.com/office/drawing/2014/main" id="{42380C11-48DF-18B8-C4A2-8CA27EE7713B}"/>
                      </a:ext>
                    </a:extLst>
                  </p:cNvPr>
                  <p:cNvSpPr/>
                  <p:nvPr/>
                </p:nvSpPr>
                <p:spPr>
                  <a:xfrm>
                    <a:off x="7157370" y="402202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77" name="矩形 1676">
                    <a:extLst>
                      <a:ext uri="{FF2B5EF4-FFF2-40B4-BE49-F238E27FC236}">
                        <a16:creationId xmlns:a16="http://schemas.microsoft.com/office/drawing/2014/main" id="{1FDC8DFC-19F4-61C1-0059-BA45C6A7B05C}"/>
                      </a:ext>
                    </a:extLst>
                  </p:cNvPr>
                  <p:cNvSpPr/>
                  <p:nvPr/>
                </p:nvSpPr>
                <p:spPr>
                  <a:xfrm>
                    <a:off x="7033745" y="4514104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78" name="矩形 1677">
                    <a:extLst>
                      <a:ext uri="{FF2B5EF4-FFF2-40B4-BE49-F238E27FC236}">
                        <a16:creationId xmlns:a16="http://schemas.microsoft.com/office/drawing/2014/main" id="{7F6368AF-DF2B-C89C-286D-65F1B340FE99}"/>
                      </a:ext>
                    </a:extLst>
                  </p:cNvPr>
                  <p:cNvSpPr/>
                  <p:nvPr/>
                </p:nvSpPr>
                <p:spPr>
                  <a:xfrm>
                    <a:off x="7157325" y="4514104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79" name="矩形 1678">
                    <a:extLst>
                      <a:ext uri="{FF2B5EF4-FFF2-40B4-BE49-F238E27FC236}">
                        <a16:creationId xmlns:a16="http://schemas.microsoft.com/office/drawing/2014/main" id="{8F91F19F-89B5-FF7E-6547-6CCB921D4127}"/>
                      </a:ext>
                    </a:extLst>
                  </p:cNvPr>
                  <p:cNvSpPr/>
                  <p:nvPr/>
                </p:nvSpPr>
                <p:spPr>
                  <a:xfrm>
                    <a:off x="7033789" y="4145602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80" name="矩形 1679">
                    <a:extLst>
                      <a:ext uri="{FF2B5EF4-FFF2-40B4-BE49-F238E27FC236}">
                        <a16:creationId xmlns:a16="http://schemas.microsoft.com/office/drawing/2014/main" id="{31B0DBC8-F51E-48EB-372F-62FA6248FCA0}"/>
                      </a:ext>
                    </a:extLst>
                  </p:cNvPr>
                  <p:cNvSpPr/>
                  <p:nvPr/>
                </p:nvSpPr>
                <p:spPr>
                  <a:xfrm>
                    <a:off x="7157370" y="414560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81" name="矩形 1680">
                    <a:extLst>
                      <a:ext uri="{FF2B5EF4-FFF2-40B4-BE49-F238E27FC236}">
                        <a16:creationId xmlns:a16="http://schemas.microsoft.com/office/drawing/2014/main" id="{539B87E3-7581-DFAA-7390-546AEE89A8DE}"/>
                      </a:ext>
                    </a:extLst>
                  </p:cNvPr>
                  <p:cNvSpPr/>
                  <p:nvPr/>
                </p:nvSpPr>
                <p:spPr>
                  <a:xfrm>
                    <a:off x="7033745" y="463768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82" name="矩形 1681">
                    <a:extLst>
                      <a:ext uri="{FF2B5EF4-FFF2-40B4-BE49-F238E27FC236}">
                        <a16:creationId xmlns:a16="http://schemas.microsoft.com/office/drawing/2014/main" id="{82B64EE7-8767-2335-2B6B-C8D22D1A480F}"/>
                      </a:ext>
                    </a:extLst>
                  </p:cNvPr>
                  <p:cNvSpPr/>
                  <p:nvPr/>
                </p:nvSpPr>
                <p:spPr>
                  <a:xfrm>
                    <a:off x="7157325" y="4637684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83" name="矩形 1682">
                    <a:extLst>
                      <a:ext uri="{FF2B5EF4-FFF2-40B4-BE49-F238E27FC236}">
                        <a16:creationId xmlns:a16="http://schemas.microsoft.com/office/drawing/2014/main" id="{4DD47038-ED39-C9AA-23C3-96C21757391D}"/>
                      </a:ext>
                    </a:extLst>
                  </p:cNvPr>
                  <p:cNvSpPr/>
                  <p:nvPr/>
                </p:nvSpPr>
                <p:spPr>
                  <a:xfrm>
                    <a:off x="7033789" y="426918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84" name="矩形 1683">
                    <a:extLst>
                      <a:ext uri="{FF2B5EF4-FFF2-40B4-BE49-F238E27FC236}">
                        <a16:creationId xmlns:a16="http://schemas.microsoft.com/office/drawing/2014/main" id="{0F621BD4-110A-744F-96F1-9AC908494985}"/>
                      </a:ext>
                    </a:extLst>
                  </p:cNvPr>
                  <p:cNvSpPr/>
                  <p:nvPr/>
                </p:nvSpPr>
                <p:spPr>
                  <a:xfrm>
                    <a:off x="7157370" y="426918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85" name="矩形 1684">
                    <a:extLst>
                      <a:ext uri="{FF2B5EF4-FFF2-40B4-BE49-F238E27FC236}">
                        <a16:creationId xmlns:a16="http://schemas.microsoft.com/office/drawing/2014/main" id="{F8943440-A907-39E6-102B-214459E0FD0B}"/>
                      </a:ext>
                    </a:extLst>
                  </p:cNvPr>
                  <p:cNvSpPr/>
                  <p:nvPr/>
                </p:nvSpPr>
                <p:spPr>
                  <a:xfrm>
                    <a:off x="7033745" y="476126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86" name="矩形 1685">
                    <a:extLst>
                      <a:ext uri="{FF2B5EF4-FFF2-40B4-BE49-F238E27FC236}">
                        <a16:creationId xmlns:a16="http://schemas.microsoft.com/office/drawing/2014/main" id="{90719CC2-7D1F-D8D9-309C-EBD0C0B16B66}"/>
                      </a:ext>
                    </a:extLst>
                  </p:cNvPr>
                  <p:cNvSpPr/>
                  <p:nvPr/>
                </p:nvSpPr>
                <p:spPr>
                  <a:xfrm>
                    <a:off x="7157325" y="4761264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87" name="矩形 1686">
                    <a:extLst>
                      <a:ext uri="{FF2B5EF4-FFF2-40B4-BE49-F238E27FC236}">
                        <a16:creationId xmlns:a16="http://schemas.microsoft.com/office/drawing/2014/main" id="{BC1D52A5-D06B-58DF-F93B-B9DC33FCCC36}"/>
                      </a:ext>
                    </a:extLst>
                  </p:cNvPr>
                  <p:cNvSpPr/>
                  <p:nvPr/>
                </p:nvSpPr>
                <p:spPr>
                  <a:xfrm>
                    <a:off x="7280861" y="3898439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88" name="矩形 1687">
                    <a:extLst>
                      <a:ext uri="{FF2B5EF4-FFF2-40B4-BE49-F238E27FC236}">
                        <a16:creationId xmlns:a16="http://schemas.microsoft.com/office/drawing/2014/main" id="{207D73AD-FBEA-C13A-CD5B-EAD1EE91FE92}"/>
                      </a:ext>
                    </a:extLst>
                  </p:cNvPr>
                  <p:cNvSpPr/>
                  <p:nvPr/>
                </p:nvSpPr>
                <p:spPr>
                  <a:xfrm>
                    <a:off x="7404442" y="3898439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89" name="矩形 1688">
                    <a:extLst>
                      <a:ext uri="{FF2B5EF4-FFF2-40B4-BE49-F238E27FC236}">
                        <a16:creationId xmlns:a16="http://schemas.microsoft.com/office/drawing/2014/main" id="{58230EBB-1BBC-87CF-8BAA-1924D70BA9DD}"/>
                      </a:ext>
                    </a:extLst>
                  </p:cNvPr>
                  <p:cNvSpPr/>
                  <p:nvPr/>
                </p:nvSpPr>
                <p:spPr>
                  <a:xfrm>
                    <a:off x="7280817" y="4390523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90" name="矩形 1689">
                    <a:extLst>
                      <a:ext uri="{FF2B5EF4-FFF2-40B4-BE49-F238E27FC236}">
                        <a16:creationId xmlns:a16="http://schemas.microsoft.com/office/drawing/2014/main" id="{3F8396D3-1EF7-30A2-D99A-C4C84ECD9099}"/>
                      </a:ext>
                    </a:extLst>
                  </p:cNvPr>
                  <p:cNvSpPr/>
                  <p:nvPr/>
                </p:nvSpPr>
                <p:spPr>
                  <a:xfrm>
                    <a:off x="7404397" y="4390522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91" name="矩形 1690">
                    <a:extLst>
                      <a:ext uri="{FF2B5EF4-FFF2-40B4-BE49-F238E27FC236}">
                        <a16:creationId xmlns:a16="http://schemas.microsoft.com/office/drawing/2014/main" id="{F78A08B0-E808-C89C-FBD6-915C15D007F5}"/>
                      </a:ext>
                    </a:extLst>
                  </p:cNvPr>
                  <p:cNvSpPr/>
                  <p:nvPr/>
                </p:nvSpPr>
                <p:spPr>
                  <a:xfrm>
                    <a:off x="7280861" y="402202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92" name="矩形 1691">
                    <a:extLst>
                      <a:ext uri="{FF2B5EF4-FFF2-40B4-BE49-F238E27FC236}">
                        <a16:creationId xmlns:a16="http://schemas.microsoft.com/office/drawing/2014/main" id="{CAF8F67F-21B2-A9FE-8E47-B062E4F2BA6D}"/>
                      </a:ext>
                    </a:extLst>
                  </p:cNvPr>
                  <p:cNvSpPr/>
                  <p:nvPr/>
                </p:nvSpPr>
                <p:spPr>
                  <a:xfrm>
                    <a:off x="7404442" y="402201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93" name="矩形 1692">
                    <a:extLst>
                      <a:ext uri="{FF2B5EF4-FFF2-40B4-BE49-F238E27FC236}">
                        <a16:creationId xmlns:a16="http://schemas.microsoft.com/office/drawing/2014/main" id="{F75AF4D5-499E-D997-4E0D-7EEB18F162D6}"/>
                      </a:ext>
                    </a:extLst>
                  </p:cNvPr>
                  <p:cNvSpPr/>
                  <p:nvPr/>
                </p:nvSpPr>
                <p:spPr>
                  <a:xfrm>
                    <a:off x="7280817" y="4514103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94" name="矩形 1693">
                    <a:extLst>
                      <a:ext uri="{FF2B5EF4-FFF2-40B4-BE49-F238E27FC236}">
                        <a16:creationId xmlns:a16="http://schemas.microsoft.com/office/drawing/2014/main" id="{C1DAD571-E7CB-608E-A791-FCD2C72F1CD6}"/>
                      </a:ext>
                    </a:extLst>
                  </p:cNvPr>
                  <p:cNvSpPr/>
                  <p:nvPr/>
                </p:nvSpPr>
                <p:spPr>
                  <a:xfrm>
                    <a:off x="7404397" y="4514103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95" name="矩形 1694">
                    <a:extLst>
                      <a:ext uri="{FF2B5EF4-FFF2-40B4-BE49-F238E27FC236}">
                        <a16:creationId xmlns:a16="http://schemas.microsoft.com/office/drawing/2014/main" id="{2D2111F7-8808-158A-B3D8-849941A60673}"/>
                      </a:ext>
                    </a:extLst>
                  </p:cNvPr>
                  <p:cNvSpPr/>
                  <p:nvPr/>
                </p:nvSpPr>
                <p:spPr>
                  <a:xfrm>
                    <a:off x="7280861" y="414560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96" name="矩形 1695">
                    <a:extLst>
                      <a:ext uri="{FF2B5EF4-FFF2-40B4-BE49-F238E27FC236}">
                        <a16:creationId xmlns:a16="http://schemas.microsoft.com/office/drawing/2014/main" id="{A134B1FC-72D9-A6E9-806D-464623F29E1F}"/>
                      </a:ext>
                    </a:extLst>
                  </p:cNvPr>
                  <p:cNvSpPr/>
                  <p:nvPr/>
                </p:nvSpPr>
                <p:spPr>
                  <a:xfrm>
                    <a:off x="7404442" y="414560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97" name="矩形 1696">
                    <a:extLst>
                      <a:ext uri="{FF2B5EF4-FFF2-40B4-BE49-F238E27FC236}">
                        <a16:creationId xmlns:a16="http://schemas.microsoft.com/office/drawing/2014/main" id="{1383B4A5-9391-12D9-05D1-0E1CCCF717A0}"/>
                      </a:ext>
                    </a:extLst>
                  </p:cNvPr>
                  <p:cNvSpPr/>
                  <p:nvPr/>
                </p:nvSpPr>
                <p:spPr>
                  <a:xfrm>
                    <a:off x="7280817" y="4637684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98" name="矩形 1697">
                    <a:extLst>
                      <a:ext uri="{FF2B5EF4-FFF2-40B4-BE49-F238E27FC236}">
                        <a16:creationId xmlns:a16="http://schemas.microsoft.com/office/drawing/2014/main" id="{93022A8B-417C-C8F4-FC0C-6DD10E175D6F}"/>
                      </a:ext>
                    </a:extLst>
                  </p:cNvPr>
                  <p:cNvSpPr/>
                  <p:nvPr/>
                </p:nvSpPr>
                <p:spPr>
                  <a:xfrm>
                    <a:off x="7404397" y="4637683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99" name="矩形 1698">
                    <a:extLst>
                      <a:ext uri="{FF2B5EF4-FFF2-40B4-BE49-F238E27FC236}">
                        <a16:creationId xmlns:a16="http://schemas.microsoft.com/office/drawing/2014/main" id="{43D46DA4-8757-8EDA-65D8-BB9717C75E21}"/>
                      </a:ext>
                    </a:extLst>
                  </p:cNvPr>
                  <p:cNvSpPr/>
                  <p:nvPr/>
                </p:nvSpPr>
                <p:spPr>
                  <a:xfrm>
                    <a:off x="7280861" y="426918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00" name="矩形 1699">
                    <a:extLst>
                      <a:ext uri="{FF2B5EF4-FFF2-40B4-BE49-F238E27FC236}">
                        <a16:creationId xmlns:a16="http://schemas.microsoft.com/office/drawing/2014/main" id="{EBD13E7E-F03E-4183-1A9F-20798247FDAE}"/>
                      </a:ext>
                    </a:extLst>
                  </p:cNvPr>
                  <p:cNvSpPr/>
                  <p:nvPr/>
                </p:nvSpPr>
                <p:spPr>
                  <a:xfrm>
                    <a:off x="7404442" y="426918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01" name="矩形 1700">
                    <a:extLst>
                      <a:ext uri="{FF2B5EF4-FFF2-40B4-BE49-F238E27FC236}">
                        <a16:creationId xmlns:a16="http://schemas.microsoft.com/office/drawing/2014/main" id="{0F8C37C5-7241-9D5C-C4BA-DC157B3FDFB4}"/>
                      </a:ext>
                    </a:extLst>
                  </p:cNvPr>
                  <p:cNvSpPr/>
                  <p:nvPr/>
                </p:nvSpPr>
                <p:spPr>
                  <a:xfrm>
                    <a:off x="7280817" y="4761264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02" name="矩形 1701">
                    <a:extLst>
                      <a:ext uri="{FF2B5EF4-FFF2-40B4-BE49-F238E27FC236}">
                        <a16:creationId xmlns:a16="http://schemas.microsoft.com/office/drawing/2014/main" id="{5A2C33C8-C413-27A2-7462-B7B3B7713E3E}"/>
                      </a:ext>
                    </a:extLst>
                  </p:cNvPr>
                  <p:cNvSpPr/>
                  <p:nvPr/>
                </p:nvSpPr>
                <p:spPr>
                  <a:xfrm>
                    <a:off x="7404397" y="4761263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cxnSp>
              <p:nvCxnSpPr>
                <p:cNvPr id="1636" name="直接连接符 132">
                  <a:extLst>
                    <a:ext uri="{FF2B5EF4-FFF2-40B4-BE49-F238E27FC236}">
                      <a16:creationId xmlns:a16="http://schemas.microsoft.com/office/drawing/2014/main" id="{A46510F8-FE7C-1BA0-B296-CC01E256D1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98980" y="12082683"/>
                  <a:ext cx="180226" cy="161511"/>
                </a:xfrm>
                <a:prstGeom prst="line">
                  <a:avLst/>
                </a:prstGeom>
                <a:ln w="12700"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7" name="文本框 1636">
                <a:extLst>
                  <a:ext uri="{FF2B5EF4-FFF2-40B4-BE49-F238E27FC236}">
                    <a16:creationId xmlns:a16="http://schemas.microsoft.com/office/drawing/2014/main" id="{26548E0D-75DC-D615-A3D4-2E8F8D2E9409}"/>
                  </a:ext>
                </a:extLst>
              </p:cNvPr>
              <p:cNvSpPr txBox="1"/>
              <p:nvPr/>
            </p:nvSpPr>
            <p:spPr>
              <a:xfrm>
                <a:off x="4959887" y="12113301"/>
                <a:ext cx="333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1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767" name="文本框 1766">
              <a:extLst>
                <a:ext uri="{FF2B5EF4-FFF2-40B4-BE49-F238E27FC236}">
                  <a16:creationId xmlns:a16="http://schemas.microsoft.com/office/drawing/2014/main" id="{1E0BFF88-9A27-0A55-50C9-71EA7E6CA1B2}"/>
                </a:ext>
              </a:extLst>
            </p:cNvPr>
            <p:cNvSpPr txBox="1"/>
            <p:nvPr/>
          </p:nvSpPr>
          <p:spPr>
            <a:xfrm rot="18982472">
              <a:off x="5040244" y="11868295"/>
              <a:ext cx="298535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769" name="文本框 1768">
              <a:extLst>
                <a:ext uri="{FF2B5EF4-FFF2-40B4-BE49-F238E27FC236}">
                  <a16:creationId xmlns:a16="http://schemas.microsoft.com/office/drawing/2014/main" id="{EEC2F925-100E-E6DD-002D-FBA511201110}"/>
                </a:ext>
              </a:extLst>
            </p:cNvPr>
            <p:cNvSpPr txBox="1"/>
            <p:nvPr/>
          </p:nvSpPr>
          <p:spPr>
            <a:xfrm>
              <a:off x="5499889" y="11830106"/>
              <a:ext cx="718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128</a:t>
              </a:r>
              <a:endParaRPr lang="zh-CN" altLang="en-US" dirty="0"/>
            </a:p>
          </p:txBody>
        </p:sp>
      </p:grpSp>
      <p:cxnSp>
        <p:nvCxnSpPr>
          <p:cNvPr id="797" name="直接箭头连接符 19">
            <a:extLst>
              <a:ext uri="{FF2B5EF4-FFF2-40B4-BE49-F238E27FC236}">
                <a16:creationId xmlns:a16="http://schemas.microsoft.com/office/drawing/2014/main" id="{783863B9-6606-2F57-2C13-BFACE0090FAD}"/>
              </a:ext>
            </a:extLst>
          </p:cNvPr>
          <p:cNvCxnSpPr>
            <a:cxnSpLocks/>
            <a:stCxn id="788" idx="3"/>
          </p:cNvCxnSpPr>
          <p:nvPr/>
        </p:nvCxnSpPr>
        <p:spPr>
          <a:xfrm>
            <a:off x="7420270" y="8209022"/>
            <a:ext cx="1268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: 圆角 20">
            <a:extLst>
              <a:ext uri="{FF2B5EF4-FFF2-40B4-BE49-F238E27FC236}">
                <a16:creationId xmlns:a16="http://schemas.microsoft.com/office/drawing/2014/main" id="{6124AEFF-7D67-6E08-5B44-E3AEABE56EB9}"/>
              </a:ext>
            </a:extLst>
          </p:cNvPr>
          <p:cNvSpPr/>
          <p:nvPr/>
        </p:nvSpPr>
        <p:spPr>
          <a:xfrm>
            <a:off x="4874281" y="8067350"/>
            <a:ext cx="648682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0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6" name="直接箭头连接符 19">
            <a:extLst>
              <a:ext uri="{FF2B5EF4-FFF2-40B4-BE49-F238E27FC236}">
                <a16:creationId xmlns:a16="http://schemas.microsoft.com/office/drawing/2014/main" id="{F35086FF-FCD0-674F-D4AC-1008406859CC}"/>
              </a:ext>
            </a:extLst>
          </p:cNvPr>
          <p:cNvCxnSpPr>
            <a:cxnSpLocks/>
            <a:stCxn id="136" idx="3"/>
            <a:endCxn id="145" idx="0"/>
          </p:cNvCxnSpPr>
          <p:nvPr/>
        </p:nvCxnSpPr>
        <p:spPr>
          <a:xfrm>
            <a:off x="4745035" y="7536092"/>
            <a:ext cx="453587" cy="5312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9">
            <a:extLst>
              <a:ext uri="{FF2B5EF4-FFF2-40B4-BE49-F238E27FC236}">
                <a16:creationId xmlns:a16="http://schemas.microsoft.com/office/drawing/2014/main" id="{59E5DF4B-B065-83F8-F958-2DE73AB4F13B}"/>
              </a:ext>
            </a:extLst>
          </p:cNvPr>
          <p:cNvCxnSpPr>
            <a:cxnSpLocks/>
            <a:stCxn id="145" idx="3"/>
            <a:endCxn id="788" idx="1"/>
          </p:cNvCxnSpPr>
          <p:nvPr/>
        </p:nvCxnSpPr>
        <p:spPr>
          <a:xfrm flipV="1">
            <a:off x="5522963" y="8209022"/>
            <a:ext cx="1248625" cy="23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0" name="组合 799">
            <a:extLst>
              <a:ext uri="{FF2B5EF4-FFF2-40B4-BE49-F238E27FC236}">
                <a16:creationId xmlns:a16="http://schemas.microsoft.com/office/drawing/2014/main" id="{EFF221E2-4D88-7098-9BA5-C0E6221DE3C3}"/>
              </a:ext>
            </a:extLst>
          </p:cNvPr>
          <p:cNvGrpSpPr/>
          <p:nvPr/>
        </p:nvGrpSpPr>
        <p:grpSpPr>
          <a:xfrm>
            <a:off x="3253768" y="8106928"/>
            <a:ext cx="1440417" cy="1404128"/>
            <a:chOff x="6457750" y="5107771"/>
            <a:chExt cx="1440417" cy="1404128"/>
          </a:xfrm>
        </p:grpSpPr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DADE4A3E-54AD-30F6-3675-32DAE76DB6F7}"/>
                </a:ext>
              </a:extLst>
            </p:cNvPr>
            <p:cNvGrpSpPr/>
            <p:nvPr/>
          </p:nvGrpSpPr>
          <p:grpSpPr>
            <a:xfrm>
              <a:off x="6909835" y="5444738"/>
              <a:ext cx="988332" cy="986407"/>
              <a:chOff x="8077415" y="4664644"/>
              <a:chExt cx="988332" cy="986407"/>
            </a:xfrm>
            <a:solidFill>
              <a:srgbClr val="FBE5D6">
                <a:alpha val="29804"/>
              </a:srgbClr>
            </a:solidFill>
          </p:grpSpPr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7826D4FE-2937-43A2-CA01-C31358C7DF2F}"/>
                  </a:ext>
                </a:extLst>
              </p:cNvPr>
              <p:cNvSpPr/>
              <p:nvPr/>
            </p:nvSpPr>
            <p:spPr>
              <a:xfrm>
                <a:off x="8077459" y="4664645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2" name="矩形 221">
                <a:extLst>
                  <a:ext uri="{FF2B5EF4-FFF2-40B4-BE49-F238E27FC236}">
                    <a16:creationId xmlns:a16="http://schemas.microsoft.com/office/drawing/2014/main" id="{0C9212BC-84DE-CB14-9154-9306BD3153FB}"/>
                  </a:ext>
                </a:extLst>
              </p:cNvPr>
              <p:cNvSpPr/>
              <p:nvPr/>
            </p:nvSpPr>
            <p:spPr>
              <a:xfrm>
                <a:off x="8201040" y="466464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DC856833-4BF8-ACE6-4F34-EFE84A1C39AB}"/>
                  </a:ext>
                </a:extLst>
              </p:cNvPr>
              <p:cNvSpPr/>
              <p:nvPr/>
            </p:nvSpPr>
            <p:spPr>
              <a:xfrm>
                <a:off x="8077415" y="515672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894D1027-C0BB-3935-FA1B-D2BF48F2C0E4}"/>
                  </a:ext>
                </a:extLst>
              </p:cNvPr>
              <p:cNvSpPr/>
              <p:nvPr/>
            </p:nvSpPr>
            <p:spPr>
              <a:xfrm>
                <a:off x="8200995" y="515672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529645CC-1101-98B4-F3A3-E0D79BCD489E}"/>
                  </a:ext>
                </a:extLst>
              </p:cNvPr>
              <p:cNvSpPr/>
              <p:nvPr/>
            </p:nvSpPr>
            <p:spPr>
              <a:xfrm>
                <a:off x="8077459" y="478822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5E1F5917-88FA-9B51-3712-A07C33E93923}"/>
                  </a:ext>
                </a:extLst>
              </p:cNvPr>
              <p:cNvSpPr/>
              <p:nvPr/>
            </p:nvSpPr>
            <p:spPr>
              <a:xfrm>
                <a:off x="8201040" y="478822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C4170083-31A6-26D8-A4EF-89B33ED14A10}"/>
                  </a:ext>
                </a:extLst>
              </p:cNvPr>
              <p:cNvSpPr/>
              <p:nvPr/>
            </p:nvSpPr>
            <p:spPr>
              <a:xfrm>
                <a:off x="8077415" y="528030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0F9EAAD8-4F14-C8B7-DFEC-36D4C3130332}"/>
                  </a:ext>
                </a:extLst>
              </p:cNvPr>
              <p:cNvSpPr/>
              <p:nvPr/>
            </p:nvSpPr>
            <p:spPr>
              <a:xfrm>
                <a:off x="8200995" y="528030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3575DC89-752E-8363-2D44-501CF0F9AF69}"/>
                  </a:ext>
                </a:extLst>
              </p:cNvPr>
              <p:cNvSpPr/>
              <p:nvPr/>
            </p:nvSpPr>
            <p:spPr>
              <a:xfrm>
                <a:off x="8077459" y="4911807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268B3158-56BD-F12B-1B3C-0C8DB36D8D24}"/>
                  </a:ext>
                </a:extLst>
              </p:cNvPr>
              <p:cNvSpPr/>
              <p:nvPr/>
            </p:nvSpPr>
            <p:spPr>
              <a:xfrm>
                <a:off x="8201040" y="491180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E2C79E89-4E03-19F6-A289-55F947AA592B}"/>
                  </a:ext>
                </a:extLst>
              </p:cNvPr>
              <p:cNvSpPr/>
              <p:nvPr/>
            </p:nvSpPr>
            <p:spPr>
              <a:xfrm>
                <a:off x="8077415" y="540389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5C8A9137-4EBB-ABD5-95A5-2B94C2EBD472}"/>
                  </a:ext>
                </a:extLst>
              </p:cNvPr>
              <p:cNvSpPr/>
              <p:nvPr/>
            </p:nvSpPr>
            <p:spPr>
              <a:xfrm>
                <a:off x="8200995" y="540388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9E62D33A-854B-4BDE-D409-E011A77D8C07}"/>
                  </a:ext>
                </a:extLst>
              </p:cNvPr>
              <p:cNvSpPr/>
              <p:nvPr/>
            </p:nvSpPr>
            <p:spPr>
              <a:xfrm>
                <a:off x="8077459" y="503538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1CFDC4C1-B0F8-C743-8D19-49A49A129301}"/>
                  </a:ext>
                </a:extLst>
              </p:cNvPr>
              <p:cNvSpPr/>
              <p:nvPr/>
            </p:nvSpPr>
            <p:spPr>
              <a:xfrm>
                <a:off x="8201040" y="503538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22B9069D-C8E3-A805-F861-DE4479694B79}"/>
                  </a:ext>
                </a:extLst>
              </p:cNvPr>
              <p:cNvSpPr/>
              <p:nvPr/>
            </p:nvSpPr>
            <p:spPr>
              <a:xfrm>
                <a:off x="8077415" y="552747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1A830455-3023-3DBA-EF7D-27D79A900F31}"/>
                  </a:ext>
                </a:extLst>
              </p:cNvPr>
              <p:cNvSpPr/>
              <p:nvPr/>
            </p:nvSpPr>
            <p:spPr>
              <a:xfrm>
                <a:off x="8200995" y="552746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E2ECDF3D-09A1-5E17-C9E0-83CDE76D5746}"/>
                  </a:ext>
                </a:extLst>
              </p:cNvPr>
              <p:cNvSpPr/>
              <p:nvPr/>
            </p:nvSpPr>
            <p:spPr>
              <a:xfrm>
                <a:off x="8324531" y="466464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0CC0C81C-0E43-7EB0-5098-62B50DC90168}"/>
                  </a:ext>
                </a:extLst>
              </p:cNvPr>
              <p:cNvSpPr/>
              <p:nvPr/>
            </p:nvSpPr>
            <p:spPr>
              <a:xfrm>
                <a:off x="8448112" y="466464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A65456A7-AD32-EFE0-D100-AE4518426B55}"/>
                  </a:ext>
                </a:extLst>
              </p:cNvPr>
              <p:cNvSpPr/>
              <p:nvPr/>
            </p:nvSpPr>
            <p:spPr>
              <a:xfrm>
                <a:off x="8324487" y="515672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DB3F647B-65CE-1156-2C61-8B6AFD0CCCFC}"/>
                  </a:ext>
                </a:extLst>
              </p:cNvPr>
              <p:cNvSpPr/>
              <p:nvPr/>
            </p:nvSpPr>
            <p:spPr>
              <a:xfrm>
                <a:off x="8448067" y="5156727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0C340BD4-96AE-799A-3F0F-241375C37E81}"/>
                  </a:ext>
                </a:extLst>
              </p:cNvPr>
              <p:cNvSpPr/>
              <p:nvPr/>
            </p:nvSpPr>
            <p:spPr>
              <a:xfrm>
                <a:off x="8324531" y="478822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F56DE532-FF64-580C-F673-EC17723BC2B8}"/>
                  </a:ext>
                </a:extLst>
              </p:cNvPr>
              <p:cNvSpPr/>
              <p:nvPr/>
            </p:nvSpPr>
            <p:spPr>
              <a:xfrm>
                <a:off x="8448112" y="47882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DA005D41-AC01-50EE-37F0-631FB57CE280}"/>
                  </a:ext>
                </a:extLst>
              </p:cNvPr>
              <p:cNvSpPr/>
              <p:nvPr/>
            </p:nvSpPr>
            <p:spPr>
              <a:xfrm>
                <a:off x="8324487" y="528030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FA8FFF65-A2D8-23D7-97C3-A65939803CCF}"/>
                  </a:ext>
                </a:extLst>
              </p:cNvPr>
              <p:cNvSpPr/>
              <p:nvPr/>
            </p:nvSpPr>
            <p:spPr>
              <a:xfrm>
                <a:off x="8448067" y="528030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6548F20C-A0A1-E1BB-5EBC-4931EB6A622F}"/>
                  </a:ext>
                </a:extLst>
              </p:cNvPr>
              <p:cNvSpPr/>
              <p:nvPr/>
            </p:nvSpPr>
            <p:spPr>
              <a:xfrm>
                <a:off x="8324531" y="491180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BED4C900-1C00-589F-5538-E80DE1752F37}"/>
                  </a:ext>
                </a:extLst>
              </p:cNvPr>
              <p:cNvSpPr/>
              <p:nvPr/>
            </p:nvSpPr>
            <p:spPr>
              <a:xfrm>
                <a:off x="8448112" y="491180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FC1B2F4D-4DB2-B079-85E5-2264E3F9AEF2}"/>
                  </a:ext>
                </a:extLst>
              </p:cNvPr>
              <p:cNvSpPr/>
              <p:nvPr/>
            </p:nvSpPr>
            <p:spPr>
              <a:xfrm>
                <a:off x="8324487" y="540388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2250ADC5-F142-CDC4-93FA-ABDC1091FDEA}"/>
                  </a:ext>
                </a:extLst>
              </p:cNvPr>
              <p:cNvSpPr/>
              <p:nvPr/>
            </p:nvSpPr>
            <p:spPr>
              <a:xfrm>
                <a:off x="8448067" y="540388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715750C9-5235-7B38-BC0E-691C78772F28}"/>
                  </a:ext>
                </a:extLst>
              </p:cNvPr>
              <p:cNvSpPr/>
              <p:nvPr/>
            </p:nvSpPr>
            <p:spPr>
              <a:xfrm>
                <a:off x="8324531" y="50353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3FD281F1-1A65-101C-DADF-B79AAE28D6FF}"/>
                  </a:ext>
                </a:extLst>
              </p:cNvPr>
              <p:cNvSpPr/>
              <p:nvPr/>
            </p:nvSpPr>
            <p:spPr>
              <a:xfrm>
                <a:off x="8448112" y="50353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1" name="矩形 250">
                <a:extLst>
                  <a:ext uri="{FF2B5EF4-FFF2-40B4-BE49-F238E27FC236}">
                    <a16:creationId xmlns:a16="http://schemas.microsoft.com/office/drawing/2014/main" id="{92825C69-A920-ACA5-8580-23E577369F60}"/>
                  </a:ext>
                </a:extLst>
              </p:cNvPr>
              <p:cNvSpPr/>
              <p:nvPr/>
            </p:nvSpPr>
            <p:spPr>
              <a:xfrm>
                <a:off x="8324487" y="552746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B936967D-067B-036A-76F7-21B795CDC822}"/>
                  </a:ext>
                </a:extLst>
              </p:cNvPr>
              <p:cNvSpPr/>
              <p:nvPr/>
            </p:nvSpPr>
            <p:spPr>
              <a:xfrm>
                <a:off x="8448067" y="552746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9574C0B5-CDF5-C6BF-413F-2B4D9C789A1C}"/>
                  </a:ext>
                </a:extLst>
              </p:cNvPr>
              <p:cNvSpPr/>
              <p:nvPr/>
            </p:nvSpPr>
            <p:spPr>
              <a:xfrm>
                <a:off x="8571513" y="466464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43C07959-C333-6C18-89F9-C68ACE1CBBC9}"/>
                  </a:ext>
                </a:extLst>
              </p:cNvPr>
              <p:cNvSpPr/>
              <p:nvPr/>
            </p:nvSpPr>
            <p:spPr>
              <a:xfrm>
                <a:off x="8695094" y="466464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DEE16BCA-6C8E-4276-AC1D-EB385970D07E}"/>
                  </a:ext>
                </a:extLst>
              </p:cNvPr>
              <p:cNvSpPr/>
              <p:nvPr/>
            </p:nvSpPr>
            <p:spPr>
              <a:xfrm>
                <a:off x="8571469" y="515672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C6921421-6221-C1DB-DFC8-A2496C7612A3}"/>
                  </a:ext>
                </a:extLst>
              </p:cNvPr>
              <p:cNvSpPr/>
              <p:nvPr/>
            </p:nvSpPr>
            <p:spPr>
              <a:xfrm>
                <a:off x="8695049" y="515672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FB843DE3-81F1-1476-BD7C-91EF09FD72F4}"/>
                  </a:ext>
                </a:extLst>
              </p:cNvPr>
              <p:cNvSpPr/>
              <p:nvPr/>
            </p:nvSpPr>
            <p:spPr>
              <a:xfrm>
                <a:off x="8571513" y="478822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BBDE368F-B4BB-5270-A46E-BD172B483A34}"/>
                  </a:ext>
                </a:extLst>
              </p:cNvPr>
              <p:cNvSpPr/>
              <p:nvPr/>
            </p:nvSpPr>
            <p:spPr>
              <a:xfrm>
                <a:off x="8695094" y="478822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83EF7F4E-34B3-F318-6D0A-522FD3069338}"/>
                  </a:ext>
                </a:extLst>
              </p:cNvPr>
              <p:cNvSpPr/>
              <p:nvPr/>
            </p:nvSpPr>
            <p:spPr>
              <a:xfrm>
                <a:off x="8571469" y="528030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3643941F-35A8-B6BF-0627-ADBAABFF708E}"/>
                  </a:ext>
                </a:extLst>
              </p:cNvPr>
              <p:cNvSpPr/>
              <p:nvPr/>
            </p:nvSpPr>
            <p:spPr>
              <a:xfrm>
                <a:off x="8695049" y="528030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92E0B414-FCAC-A20E-9AC3-3EB28C4B4FC7}"/>
                  </a:ext>
                </a:extLst>
              </p:cNvPr>
              <p:cNvSpPr/>
              <p:nvPr/>
            </p:nvSpPr>
            <p:spPr>
              <a:xfrm>
                <a:off x="8571513" y="4911807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2" name="矩形 261">
                <a:extLst>
                  <a:ext uri="{FF2B5EF4-FFF2-40B4-BE49-F238E27FC236}">
                    <a16:creationId xmlns:a16="http://schemas.microsoft.com/office/drawing/2014/main" id="{D13CAED1-DE81-199D-3020-D66266ABAE88}"/>
                  </a:ext>
                </a:extLst>
              </p:cNvPr>
              <p:cNvSpPr/>
              <p:nvPr/>
            </p:nvSpPr>
            <p:spPr>
              <a:xfrm>
                <a:off x="8695094" y="491180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3" name="矩形 262">
                <a:extLst>
                  <a:ext uri="{FF2B5EF4-FFF2-40B4-BE49-F238E27FC236}">
                    <a16:creationId xmlns:a16="http://schemas.microsoft.com/office/drawing/2014/main" id="{255A4978-1409-6EEA-A351-77B51F2CBF19}"/>
                  </a:ext>
                </a:extLst>
              </p:cNvPr>
              <p:cNvSpPr/>
              <p:nvPr/>
            </p:nvSpPr>
            <p:spPr>
              <a:xfrm>
                <a:off x="8571469" y="540389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BBD86315-267D-52BE-C76B-B5F0571B9050}"/>
                  </a:ext>
                </a:extLst>
              </p:cNvPr>
              <p:cNvSpPr/>
              <p:nvPr/>
            </p:nvSpPr>
            <p:spPr>
              <a:xfrm>
                <a:off x="8695049" y="540388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6F056D75-4354-AA39-A9B0-3C505007081E}"/>
                  </a:ext>
                </a:extLst>
              </p:cNvPr>
              <p:cNvSpPr/>
              <p:nvPr/>
            </p:nvSpPr>
            <p:spPr>
              <a:xfrm>
                <a:off x="8571513" y="503538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84CAA973-CC7F-A228-F609-87B4943710ED}"/>
                  </a:ext>
                </a:extLst>
              </p:cNvPr>
              <p:cNvSpPr/>
              <p:nvPr/>
            </p:nvSpPr>
            <p:spPr>
              <a:xfrm>
                <a:off x="8695094" y="503538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439AE03E-A08E-AC1D-21F6-D4FB88DA9171}"/>
                  </a:ext>
                </a:extLst>
              </p:cNvPr>
              <p:cNvSpPr/>
              <p:nvPr/>
            </p:nvSpPr>
            <p:spPr>
              <a:xfrm>
                <a:off x="8571469" y="552747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EEC2BF6C-21A3-2BCC-3851-48CD60A8F91E}"/>
                  </a:ext>
                </a:extLst>
              </p:cNvPr>
              <p:cNvSpPr/>
              <p:nvPr/>
            </p:nvSpPr>
            <p:spPr>
              <a:xfrm>
                <a:off x="8695049" y="552746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9" name="矩形 268">
                <a:extLst>
                  <a:ext uri="{FF2B5EF4-FFF2-40B4-BE49-F238E27FC236}">
                    <a16:creationId xmlns:a16="http://schemas.microsoft.com/office/drawing/2014/main" id="{0F165E22-8D09-CF37-1337-E47B16234E56}"/>
                  </a:ext>
                </a:extLst>
              </p:cNvPr>
              <p:cNvSpPr/>
              <p:nvPr/>
            </p:nvSpPr>
            <p:spPr>
              <a:xfrm>
                <a:off x="8818585" y="466464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60D7A930-E9C3-46D9-F1E0-CB11CB522E52}"/>
                  </a:ext>
                </a:extLst>
              </p:cNvPr>
              <p:cNvSpPr/>
              <p:nvPr/>
            </p:nvSpPr>
            <p:spPr>
              <a:xfrm>
                <a:off x="8942166" y="466464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1" name="矩形 270">
                <a:extLst>
                  <a:ext uri="{FF2B5EF4-FFF2-40B4-BE49-F238E27FC236}">
                    <a16:creationId xmlns:a16="http://schemas.microsoft.com/office/drawing/2014/main" id="{4F27DB11-3CE6-A5E2-804F-3685FEC567F0}"/>
                  </a:ext>
                </a:extLst>
              </p:cNvPr>
              <p:cNvSpPr/>
              <p:nvPr/>
            </p:nvSpPr>
            <p:spPr>
              <a:xfrm>
                <a:off x="8818541" y="515672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2" name="矩形 271">
                <a:extLst>
                  <a:ext uri="{FF2B5EF4-FFF2-40B4-BE49-F238E27FC236}">
                    <a16:creationId xmlns:a16="http://schemas.microsoft.com/office/drawing/2014/main" id="{F8D95361-2437-7379-4B52-5E84A54D4E00}"/>
                  </a:ext>
                </a:extLst>
              </p:cNvPr>
              <p:cNvSpPr/>
              <p:nvPr/>
            </p:nvSpPr>
            <p:spPr>
              <a:xfrm>
                <a:off x="8942121" y="5156727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E5C7913F-7095-8AE4-B167-1077C6333FD7}"/>
                  </a:ext>
                </a:extLst>
              </p:cNvPr>
              <p:cNvSpPr/>
              <p:nvPr/>
            </p:nvSpPr>
            <p:spPr>
              <a:xfrm>
                <a:off x="8818585" y="478822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04C34006-388A-0F80-D99E-DA29CC80BB57}"/>
                  </a:ext>
                </a:extLst>
              </p:cNvPr>
              <p:cNvSpPr/>
              <p:nvPr/>
            </p:nvSpPr>
            <p:spPr>
              <a:xfrm>
                <a:off x="8942166" y="47882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5" name="矩形 274">
                <a:extLst>
                  <a:ext uri="{FF2B5EF4-FFF2-40B4-BE49-F238E27FC236}">
                    <a16:creationId xmlns:a16="http://schemas.microsoft.com/office/drawing/2014/main" id="{C0B72926-CE8C-7366-2F4E-3C5A736C4B6F}"/>
                  </a:ext>
                </a:extLst>
              </p:cNvPr>
              <p:cNvSpPr/>
              <p:nvPr/>
            </p:nvSpPr>
            <p:spPr>
              <a:xfrm>
                <a:off x="8818541" y="528030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6" name="矩形 275">
                <a:extLst>
                  <a:ext uri="{FF2B5EF4-FFF2-40B4-BE49-F238E27FC236}">
                    <a16:creationId xmlns:a16="http://schemas.microsoft.com/office/drawing/2014/main" id="{1F5B3041-B5CA-E35E-0FE6-53290550D6B8}"/>
                  </a:ext>
                </a:extLst>
              </p:cNvPr>
              <p:cNvSpPr/>
              <p:nvPr/>
            </p:nvSpPr>
            <p:spPr>
              <a:xfrm>
                <a:off x="8942121" y="528030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7" name="矩形 276">
                <a:extLst>
                  <a:ext uri="{FF2B5EF4-FFF2-40B4-BE49-F238E27FC236}">
                    <a16:creationId xmlns:a16="http://schemas.microsoft.com/office/drawing/2014/main" id="{2A823D87-012B-C235-5E98-628FB62E6C44}"/>
                  </a:ext>
                </a:extLst>
              </p:cNvPr>
              <p:cNvSpPr/>
              <p:nvPr/>
            </p:nvSpPr>
            <p:spPr>
              <a:xfrm>
                <a:off x="8818585" y="491180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8" name="矩形 277">
                <a:extLst>
                  <a:ext uri="{FF2B5EF4-FFF2-40B4-BE49-F238E27FC236}">
                    <a16:creationId xmlns:a16="http://schemas.microsoft.com/office/drawing/2014/main" id="{1F3FFA6B-F6AF-8B4A-2FDD-6664331F3032}"/>
                  </a:ext>
                </a:extLst>
              </p:cNvPr>
              <p:cNvSpPr/>
              <p:nvPr/>
            </p:nvSpPr>
            <p:spPr>
              <a:xfrm>
                <a:off x="8942166" y="491180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9" name="矩形 278">
                <a:extLst>
                  <a:ext uri="{FF2B5EF4-FFF2-40B4-BE49-F238E27FC236}">
                    <a16:creationId xmlns:a16="http://schemas.microsoft.com/office/drawing/2014/main" id="{D039909A-64BB-59A7-E15D-8F38D2BEB606}"/>
                  </a:ext>
                </a:extLst>
              </p:cNvPr>
              <p:cNvSpPr/>
              <p:nvPr/>
            </p:nvSpPr>
            <p:spPr>
              <a:xfrm>
                <a:off x="8818541" y="540388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0" name="矩形 279">
                <a:extLst>
                  <a:ext uri="{FF2B5EF4-FFF2-40B4-BE49-F238E27FC236}">
                    <a16:creationId xmlns:a16="http://schemas.microsoft.com/office/drawing/2014/main" id="{80722ACA-B40C-2CE6-61A9-1E2C379E8C0F}"/>
                  </a:ext>
                </a:extLst>
              </p:cNvPr>
              <p:cNvSpPr/>
              <p:nvPr/>
            </p:nvSpPr>
            <p:spPr>
              <a:xfrm>
                <a:off x="8942121" y="540388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1" name="矩形 280">
                <a:extLst>
                  <a:ext uri="{FF2B5EF4-FFF2-40B4-BE49-F238E27FC236}">
                    <a16:creationId xmlns:a16="http://schemas.microsoft.com/office/drawing/2014/main" id="{D58D3FDF-57B5-6115-5D0D-4A46C26CDFD4}"/>
                  </a:ext>
                </a:extLst>
              </p:cNvPr>
              <p:cNvSpPr/>
              <p:nvPr/>
            </p:nvSpPr>
            <p:spPr>
              <a:xfrm>
                <a:off x="8818585" y="50353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2" name="矩形 281">
                <a:extLst>
                  <a:ext uri="{FF2B5EF4-FFF2-40B4-BE49-F238E27FC236}">
                    <a16:creationId xmlns:a16="http://schemas.microsoft.com/office/drawing/2014/main" id="{57A3C16C-F7C7-9591-B62E-140291CF745D}"/>
                  </a:ext>
                </a:extLst>
              </p:cNvPr>
              <p:cNvSpPr/>
              <p:nvPr/>
            </p:nvSpPr>
            <p:spPr>
              <a:xfrm>
                <a:off x="8942166" y="50353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3" name="矩形 282">
                <a:extLst>
                  <a:ext uri="{FF2B5EF4-FFF2-40B4-BE49-F238E27FC236}">
                    <a16:creationId xmlns:a16="http://schemas.microsoft.com/office/drawing/2014/main" id="{05EB9D2D-B3B9-7C36-027D-ABF5BED08A82}"/>
                  </a:ext>
                </a:extLst>
              </p:cNvPr>
              <p:cNvSpPr/>
              <p:nvPr/>
            </p:nvSpPr>
            <p:spPr>
              <a:xfrm>
                <a:off x="8818541" y="552746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4" name="矩形 283">
                <a:extLst>
                  <a:ext uri="{FF2B5EF4-FFF2-40B4-BE49-F238E27FC236}">
                    <a16:creationId xmlns:a16="http://schemas.microsoft.com/office/drawing/2014/main" id="{F2AE7DA5-1C1F-8DDE-59DB-3CFF5A7B5D31}"/>
                  </a:ext>
                </a:extLst>
              </p:cNvPr>
              <p:cNvSpPr/>
              <p:nvPr/>
            </p:nvSpPr>
            <p:spPr>
              <a:xfrm>
                <a:off x="8942121" y="552746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EF5FC462-CF3D-38E8-2CD4-7DFC9137D2DA}"/>
                </a:ext>
              </a:extLst>
            </p:cNvPr>
            <p:cNvGrpSpPr/>
            <p:nvPr/>
          </p:nvGrpSpPr>
          <p:grpSpPr>
            <a:xfrm>
              <a:off x="6813499" y="5525492"/>
              <a:ext cx="988332" cy="986407"/>
              <a:chOff x="6539691" y="3898439"/>
              <a:chExt cx="988332" cy="986407"/>
            </a:xfrm>
            <a:solidFill>
              <a:srgbClr val="FBE5D6">
                <a:alpha val="29804"/>
              </a:srgbClr>
            </a:solidFill>
          </p:grpSpPr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E7396A97-F906-B44F-41B2-38166FB5E55D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232DA205-B04B-F293-87A8-69005F1BF8D5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0702D458-37AF-31D2-749C-38DF76A8F6A0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ECF4637D-8DC6-335A-2D0D-BC1B062C7932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1ED790F2-74DA-9CC2-44F2-1ECC86FF3402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010AF3AB-00F9-E13B-C556-34C3F15AF79E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A1AD8161-0147-3FDF-83AE-CD097DBE112D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39DEE977-620D-8128-BE29-6CC428A2A57F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ECE75BD5-08DE-4731-B7B2-EABC009D769E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4DA144A0-3E6C-9159-ECF1-B589648EB2B9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FB70E4CA-A46D-5F99-A4C8-F5CF039F481F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3ADB09B9-81F0-CB4C-9DE9-F361AFB9B8F0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0C06AB29-69E0-448B-67A1-7AD313B9B2F0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5FCB4147-C0D6-1DFA-F3A6-C9D82A79AA93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2FEE47A0-328B-AD03-8791-C44E742A2E90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AD0477AB-FC33-CDE5-B179-F9D20EDB4396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90C42F34-8E14-B4E1-7C48-DE4734372114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C85CC0EC-80DE-BCA6-61EF-2399D6F5C7EC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AFCA4A9F-A275-8818-8CF5-F2C2DC41273A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03807728-FD45-5E45-C485-EF639F3308FD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ACDFAC6E-D21B-315F-22AB-1DF953990BA4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99957C44-4AF0-69AF-0A74-69AC140E353D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D6453851-959E-67FF-BF0D-7CDE33AAD787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E8F1E57F-351C-E053-CE8D-A3DD5EB47148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F311AE03-E6F1-11C3-A124-C22AA0363B21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691DA6BF-9C90-8BB5-F623-96851EC1915C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07C9D59C-D9F9-641B-F1A9-8992BE532829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8DF54592-58A7-142C-9119-8F3D17B1022B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A79A05DA-C314-0194-59B4-EA8E22E23DE1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DD11052B-6E37-049C-C55E-CE2638CC3613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E49BE527-C166-B6C8-9058-E7054228611F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121D2B53-E131-2C54-CEBA-33462B783255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257E355F-E5DB-EFF7-80EC-B60130587619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22838E12-145B-B9D8-A7FB-1086C57BDDD7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D7CAFD00-4F22-2604-276A-48BC65575421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B9DEB80E-1A80-1229-18A6-0CD4E657E6D3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D834F9D5-3EF4-E363-8BD0-D735AA87F4EB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810087C8-5FAE-3077-4B9D-B353C9AB289E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DACACA55-6998-D50E-0E26-C3FF66C5FDA3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CB768249-C07D-DE0A-A552-69E7988170F4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113E6D72-9A2E-1B6F-FD65-88D97EBF58E9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84141D09-7684-5458-DDBD-40212C96F96B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081080E5-9F41-0A7F-F580-65764C30EEED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347AF44B-711F-1BF6-CE06-E7F3F929913A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97C34DE9-6ACE-0CB3-2CA6-45992F0BA8C5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F2270E55-4E58-9C47-3FE4-99D738208B26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CA5F6713-B130-D3B4-37A2-CA45B6EEA856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5A3E3652-AE3B-10DD-9EF4-C04A36F21DC1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F8CBAE19-DF39-50CA-C59F-483F3D2EACEE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F46D9D5B-F1A8-BC9B-FE4B-6E91B818E3BB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3419EFE5-A1DC-B101-416B-3E0AC097479D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8273272E-3DE2-EAFE-E33B-B5343F6420EA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9" name="矩形 208">
                <a:extLst>
                  <a:ext uri="{FF2B5EF4-FFF2-40B4-BE49-F238E27FC236}">
                    <a16:creationId xmlns:a16="http://schemas.microsoft.com/office/drawing/2014/main" id="{4309328A-41E6-BA5D-B8C5-1092497C6A3B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0" name="矩形 209">
                <a:extLst>
                  <a:ext uri="{FF2B5EF4-FFF2-40B4-BE49-F238E27FC236}">
                    <a16:creationId xmlns:a16="http://schemas.microsoft.com/office/drawing/2014/main" id="{74BB4725-99B0-048C-AA16-A88E41B9DEB4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390B1DCA-E5C5-37F8-2C04-CD5379CB271B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2" name="矩形 211">
                <a:extLst>
                  <a:ext uri="{FF2B5EF4-FFF2-40B4-BE49-F238E27FC236}">
                    <a16:creationId xmlns:a16="http://schemas.microsoft.com/office/drawing/2014/main" id="{372ED7E9-E5EA-78E3-9D7D-0591ED68C65C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3" name="矩形 212">
                <a:extLst>
                  <a:ext uri="{FF2B5EF4-FFF2-40B4-BE49-F238E27FC236}">
                    <a16:creationId xmlns:a16="http://schemas.microsoft.com/office/drawing/2014/main" id="{D71D4C4B-4390-DD52-D687-D0B054D09AFD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F08B63BE-6CDE-FD01-742F-9C38DD718945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5" name="矩形 214">
                <a:extLst>
                  <a:ext uri="{FF2B5EF4-FFF2-40B4-BE49-F238E27FC236}">
                    <a16:creationId xmlns:a16="http://schemas.microsoft.com/office/drawing/2014/main" id="{749BBE5E-1D56-8213-B4C1-7AE7E51BD9B7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6" name="矩形 215">
                <a:extLst>
                  <a:ext uri="{FF2B5EF4-FFF2-40B4-BE49-F238E27FC236}">
                    <a16:creationId xmlns:a16="http://schemas.microsoft.com/office/drawing/2014/main" id="{A9EB5D6B-C62A-C684-6A64-A1338C7BCCAA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7" name="矩形 216">
                <a:extLst>
                  <a:ext uri="{FF2B5EF4-FFF2-40B4-BE49-F238E27FC236}">
                    <a16:creationId xmlns:a16="http://schemas.microsoft.com/office/drawing/2014/main" id="{E604F08F-F691-3F1B-17EF-FB67DE0B2070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716D794C-F7E1-AFEE-EC7B-1069988C50F7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741D08A7-732B-F93A-1772-528DB7021DEA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A2F9AE96-90A7-47A5-6827-E9D419AE8708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cxnSp>
          <p:nvCxnSpPr>
            <p:cNvPr id="156" name="直接连接符 132">
              <a:extLst>
                <a:ext uri="{FF2B5EF4-FFF2-40B4-BE49-F238E27FC236}">
                  <a16:creationId xmlns:a16="http://schemas.microsoft.com/office/drawing/2014/main" id="{8A280741-F532-590D-48C4-22604C035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5562" y="5367551"/>
              <a:ext cx="180226" cy="161511"/>
            </a:xfrm>
            <a:prstGeom prst="line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5" name="文本框 284">
              <a:extLst>
                <a:ext uri="{FF2B5EF4-FFF2-40B4-BE49-F238E27FC236}">
                  <a16:creationId xmlns:a16="http://schemas.microsoft.com/office/drawing/2014/main" id="{DE2D6AE6-53AB-59F3-B317-0067725F07AB}"/>
                </a:ext>
              </a:extLst>
            </p:cNvPr>
            <p:cNvSpPr txBox="1"/>
            <p:nvPr/>
          </p:nvSpPr>
          <p:spPr>
            <a:xfrm>
              <a:off x="6457750" y="5389474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86" name="文本框 285">
              <a:extLst>
                <a:ext uri="{FF2B5EF4-FFF2-40B4-BE49-F238E27FC236}">
                  <a16:creationId xmlns:a16="http://schemas.microsoft.com/office/drawing/2014/main" id="{D953A12B-38EE-2A38-7674-3CD3E73CA0D0}"/>
                </a:ext>
              </a:extLst>
            </p:cNvPr>
            <p:cNvSpPr txBox="1"/>
            <p:nvPr/>
          </p:nvSpPr>
          <p:spPr>
            <a:xfrm>
              <a:off x="6858798" y="5107771"/>
              <a:ext cx="481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cxnSp>
        <p:nvCxnSpPr>
          <p:cNvPr id="287" name="直接箭头连接符 19">
            <a:extLst>
              <a:ext uri="{FF2B5EF4-FFF2-40B4-BE49-F238E27FC236}">
                <a16:creationId xmlns:a16="http://schemas.microsoft.com/office/drawing/2014/main" id="{49FA6C4F-AA4D-B8BF-D5BC-D9CF1D917218}"/>
              </a:ext>
            </a:extLst>
          </p:cNvPr>
          <p:cNvCxnSpPr>
            <a:cxnSpLocks/>
            <a:stCxn id="278" idx="3"/>
            <a:endCxn id="145" idx="2"/>
          </p:cNvCxnSpPr>
          <p:nvPr/>
        </p:nvCxnSpPr>
        <p:spPr>
          <a:xfrm flipV="1">
            <a:off x="4694185" y="8355350"/>
            <a:ext cx="504437" cy="3974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5" name="组合 794">
            <a:extLst>
              <a:ext uri="{FF2B5EF4-FFF2-40B4-BE49-F238E27FC236}">
                <a16:creationId xmlns:a16="http://schemas.microsoft.com/office/drawing/2014/main" id="{E7710E3F-ECD2-9108-0664-9D0EC2FE6834}"/>
              </a:ext>
            </a:extLst>
          </p:cNvPr>
          <p:cNvGrpSpPr/>
          <p:nvPr/>
        </p:nvGrpSpPr>
        <p:grpSpPr>
          <a:xfrm>
            <a:off x="5122906" y="8423030"/>
            <a:ext cx="1634294" cy="1510586"/>
            <a:chOff x="6573175" y="7253553"/>
            <a:chExt cx="1634294" cy="1510586"/>
          </a:xfrm>
        </p:grpSpPr>
        <p:grpSp>
          <p:nvGrpSpPr>
            <p:cNvPr id="290" name="组合 289">
              <a:extLst>
                <a:ext uri="{FF2B5EF4-FFF2-40B4-BE49-F238E27FC236}">
                  <a16:creationId xmlns:a16="http://schemas.microsoft.com/office/drawing/2014/main" id="{A24F87B0-D5F8-1EF0-97B3-54D9E3648862}"/>
                </a:ext>
              </a:extLst>
            </p:cNvPr>
            <p:cNvGrpSpPr/>
            <p:nvPr/>
          </p:nvGrpSpPr>
          <p:grpSpPr>
            <a:xfrm>
              <a:off x="7219137" y="7330740"/>
              <a:ext cx="988332" cy="986407"/>
              <a:chOff x="8077415" y="4664644"/>
              <a:chExt cx="988332" cy="986407"/>
            </a:xfrm>
            <a:solidFill>
              <a:srgbClr val="C55A11"/>
            </a:solidFill>
          </p:grpSpPr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30A48F6F-5BD9-F8C9-8A6F-E8BDE2638230}"/>
                  </a:ext>
                </a:extLst>
              </p:cNvPr>
              <p:cNvSpPr/>
              <p:nvPr/>
            </p:nvSpPr>
            <p:spPr>
              <a:xfrm>
                <a:off x="8077459" y="466464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9118C213-22C5-7541-4AD1-86ACCDDE7B06}"/>
                  </a:ext>
                </a:extLst>
              </p:cNvPr>
              <p:cNvSpPr/>
              <p:nvPr/>
            </p:nvSpPr>
            <p:spPr>
              <a:xfrm>
                <a:off x="8201040" y="466464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B6B4DBAB-F0CC-0DEC-0EC8-4ECD73F9187C}"/>
                  </a:ext>
                </a:extLst>
              </p:cNvPr>
              <p:cNvSpPr/>
              <p:nvPr/>
            </p:nvSpPr>
            <p:spPr>
              <a:xfrm>
                <a:off x="8077415" y="515672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CEB91220-B9F7-1BA4-8583-A4A37A73C833}"/>
                  </a:ext>
                </a:extLst>
              </p:cNvPr>
              <p:cNvSpPr/>
              <p:nvPr/>
            </p:nvSpPr>
            <p:spPr>
              <a:xfrm>
                <a:off x="8200995" y="515672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EAE2FE6E-D0DC-BA06-10B7-0E6FFE7F7DAF}"/>
                  </a:ext>
                </a:extLst>
              </p:cNvPr>
              <p:cNvSpPr/>
              <p:nvPr/>
            </p:nvSpPr>
            <p:spPr>
              <a:xfrm>
                <a:off x="8077459" y="478822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6" name="矩形 295">
                <a:extLst>
                  <a:ext uri="{FF2B5EF4-FFF2-40B4-BE49-F238E27FC236}">
                    <a16:creationId xmlns:a16="http://schemas.microsoft.com/office/drawing/2014/main" id="{8A1B57A1-F833-2A3F-4557-51FC4DA91D93}"/>
                  </a:ext>
                </a:extLst>
              </p:cNvPr>
              <p:cNvSpPr/>
              <p:nvPr/>
            </p:nvSpPr>
            <p:spPr>
              <a:xfrm>
                <a:off x="8201040" y="478822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7" name="矩形 296">
                <a:extLst>
                  <a:ext uri="{FF2B5EF4-FFF2-40B4-BE49-F238E27FC236}">
                    <a16:creationId xmlns:a16="http://schemas.microsoft.com/office/drawing/2014/main" id="{4FC02D5E-EAE5-CB43-3087-568F16582153}"/>
                  </a:ext>
                </a:extLst>
              </p:cNvPr>
              <p:cNvSpPr/>
              <p:nvPr/>
            </p:nvSpPr>
            <p:spPr>
              <a:xfrm>
                <a:off x="8077415" y="528030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8" name="矩形 297">
                <a:extLst>
                  <a:ext uri="{FF2B5EF4-FFF2-40B4-BE49-F238E27FC236}">
                    <a16:creationId xmlns:a16="http://schemas.microsoft.com/office/drawing/2014/main" id="{1C6E08F7-BD51-1311-588E-C065124AA5C4}"/>
                  </a:ext>
                </a:extLst>
              </p:cNvPr>
              <p:cNvSpPr/>
              <p:nvPr/>
            </p:nvSpPr>
            <p:spPr>
              <a:xfrm>
                <a:off x="8200995" y="528030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9" name="矩形 298">
                <a:extLst>
                  <a:ext uri="{FF2B5EF4-FFF2-40B4-BE49-F238E27FC236}">
                    <a16:creationId xmlns:a16="http://schemas.microsoft.com/office/drawing/2014/main" id="{EEC9D27D-66DF-434D-25CF-E6C1D0AF110F}"/>
                  </a:ext>
                </a:extLst>
              </p:cNvPr>
              <p:cNvSpPr/>
              <p:nvPr/>
            </p:nvSpPr>
            <p:spPr>
              <a:xfrm>
                <a:off x="8077459" y="4911807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00" name="矩形 299">
                <a:extLst>
                  <a:ext uri="{FF2B5EF4-FFF2-40B4-BE49-F238E27FC236}">
                    <a16:creationId xmlns:a16="http://schemas.microsoft.com/office/drawing/2014/main" id="{BA57274C-642D-67C3-E748-D5C52C7DDB96}"/>
                  </a:ext>
                </a:extLst>
              </p:cNvPr>
              <p:cNvSpPr/>
              <p:nvPr/>
            </p:nvSpPr>
            <p:spPr>
              <a:xfrm>
                <a:off x="8201040" y="491180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01" name="矩形 300">
                <a:extLst>
                  <a:ext uri="{FF2B5EF4-FFF2-40B4-BE49-F238E27FC236}">
                    <a16:creationId xmlns:a16="http://schemas.microsoft.com/office/drawing/2014/main" id="{94446A6D-4D54-7BFB-75FC-396E89ADFF02}"/>
                  </a:ext>
                </a:extLst>
              </p:cNvPr>
              <p:cNvSpPr/>
              <p:nvPr/>
            </p:nvSpPr>
            <p:spPr>
              <a:xfrm>
                <a:off x="8077415" y="540389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02" name="矩形 301">
                <a:extLst>
                  <a:ext uri="{FF2B5EF4-FFF2-40B4-BE49-F238E27FC236}">
                    <a16:creationId xmlns:a16="http://schemas.microsoft.com/office/drawing/2014/main" id="{336D38AA-D4C9-1DFD-0B3C-8C99F02EA09E}"/>
                  </a:ext>
                </a:extLst>
              </p:cNvPr>
              <p:cNvSpPr/>
              <p:nvPr/>
            </p:nvSpPr>
            <p:spPr>
              <a:xfrm>
                <a:off x="8200995" y="540388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03" name="矩形 302">
                <a:extLst>
                  <a:ext uri="{FF2B5EF4-FFF2-40B4-BE49-F238E27FC236}">
                    <a16:creationId xmlns:a16="http://schemas.microsoft.com/office/drawing/2014/main" id="{C906FA1B-CD9C-D2C3-8C78-DE9377AEBC63}"/>
                  </a:ext>
                </a:extLst>
              </p:cNvPr>
              <p:cNvSpPr/>
              <p:nvPr/>
            </p:nvSpPr>
            <p:spPr>
              <a:xfrm>
                <a:off x="8077459" y="503538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04" name="矩形 303">
                <a:extLst>
                  <a:ext uri="{FF2B5EF4-FFF2-40B4-BE49-F238E27FC236}">
                    <a16:creationId xmlns:a16="http://schemas.microsoft.com/office/drawing/2014/main" id="{CC348C5D-D467-9A87-94C0-E74BC053052B}"/>
                  </a:ext>
                </a:extLst>
              </p:cNvPr>
              <p:cNvSpPr/>
              <p:nvPr/>
            </p:nvSpPr>
            <p:spPr>
              <a:xfrm>
                <a:off x="8201040" y="503538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05" name="矩形 304">
                <a:extLst>
                  <a:ext uri="{FF2B5EF4-FFF2-40B4-BE49-F238E27FC236}">
                    <a16:creationId xmlns:a16="http://schemas.microsoft.com/office/drawing/2014/main" id="{EEB68BA0-31C7-30C6-AE03-A5029C548C9A}"/>
                  </a:ext>
                </a:extLst>
              </p:cNvPr>
              <p:cNvSpPr/>
              <p:nvPr/>
            </p:nvSpPr>
            <p:spPr>
              <a:xfrm>
                <a:off x="8077415" y="552747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06" name="矩形 305">
                <a:extLst>
                  <a:ext uri="{FF2B5EF4-FFF2-40B4-BE49-F238E27FC236}">
                    <a16:creationId xmlns:a16="http://schemas.microsoft.com/office/drawing/2014/main" id="{40D90AE7-60BA-A18B-DC25-7DBC9A7CC694}"/>
                  </a:ext>
                </a:extLst>
              </p:cNvPr>
              <p:cNvSpPr/>
              <p:nvPr/>
            </p:nvSpPr>
            <p:spPr>
              <a:xfrm>
                <a:off x="8200995" y="552746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07" name="矩形 306">
                <a:extLst>
                  <a:ext uri="{FF2B5EF4-FFF2-40B4-BE49-F238E27FC236}">
                    <a16:creationId xmlns:a16="http://schemas.microsoft.com/office/drawing/2014/main" id="{D1A84FAA-6B29-C815-8A31-70EFF25ACBFC}"/>
                  </a:ext>
                </a:extLst>
              </p:cNvPr>
              <p:cNvSpPr/>
              <p:nvPr/>
            </p:nvSpPr>
            <p:spPr>
              <a:xfrm>
                <a:off x="8324531" y="466464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08" name="矩形 307">
                <a:extLst>
                  <a:ext uri="{FF2B5EF4-FFF2-40B4-BE49-F238E27FC236}">
                    <a16:creationId xmlns:a16="http://schemas.microsoft.com/office/drawing/2014/main" id="{E8EB3937-B540-92F1-67BC-7A0CF3744895}"/>
                  </a:ext>
                </a:extLst>
              </p:cNvPr>
              <p:cNvSpPr/>
              <p:nvPr/>
            </p:nvSpPr>
            <p:spPr>
              <a:xfrm>
                <a:off x="8448112" y="466464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09" name="矩形 308">
                <a:extLst>
                  <a:ext uri="{FF2B5EF4-FFF2-40B4-BE49-F238E27FC236}">
                    <a16:creationId xmlns:a16="http://schemas.microsoft.com/office/drawing/2014/main" id="{14AD12F0-3285-6AAB-91F0-6DDFBE08016D}"/>
                  </a:ext>
                </a:extLst>
              </p:cNvPr>
              <p:cNvSpPr/>
              <p:nvPr/>
            </p:nvSpPr>
            <p:spPr>
              <a:xfrm>
                <a:off x="8324487" y="515672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10" name="矩形 309">
                <a:extLst>
                  <a:ext uri="{FF2B5EF4-FFF2-40B4-BE49-F238E27FC236}">
                    <a16:creationId xmlns:a16="http://schemas.microsoft.com/office/drawing/2014/main" id="{90E48A65-78C6-26D0-CFFC-4A65066E78EB}"/>
                  </a:ext>
                </a:extLst>
              </p:cNvPr>
              <p:cNvSpPr/>
              <p:nvPr/>
            </p:nvSpPr>
            <p:spPr>
              <a:xfrm>
                <a:off x="8448067" y="5156727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11" name="矩形 310">
                <a:extLst>
                  <a:ext uri="{FF2B5EF4-FFF2-40B4-BE49-F238E27FC236}">
                    <a16:creationId xmlns:a16="http://schemas.microsoft.com/office/drawing/2014/main" id="{ACC865D4-5334-B715-16D4-6238CDD4AF00}"/>
                  </a:ext>
                </a:extLst>
              </p:cNvPr>
              <p:cNvSpPr/>
              <p:nvPr/>
            </p:nvSpPr>
            <p:spPr>
              <a:xfrm>
                <a:off x="8324531" y="478822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12" name="矩形 311">
                <a:extLst>
                  <a:ext uri="{FF2B5EF4-FFF2-40B4-BE49-F238E27FC236}">
                    <a16:creationId xmlns:a16="http://schemas.microsoft.com/office/drawing/2014/main" id="{CFC5FE72-8ADC-9CF4-E80D-B6A49F2756EA}"/>
                  </a:ext>
                </a:extLst>
              </p:cNvPr>
              <p:cNvSpPr/>
              <p:nvPr/>
            </p:nvSpPr>
            <p:spPr>
              <a:xfrm>
                <a:off x="8448112" y="47882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13" name="矩形 312">
                <a:extLst>
                  <a:ext uri="{FF2B5EF4-FFF2-40B4-BE49-F238E27FC236}">
                    <a16:creationId xmlns:a16="http://schemas.microsoft.com/office/drawing/2014/main" id="{24907594-0131-D95A-A11B-723E5F7DDCE2}"/>
                  </a:ext>
                </a:extLst>
              </p:cNvPr>
              <p:cNvSpPr/>
              <p:nvPr/>
            </p:nvSpPr>
            <p:spPr>
              <a:xfrm>
                <a:off x="8324487" y="528030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14" name="矩形 313">
                <a:extLst>
                  <a:ext uri="{FF2B5EF4-FFF2-40B4-BE49-F238E27FC236}">
                    <a16:creationId xmlns:a16="http://schemas.microsoft.com/office/drawing/2014/main" id="{738E64CC-DE53-81D1-29C2-090311F9D43F}"/>
                  </a:ext>
                </a:extLst>
              </p:cNvPr>
              <p:cNvSpPr/>
              <p:nvPr/>
            </p:nvSpPr>
            <p:spPr>
              <a:xfrm>
                <a:off x="8448067" y="528030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15" name="矩形 314">
                <a:extLst>
                  <a:ext uri="{FF2B5EF4-FFF2-40B4-BE49-F238E27FC236}">
                    <a16:creationId xmlns:a16="http://schemas.microsoft.com/office/drawing/2014/main" id="{DAC2E41C-F176-1F5F-C36A-8340B6503655}"/>
                  </a:ext>
                </a:extLst>
              </p:cNvPr>
              <p:cNvSpPr/>
              <p:nvPr/>
            </p:nvSpPr>
            <p:spPr>
              <a:xfrm>
                <a:off x="8324531" y="491180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16" name="矩形 315">
                <a:extLst>
                  <a:ext uri="{FF2B5EF4-FFF2-40B4-BE49-F238E27FC236}">
                    <a16:creationId xmlns:a16="http://schemas.microsoft.com/office/drawing/2014/main" id="{033E9B3E-35B4-E989-49B9-BAA4B1FDFC69}"/>
                  </a:ext>
                </a:extLst>
              </p:cNvPr>
              <p:cNvSpPr/>
              <p:nvPr/>
            </p:nvSpPr>
            <p:spPr>
              <a:xfrm>
                <a:off x="8448112" y="491180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17" name="矩形 316">
                <a:extLst>
                  <a:ext uri="{FF2B5EF4-FFF2-40B4-BE49-F238E27FC236}">
                    <a16:creationId xmlns:a16="http://schemas.microsoft.com/office/drawing/2014/main" id="{1E36DF38-280C-B25C-7A06-99D035E940FC}"/>
                  </a:ext>
                </a:extLst>
              </p:cNvPr>
              <p:cNvSpPr/>
              <p:nvPr/>
            </p:nvSpPr>
            <p:spPr>
              <a:xfrm>
                <a:off x="8324487" y="540388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18" name="矩形 317">
                <a:extLst>
                  <a:ext uri="{FF2B5EF4-FFF2-40B4-BE49-F238E27FC236}">
                    <a16:creationId xmlns:a16="http://schemas.microsoft.com/office/drawing/2014/main" id="{A8F55F1A-A54A-3EEF-048C-692BEA60CB89}"/>
                  </a:ext>
                </a:extLst>
              </p:cNvPr>
              <p:cNvSpPr/>
              <p:nvPr/>
            </p:nvSpPr>
            <p:spPr>
              <a:xfrm>
                <a:off x="8448067" y="540388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19" name="矩形 318">
                <a:extLst>
                  <a:ext uri="{FF2B5EF4-FFF2-40B4-BE49-F238E27FC236}">
                    <a16:creationId xmlns:a16="http://schemas.microsoft.com/office/drawing/2014/main" id="{DE8E0EA9-AAA4-16B1-3374-70051A91CC57}"/>
                  </a:ext>
                </a:extLst>
              </p:cNvPr>
              <p:cNvSpPr/>
              <p:nvPr/>
            </p:nvSpPr>
            <p:spPr>
              <a:xfrm>
                <a:off x="8324531" y="50353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20" name="矩形 319">
                <a:extLst>
                  <a:ext uri="{FF2B5EF4-FFF2-40B4-BE49-F238E27FC236}">
                    <a16:creationId xmlns:a16="http://schemas.microsoft.com/office/drawing/2014/main" id="{B9355D53-D0FB-C7FA-2FD4-917C875D2991}"/>
                  </a:ext>
                </a:extLst>
              </p:cNvPr>
              <p:cNvSpPr/>
              <p:nvPr/>
            </p:nvSpPr>
            <p:spPr>
              <a:xfrm>
                <a:off x="8448112" y="50353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21" name="矩形 320">
                <a:extLst>
                  <a:ext uri="{FF2B5EF4-FFF2-40B4-BE49-F238E27FC236}">
                    <a16:creationId xmlns:a16="http://schemas.microsoft.com/office/drawing/2014/main" id="{DF1C8290-4FEF-A888-E23A-44A1D981E6C6}"/>
                  </a:ext>
                </a:extLst>
              </p:cNvPr>
              <p:cNvSpPr/>
              <p:nvPr/>
            </p:nvSpPr>
            <p:spPr>
              <a:xfrm>
                <a:off x="8324487" y="552746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22" name="矩形 321">
                <a:extLst>
                  <a:ext uri="{FF2B5EF4-FFF2-40B4-BE49-F238E27FC236}">
                    <a16:creationId xmlns:a16="http://schemas.microsoft.com/office/drawing/2014/main" id="{29384D2D-5FAE-3C21-060F-3D4C82EC40B9}"/>
                  </a:ext>
                </a:extLst>
              </p:cNvPr>
              <p:cNvSpPr/>
              <p:nvPr/>
            </p:nvSpPr>
            <p:spPr>
              <a:xfrm>
                <a:off x="8448067" y="552746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23" name="矩形 322">
                <a:extLst>
                  <a:ext uri="{FF2B5EF4-FFF2-40B4-BE49-F238E27FC236}">
                    <a16:creationId xmlns:a16="http://schemas.microsoft.com/office/drawing/2014/main" id="{6188770E-6F1D-286D-C44D-5358B0518B56}"/>
                  </a:ext>
                </a:extLst>
              </p:cNvPr>
              <p:cNvSpPr/>
              <p:nvPr/>
            </p:nvSpPr>
            <p:spPr>
              <a:xfrm>
                <a:off x="8571513" y="466464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24" name="矩形 323">
                <a:extLst>
                  <a:ext uri="{FF2B5EF4-FFF2-40B4-BE49-F238E27FC236}">
                    <a16:creationId xmlns:a16="http://schemas.microsoft.com/office/drawing/2014/main" id="{D9B5D95E-E787-E3C7-FAA7-D8FEB57BA304}"/>
                  </a:ext>
                </a:extLst>
              </p:cNvPr>
              <p:cNvSpPr/>
              <p:nvPr/>
            </p:nvSpPr>
            <p:spPr>
              <a:xfrm>
                <a:off x="8695094" y="466464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25" name="矩形 324">
                <a:extLst>
                  <a:ext uri="{FF2B5EF4-FFF2-40B4-BE49-F238E27FC236}">
                    <a16:creationId xmlns:a16="http://schemas.microsoft.com/office/drawing/2014/main" id="{52EAE47B-21B1-744F-9C1C-7536585490AF}"/>
                  </a:ext>
                </a:extLst>
              </p:cNvPr>
              <p:cNvSpPr/>
              <p:nvPr/>
            </p:nvSpPr>
            <p:spPr>
              <a:xfrm>
                <a:off x="8571469" y="515672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26" name="矩形 325">
                <a:extLst>
                  <a:ext uri="{FF2B5EF4-FFF2-40B4-BE49-F238E27FC236}">
                    <a16:creationId xmlns:a16="http://schemas.microsoft.com/office/drawing/2014/main" id="{953F5BC5-7B65-8FEE-C491-A48D6DF03C03}"/>
                  </a:ext>
                </a:extLst>
              </p:cNvPr>
              <p:cNvSpPr/>
              <p:nvPr/>
            </p:nvSpPr>
            <p:spPr>
              <a:xfrm>
                <a:off x="8695049" y="515672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27" name="矩形 326">
                <a:extLst>
                  <a:ext uri="{FF2B5EF4-FFF2-40B4-BE49-F238E27FC236}">
                    <a16:creationId xmlns:a16="http://schemas.microsoft.com/office/drawing/2014/main" id="{47381BBA-9CB6-753B-EC08-666B60F7F7A6}"/>
                  </a:ext>
                </a:extLst>
              </p:cNvPr>
              <p:cNvSpPr/>
              <p:nvPr/>
            </p:nvSpPr>
            <p:spPr>
              <a:xfrm>
                <a:off x="8571513" y="478822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28" name="矩形 327">
                <a:extLst>
                  <a:ext uri="{FF2B5EF4-FFF2-40B4-BE49-F238E27FC236}">
                    <a16:creationId xmlns:a16="http://schemas.microsoft.com/office/drawing/2014/main" id="{ABC0B02D-24AC-F17A-EE2B-C24199174257}"/>
                  </a:ext>
                </a:extLst>
              </p:cNvPr>
              <p:cNvSpPr/>
              <p:nvPr/>
            </p:nvSpPr>
            <p:spPr>
              <a:xfrm>
                <a:off x="8695094" y="478822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29" name="矩形 328">
                <a:extLst>
                  <a:ext uri="{FF2B5EF4-FFF2-40B4-BE49-F238E27FC236}">
                    <a16:creationId xmlns:a16="http://schemas.microsoft.com/office/drawing/2014/main" id="{B0B85D64-A488-4C8D-95BC-FD48501333FC}"/>
                  </a:ext>
                </a:extLst>
              </p:cNvPr>
              <p:cNvSpPr/>
              <p:nvPr/>
            </p:nvSpPr>
            <p:spPr>
              <a:xfrm>
                <a:off x="8571469" y="528030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30" name="矩形 329">
                <a:extLst>
                  <a:ext uri="{FF2B5EF4-FFF2-40B4-BE49-F238E27FC236}">
                    <a16:creationId xmlns:a16="http://schemas.microsoft.com/office/drawing/2014/main" id="{BAFA47B9-EFB4-307C-7C2C-4EFB4A3FBEB3}"/>
                  </a:ext>
                </a:extLst>
              </p:cNvPr>
              <p:cNvSpPr/>
              <p:nvPr/>
            </p:nvSpPr>
            <p:spPr>
              <a:xfrm>
                <a:off x="8695049" y="528030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31" name="矩形 330">
                <a:extLst>
                  <a:ext uri="{FF2B5EF4-FFF2-40B4-BE49-F238E27FC236}">
                    <a16:creationId xmlns:a16="http://schemas.microsoft.com/office/drawing/2014/main" id="{A80F128E-0E36-537C-41E2-67BE4D099664}"/>
                  </a:ext>
                </a:extLst>
              </p:cNvPr>
              <p:cNvSpPr/>
              <p:nvPr/>
            </p:nvSpPr>
            <p:spPr>
              <a:xfrm>
                <a:off x="8571513" y="4911807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32" name="矩形 331">
                <a:extLst>
                  <a:ext uri="{FF2B5EF4-FFF2-40B4-BE49-F238E27FC236}">
                    <a16:creationId xmlns:a16="http://schemas.microsoft.com/office/drawing/2014/main" id="{74E90CCF-DAC3-3B25-E90E-BA48F9CA17E2}"/>
                  </a:ext>
                </a:extLst>
              </p:cNvPr>
              <p:cNvSpPr/>
              <p:nvPr/>
            </p:nvSpPr>
            <p:spPr>
              <a:xfrm>
                <a:off x="8695094" y="491180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33" name="矩形 332">
                <a:extLst>
                  <a:ext uri="{FF2B5EF4-FFF2-40B4-BE49-F238E27FC236}">
                    <a16:creationId xmlns:a16="http://schemas.microsoft.com/office/drawing/2014/main" id="{A3BDCC6E-1C3E-2580-42FC-A2CD9DA0AFE0}"/>
                  </a:ext>
                </a:extLst>
              </p:cNvPr>
              <p:cNvSpPr/>
              <p:nvPr/>
            </p:nvSpPr>
            <p:spPr>
              <a:xfrm>
                <a:off x="8571469" y="540389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34" name="矩形 333">
                <a:extLst>
                  <a:ext uri="{FF2B5EF4-FFF2-40B4-BE49-F238E27FC236}">
                    <a16:creationId xmlns:a16="http://schemas.microsoft.com/office/drawing/2014/main" id="{EBE3BF60-E25F-69FA-D077-EBD599C949BC}"/>
                  </a:ext>
                </a:extLst>
              </p:cNvPr>
              <p:cNvSpPr/>
              <p:nvPr/>
            </p:nvSpPr>
            <p:spPr>
              <a:xfrm>
                <a:off x="8695049" y="540388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35" name="矩形 334">
                <a:extLst>
                  <a:ext uri="{FF2B5EF4-FFF2-40B4-BE49-F238E27FC236}">
                    <a16:creationId xmlns:a16="http://schemas.microsoft.com/office/drawing/2014/main" id="{2ED0F14E-7F63-FB92-8DDA-AA9D69BC5DEB}"/>
                  </a:ext>
                </a:extLst>
              </p:cNvPr>
              <p:cNvSpPr/>
              <p:nvPr/>
            </p:nvSpPr>
            <p:spPr>
              <a:xfrm>
                <a:off x="8571513" y="503538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36" name="矩形 335">
                <a:extLst>
                  <a:ext uri="{FF2B5EF4-FFF2-40B4-BE49-F238E27FC236}">
                    <a16:creationId xmlns:a16="http://schemas.microsoft.com/office/drawing/2014/main" id="{34530AD9-A80D-A02C-0779-9050F469FF48}"/>
                  </a:ext>
                </a:extLst>
              </p:cNvPr>
              <p:cNvSpPr/>
              <p:nvPr/>
            </p:nvSpPr>
            <p:spPr>
              <a:xfrm>
                <a:off x="8695094" y="503538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37" name="矩形 336">
                <a:extLst>
                  <a:ext uri="{FF2B5EF4-FFF2-40B4-BE49-F238E27FC236}">
                    <a16:creationId xmlns:a16="http://schemas.microsoft.com/office/drawing/2014/main" id="{3AA389A1-6BCA-3285-310E-3B49033653D0}"/>
                  </a:ext>
                </a:extLst>
              </p:cNvPr>
              <p:cNvSpPr/>
              <p:nvPr/>
            </p:nvSpPr>
            <p:spPr>
              <a:xfrm>
                <a:off x="8571469" y="552747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38" name="矩形 337">
                <a:extLst>
                  <a:ext uri="{FF2B5EF4-FFF2-40B4-BE49-F238E27FC236}">
                    <a16:creationId xmlns:a16="http://schemas.microsoft.com/office/drawing/2014/main" id="{8A21110D-A605-CB36-26F6-557E8D06077E}"/>
                  </a:ext>
                </a:extLst>
              </p:cNvPr>
              <p:cNvSpPr/>
              <p:nvPr/>
            </p:nvSpPr>
            <p:spPr>
              <a:xfrm>
                <a:off x="8695049" y="552746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39" name="矩形 338">
                <a:extLst>
                  <a:ext uri="{FF2B5EF4-FFF2-40B4-BE49-F238E27FC236}">
                    <a16:creationId xmlns:a16="http://schemas.microsoft.com/office/drawing/2014/main" id="{E23EDECB-2415-F620-5149-BF8D33309AED}"/>
                  </a:ext>
                </a:extLst>
              </p:cNvPr>
              <p:cNvSpPr/>
              <p:nvPr/>
            </p:nvSpPr>
            <p:spPr>
              <a:xfrm>
                <a:off x="8818585" y="466464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40" name="矩形 339">
                <a:extLst>
                  <a:ext uri="{FF2B5EF4-FFF2-40B4-BE49-F238E27FC236}">
                    <a16:creationId xmlns:a16="http://schemas.microsoft.com/office/drawing/2014/main" id="{C512F36E-18FA-00E0-C2B1-327DB840E445}"/>
                  </a:ext>
                </a:extLst>
              </p:cNvPr>
              <p:cNvSpPr/>
              <p:nvPr/>
            </p:nvSpPr>
            <p:spPr>
              <a:xfrm>
                <a:off x="8942166" y="466464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41" name="矩形 340">
                <a:extLst>
                  <a:ext uri="{FF2B5EF4-FFF2-40B4-BE49-F238E27FC236}">
                    <a16:creationId xmlns:a16="http://schemas.microsoft.com/office/drawing/2014/main" id="{8D6DBC2F-3153-817E-DD50-51E0655409C0}"/>
                  </a:ext>
                </a:extLst>
              </p:cNvPr>
              <p:cNvSpPr/>
              <p:nvPr/>
            </p:nvSpPr>
            <p:spPr>
              <a:xfrm>
                <a:off x="8818541" y="515672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42" name="矩形 341">
                <a:extLst>
                  <a:ext uri="{FF2B5EF4-FFF2-40B4-BE49-F238E27FC236}">
                    <a16:creationId xmlns:a16="http://schemas.microsoft.com/office/drawing/2014/main" id="{C267E4B4-22E1-0B6E-059C-8E24ED38DA00}"/>
                  </a:ext>
                </a:extLst>
              </p:cNvPr>
              <p:cNvSpPr/>
              <p:nvPr/>
            </p:nvSpPr>
            <p:spPr>
              <a:xfrm>
                <a:off x="8942121" y="5156727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43" name="矩形 342">
                <a:extLst>
                  <a:ext uri="{FF2B5EF4-FFF2-40B4-BE49-F238E27FC236}">
                    <a16:creationId xmlns:a16="http://schemas.microsoft.com/office/drawing/2014/main" id="{BEBA81D7-881A-D8F7-E48A-5549F5D9F041}"/>
                  </a:ext>
                </a:extLst>
              </p:cNvPr>
              <p:cNvSpPr/>
              <p:nvPr/>
            </p:nvSpPr>
            <p:spPr>
              <a:xfrm>
                <a:off x="8818585" y="478822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44" name="矩形 343">
                <a:extLst>
                  <a:ext uri="{FF2B5EF4-FFF2-40B4-BE49-F238E27FC236}">
                    <a16:creationId xmlns:a16="http://schemas.microsoft.com/office/drawing/2014/main" id="{A8F18E74-1799-1676-A40C-1FDC7BA44983}"/>
                  </a:ext>
                </a:extLst>
              </p:cNvPr>
              <p:cNvSpPr/>
              <p:nvPr/>
            </p:nvSpPr>
            <p:spPr>
              <a:xfrm>
                <a:off x="8942166" y="47882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45" name="矩形 344">
                <a:extLst>
                  <a:ext uri="{FF2B5EF4-FFF2-40B4-BE49-F238E27FC236}">
                    <a16:creationId xmlns:a16="http://schemas.microsoft.com/office/drawing/2014/main" id="{80CFF551-9E6D-B7F8-EA61-F39E307D9ECA}"/>
                  </a:ext>
                </a:extLst>
              </p:cNvPr>
              <p:cNvSpPr/>
              <p:nvPr/>
            </p:nvSpPr>
            <p:spPr>
              <a:xfrm>
                <a:off x="8818541" y="528030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46" name="矩形 345">
                <a:extLst>
                  <a:ext uri="{FF2B5EF4-FFF2-40B4-BE49-F238E27FC236}">
                    <a16:creationId xmlns:a16="http://schemas.microsoft.com/office/drawing/2014/main" id="{A371BC61-F10C-37E6-6F02-B057FE062500}"/>
                  </a:ext>
                </a:extLst>
              </p:cNvPr>
              <p:cNvSpPr/>
              <p:nvPr/>
            </p:nvSpPr>
            <p:spPr>
              <a:xfrm>
                <a:off x="8942121" y="528030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47" name="矩形 346">
                <a:extLst>
                  <a:ext uri="{FF2B5EF4-FFF2-40B4-BE49-F238E27FC236}">
                    <a16:creationId xmlns:a16="http://schemas.microsoft.com/office/drawing/2014/main" id="{7429BA36-3D67-6A45-5FA2-48713CCE764A}"/>
                  </a:ext>
                </a:extLst>
              </p:cNvPr>
              <p:cNvSpPr/>
              <p:nvPr/>
            </p:nvSpPr>
            <p:spPr>
              <a:xfrm>
                <a:off x="8818585" y="491180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48" name="矩形 347">
                <a:extLst>
                  <a:ext uri="{FF2B5EF4-FFF2-40B4-BE49-F238E27FC236}">
                    <a16:creationId xmlns:a16="http://schemas.microsoft.com/office/drawing/2014/main" id="{61DEBBEF-A99C-BF0C-7318-9FC8B329F831}"/>
                  </a:ext>
                </a:extLst>
              </p:cNvPr>
              <p:cNvSpPr/>
              <p:nvPr/>
            </p:nvSpPr>
            <p:spPr>
              <a:xfrm>
                <a:off x="8942166" y="491180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49" name="矩形 348">
                <a:extLst>
                  <a:ext uri="{FF2B5EF4-FFF2-40B4-BE49-F238E27FC236}">
                    <a16:creationId xmlns:a16="http://schemas.microsoft.com/office/drawing/2014/main" id="{55567984-DA18-F31E-BCE4-7B88A6B3A6FC}"/>
                  </a:ext>
                </a:extLst>
              </p:cNvPr>
              <p:cNvSpPr/>
              <p:nvPr/>
            </p:nvSpPr>
            <p:spPr>
              <a:xfrm>
                <a:off x="8818541" y="540388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50" name="矩形 349">
                <a:extLst>
                  <a:ext uri="{FF2B5EF4-FFF2-40B4-BE49-F238E27FC236}">
                    <a16:creationId xmlns:a16="http://schemas.microsoft.com/office/drawing/2014/main" id="{96964AE3-E527-6360-D8D6-F188640BE046}"/>
                  </a:ext>
                </a:extLst>
              </p:cNvPr>
              <p:cNvSpPr/>
              <p:nvPr/>
            </p:nvSpPr>
            <p:spPr>
              <a:xfrm>
                <a:off x="8942121" y="540388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51" name="矩形 350">
                <a:extLst>
                  <a:ext uri="{FF2B5EF4-FFF2-40B4-BE49-F238E27FC236}">
                    <a16:creationId xmlns:a16="http://schemas.microsoft.com/office/drawing/2014/main" id="{FD8F54F1-29CA-8C0D-38E1-E7A6719B49DB}"/>
                  </a:ext>
                </a:extLst>
              </p:cNvPr>
              <p:cNvSpPr/>
              <p:nvPr/>
            </p:nvSpPr>
            <p:spPr>
              <a:xfrm>
                <a:off x="8818585" y="50353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52" name="矩形 351">
                <a:extLst>
                  <a:ext uri="{FF2B5EF4-FFF2-40B4-BE49-F238E27FC236}">
                    <a16:creationId xmlns:a16="http://schemas.microsoft.com/office/drawing/2014/main" id="{F6197E25-4D4C-6EE6-D3D8-389CF42DF5BB}"/>
                  </a:ext>
                </a:extLst>
              </p:cNvPr>
              <p:cNvSpPr/>
              <p:nvPr/>
            </p:nvSpPr>
            <p:spPr>
              <a:xfrm>
                <a:off x="8942166" y="50353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53" name="矩形 352">
                <a:extLst>
                  <a:ext uri="{FF2B5EF4-FFF2-40B4-BE49-F238E27FC236}">
                    <a16:creationId xmlns:a16="http://schemas.microsoft.com/office/drawing/2014/main" id="{762B16AF-40D2-8786-32B4-17F38651FE83}"/>
                  </a:ext>
                </a:extLst>
              </p:cNvPr>
              <p:cNvSpPr/>
              <p:nvPr/>
            </p:nvSpPr>
            <p:spPr>
              <a:xfrm>
                <a:off x="8818541" y="552746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54" name="矩形 353">
                <a:extLst>
                  <a:ext uri="{FF2B5EF4-FFF2-40B4-BE49-F238E27FC236}">
                    <a16:creationId xmlns:a16="http://schemas.microsoft.com/office/drawing/2014/main" id="{856F758F-BFFB-8410-2ECD-2D5C85E13F38}"/>
                  </a:ext>
                </a:extLst>
              </p:cNvPr>
              <p:cNvSpPr/>
              <p:nvPr/>
            </p:nvSpPr>
            <p:spPr>
              <a:xfrm>
                <a:off x="8942121" y="552746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355" name="组合 354">
              <a:extLst>
                <a:ext uri="{FF2B5EF4-FFF2-40B4-BE49-F238E27FC236}">
                  <a16:creationId xmlns:a16="http://schemas.microsoft.com/office/drawing/2014/main" id="{6C117C3F-8E3D-8121-F672-9A1F112B2C75}"/>
                </a:ext>
              </a:extLst>
            </p:cNvPr>
            <p:cNvGrpSpPr/>
            <p:nvPr/>
          </p:nvGrpSpPr>
          <p:grpSpPr>
            <a:xfrm>
              <a:off x="7134977" y="7408402"/>
              <a:ext cx="988332" cy="986407"/>
              <a:chOff x="6539691" y="3898439"/>
              <a:chExt cx="988332" cy="986407"/>
            </a:xfrm>
            <a:solidFill>
              <a:srgbClr val="FBE5D6"/>
            </a:solidFill>
          </p:grpSpPr>
          <p:sp>
            <p:nvSpPr>
              <p:cNvPr id="356" name="矩形 355">
                <a:extLst>
                  <a:ext uri="{FF2B5EF4-FFF2-40B4-BE49-F238E27FC236}">
                    <a16:creationId xmlns:a16="http://schemas.microsoft.com/office/drawing/2014/main" id="{D2E72D9B-FC68-9DD8-E454-C56481DD6515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57" name="矩形 356">
                <a:extLst>
                  <a:ext uri="{FF2B5EF4-FFF2-40B4-BE49-F238E27FC236}">
                    <a16:creationId xmlns:a16="http://schemas.microsoft.com/office/drawing/2014/main" id="{B4DBDB74-C93A-9418-D762-C2F958DF6D86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58" name="矩形 357">
                <a:extLst>
                  <a:ext uri="{FF2B5EF4-FFF2-40B4-BE49-F238E27FC236}">
                    <a16:creationId xmlns:a16="http://schemas.microsoft.com/office/drawing/2014/main" id="{6C24D57D-0481-4C81-EEC4-098400190274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59" name="矩形 358">
                <a:extLst>
                  <a:ext uri="{FF2B5EF4-FFF2-40B4-BE49-F238E27FC236}">
                    <a16:creationId xmlns:a16="http://schemas.microsoft.com/office/drawing/2014/main" id="{639E626A-5BDA-EC7B-4487-C4DEBDC55686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60" name="矩形 359">
                <a:extLst>
                  <a:ext uri="{FF2B5EF4-FFF2-40B4-BE49-F238E27FC236}">
                    <a16:creationId xmlns:a16="http://schemas.microsoft.com/office/drawing/2014/main" id="{872AEB61-7CDF-24DC-EEB5-5C3188D417F0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61" name="矩形 360">
                <a:extLst>
                  <a:ext uri="{FF2B5EF4-FFF2-40B4-BE49-F238E27FC236}">
                    <a16:creationId xmlns:a16="http://schemas.microsoft.com/office/drawing/2014/main" id="{3FD41461-F504-5BD4-7FF0-340746185B9E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62" name="矩形 361">
                <a:extLst>
                  <a:ext uri="{FF2B5EF4-FFF2-40B4-BE49-F238E27FC236}">
                    <a16:creationId xmlns:a16="http://schemas.microsoft.com/office/drawing/2014/main" id="{4145089B-30A2-0041-8084-A7D65BE5481B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63" name="矩形 362">
                <a:extLst>
                  <a:ext uri="{FF2B5EF4-FFF2-40B4-BE49-F238E27FC236}">
                    <a16:creationId xmlns:a16="http://schemas.microsoft.com/office/drawing/2014/main" id="{1F113ECE-250B-54ED-3345-EAEC9D83188D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64" name="矩形 363">
                <a:extLst>
                  <a:ext uri="{FF2B5EF4-FFF2-40B4-BE49-F238E27FC236}">
                    <a16:creationId xmlns:a16="http://schemas.microsoft.com/office/drawing/2014/main" id="{D64C3837-5CF8-9643-D583-164BC061FA5A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65" name="矩形 364">
                <a:extLst>
                  <a:ext uri="{FF2B5EF4-FFF2-40B4-BE49-F238E27FC236}">
                    <a16:creationId xmlns:a16="http://schemas.microsoft.com/office/drawing/2014/main" id="{2A572756-8DEE-5C57-9639-86BC5AD6D5E5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66" name="矩形 365">
                <a:extLst>
                  <a:ext uri="{FF2B5EF4-FFF2-40B4-BE49-F238E27FC236}">
                    <a16:creationId xmlns:a16="http://schemas.microsoft.com/office/drawing/2014/main" id="{F5F3531B-7AB6-5143-2D58-766426B88F14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67" name="矩形 366">
                <a:extLst>
                  <a:ext uri="{FF2B5EF4-FFF2-40B4-BE49-F238E27FC236}">
                    <a16:creationId xmlns:a16="http://schemas.microsoft.com/office/drawing/2014/main" id="{96BC6609-3FCC-4A8A-F71C-FF68A25746EE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68" name="矩形 367">
                <a:extLst>
                  <a:ext uri="{FF2B5EF4-FFF2-40B4-BE49-F238E27FC236}">
                    <a16:creationId xmlns:a16="http://schemas.microsoft.com/office/drawing/2014/main" id="{E4DE79D5-EDFD-DAA3-AEE2-EEA3F053F8D3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69" name="矩形 368">
                <a:extLst>
                  <a:ext uri="{FF2B5EF4-FFF2-40B4-BE49-F238E27FC236}">
                    <a16:creationId xmlns:a16="http://schemas.microsoft.com/office/drawing/2014/main" id="{03748F21-62D7-BACE-EEE2-8C8471E93337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484526D3-2EDB-DDF8-380F-E71D24DFDA7F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71" name="矩形 370">
                <a:extLst>
                  <a:ext uri="{FF2B5EF4-FFF2-40B4-BE49-F238E27FC236}">
                    <a16:creationId xmlns:a16="http://schemas.microsoft.com/office/drawing/2014/main" id="{BD9D741C-F9AC-9999-FECF-AF9C70E03D71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77060FAB-8C24-1E59-76B4-8B6EC337A7D9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73" name="矩形 372">
                <a:extLst>
                  <a:ext uri="{FF2B5EF4-FFF2-40B4-BE49-F238E27FC236}">
                    <a16:creationId xmlns:a16="http://schemas.microsoft.com/office/drawing/2014/main" id="{0FE86293-C07A-A88E-CF0A-3FD3A30315A6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74" name="矩形 373">
                <a:extLst>
                  <a:ext uri="{FF2B5EF4-FFF2-40B4-BE49-F238E27FC236}">
                    <a16:creationId xmlns:a16="http://schemas.microsoft.com/office/drawing/2014/main" id="{52F1D31C-9D96-BA0A-A841-C14DD351034C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75" name="矩形 374">
                <a:extLst>
                  <a:ext uri="{FF2B5EF4-FFF2-40B4-BE49-F238E27FC236}">
                    <a16:creationId xmlns:a16="http://schemas.microsoft.com/office/drawing/2014/main" id="{A3F34025-4F51-3BE6-B078-C02F4567D9AD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76" name="矩形 375">
                <a:extLst>
                  <a:ext uri="{FF2B5EF4-FFF2-40B4-BE49-F238E27FC236}">
                    <a16:creationId xmlns:a16="http://schemas.microsoft.com/office/drawing/2014/main" id="{C90CB7CE-F757-49BA-20F1-882F344F0192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77" name="矩形 376">
                <a:extLst>
                  <a:ext uri="{FF2B5EF4-FFF2-40B4-BE49-F238E27FC236}">
                    <a16:creationId xmlns:a16="http://schemas.microsoft.com/office/drawing/2014/main" id="{70F99322-D984-FC94-43E8-0DAC38D16C5D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78" name="矩形 377">
                <a:extLst>
                  <a:ext uri="{FF2B5EF4-FFF2-40B4-BE49-F238E27FC236}">
                    <a16:creationId xmlns:a16="http://schemas.microsoft.com/office/drawing/2014/main" id="{4E6641FB-0E20-663C-17C9-AFB4302D35D2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79" name="矩形 378">
                <a:extLst>
                  <a:ext uri="{FF2B5EF4-FFF2-40B4-BE49-F238E27FC236}">
                    <a16:creationId xmlns:a16="http://schemas.microsoft.com/office/drawing/2014/main" id="{777AFE30-4BF4-4E99-0FEB-861E7774FA91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80" name="矩形 379">
                <a:extLst>
                  <a:ext uri="{FF2B5EF4-FFF2-40B4-BE49-F238E27FC236}">
                    <a16:creationId xmlns:a16="http://schemas.microsoft.com/office/drawing/2014/main" id="{DD6B1D80-4A84-3C55-B5B6-FC3FD689B948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81" name="矩形 380">
                <a:extLst>
                  <a:ext uri="{FF2B5EF4-FFF2-40B4-BE49-F238E27FC236}">
                    <a16:creationId xmlns:a16="http://schemas.microsoft.com/office/drawing/2014/main" id="{C68E6AC7-F05C-3896-7B54-E360DBB912AC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82" name="矩形 381">
                <a:extLst>
                  <a:ext uri="{FF2B5EF4-FFF2-40B4-BE49-F238E27FC236}">
                    <a16:creationId xmlns:a16="http://schemas.microsoft.com/office/drawing/2014/main" id="{B90EAD5B-5545-0925-631C-7CAF65F51E47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83" name="矩形 382">
                <a:extLst>
                  <a:ext uri="{FF2B5EF4-FFF2-40B4-BE49-F238E27FC236}">
                    <a16:creationId xmlns:a16="http://schemas.microsoft.com/office/drawing/2014/main" id="{57242B18-2890-0B60-8089-8614DD6C6BA3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84" name="矩形 383">
                <a:extLst>
                  <a:ext uri="{FF2B5EF4-FFF2-40B4-BE49-F238E27FC236}">
                    <a16:creationId xmlns:a16="http://schemas.microsoft.com/office/drawing/2014/main" id="{3845A226-04A6-1BD6-E8FD-93C285520C38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85" name="矩形 384">
                <a:extLst>
                  <a:ext uri="{FF2B5EF4-FFF2-40B4-BE49-F238E27FC236}">
                    <a16:creationId xmlns:a16="http://schemas.microsoft.com/office/drawing/2014/main" id="{518BCEA7-7E56-4F76-60D3-821F7F869AFD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86" name="矩形 385">
                <a:extLst>
                  <a:ext uri="{FF2B5EF4-FFF2-40B4-BE49-F238E27FC236}">
                    <a16:creationId xmlns:a16="http://schemas.microsoft.com/office/drawing/2014/main" id="{BADACB27-E2EB-4055-894A-07E73210D27E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87" name="矩形 386">
                <a:extLst>
                  <a:ext uri="{FF2B5EF4-FFF2-40B4-BE49-F238E27FC236}">
                    <a16:creationId xmlns:a16="http://schemas.microsoft.com/office/drawing/2014/main" id="{A39996E1-CDEE-58D3-287D-46F00D61195A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88" name="矩形 387">
                <a:extLst>
                  <a:ext uri="{FF2B5EF4-FFF2-40B4-BE49-F238E27FC236}">
                    <a16:creationId xmlns:a16="http://schemas.microsoft.com/office/drawing/2014/main" id="{D82E8575-D17F-BC4F-CF7C-279872D10FCD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89" name="矩形 388">
                <a:extLst>
                  <a:ext uri="{FF2B5EF4-FFF2-40B4-BE49-F238E27FC236}">
                    <a16:creationId xmlns:a16="http://schemas.microsoft.com/office/drawing/2014/main" id="{D2F10027-D92D-7F5D-2CAB-FD1783EF251F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0" name="矩形 389">
                <a:extLst>
                  <a:ext uri="{FF2B5EF4-FFF2-40B4-BE49-F238E27FC236}">
                    <a16:creationId xmlns:a16="http://schemas.microsoft.com/office/drawing/2014/main" id="{47A5F340-8806-4487-84D5-6DB0DC9A558F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1" name="矩形 390">
                <a:extLst>
                  <a:ext uri="{FF2B5EF4-FFF2-40B4-BE49-F238E27FC236}">
                    <a16:creationId xmlns:a16="http://schemas.microsoft.com/office/drawing/2014/main" id="{785DEF96-C8F4-0C3E-2B0A-D54D784044CB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2" name="矩形 391">
                <a:extLst>
                  <a:ext uri="{FF2B5EF4-FFF2-40B4-BE49-F238E27FC236}">
                    <a16:creationId xmlns:a16="http://schemas.microsoft.com/office/drawing/2014/main" id="{92DCAAB9-025C-71C6-47FE-1362BCCC641B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3" name="矩形 392">
                <a:extLst>
                  <a:ext uri="{FF2B5EF4-FFF2-40B4-BE49-F238E27FC236}">
                    <a16:creationId xmlns:a16="http://schemas.microsoft.com/office/drawing/2014/main" id="{70E1A4B5-D3C1-6CB9-5B29-B79DF0FDB85E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4" name="矩形 393">
                <a:extLst>
                  <a:ext uri="{FF2B5EF4-FFF2-40B4-BE49-F238E27FC236}">
                    <a16:creationId xmlns:a16="http://schemas.microsoft.com/office/drawing/2014/main" id="{294C432A-6D68-794B-CC14-469923B58E42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5" name="矩形 394">
                <a:extLst>
                  <a:ext uri="{FF2B5EF4-FFF2-40B4-BE49-F238E27FC236}">
                    <a16:creationId xmlns:a16="http://schemas.microsoft.com/office/drawing/2014/main" id="{C48475EF-8CA9-005D-C474-B2082E9A33C8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6" name="矩形 395">
                <a:extLst>
                  <a:ext uri="{FF2B5EF4-FFF2-40B4-BE49-F238E27FC236}">
                    <a16:creationId xmlns:a16="http://schemas.microsoft.com/office/drawing/2014/main" id="{FEA1BFC9-7E6E-A8DA-7EC6-BC682F447229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7" name="矩形 396">
                <a:extLst>
                  <a:ext uri="{FF2B5EF4-FFF2-40B4-BE49-F238E27FC236}">
                    <a16:creationId xmlns:a16="http://schemas.microsoft.com/office/drawing/2014/main" id="{FE1D1DBC-5EE9-6127-EA25-7E1A392A4D6A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8" name="矩形 397">
                <a:extLst>
                  <a:ext uri="{FF2B5EF4-FFF2-40B4-BE49-F238E27FC236}">
                    <a16:creationId xmlns:a16="http://schemas.microsoft.com/office/drawing/2014/main" id="{2B5F5A3A-64CC-93FA-5750-914A7B23593B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9" name="矩形 398">
                <a:extLst>
                  <a:ext uri="{FF2B5EF4-FFF2-40B4-BE49-F238E27FC236}">
                    <a16:creationId xmlns:a16="http://schemas.microsoft.com/office/drawing/2014/main" id="{C38C13E8-1F12-2FAF-E4B9-DF5DA1EA3656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0" name="矩形 399">
                <a:extLst>
                  <a:ext uri="{FF2B5EF4-FFF2-40B4-BE49-F238E27FC236}">
                    <a16:creationId xmlns:a16="http://schemas.microsoft.com/office/drawing/2014/main" id="{54E15CEB-DB85-C548-6029-A2E11AC035F7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1" name="矩形 400">
                <a:extLst>
                  <a:ext uri="{FF2B5EF4-FFF2-40B4-BE49-F238E27FC236}">
                    <a16:creationId xmlns:a16="http://schemas.microsoft.com/office/drawing/2014/main" id="{7B17F177-C79B-F187-B02D-445020DDBFBF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2" name="矩形 401">
                <a:extLst>
                  <a:ext uri="{FF2B5EF4-FFF2-40B4-BE49-F238E27FC236}">
                    <a16:creationId xmlns:a16="http://schemas.microsoft.com/office/drawing/2014/main" id="{38416803-69C2-D07E-656A-30F0A31080A7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3" name="矩形 402">
                <a:extLst>
                  <a:ext uri="{FF2B5EF4-FFF2-40B4-BE49-F238E27FC236}">
                    <a16:creationId xmlns:a16="http://schemas.microsoft.com/office/drawing/2014/main" id="{40243401-3005-5518-9D11-0A76A4A757CD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4" name="矩形 403">
                <a:extLst>
                  <a:ext uri="{FF2B5EF4-FFF2-40B4-BE49-F238E27FC236}">
                    <a16:creationId xmlns:a16="http://schemas.microsoft.com/office/drawing/2014/main" id="{F0587328-02D7-5751-588D-6DC2B0592865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5" name="矩形 404">
                <a:extLst>
                  <a:ext uri="{FF2B5EF4-FFF2-40B4-BE49-F238E27FC236}">
                    <a16:creationId xmlns:a16="http://schemas.microsoft.com/office/drawing/2014/main" id="{8EADFF44-9A39-B65C-5D2E-B387D1A5E741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6" name="矩形 405">
                <a:extLst>
                  <a:ext uri="{FF2B5EF4-FFF2-40B4-BE49-F238E27FC236}">
                    <a16:creationId xmlns:a16="http://schemas.microsoft.com/office/drawing/2014/main" id="{6C279A5B-4F2A-C5AF-8CB9-DEE2C68A744A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7" name="矩形 406">
                <a:extLst>
                  <a:ext uri="{FF2B5EF4-FFF2-40B4-BE49-F238E27FC236}">
                    <a16:creationId xmlns:a16="http://schemas.microsoft.com/office/drawing/2014/main" id="{4B47C913-F1C7-E261-F05E-C3D382615EE4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8" name="矩形 407">
                <a:extLst>
                  <a:ext uri="{FF2B5EF4-FFF2-40B4-BE49-F238E27FC236}">
                    <a16:creationId xmlns:a16="http://schemas.microsoft.com/office/drawing/2014/main" id="{6200F844-AEC5-D28B-25F1-0EA97331A77B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9" name="矩形 408">
                <a:extLst>
                  <a:ext uri="{FF2B5EF4-FFF2-40B4-BE49-F238E27FC236}">
                    <a16:creationId xmlns:a16="http://schemas.microsoft.com/office/drawing/2014/main" id="{7A13DBBA-52FE-F3A4-2273-D0BFA03580A0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0" name="矩形 409">
                <a:extLst>
                  <a:ext uri="{FF2B5EF4-FFF2-40B4-BE49-F238E27FC236}">
                    <a16:creationId xmlns:a16="http://schemas.microsoft.com/office/drawing/2014/main" id="{58F1EDCF-BF87-4CE0-D1A7-57473B0F1129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1" name="矩形 410">
                <a:extLst>
                  <a:ext uri="{FF2B5EF4-FFF2-40B4-BE49-F238E27FC236}">
                    <a16:creationId xmlns:a16="http://schemas.microsoft.com/office/drawing/2014/main" id="{E5C4E2FB-CE5F-932D-629B-D24AFEF2F8C0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2" name="矩形 411">
                <a:extLst>
                  <a:ext uri="{FF2B5EF4-FFF2-40B4-BE49-F238E27FC236}">
                    <a16:creationId xmlns:a16="http://schemas.microsoft.com/office/drawing/2014/main" id="{0B34D4F8-8AEB-4CB3-4444-0FE8F198A3C1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3" name="矩形 412">
                <a:extLst>
                  <a:ext uri="{FF2B5EF4-FFF2-40B4-BE49-F238E27FC236}">
                    <a16:creationId xmlns:a16="http://schemas.microsoft.com/office/drawing/2014/main" id="{B1D17C3E-E04B-AD38-7A4B-2A6A06552948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4" name="矩形 413">
                <a:extLst>
                  <a:ext uri="{FF2B5EF4-FFF2-40B4-BE49-F238E27FC236}">
                    <a16:creationId xmlns:a16="http://schemas.microsoft.com/office/drawing/2014/main" id="{10E9C09F-D54D-C280-9ED6-CB5C3E1DD3A8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5" name="矩形 414">
                <a:extLst>
                  <a:ext uri="{FF2B5EF4-FFF2-40B4-BE49-F238E27FC236}">
                    <a16:creationId xmlns:a16="http://schemas.microsoft.com/office/drawing/2014/main" id="{999AE2EB-FA73-66EF-79B7-E563236EB25D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6" name="矩形 415">
                <a:extLst>
                  <a:ext uri="{FF2B5EF4-FFF2-40B4-BE49-F238E27FC236}">
                    <a16:creationId xmlns:a16="http://schemas.microsoft.com/office/drawing/2014/main" id="{B40798D7-A904-2E67-5B52-128E33BFD41A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7" name="矩形 416">
                <a:extLst>
                  <a:ext uri="{FF2B5EF4-FFF2-40B4-BE49-F238E27FC236}">
                    <a16:creationId xmlns:a16="http://schemas.microsoft.com/office/drawing/2014/main" id="{7309014C-1DC5-58FC-8B30-DF8E66346B2A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8" name="矩形 417">
                <a:extLst>
                  <a:ext uri="{FF2B5EF4-FFF2-40B4-BE49-F238E27FC236}">
                    <a16:creationId xmlns:a16="http://schemas.microsoft.com/office/drawing/2014/main" id="{B75811DD-4BD6-7FE2-EB32-6ADE192CBCE7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9" name="矩形 418">
                <a:extLst>
                  <a:ext uri="{FF2B5EF4-FFF2-40B4-BE49-F238E27FC236}">
                    <a16:creationId xmlns:a16="http://schemas.microsoft.com/office/drawing/2014/main" id="{AEACDCC8-61DE-5199-12D8-4BB3AB464CF9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cxnSp>
          <p:nvCxnSpPr>
            <p:cNvPr id="421" name="直接连接符 132">
              <a:extLst>
                <a:ext uri="{FF2B5EF4-FFF2-40B4-BE49-F238E27FC236}">
                  <a16:creationId xmlns:a16="http://schemas.microsoft.com/office/drawing/2014/main" id="{0FCBE7BA-5D63-9320-52DD-DB4BA342E5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4864" y="7253553"/>
              <a:ext cx="180226" cy="161511"/>
            </a:xfrm>
            <a:prstGeom prst="line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3" name="文本框 422">
              <a:extLst>
                <a:ext uri="{FF2B5EF4-FFF2-40B4-BE49-F238E27FC236}">
                  <a16:creationId xmlns:a16="http://schemas.microsoft.com/office/drawing/2014/main" id="{5F9243CC-DD57-8D6D-51DB-0A6A0C09F925}"/>
                </a:ext>
              </a:extLst>
            </p:cNvPr>
            <p:cNvSpPr txBox="1"/>
            <p:nvPr/>
          </p:nvSpPr>
          <p:spPr>
            <a:xfrm>
              <a:off x="6573175" y="7690092"/>
              <a:ext cx="575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128</a:t>
              </a:r>
              <a:endParaRPr lang="zh-CN" altLang="en-US" dirty="0"/>
            </a:p>
          </p:txBody>
        </p:sp>
        <p:sp>
          <p:nvSpPr>
            <p:cNvPr id="424" name="文本框 423">
              <a:extLst>
                <a:ext uri="{FF2B5EF4-FFF2-40B4-BE49-F238E27FC236}">
                  <a16:creationId xmlns:a16="http://schemas.microsoft.com/office/drawing/2014/main" id="{91B7EEC8-AAE4-2E25-6569-D9B592499A79}"/>
                </a:ext>
              </a:extLst>
            </p:cNvPr>
            <p:cNvSpPr txBox="1"/>
            <p:nvPr/>
          </p:nvSpPr>
          <p:spPr>
            <a:xfrm>
              <a:off x="7339700" y="8394807"/>
              <a:ext cx="533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128</a:t>
              </a:r>
              <a:endParaRPr lang="zh-CN" altLang="en-US" dirty="0"/>
            </a:p>
          </p:txBody>
        </p:sp>
      </p:grpSp>
      <p:grpSp>
        <p:nvGrpSpPr>
          <p:cNvPr id="792" name="组合 791">
            <a:extLst>
              <a:ext uri="{FF2B5EF4-FFF2-40B4-BE49-F238E27FC236}">
                <a16:creationId xmlns:a16="http://schemas.microsoft.com/office/drawing/2014/main" id="{462B5712-60B5-DC03-ADDA-B93A49FC6DAE}"/>
              </a:ext>
            </a:extLst>
          </p:cNvPr>
          <p:cNvGrpSpPr/>
          <p:nvPr/>
        </p:nvGrpSpPr>
        <p:grpSpPr>
          <a:xfrm>
            <a:off x="5666904" y="6487951"/>
            <a:ext cx="1391960" cy="1359273"/>
            <a:chOff x="8627640" y="6778848"/>
            <a:chExt cx="1391960" cy="1359273"/>
          </a:xfrm>
        </p:grpSpPr>
        <p:grpSp>
          <p:nvGrpSpPr>
            <p:cNvPr id="652" name="组合 651">
              <a:extLst>
                <a:ext uri="{FF2B5EF4-FFF2-40B4-BE49-F238E27FC236}">
                  <a16:creationId xmlns:a16="http://schemas.microsoft.com/office/drawing/2014/main" id="{20994E9A-6212-5E99-797D-6D1EB4C90D0F}"/>
                </a:ext>
              </a:extLst>
            </p:cNvPr>
            <p:cNvGrpSpPr/>
            <p:nvPr/>
          </p:nvGrpSpPr>
          <p:grpSpPr>
            <a:xfrm>
              <a:off x="9031268" y="7092283"/>
              <a:ext cx="988332" cy="986407"/>
              <a:chOff x="9031268" y="7092283"/>
              <a:chExt cx="988332" cy="986407"/>
            </a:xfrm>
          </p:grpSpPr>
          <p:sp>
            <p:nvSpPr>
              <p:cNvPr id="453" name="矩形 452">
                <a:extLst>
                  <a:ext uri="{FF2B5EF4-FFF2-40B4-BE49-F238E27FC236}">
                    <a16:creationId xmlns:a16="http://schemas.microsoft.com/office/drawing/2014/main" id="{FEDC38E0-371A-006C-E719-8B9E2C68DAAD}"/>
                  </a:ext>
                </a:extLst>
              </p:cNvPr>
              <p:cNvSpPr/>
              <p:nvPr/>
            </p:nvSpPr>
            <p:spPr>
              <a:xfrm>
                <a:off x="9031312" y="7092284"/>
                <a:ext cx="123581" cy="123581"/>
              </a:xfrm>
              <a:prstGeom prst="rect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4" name="矩形 453">
                <a:extLst>
                  <a:ext uri="{FF2B5EF4-FFF2-40B4-BE49-F238E27FC236}">
                    <a16:creationId xmlns:a16="http://schemas.microsoft.com/office/drawing/2014/main" id="{519B66BE-04ED-B4AC-8C87-2EA8077CCCF1}"/>
                  </a:ext>
                </a:extLst>
              </p:cNvPr>
              <p:cNvSpPr/>
              <p:nvPr/>
            </p:nvSpPr>
            <p:spPr>
              <a:xfrm>
                <a:off x="9154893" y="7092284"/>
                <a:ext cx="123581" cy="123581"/>
              </a:xfrm>
              <a:prstGeom prst="rect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5" name="矩形 454">
                <a:extLst>
                  <a:ext uri="{FF2B5EF4-FFF2-40B4-BE49-F238E27FC236}">
                    <a16:creationId xmlns:a16="http://schemas.microsoft.com/office/drawing/2014/main" id="{E555E7D0-24DB-7612-2510-A83CA208C561}"/>
                  </a:ext>
                </a:extLst>
              </p:cNvPr>
              <p:cNvSpPr/>
              <p:nvPr/>
            </p:nvSpPr>
            <p:spPr>
              <a:xfrm>
                <a:off x="9031268" y="7584368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6" name="矩形 455">
                <a:extLst>
                  <a:ext uri="{FF2B5EF4-FFF2-40B4-BE49-F238E27FC236}">
                    <a16:creationId xmlns:a16="http://schemas.microsoft.com/office/drawing/2014/main" id="{107A75AE-3E57-ED7F-7833-E433B56FBFAB}"/>
                  </a:ext>
                </a:extLst>
              </p:cNvPr>
              <p:cNvSpPr/>
              <p:nvPr/>
            </p:nvSpPr>
            <p:spPr>
              <a:xfrm>
                <a:off x="9154848" y="7584367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7" name="矩形 456">
                <a:extLst>
                  <a:ext uri="{FF2B5EF4-FFF2-40B4-BE49-F238E27FC236}">
                    <a16:creationId xmlns:a16="http://schemas.microsoft.com/office/drawing/2014/main" id="{FB8EE90D-2BC6-D628-9FF0-3E30360268C2}"/>
                  </a:ext>
                </a:extLst>
              </p:cNvPr>
              <p:cNvSpPr/>
              <p:nvPr/>
            </p:nvSpPr>
            <p:spPr>
              <a:xfrm>
                <a:off x="9031312" y="7215865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8" name="矩形 457">
                <a:extLst>
                  <a:ext uri="{FF2B5EF4-FFF2-40B4-BE49-F238E27FC236}">
                    <a16:creationId xmlns:a16="http://schemas.microsoft.com/office/drawing/2014/main" id="{1F2AF74D-D84E-2B80-6F46-EC4B007BCDF4}"/>
                  </a:ext>
                </a:extLst>
              </p:cNvPr>
              <p:cNvSpPr/>
              <p:nvPr/>
            </p:nvSpPr>
            <p:spPr>
              <a:xfrm>
                <a:off x="9154893" y="7215864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9" name="矩形 458">
                <a:extLst>
                  <a:ext uri="{FF2B5EF4-FFF2-40B4-BE49-F238E27FC236}">
                    <a16:creationId xmlns:a16="http://schemas.microsoft.com/office/drawing/2014/main" id="{BDADB795-D303-95D1-72D8-87BF28B921EF}"/>
                  </a:ext>
                </a:extLst>
              </p:cNvPr>
              <p:cNvSpPr/>
              <p:nvPr/>
            </p:nvSpPr>
            <p:spPr>
              <a:xfrm>
                <a:off x="9031268" y="7707948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0" name="矩形 459">
                <a:extLst>
                  <a:ext uri="{FF2B5EF4-FFF2-40B4-BE49-F238E27FC236}">
                    <a16:creationId xmlns:a16="http://schemas.microsoft.com/office/drawing/2014/main" id="{AC3206FE-4815-514F-5FB7-DBB503876DC3}"/>
                  </a:ext>
                </a:extLst>
              </p:cNvPr>
              <p:cNvSpPr/>
              <p:nvPr/>
            </p:nvSpPr>
            <p:spPr>
              <a:xfrm>
                <a:off x="9154848" y="7707948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1" name="矩形 460">
                <a:extLst>
                  <a:ext uri="{FF2B5EF4-FFF2-40B4-BE49-F238E27FC236}">
                    <a16:creationId xmlns:a16="http://schemas.microsoft.com/office/drawing/2014/main" id="{8F72E9D9-59D2-DDA0-B59C-E700BB4474C3}"/>
                  </a:ext>
                </a:extLst>
              </p:cNvPr>
              <p:cNvSpPr/>
              <p:nvPr/>
            </p:nvSpPr>
            <p:spPr>
              <a:xfrm>
                <a:off x="9031312" y="7339446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2" name="矩形 461">
                <a:extLst>
                  <a:ext uri="{FF2B5EF4-FFF2-40B4-BE49-F238E27FC236}">
                    <a16:creationId xmlns:a16="http://schemas.microsoft.com/office/drawing/2014/main" id="{B6061864-0684-3BDA-19CC-20A3B382A857}"/>
                  </a:ext>
                </a:extLst>
              </p:cNvPr>
              <p:cNvSpPr/>
              <p:nvPr/>
            </p:nvSpPr>
            <p:spPr>
              <a:xfrm>
                <a:off x="9154893" y="7339445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3" name="矩形 462">
                <a:extLst>
                  <a:ext uri="{FF2B5EF4-FFF2-40B4-BE49-F238E27FC236}">
                    <a16:creationId xmlns:a16="http://schemas.microsoft.com/office/drawing/2014/main" id="{794E45A9-B214-E90E-E694-AA034840A5E2}"/>
                  </a:ext>
                </a:extLst>
              </p:cNvPr>
              <p:cNvSpPr/>
              <p:nvPr/>
            </p:nvSpPr>
            <p:spPr>
              <a:xfrm>
                <a:off x="9031268" y="7831529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4" name="矩形 463">
                <a:extLst>
                  <a:ext uri="{FF2B5EF4-FFF2-40B4-BE49-F238E27FC236}">
                    <a16:creationId xmlns:a16="http://schemas.microsoft.com/office/drawing/2014/main" id="{311E27EE-4FC4-A66B-1B77-8E237E9CE7DD}"/>
                  </a:ext>
                </a:extLst>
              </p:cNvPr>
              <p:cNvSpPr/>
              <p:nvPr/>
            </p:nvSpPr>
            <p:spPr>
              <a:xfrm>
                <a:off x="9154848" y="7831528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5" name="矩形 464">
                <a:extLst>
                  <a:ext uri="{FF2B5EF4-FFF2-40B4-BE49-F238E27FC236}">
                    <a16:creationId xmlns:a16="http://schemas.microsoft.com/office/drawing/2014/main" id="{2F685A85-9455-9A79-12B0-69820D75B983}"/>
                  </a:ext>
                </a:extLst>
              </p:cNvPr>
              <p:cNvSpPr/>
              <p:nvPr/>
            </p:nvSpPr>
            <p:spPr>
              <a:xfrm>
                <a:off x="9031312" y="7463025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6" name="矩形 465">
                <a:extLst>
                  <a:ext uri="{FF2B5EF4-FFF2-40B4-BE49-F238E27FC236}">
                    <a16:creationId xmlns:a16="http://schemas.microsoft.com/office/drawing/2014/main" id="{F62747E5-78B6-3A76-AC11-D659689EEBE8}"/>
                  </a:ext>
                </a:extLst>
              </p:cNvPr>
              <p:cNvSpPr/>
              <p:nvPr/>
            </p:nvSpPr>
            <p:spPr>
              <a:xfrm>
                <a:off x="9154893" y="7463025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7" name="矩形 466">
                <a:extLst>
                  <a:ext uri="{FF2B5EF4-FFF2-40B4-BE49-F238E27FC236}">
                    <a16:creationId xmlns:a16="http://schemas.microsoft.com/office/drawing/2014/main" id="{DEA80AB0-DF09-DA85-DF44-C81B295AE7A3}"/>
                  </a:ext>
                </a:extLst>
              </p:cNvPr>
              <p:cNvSpPr/>
              <p:nvPr/>
            </p:nvSpPr>
            <p:spPr>
              <a:xfrm>
                <a:off x="9031268" y="7955109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8" name="矩形 467">
                <a:extLst>
                  <a:ext uri="{FF2B5EF4-FFF2-40B4-BE49-F238E27FC236}">
                    <a16:creationId xmlns:a16="http://schemas.microsoft.com/office/drawing/2014/main" id="{D2C47847-C13F-3186-0C5B-6754444D9F01}"/>
                  </a:ext>
                </a:extLst>
              </p:cNvPr>
              <p:cNvSpPr/>
              <p:nvPr/>
            </p:nvSpPr>
            <p:spPr>
              <a:xfrm>
                <a:off x="9154848" y="7955108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9" name="矩形 468">
                <a:extLst>
                  <a:ext uri="{FF2B5EF4-FFF2-40B4-BE49-F238E27FC236}">
                    <a16:creationId xmlns:a16="http://schemas.microsoft.com/office/drawing/2014/main" id="{A50C4F2D-1026-059D-20CF-4BF5C13E8A00}"/>
                  </a:ext>
                </a:extLst>
              </p:cNvPr>
              <p:cNvSpPr/>
              <p:nvPr/>
            </p:nvSpPr>
            <p:spPr>
              <a:xfrm>
                <a:off x="9278384" y="7092283"/>
                <a:ext cx="123581" cy="123581"/>
              </a:xfrm>
              <a:prstGeom prst="rect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0" name="矩形 469">
                <a:extLst>
                  <a:ext uri="{FF2B5EF4-FFF2-40B4-BE49-F238E27FC236}">
                    <a16:creationId xmlns:a16="http://schemas.microsoft.com/office/drawing/2014/main" id="{EECAC8BC-3786-789A-AF06-C25FD57E9B5A}"/>
                  </a:ext>
                </a:extLst>
              </p:cNvPr>
              <p:cNvSpPr/>
              <p:nvPr/>
            </p:nvSpPr>
            <p:spPr>
              <a:xfrm>
                <a:off x="9401965" y="7092283"/>
                <a:ext cx="123581" cy="123581"/>
              </a:xfrm>
              <a:prstGeom prst="rect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1" name="矩形 470">
                <a:extLst>
                  <a:ext uri="{FF2B5EF4-FFF2-40B4-BE49-F238E27FC236}">
                    <a16:creationId xmlns:a16="http://schemas.microsoft.com/office/drawing/2014/main" id="{EF1784AF-6A52-017E-7DF5-41D9700707E7}"/>
                  </a:ext>
                </a:extLst>
              </p:cNvPr>
              <p:cNvSpPr/>
              <p:nvPr/>
            </p:nvSpPr>
            <p:spPr>
              <a:xfrm>
                <a:off x="9278340" y="7584367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2" name="矩形 471">
                <a:extLst>
                  <a:ext uri="{FF2B5EF4-FFF2-40B4-BE49-F238E27FC236}">
                    <a16:creationId xmlns:a16="http://schemas.microsoft.com/office/drawing/2014/main" id="{27983607-65F2-CBE7-AA0A-CB53375321D1}"/>
                  </a:ext>
                </a:extLst>
              </p:cNvPr>
              <p:cNvSpPr/>
              <p:nvPr/>
            </p:nvSpPr>
            <p:spPr>
              <a:xfrm>
                <a:off x="9401920" y="7584366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3" name="矩形 472">
                <a:extLst>
                  <a:ext uri="{FF2B5EF4-FFF2-40B4-BE49-F238E27FC236}">
                    <a16:creationId xmlns:a16="http://schemas.microsoft.com/office/drawing/2014/main" id="{C23A42BF-4DB1-3B69-07CA-9FFB37BC6209}"/>
                  </a:ext>
                </a:extLst>
              </p:cNvPr>
              <p:cNvSpPr/>
              <p:nvPr/>
            </p:nvSpPr>
            <p:spPr>
              <a:xfrm>
                <a:off x="9278384" y="7215864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4" name="矩形 473">
                <a:extLst>
                  <a:ext uri="{FF2B5EF4-FFF2-40B4-BE49-F238E27FC236}">
                    <a16:creationId xmlns:a16="http://schemas.microsoft.com/office/drawing/2014/main" id="{16356E16-C0FE-179F-DA36-92DA396F41D7}"/>
                  </a:ext>
                </a:extLst>
              </p:cNvPr>
              <p:cNvSpPr/>
              <p:nvPr/>
            </p:nvSpPr>
            <p:spPr>
              <a:xfrm>
                <a:off x="9401965" y="7215863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5" name="矩形 474">
                <a:extLst>
                  <a:ext uri="{FF2B5EF4-FFF2-40B4-BE49-F238E27FC236}">
                    <a16:creationId xmlns:a16="http://schemas.microsoft.com/office/drawing/2014/main" id="{237DA132-FBC3-28AF-5A24-962C5CF0EF18}"/>
                  </a:ext>
                </a:extLst>
              </p:cNvPr>
              <p:cNvSpPr/>
              <p:nvPr/>
            </p:nvSpPr>
            <p:spPr>
              <a:xfrm>
                <a:off x="9278340" y="7707947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6" name="矩形 475">
                <a:extLst>
                  <a:ext uri="{FF2B5EF4-FFF2-40B4-BE49-F238E27FC236}">
                    <a16:creationId xmlns:a16="http://schemas.microsoft.com/office/drawing/2014/main" id="{4C6F84EF-F9B3-ECBE-642E-37AC1B6B8545}"/>
                  </a:ext>
                </a:extLst>
              </p:cNvPr>
              <p:cNvSpPr/>
              <p:nvPr/>
            </p:nvSpPr>
            <p:spPr>
              <a:xfrm>
                <a:off x="9401920" y="7707947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7" name="矩形 476">
                <a:extLst>
                  <a:ext uri="{FF2B5EF4-FFF2-40B4-BE49-F238E27FC236}">
                    <a16:creationId xmlns:a16="http://schemas.microsoft.com/office/drawing/2014/main" id="{8E43A95D-2F6B-D119-4FD0-D509DAD71B68}"/>
                  </a:ext>
                </a:extLst>
              </p:cNvPr>
              <p:cNvSpPr/>
              <p:nvPr/>
            </p:nvSpPr>
            <p:spPr>
              <a:xfrm>
                <a:off x="9278384" y="7339445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8" name="矩形 477">
                <a:extLst>
                  <a:ext uri="{FF2B5EF4-FFF2-40B4-BE49-F238E27FC236}">
                    <a16:creationId xmlns:a16="http://schemas.microsoft.com/office/drawing/2014/main" id="{C524775F-F341-38D8-970D-F548FF6F21C5}"/>
                  </a:ext>
                </a:extLst>
              </p:cNvPr>
              <p:cNvSpPr/>
              <p:nvPr/>
            </p:nvSpPr>
            <p:spPr>
              <a:xfrm>
                <a:off x="9401965" y="7339444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9" name="矩形 478">
                <a:extLst>
                  <a:ext uri="{FF2B5EF4-FFF2-40B4-BE49-F238E27FC236}">
                    <a16:creationId xmlns:a16="http://schemas.microsoft.com/office/drawing/2014/main" id="{18C3DEBD-B7FD-9688-694B-047533B7AF92}"/>
                  </a:ext>
                </a:extLst>
              </p:cNvPr>
              <p:cNvSpPr/>
              <p:nvPr/>
            </p:nvSpPr>
            <p:spPr>
              <a:xfrm>
                <a:off x="9278340" y="7831528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0" name="矩形 479">
                <a:extLst>
                  <a:ext uri="{FF2B5EF4-FFF2-40B4-BE49-F238E27FC236}">
                    <a16:creationId xmlns:a16="http://schemas.microsoft.com/office/drawing/2014/main" id="{D5BB673F-2437-03C7-3A63-EC4596A1842A}"/>
                  </a:ext>
                </a:extLst>
              </p:cNvPr>
              <p:cNvSpPr/>
              <p:nvPr/>
            </p:nvSpPr>
            <p:spPr>
              <a:xfrm>
                <a:off x="9401920" y="7831527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1" name="矩形 480">
                <a:extLst>
                  <a:ext uri="{FF2B5EF4-FFF2-40B4-BE49-F238E27FC236}">
                    <a16:creationId xmlns:a16="http://schemas.microsoft.com/office/drawing/2014/main" id="{F2C95EB2-E24B-9C00-4F65-FE09E2719F7A}"/>
                  </a:ext>
                </a:extLst>
              </p:cNvPr>
              <p:cNvSpPr/>
              <p:nvPr/>
            </p:nvSpPr>
            <p:spPr>
              <a:xfrm>
                <a:off x="9278384" y="7463024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2" name="矩形 481">
                <a:extLst>
                  <a:ext uri="{FF2B5EF4-FFF2-40B4-BE49-F238E27FC236}">
                    <a16:creationId xmlns:a16="http://schemas.microsoft.com/office/drawing/2014/main" id="{25206DFC-4F2E-470E-A305-85E0AA45E5ED}"/>
                  </a:ext>
                </a:extLst>
              </p:cNvPr>
              <p:cNvSpPr/>
              <p:nvPr/>
            </p:nvSpPr>
            <p:spPr>
              <a:xfrm>
                <a:off x="9401965" y="7463024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3" name="矩形 482">
                <a:extLst>
                  <a:ext uri="{FF2B5EF4-FFF2-40B4-BE49-F238E27FC236}">
                    <a16:creationId xmlns:a16="http://schemas.microsoft.com/office/drawing/2014/main" id="{78BCA741-F51A-77B7-E923-E867F8146B98}"/>
                  </a:ext>
                </a:extLst>
              </p:cNvPr>
              <p:cNvSpPr/>
              <p:nvPr/>
            </p:nvSpPr>
            <p:spPr>
              <a:xfrm>
                <a:off x="9278340" y="7955108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4" name="矩形 483">
                <a:extLst>
                  <a:ext uri="{FF2B5EF4-FFF2-40B4-BE49-F238E27FC236}">
                    <a16:creationId xmlns:a16="http://schemas.microsoft.com/office/drawing/2014/main" id="{3316DAD9-0AA0-A2C3-0B23-A80AD7ED4BB6}"/>
                  </a:ext>
                </a:extLst>
              </p:cNvPr>
              <p:cNvSpPr/>
              <p:nvPr/>
            </p:nvSpPr>
            <p:spPr>
              <a:xfrm>
                <a:off x="9401920" y="7955107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5" name="矩形 484">
                <a:extLst>
                  <a:ext uri="{FF2B5EF4-FFF2-40B4-BE49-F238E27FC236}">
                    <a16:creationId xmlns:a16="http://schemas.microsoft.com/office/drawing/2014/main" id="{5A1B3068-00E1-2E96-37D7-4A4017AA367C}"/>
                  </a:ext>
                </a:extLst>
              </p:cNvPr>
              <p:cNvSpPr/>
              <p:nvPr/>
            </p:nvSpPr>
            <p:spPr>
              <a:xfrm>
                <a:off x="9525366" y="7092284"/>
                <a:ext cx="123581" cy="123581"/>
              </a:xfrm>
              <a:prstGeom prst="rect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6" name="矩形 485">
                <a:extLst>
                  <a:ext uri="{FF2B5EF4-FFF2-40B4-BE49-F238E27FC236}">
                    <a16:creationId xmlns:a16="http://schemas.microsoft.com/office/drawing/2014/main" id="{E6654424-AD94-92B7-BB3F-7ED68614AD13}"/>
                  </a:ext>
                </a:extLst>
              </p:cNvPr>
              <p:cNvSpPr/>
              <p:nvPr/>
            </p:nvSpPr>
            <p:spPr>
              <a:xfrm>
                <a:off x="9648947" y="7092284"/>
                <a:ext cx="123581" cy="123581"/>
              </a:xfrm>
              <a:prstGeom prst="rect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7" name="矩形 486">
                <a:extLst>
                  <a:ext uri="{FF2B5EF4-FFF2-40B4-BE49-F238E27FC236}">
                    <a16:creationId xmlns:a16="http://schemas.microsoft.com/office/drawing/2014/main" id="{6361BBDF-2E71-44A2-4B39-07DBD4F3356A}"/>
                  </a:ext>
                </a:extLst>
              </p:cNvPr>
              <p:cNvSpPr/>
              <p:nvPr/>
            </p:nvSpPr>
            <p:spPr>
              <a:xfrm>
                <a:off x="9525322" y="7584368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8" name="矩形 487">
                <a:extLst>
                  <a:ext uri="{FF2B5EF4-FFF2-40B4-BE49-F238E27FC236}">
                    <a16:creationId xmlns:a16="http://schemas.microsoft.com/office/drawing/2014/main" id="{198E3E44-486C-98E2-3089-641C3DF36992}"/>
                  </a:ext>
                </a:extLst>
              </p:cNvPr>
              <p:cNvSpPr/>
              <p:nvPr/>
            </p:nvSpPr>
            <p:spPr>
              <a:xfrm>
                <a:off x="9648902" y="7584367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9" name="矩形 488">
                <a:extLst>
                  <a:ext uri="{FF2B5EF4-FFF2-40B4-BE49-F238E27FC236}">
                    <a16:creationId xmlns:a16="http://schemas.microsoft.com/office/drawing/2014/main" id="{96407208-0089-F7C8-7DD0-D1CEFFEFD8D4}"/>
                  </a:ext>
                </a:extLst>
              </p:cNvPr>
              <p:cNvSpPr/>
              <p:nvPr/>
            </p:nvSpPr>
            <p:spPr>
              <a:xfrm>
                <a:off x="9525366" y="7215865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0" name="矩形 489">
                <a:extLst>
                  <a:ext uri="{FF2B5EF4-FFF2-40B4-BE49-F238E27FC236}">
                    <a16:creationId xmlns:a16="http://schemas.microsoft.com/office/drawing/2014/main" id="{59DC1406-C89E-49BB-77F9-C66B441D6692}"/>
                  </a:ext>
                </a:extLst>
              </p:cNvPr>
              <p:cNvSpPr/>
              <p:nvPr/>
            </p:nvSpPr>
            <p:spPr>
              <a:xfrm>
                <a:off x="9648947" y="7215864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1" name="矩形 490">
                <a:extLst>
                  <a:ext uri="{FF2B5EF4-FFF2-40B4-BE49-F238E27FC236}">
                    <a16:creationId xmlns:a16="http://schemas.microsoft.com/office/drawing/2014/main" id="{E2F8B2FF-C81F-7773-C4D0-4C4ED59A326E}"/>
                  </a:ext>
                </a:extLst>
              </p:cNvPr>
              <p:cNvSpPr/>
              <p:nvPr/>
            </p:nvSpPr>
            <p:spPr>
              <a:xfrm>
                <a:off x="9525322" y="7707948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2" name="矩形 491">
                <a:extLst>
                  <a:ext uri="{FF2B5EF4-FFF2-40B4-BE49-F238E27FC236}">
                    <a16:creationId xmlns:a16="http://schemas.microsoft.com/office/drawing/2014/main" id="{F56F9282-8666-8D6D-6958-66D71A2AFBDD}"/>
                  </a:ext>
                </a:extLst>
              </p:cNvPr>
              <p:cNvSpPr/>
              <p:nvPr/>
            </p:nvSpPr>
            <p:spPr>
              <a:xfrm>
                <a:off x="9648902" y="7707948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3" name="矩形 492">
                <a:extLst>
                  <a:ext uri="{FF2B5EF4-FFF2-40B4-BE49-F238E27FC236}">
                    <a16:creationId xmlns:a16="http://schemas.microsoft.com/office/drawing/2014/main" id="{BC939393-2600-2E80-82BD-14E43CCBDAF2}"/>
                  </a:ext>
                </a:extLst>
              </p:cNvPr>
              <p:cNvSpPr/>
              <p:nvPr/>
            </p:nvSpPr>
            <p:spPr>
              <a:xfrm>
                <a:off x="9525366" y="7339446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4" name="矩形 493">
                <a:extLst>
                  <a:ext uri="{FF2B5EF4-FFF2-40B4-BE49-F238E27FC236}">
                    <a16:creationId xmlns:a16="http://schemas.microsoft.com/office/drawing/2014/main" id="{2FD4C5A5-1A6B-B1F5-1F72-7C9585BEFF25}"/>
                  </a:ext>
                </a:extLst>
              </p:cNvPr>
              <p:cNvSpPr/>
              <p:nvPr/>
            </p:nvSpPr>
            <p:spPr>
              <a:xfrm>
                <a:off x="9648947" y="7339445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5" name="矩形 494">
                <a:extLst>
                  <a:ext uri="{FF2B5EF4-FFF2-40B4-BE49-F238E27FC236}">
                    <a16:creationId xmlns:a16="http://schemas.microsoft.com/office/drawing/2014/main" id="{B1D1F6D3-177A-B406-C2CE-E52C3763152C}"/>
                  </a:ext>
                </a:extLst>
              </p:cNvPr>
              <p:cNvSpPr/>
              <p:nvPr/>
            </p:nvSpPr>
            <p:spPr>
              <a:xfrm>
                <a:off x="9525322" y="7831529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6" name="矩形 495">
                <a:extLst>
                  <a:ext uri="{FF2B5EF4-FFF2-40B4-BE49-F238E27FC236}">
                    <a16:creationId xmlns:a16="http://schemas.microsoft.com/office/drawing/2014/main" id="{266A9157-32DC-41C0-411C-7C35687ECDA0}"/>
                  </a:ext>
                </a:extLst>
              </p:cNvPr>
              <p:cNvSpPr/>
              <p:nvPr/>
            </p:nvSpPr>
            <p:spPr>
              <a:xfrm>
                <a:off x="9648902" y="7831528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7" name="矩形 496">
                <a:extLst>
                  <a:ext uri="{FF2B5EF4-FFF2-40B4-BE49-F238E27FC236}">
                    <a16:creationId xmlns:a16="http://schemas.microsoft.com/office/drawing/2014/main" id="{578F3759-AFB3-18AC-BEE2-A25241C226C6}"/>
                  </a:ext>
                </a:extLst>
              </p:cNvPr>
              <p:cNvSpPr/>
              <p:nvPr/>
            </p:nvSpPr>
            <p:spPr>
              <a:xfrm>
                <a:off x="9525366" y="7463025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8" name="矩形 497">
                <a:extLst>
                  <a:ext uri="{FF2B5EF4-FFF2-40B4-BE49-F238E27FC236}">
                    <a16:creationId xmlns:a16="http://schemas.microsoft.com/office/drawing/2014/main" id="{112528CF-A7FB-8788-4DAD-1FD2178D57A9}"/>
                  </a:ext>
                </a:extLst>
              </p:cNvPr>
              <p:cNvSpPr/>
              <p:nvPr/>
            </p:nvSpPr>
            <p:spPr>
              <a:xfrm>
                <a:off x="9648947" y="7463025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9" name="矩形 498">
                <a:extLst>
                  <a:ext uri="{FF2B5EF4-FFF2-40B4-BE49-F238E27FC236}">
                    <a16:creationId xmlns:a16="http://schemas.microsoft.com/office/drawing/2014/main" id="{EBE7F513-29DD-C73A-D807-A4091CAEC34A}"/>
                  </a:ext>
                </a:extLst>
              </p:cNvPr>
              <p:cNvSpPr/>
              <p:nvPr/>
            </p:nvSpPr>
            <p:spPr>
              <a:xfrm>
                <a:off x="9525322" y="7955109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0" name="矩形 499">
                <a:extLst>
                  <a:ext uri="{FF2B5EF4-FFF2-40B4-BE49-F238E27FC236}">
                    <a16:creationId xmlns:a16="http://schemas.microsoft.com/office/drawing/2014/main" id="{7CFB5128-49AC-4D88-8EFE-93C7A3D417EB}"/>
                  </a:ext>
                </a:extLst>
              </p:cNvPr>
              <p:cNvSpPr/>
              <p:nvPr/>
            </p:nvSpPr>
            <p:spPr>
              <a:xfrm>
                <a:off x="9648902" y="7955108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1" name="矩形 500">
                <a:extLst>
                  <a:ext uri="{FF2B5EF4-FFF2-40B4-BE49-F238E27FC236}">
                    <a16:creationId xmlns:a16="http://schemas.microsoft.com/office/drawing/2014/main" id="{1571F100-0F55-C353-C90F-D46F6D5D2719}"/>
                  </a:ext>
                </a:extLst>
              </p:cNvPr>
              <p:cNvSpPr/>
              <p:nvPr/>
            </p:nvSpPr>
            <p:spPr>
              <a:xfrm>
                <a:off x="9772438" y="7092283"/>
                <a:ext cx="123581" cy="123581"/>
              </a:xfrm>
              <a:prstGeom prst="rect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2" name="矩形 501">
                <a:extLst>
                  <a:ext uri="{FF2B5EF4-FFF2-40B4-BE49-F238E27FC236}">
                    <a16:creationId xmlns:a16="http://schemas.microsoft.com/office/drawing/2014/main" id="{77A47DCE-AF4F-1D9E-2613-3F0AB97E067E}"/>
                  </a:ext>
                </a:extLst>
              </p:cNvPr>
              <p:cNvSpPr/>
              <p:nvPr/>
            </p:nvSpPr>
            <p:spPr>
              <a:xfrm>
                <a:off x="9896019" y="7092283"/>
                <a:ext cx="123581" cy="123581"/>
              </a:xfrm>
              <a:prstGeom prst="rect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3" name="矩形 502">
                <a:extLst>
                  <a:ext uri="{FF2B5EF4-FFF2-40B4-BE49-F238E27FC236}">
                    <a16:creationId xmlns:a16="http://schemas.microsoft.com/office/drawing/2014/main" id="{F50EC645-40BE-3831-3D32-77A70CA64805}"/>
                  </a:ext>
                </a:extLst>
              </p:cNvPr>
              <p:cNvSpPr/>
              <p:nvPr/>
            </p:nvSpPr>
            <p:spPr>
              <a:xfrm>
                <a:off x="9772394" y="7584367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4" name="矩形 503">
                <a:extLst>
                  <a:ext uri="{FF2B5EF4-FFF2-40B4-BE49-F238E27FC236}">
                    <a16:creationId xmlns:a16="http://schemas.microsoft.com/office/drawing/2014/main" id="{3D0AB8BD-7A7B-C1F0-3009-F6C2F469BD08}"/>
                  </a:ext>
                </a:extLst>
              </p:cNvPr>
              <p:cNvSpPr/>
              <p:nvPr/>
            </p:nvSpPr>
            <p:spPr>
              <a:xfrm>
                <a:off x="9895974" y="7584366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5" name="矩形 504">
                <a:extLst>
                  <a:ext uri="{FF2B5EF4-FFF2-40B4-BE49-F238E27FC236}">
                    <a16:creationId xmlns:a16="http://schemas.microsoft.com/office/drawing/2014/main" id="{4B36E489-5AAB-95F1-F405-17DD96DA7E1F}"/>
                  </a:ext>
                </a:extLst>
              </p:cNvPr>
              <p:cNvSpPr/>
              <p:nvPr/>
            </p:nvSpPr>
            <p:spPr>
              <a:xfrm>
                <a:off x="9772438" y="7215864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6" name="矩形 505">
                <a:extLst>
                  <a:ext uri="{FF2B5EF4-FFF2-40B4-BE49-F238E27FC236}">
                    <a16:creationId xmlns:a16="http://schemas.microsoft.com/office/drawing/2014/main" id="{BB7B8CB9-C426-9D48-7D53-78FC6A9FA80D}"/>
                  </a:ext>
                </a:extLst>
              </p:cNvPr>
              <p:cNvSpPr/>
              <p:nvPr/>
            </p:nvSpPr>
            <p:spPr>
              <a:xfrm>
                <a:off x="9896019" y="7215863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7" name="矩形 506">
                <a:extLst>
                  <a:ext uri="{FF2B5EF4-FFF2-40B4-BE49-F238E27FC236}">
                    <a16:creationId xmlns:a16="http://schemas.microsoft.com/office/drawing/2014/main" id="{396AD494-ED11-B0B0-5896-1A6EB4C42763}"/>
                  </a:ext>
                </a:extLst>
              </p:cNvPr>
              <p:cNvSpPr/>
              <p:nvPr/>
            </p:nvSpPr>
            <p:spPr>
              <a:xfrm>
                <a:off x="9772394" y="7707947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8" name="矩形 507">
                <a:extLst>
                  <a:ext uri="{FF2B5EF4-FFF2-40B4-BE49-F238E27FC236}">
                    <a16:creationId xmlns:a16="http://schemas.microsoft.com/office/drawing/2014/main" id="{7BD5AD3A-4548-BAB1-36F7-D870862DF242}"/>
                  </a:ext>
                </a:extLst>
              </p:cNvPr>
              <p:cNvSpPr/>
              <p:nvPr/>
            </p:nvSpPr>
            <p:spPr>
              <a:xfrm>
                <a:off x="9895974" y="7707947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9" name="矩形 508">
                <a:extLst>
                  <a:ext uri="{FF2B5EF4-FFF2-40B4-BE49-F238E27FC236}">
                    <a16:creationId xmlns:a16="http://schemas.microsoft.com/office/drawing/2014/main" id="{72C5E10F-B3B0-FE25-0945-144664991268}"/>
                  </a:ext>
                </a:extLst>
              </p:cNvPr>
              <p:cNvSpPr/>
              <p:nvPr/>
            </p:nvSpPr>
            <p:spPr>
              <a:xfrm>
                <a:off x="9772438" y="7339445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0" name="矩形 509">
                <a:extLst>
                  <a:ext uri="{FF2B5EF4-FFF2-40B4-BE49-F238E27FC236}">
                    <a16:creationId xmlns:a16="http://schemas.microsoft.com/office/drawing/2014/main" id="{D5383AC1-A54A-921B-675B-22E57B64575A}"/>
                  </a:ext>
                </a:extLst>
              </p:cNvPr>
              <p:cNvSpPr/>
              <p:nvPr/>
            </p:nvSpPr>
            <p:spPr>
              <a:xfrm>
                <a:off x="9896019" y="7339444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1" name="矩形 510">
                <a:extLst>
                  <a:ext uri="{FF2B5EF4-FFF2-40B4-BE49-F238E27FC236}">
                    <a16:creationId xmlns:a16="http://schemas.microsoft.com/office/drawing/2014/main" id="{ACE65071-EEC6-3DA1-9997-66901411E172}"/>
                  </a:ext>
                </a:extLst>
              </p:cNvPr>
              <p:cNvSpPr/>
              <p:nvPr/>
            </p:nvSpPr>
            <p:spPr>
              <a:xfrm>
                <a:off x="9772394" y="7831528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2" name="矩形 511">
                <a:extLst>
                  <a:ext uri="{FF2B5EF4-FFF2-40B4-BE49-F238E27FC236}">
                    <a16:creationId xmlns:a16="http://schemas.microsoft.com/office/drawing/2014/main" id="{2272E5F2-B9B1-468F-6FA0-4D26526D336D}"/>
                  </a:ext>
                </a:extLst>
              </p:cNvPr>
              <p:cNvSpPr/>
              <p:nvPr/>
            </p:nvSpPr>
            <p:spPr>
              <a:xfrm>
                <a:off x="9895974" y="7831527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3" name="矩形 512">
                <a:extLst>
                  <a:ext uri="{FF2B5EF4-FFF2-40B4-BE49-F238E27FC236}">
                    <a16:creationId xmlns:a16="http://schemas.microsoft.com/office/drawing/2014/main" id="{0018A627-8055-538D-CB2B-C4778F5314B0}"/>
                  </a:ext>
                </a:extLst>
              </p:cNvPr>
              <p:cNvSpPr/>
              <p:nvPr/>
            </p:nvSpPr>
            <p:spPr>
              <a:xfrm>
                <a:off x="9772438" y="7463024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4" name="矩形 513">
                <a:extLst>
                  <a:ext uri="{FF2B5EF4-FFF2-40B4-BE49-F238E27FC236}">
                    <a16:creationId xmlns:a16="http://schemas.microsoft.com/office/drawing/2014/main" id="{E67CC7FF-5E2A-4FB7-D9B0-1E17E1B836B1}"/>
                  </a:ext>
                </a:extLst>
              </p:cNvPr>
              <p:cNvSpPr/>
              <p:nvPr/>
            </p:nvSpPr>
            <p:spPr>
              <a:xfrm>
                <a:off x="9896019" y="7463024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5" name="矩形 514">
                <a:extLst>
                  <a:ext uri="{FF2B5EF4-FFF2-40B4-BE49-F238E27FC236}">
                    <a16:creationId xmlns:a16="http://schemas.microsoft.com/office/drawing/2014/main" id="{B1AAC8F3-D44A-09D2-BE89-82EF6B438852}"/>
                  </a:ext>
                </a:extLst>
              </p:cNvPr>
              <p:cNvSpPr/>
              <p:nvPr/>
            </p:nvSpPr>
            <p:spPr>
              <a:xfrm>
                <a:off x="9772394" y="7955108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6" name="矩形 515">
                <a:extLst>
                  <a:ext uri="{FF2B5EF4-FFF2-40B4-BE49-F238E27FC236}">
                    <a16:creationId xmlns:a16="http://schemas.microsoft.com/office/drawing/2014/main" id="{19CC2E8B-D199-F053-EC2E-12EA608938A4}"/>
                  </a:ext>
                </a:extLst>
              </p:cNvPr>
              <p:cNvSpPr/>
              <p:nvPr/>
            </p:nvSpPr>
            <p:spPr>
              <a:xfrm>
                <a:off x="9895974" y="7955107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586" name="组合 585">
              <a:extLst>
                <a:ext uri="{FF2B5EF4-FFF2-40B4-BE49-F238E27FC236}">
                  <a16:creationId xmlns:a16="http://schemas.microsoft.com/office/drawing/2014/main" id="{82B2940C-F218-A51C-41E2-C4B2069D1C58}"/>
                </a:ext>
              </a:extLst>
            </p:cNvPr>
            <p:cNvGrpSpPr/>
            <p:nvPr/>
          </p:nvGrpSpPr>
          <p:grpSpPr>
            <a:xfrm>
              <a:off x="8977762" y="7151714"/>
              <a:ext cx="988332" cy="986407"/>
              <a:chOff x="7719094" y="9035915"/>
              <a:chExt cx="988332" cy="986407"/>
            </a:xfrm>
          </p:grpSpPr>
          <p:sp>
            <p:nvSpPr>
              <p:cNvPr id="518" name="矩形 517">
                <a:extLst>
                  <a:ext uri="{FF2B5EF4-FFF2-40B4-BE49-F238E27FC236}">
                    <a16:creationId xmlns:a16="http://schemas.microsoft.com/office/drawing/2014/main" id="{E9DBE68D-91AC-95DF-4F46-57B37089963E}"/>
                  </a:ext>
                </a:extLst>
              </p:cNvPr>
              <p:cNvSpPr/>
              <p:nvPr/>
            </p:nvSpPr>
            <p:spPr>
              <a:xfrm>
                <a:off x="7719138" y="9035916"/>
                <a:ext cx="123581" cy="123581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9" name="矩形 518">
                <a:extLst>
                  <a:ext uri="{FF2B5EF4-FFF2-40B4-BE49-F238E27FC236}">
                    <a16:creationId xmlns:a16="http://schemas.microsoft.com/office/drawing/2014/main" id="{9C415092-0BE6-14BE-F589-D9838EE89DA1}"/>
                  </a:ext>
                </a:extLst>
              </p:cNvPr>
              <p:cNvSpPr/>
              <p:nvPr/>
            </p:nvSpPr>
            <p:spPr>
              <a:xfrm>
                <a:off x="7842719" y="9035916"/>
                <a:ext cx="123581" cy="123581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0" name="矩形 519">
                <a:extLst>
                  <a:ext uri="{FF2B5EF4-FFF2-40B4-BE49-F238E27FC236}">
                    <a16:creationId xmlns:a16="http://schemas.microsoft.com/office/drawing/2014/main" id="{0D52FD4E-A394-8386-3DE9-ECAC0783EA35}"/>
                  </a:ext>
                </a:extLst>
              </p:cNvPr>
              <p:cNvSpPr/>
              <p:nvPr/>
            </p:nvSpPr>
            <p:spPr>
              <a:xfrm>
                <a:off x="7719094" y="9528000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1" name="矩形 520">
                <a:extLst>
                  <a:ext uri="{FF2B5EF4-FFF2-40B4-BE49-F238E27FC236}">
                    <a16:creationId xmlns:a16="http://schemas.microsoft.com/office/drawing/2014/main" id="{0C79A2F5-0352-B817-A564-EA2B901948C3}"/>
                  </a:ext>
                </a:extLst>
              </p:cNvPr>
              <p:cNvSpPr/>
              <p:nvPr/>
            </p:nvSpPr>
            <p:spPr>
              <a:xfrm>
                <a:off x="7842674" y="9527999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2" name="矩形 521">
                <a:extLst>
                  <a:ext uri="{FF2B5EF4-FFF2-40B4-BE49-F238E27FC236}">
                    <a16:creationId xmlns:a16="http://schemas.microsoft.com/office/drawing/2014/main" id="{8E30019E-8B02-071A-CBA4-3EB7F686117C}"/>
                  </a:ext>
                </a:extLst>
              </p:cNvPr>
              <p:cNvSpPr/>
              <p:nvPr/>
            </p:nvSpPr>
            <p:spPr>
              <a:xfrm>
                <a:off x="7719138" y="9159497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3" name="矩形 522">
                <a:extLst>
                  <a:ext uri="{FF2B5EF4-FFF2-40B4-BE49-F238E27FC236}">
                    <a16:creationId xmlns:a16="http://schemas.microsoft.com/office/drawing/2014/main" id="{F2A9343E-F3BD-62EB-CE95-074B8E3439E9}"/>
                  </a:ext>
                </a:extLst>
              </p:cNvPr>
              <p:cNvSpPr/>
              <p:nvPr/>
            </p:nvSpPr>
            <p:spPr>
              <a:xfrm>
                <a:off x="7842719" y="9159496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4" name="矩形 523">
                <a:extLst>
                  <a:ext uri="{FF2B5EF4-FFF2-40B4-BE49-F238E27FC236}">
                    <a16:creationId xmlns:a16="http://schemas.microsoft.com/office/drawing/2014/main" id="{1864C3BA-26E1-5E66-2E14-0CFE37025E79}"/>
                  </a:ext>
                </a:extLst>
              </p:cNvPr>
              <p:cNvSpPr/>
              <p:nvPr/>
            </p:nvSpPr>
            <p:spPr>
              <a:xfrm>
                <a:off x="7719094" y="9651580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5" name="矩形 524">
                <a:extLst>
                  <a:ext uri="{FF2B5EF4-FFF2-40B4-BE49-F238E27FC236}">
                    <a16:creationId xmlns:a16="http://schemas.microsoft.com/office/drawing/2014/main" id="{27008FDB-3255-4096-53A3-759B3EAF702A}"/>
                  </a:ext>
                </a:extLst>
              </p:cNvPr>
              <p:cNvSpPr/>
              <p:nvPr/>
            </p:nvSpPr>
            <p:spPr>
              <a:xfrm>
                <a:off x="7842674" y="9651580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6" name="矩形 525">
                <a:extLst>
                  <a:ext uri="{FF2B5EF4-FFF2-40B4-BE49-F238E27FC236}">
                    <a16:creationId xmlns:a16="http://schemas.microsoft.com/office/drawing/2014/main" id="{52439C32-6053-4F25-E29F-FB5C8EF45946}"/>
                  </a:ext>
                </a:extLst>
              </p:cNvPr>
              <p:cNvSpPr/>
              <p:nvPr/>
            </p:nvSpPr>
            <p:spPr>
              <a:xfrm>
                <a:off x="7719138" y="9283078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7" name="矩形 526">
                <a:extLst>
                  <a:ext uri="{FF2B5EF4-FFF2-40B4-BE49-F238E27FC236}">
                    <a16:creationId xmlns:a16="http://schemas.microsoft.com/office/drawing/2014/main" id="{99CBA434-4164-017B-113D-CD8AA9575293}"/>
                  </a:ext>
                </a:extLst>
              </p:cNvPr>
              <p:cNvSpPr/>
              <p:nvPr/>
            </p:nvSpPr>
            <p:spPr>
              <a:xfrm>
                <a:off x="7842719" y="9283077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8" name="矩形 527">
                <a:extLst>
                  <a:ext uri="{FF2B5EF4-FFF2-40B4-BE49-F238E27FC236}">
                    <a16:creationId xmlns:a16="http://schemas.microsoft.com/office/drawing/2014/main" id="{04611775-7234-8EEF-C9C3-F9AC25E48779}"/>
                  </a:ext>
                </a:extLst>
              </p:cNvPr>
              <p:cNvSpPr/>
              <p:nvPr/>
            </p:nvSpPr>
            <p:spPr>
              <a:xfrm>
                <a:off x="7719094" y="9775161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9" name="矩形 528">
                <a:extLst>
                  <a:ext uri="{FF2B5EF4-FFF2-40B4-BE49-F238E27FC236}">
                    <a16:creationId xmlns:a16="http://schemas.microsoft.com/office/drawing/2014/main" id="{D4C70649-09C2-C02C-9028-0586CA9CE813}"/>
                  </a:ext>
                </a:extLst>
              </p:cNvPr>
              <p:cNvSpPr/>
              <p:nvPr/>
            </p:nvSpPr>
            <p:spPr>
              <a:xfrm>
                <a:off x="7842674" y="9775160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0" name="矩形 529">
                <a:extLst>
                  <a:ext uri="{FF2B5EF4-FFF2-40B4-BE49-F238E27FC236}">
                    <a16:creationId xmlns:a16="http://schemas.microsoft.com/office/drawing/2014/main" id="{A305824F-B646-C570-00BF-8B03AF73A2C0}"/>
                  </a:ext>
                </a:extLst>
              </p:cNvPr>
              <p:cNvSpPr/>
              <p:nvPr/>
            </p:nvSpPr>
            <p:spPr>
              <a:xfrm>
                <a:off x="7719138" y="9406657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1" name="矩形 530">
                <a:extLst>
                  <a:ext uri="{FF2B5EF4-FFF2-40B4-BE49-F238E27FC236}">
                    <a16:creationId xmlns:a16="http://schemas.microsoft.com/office/drawing/2014/main" id="{46F9D43B-2920-87BE-4446-969162890E14}"/>
                  </a:ext>
                </a:extLst>
              </p:cNvPr>
              <p:cNvSpPr/>
              <p:nvPr/>
            </p:nvSpPr>
            <p:spPr>
              <a:xfrm>
                <a:off x="7842719" y="9406657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2" name="矩形 531">
                <a:extLst>
                  <a:ext uri="{FF2B5EF4-FFF2-40B4-BE49-F238E27FC236}">
                    <a16:creationId xmlns:a16="http://schemas.microsoft.com/office/drawing/2014/main" id="{D41708CA-A54D-5D63-2AAA-196CC0D65A94}"/>
                  </a:ext>
                </a:extLst>
              </p:cNvPr>
              <p:cNvSpPr/>
              <p:nvPr/>
            </p:nvSpPr>
            <p:spPr>
              <a:xfrm>
                <a:off x="7719094" y="9898741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3" name="矩形 532">
                <a:extLst>
                  <a:ext uri="{FF2B5EF4-FFF2-40B4-BE49-F238E27FC236}">
                    <a16:creationId xmlns:a16="http://schemas.microsoft.com/office/drawing/2014/main" id="{2FF14509-EB2C-EBE1-A039-B8AB8B6F172B}"/>
                  </a:ext>
                </a:extLst>
              </p:cNvPr>
              <p:cNvSpPr/>
              <p:nvPr/>
            </p:nvSpPr>
            <p:spPr>
              <a:xfrm>
                <a:off x="7842674" y="9898740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4" name="矩形 533">
                <a:extLst>
                  <a:ext uri="{FF2B5EF4-FFF2-40B4-BE49-F238E27FC236}">
                    <a16:creationId xmlns:a16="http://schemas.microsoft.com/office/drawing/2014/main" id="{0DA15179-F9FC-027D-6829-1A6C03DC8684}"/>
                  </a:ext>
                </a:extLst>
              </p:cNvPr>
              <p:cNvSpPr/>
              <p:nvPr/>
            </p:nvSpPr>
            <p:spPr>
              <a:xfrm>
                <a:off x="7966210" y="9035915"/>
                <a:ext cx="123581" cy="123581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5" name="矩形 534">
                <a:extLst>
                  <a:ext uri="{FF2B5EF4-FFF2-40B4-BE49-F238E27FC236}">
                    <a16:creationId xmlns:a16="http://schemas.microsoft.com/office/drawing/2014/main" id="{09BB8A46-949A-FC72-8CD3-A75BBCADCB18}"/>
                  </a:ext>
                </a:extLst>
              </p:cNvPr>
              <p:cNvSpPr/>
              <p:nvPr/>
            </p:nvSpPr>
            <p:spPr>
              <a:xfrm>
                <a:off x="8089791" y="9035915"/>
                <a:ext cx="123581" cy="123581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6" name="矩形 535">
                <a:extLst>
                  <a:ext uri="{FF2B5EF4-FFF2-40B4-BE49-F238E27FC236}">
                    <a16:creationId xmlns:a16="http://schemas.microsoft.com/office/drawing/2014/main" id="{07A81ACB-B68D-45DB-E76F-4E6DE5AE22CB}"/>
                  </a:ext>
                </a:extLst>
              </p:cNvPr>
              <p:cNvSpPr/>
              <p:nvPr/>
            </p:nvSpPr>
            <p:spPr>
              <a:xfrm>
                <a:off x="7966166" y="9527999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7" name="矩形 536">
                <a:extLst>
                  <a:ext uri="{FF2B5EF4-FFF2-40B4-BE49-F238E27FC236}">
                    <a16:creationId xmlns:a16="http://schemas.microsoft.com/office/drawing/2014/main" id="{BAE4D1A0-1670-F234-A646-893401DA8BE4}"/>
                  </a:ext>
                </a:extLst>
              </p:cNvPr>
              <p:cNvSpPr/>
              <p:nvPr/>
            </p:nvSpPr>
            <p:spPr>
              <a:xfrm>
                <a:off x="8089746" y="9527998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8" name="矩形 537">
                <a:extLst>
                  <a:ext uri="{FF2B5EF4-FFF2-40B4-BE49-F238E27FC236}">
                    <a16:creationId xmlns:a16="http://schemas.microsoft.com/office/drawing/2014/main" id="{468BC370-68E6-9500-CDBD-968316E0E81F}"/>
                  </a:ext>
                </a:extLst>
              </p:cNvPr>
              <p:cNvSpPr/>
              <p:nvPr/>
            </p:nvSpPr>
            <p:spPr>
              <a:xfrm>
                <a:off x="7966210" y="9159496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9" name="矩形 538">
                <a:extLst>
                  <a:ext uri="{FF2B5EF4-FFF2-40B4-BE49-F238E27FC236}">
                    <a16:creationId xmlns:a16="http://schemas.microsoft.com/office/drawing/2014/main" id="{F2330F4A-230E-9BA6-6290-896429BD72DE}"/>
                  </a:ext>
                </a:extLst>
              </p:cNvPr>
              <p:cNvSpPr/>
              <p:nvPr/>
            </p:nvSpPr>
            <p:spPr>
              <a:xfrm>
                <a:off x="8089791" y="9159495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0" name="矩形 539">
                <a:extLst>
                  <a:ext uri="{FF2B5EF4-FFF2-40B4-BE49-F238E27FC236}">
                    <a16:creationId xmlns:a16="http://schemas.microsoft.com/office/drawing/2014/main" id="{9EBE8FFE-5DBE-C6F0-6F3E-53DE5002B6FF}"/>
                  </a:ext>
                </a:extLst>
              </p:cNvPr>
              <p:cNvSpPr/>
              <p:nvPr/>
            </p:nvSpPr>
            <p:spPr>
              <a:xfrm>
                <a:off x="7966166" y="9651579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1" name="矩形 540">
                <a:extLst>
                  <a:ext uri="{FF2B5EF4-FFF2-40B4-BE49-F238E27FC236}">
                    <a16:creationId xmlns:a16="http://schemas.microsoft.com/office/drawing/2014/main" id="{E81E0410-2114-D65F-FF7C-C0DC4C5AA9C3}"/>
                  </a:ext>
                </a:extLst>
              </p:cNvPr>
              <p:cNvSpPr/>
              <p:nvPr/>
            </p:nvSpPr>
            <p:spPr>
              <a:xfrm>
                <a:off x="8089746" y="9651579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2" name="矩形 541">
                <a:extLst>
                  <a:ext uri="{FF2B5EF4-FFF2-40B4-BE49-F238E27FC236}">
                    <a16:creationId xmlns:a16="http://schemas.microsoft.com/office/drawing/2014/main" id="{97CE991F-A3D3-545D-07A1-127811A112DD}"/>
                  </a:ext>
                </a:extLst>
              </p:cNvPr>
              <p:cNvSpPr/>
              <p:nvPr/>
            </p:nvSpPr>
            <p:spPr>
              <a:xfrm>
                <a:off x="7966210" y="9283077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3" name="矩形 542">
                <a:extLst>
                  <a:ext uri="{FF2B5EF4-FFF2-40B4-BE49-F238E27FC236}">
                    <a16:creationId xmlns:a16="http://schemas.microsoft.com/office/drawing/2014/main" id="{4E0358FF-2DAC-E714-EBDE-B2E1B229F901}"/>
                  </a:ext>
                </a:extLst>
              </p:cNvPr>
              <p:cNvSpPr/>
              <p:nvPr/>
            </p:nvSpPr>
            <p:spPr>
              <a:xfrm>
                <a:off x="8089791" y="9283076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4" name="矩形 543">
                <a:extLst>
                  <a:ext uri="{FF2B5EF4-FFF2-40B4-BE49-F238E27FC236}">
                    <a16:creationId xmlns:a16="http://schemas.microsoft.com/office/drawing/2014/main" id="{A67135E6-4547-C4D7-C12D-E9E620A665A1}"/>
                  </a:ext>
                </a:extLst>
              </p:cNvPr>
              <p:cNvSpPr/>
              <p:nvPr/>
            </p:nvSpPr>
            <p:spPr>
              <a:xfrm>
                <a:off x="7966166" y="9775160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5" name="矩形 544">
                <a:extLst>
                  <a:ext uri="{FF2B5EF4-FFF2-40B4-BE49-F238E27FC236}">
                    <a16:creationId xmlns:a16="http://schemas.microsoft.com/office/drawing/2014/main" id="{64382EF3-58CB-AAE1-B781-8CCCDB7B36AE}"/>
                  </a:ext>
                </a:extLst>
              </p:cNvPr>
              <p:cNvSpPr/>
              <p:nvPr/>
            </p:nvSpPr>
            <p:spPr>
              <a:xfrm>
                <a:off x="8089746" y="9775159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6" name="矩形 545">
                <a:extLst>
                  <a:ext uri="{FF2B5EF4-FFF2-40B4-BE49-F238E27FC236}">
                    <a16:creationId xmlns:a16="http://schemas.microsoft.com/office/drawing/2014/main" id="{BDEA14A5-CEC7-E0E8-0E6D-58DD26AD5986}"/>
                  </a:ext>
                </a:extLst>
              </p:cNvPr>
              <p:cNvSpPr/>
              <p:nvPr/>
            </p:nvSpPr>
            <p:spPr>
              <a:xfrm>
                <a:off x="7966210" y="9406656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7" name="矩形 546">
                <a:extLst>
                  <a:ext uri="{FF2B5EF4-FFF2-40B4-BE49-F238E27FC236}">
                    <a16:creationId xmlns:a16="http://schemas.microsoft.com/office/drawing/2014/main" id="{1D00F64B-355C-7782-9E26-CF7904E8C695}"/>
                  </a:ext>
                </a:extLst>
              </p:cNvPr>
              <p:cNvSpPr/>
              <p:nvPr/>
            </p:nvSpPr>
            <p:spPr>
              <a:xfrm>
                <a:off x="8089791" y="9406656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8" name="矩形 547">
                <a:extLst>
                  <a:ext uri="{FF2B5EF4-FFF2-40B4-BE49-F238E27FC236}">
                    <a16:creationId xmlns:a16="http://schemas.microsoft.com/office/drawing/2014/main" id="{19F9369A-35DD-D8D3-6F36-55163CAED173}"/>
                  </a:ext>
                </a:extLst>
              </p:cNvPr>
              <p:cNvSpPr/>
              <p:nvPr/>
            </p:nvSpPr>
            <p:spPr>
              <a:xfrm>
                <a:off x="7966166" y="9898740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9" name="矩形 548">
                <a:extLst>
                  <a:ext uri="{FF2B5EF4-FFF2-40B4-BE49-F238E27FC236}">
                    <a16:creationId xmlns:a16="http://schemas.microsoft.com/office/drawing/2014/main" id="{536923EC-F876-E576-CD4D-77903358C41E}"/>
                  </a:ext>
                </a:extLst>
              </p:cNvPr>
              <p:cNvSpPr/>
              <p:nvPr/>
            </p:nvSpPr>
            <p:spPr>
              <a:xfrm>
                <a:off x="8089746" y="9898739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0" name="矩形 549">
                <a:extLst>
                  <a:ext uri="{FF2B5EF4-FFF2-40B4-BE49-F238E27FC236}">
                    <a16:creationId xmlns:a16="http://schemas.microsoft.com/office/drawing/2014/main" id="{B92AAE2E-9FE5-20C4-79D1-937FE2B204AF}"/>
                  </a:ext>
                </a:extLst>
              </p:cNvPr>
              <p:cNvSpPr/>
              <p:nvPr/>
            </p:nvSpPr>
            <p:spPr>
              <a:xfrm>
                <a:off x="8213192" y="9035916"/>
                <a:ext cx="123581" cy="123581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1" name="矩形 550">
                <a:extLst>
                  <a:ext uri="{FF2B5EF4-FFF2-40B4-BE49-F238E27FC236}">
                    <a16:creationId xmlns:a16="http://schemas.microsoft.com/office/drawing/2014/main" id="{555A9CE1-DEF7-D599-AEDC-DD5AE30730E4}"/>
                  </a:ext>
                </a:extLst>
              </p:cNvPr>
              <p:cNvSpPr/>
              <p:nvPr/>
            </p:nvSpPr>
            <p:spPr>
              <a:xfrm>
                <a:off x="8336773" y="9035916"/>
                <a:ext cx="123581" cy="123581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2" name="矩形 551">
                <a:extLst>
                  <a:ext uri="{FF2B5EF4-FFF2-40B4-BE49-F238E27FC236}">
                    <a16:creationId xmlns:a16="http://schemas.microsoft.com/office/drawing/2014/main" id="{3B5C6777-8FF1-8402-E4F7-B49C5D59895E}"/>
                  </a:ext>
                </a:extLst>
              </p:cNvPr>
              <p:cNvSpPr/>
              <p:nvPr/>
            </p:nvSpPr>
            <p:spPr>
              <a:xfrm>
                <a:off x="8213148" y="9528000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3" name="矩形 552">
                <a:extLst>
                  <a:ext uri="{FF2B5EF4-FFF2-40B4-BE49-F238E27FC236}">
                    <a16:creationId xmlns:a16="http://schemas.microsoft.com/office/drawing/2014/main" id="{5CD6EB7D-73DE-3B48-C5BD-889E49DA1CF6}"/>
                  </a:ext>
                </a:extLst>
              </p:cNvPr>
              <p:cNvSpPr/>
              <p:nvPr/>
            </p:nvSpPr>
            <p:spPr>
              <a:xfrm>
                <a:off x="8336728" y="9527999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4" name="矩形 553">
                <a:extLst>
                  <a:ext uri="{FF2B5EF4-FFF2-40B4-BE49-F238E27FC236}">
                    <a16:creationId xmlns:a16="http://schemas.microsoft.com/office/drawing/2014/main" id="{918EA334-9B5B-3232-8217-BCDF3D3F1A48}"/>
                  </a:ext>
                </a:extLst>
              </p:cNvPr>
              <p:cNvSpPr/>
              <p:nvPr/>
            </p:nvSpPr>
            <p:spPr>
              <a:xfrm>
                <a:off x="8213192" y="9159497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5" name="矩形 554">
                <a:extLst>
                  <a:ext uri="{FF2B5EF4-FFF2-40B4-BE49-F238E27FC236}">
                    <a16:creationId xmlns:a16="http://schemas.microsoft.com/office/drawing/2014/main" id="{26950103-AF52-8598-B97C-04D95118FEDF}"/>
                  </a:ext>
                </a:extLst>
              </p:cNvPr>
              <p:cNvSpPr/>
              <p:nvPr/>
            </p:nvSpPr>
            <p:spPr>
              <a:xfrm>
                <a:off x="8336773" y="9159496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6" name="矩形 555">
                <a:extLst>
                  <a:ext uri="{FF2B5EF4-FFF2-40B4-BE49-F238E27FC236}">
                    <a16:creationId xmlns:a16="http://schemas.microsoft.com/office/drawing/2014/main" id="{40867F32-2275-1720-17B8-810030360B1F}"/>
                  </a:ext>
                </a:extLst>
              </p:cNvPr>
              <p:cNvSpPr/>
              <p:nvPr/>
            </p:nvSpPr>
            <p:spPr>
              <a:xfrm>
                <a:off x="8213148" y="9651580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7" name="矩形 556">
                <a:extLst>
                  <a:ext uri="{FF2B5EF4-FFF2-40B4-BE49-F238E27FC236}">
                    <a16:creationId xmlns:a16="http://schemas.microsoft.com/office/drawing/2014/main" id="{F84B51F7-1AA3-FA5C-743E-A9F6776E7359}"/>
                  </a:ext>
                </a:extLst>
              </p:cNvPr>
              <p:cNvSpPr/>
              <p:nvPr/>
            </p:nvSpPr>
            <p:spPr>
              <a:xfrm>
                <a:off x="8336728" y="9651580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8" name="矩形 557">
                <a:extLst>
                  <a:ext uri="{FF2B5EF4-FFF2-40B4-BE49-F238E27FC236}">
                    <a16:creationId xmlns:a16="http://schemas.microsoft.com/office/drawing/2014/main" id="{4B4A457A-4B17-BEA4-78B7-DC7E9BCF7B28}"/>
                  </a:ext>
                </a:extLst>
              </p:cNvPr>
              <p:cNvSpPr/>
              <p:nvPr/>
            </p:nvSpPr>
            <p:spPr>
              <a:xfrm>
                <a:off x="8213192" y="9283078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9" name="矩形 558">
                <a:extLst>
                  <a:ext uri="{FF2B5EF4-FFF2-40B4-BE49-F238E27FC236}">
                    <a16:creationId xmlns:a16="http://schemas.microsoft.com/office/drawing/2014/main" id="{45F828F4-FCCF-B532-9CE9-12FAECCB717C}"/>
                  </a:ext>
                </a:extLst>
              </p:cNvPr>
              <p:cNvSpPr/>
              <p:nvPr/>
            </p:nvSpPr>
            <p:spPr>
              <a:xfrm>
                <a:off x="8336773" y="9283077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0" name="矩形 559">
                <a:extLst>
                  <a:ext uri="{FF2B5EF4-FFF2-40B4-BE49-F238E27FC236}">
                    <a16:creationId xmlns:a16="http://schemas.microsoft.com/office/drawing/2014/main" id="{2E818889-2911-E566-AB79-1B7075833247}"/>
                  </a:ext>
                </a:extLst>
              </p:cNvPr>
              <p:cNvSpPr/>
              <p:nvPr/>
            </p:nvSpPr>
            <p:spPr>
              <a:xfrm>
                <a:off x="8213148" y="9775161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1" name="矩形 560">
                <a:extLst>
                  <a:ext uri="{FF2B5EF4-FFF2-40B4-BE49-F238E27FC236}">
                    <a16:creationId xmlns:a16="http://schemas.microsoft.com/office/drawing/2014/main" id="{DAE30F0C-B819-D5E4-17BA-D338C34BD2C3}"/>
                  </a:ext>
                </a:extLst>
              </p:cNvPr>
              <p:cNvSpPr/>
              <p:nvPr/>
            </p:nvSpPr>
            <p:spPr>
              <a:xfrm>
                <a:off x="8336728" y="9775160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2" name="矩形 561">
                <a:extLst>
                  <a:ext uri="{FF2B5EF4-FFF2-40B4-BE49-F238E27FC236}">
                    <a16:creationId xmlns:a16="http://schemas.microsoft.com/office/drawing/2014/main" id="{88F1AE23-9089-4719-6C52-207995CB2683}"/>
                  </a:ext>
                </a:extLst>
              </p:cNvPr>
              <p:cNvSpPr/>
              <p:nvPr/>
            </p:nvSpPr>
            <p:spPr>
              <a:xfrm>
                <a:off x="8213192" y="9406657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3" name="矩形 562">
                <a:extLst>
                  <a:ext uri="{FF2B5EF4-FFF2-40B4-BE49-F238E27FC236}">
                    <a16:creationId xmlns:a16="http://schemas.microsoft.com/office/drawing/2014/main" id="{78CEFE43-A49F-936F-7B20-6388A2193697}"/>
                  </a:ext>
                </a:extLst>
              </p:cNvPr>
              <p:cNvSpPr/>
              <p:nvPr/>
            </p:nvSpPr>
            <p:spPr>
              <a:xfrm>
                <a:off x="8336773" y="9406657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4" name="矩形 563">
                <a:extLst>
                  <a:ext uri="{FF2B5EF4-FFF2-40B4-BE49-F238E27FC236}">
                    <a16:creationId xmlns:a16="http://schemas.microsoft.com/office/drawing/2014/main" id="{A2A3C44C-0AC4-CABA-F3B7-ED79B75ADA6B}"/>
                  </a:ext>
                </a:extLst>
              </p:cNvPr>
              <p:cNvSpPr/>
              <p:nvPr/>
            </p:nvSpPr>
            <p:spPr>
              <a:xfrm>
                <a:off x="8213148" y="9898741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5" name="矩形 564">
                <a:extLst>
                  <a:ext uri="{FF2B5EF4-FFF2-40B4-BE49-F238E27FC236}">
                    <a16:creationId xmlns:a16="http://schemas.microsoft.com/office/drawing/2014/main" id="{844932CB-90E3-328D-16D3-7BC988A226E2}"/>
                  </a:ext>
                </a:extLst>
              </p:cNvPr>
              <p:cNvSpPr/>
              <p:nvPr/>
            </p:nvSpPr>
            <p:spPr>
              <a:xfrm>
                <a:off x="8336728" y="9898740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6" name="矩形 565">
                <a:extLst>
                  <a:ext uri="{FF2B5EF4-FFF2-40B4-BE49-F238E27FC236}">
                    <a16:creationId xmlns:a16="http://schemas.microsoft.com/office/drawing/2014/main" id="{BAC1E9E8-EFF4-AA7A-57D3-9FAA538FBFF7}"/>
                  </a:ext>
                </a:extLst>
              </p:cNvPr>
              <p:cNvSpPr/>
              <p:nvPr/>
            </p:nvSpPr>
            <p:spPr>
              <a:xfrm>
                <a:off x="8460264" y="9035915"/>
                <a:ext cx="123581" cy="123581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7" name="矩形 566">
                <a:extLst>
                  <a:ext uri="{FF2B5EF4-FFF2-40B4-BE49-F238E27FC236}">
                    <a16:creationId xmlns:a16="http://schemas.microsoft.com/office/drawing/2014/main" id="{A5498DD2-EB07-CDD4-AB0B-9FBE50EC1CFD}"/>
                  </a:ext>
                </a:extLst>
              </p:cNvPr>
              <p:cNvSpPr/>
              <p:nvPr/>
            </p:nvSpPr>
            <p:spPr>
              <a:xfrm>
                <a:off x="8583845" y="9035915"/>
                <a:ext cx="123581" cy="123581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8" name="矩形 567">
                <a:extLst>
                  <a:ext uri="{FF2B5EF4-FFF2-40B4-BE49-F238E27FC236}">
                    <a16:creationId xmlns:a16="http://schemas.microsoft.com/office/drawing/2014/main" id="{23DA8CD0-5CFE-30E6-086A-A917A21613D6}"/>
                  </a:ext>
                </a:extLst>
              </p:cNvPr>
              <p:cNvSpPr/>
              <p:nvPr/>
            </p:nvSpPr>
            <p:spPr>
              <a:xfrm>
                <a:off x="8460220" y="9527999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9" name="矩形 568">
                <a:extLst>
                  <a:ext uri="{FF2B5EF4-FFF2-40B4-BE49-F238E27FC236}">
                    <a16:creationId xmlns:a16="http://schemas.microsoft.com/office/drawing/2014/main" id="{D42E4066-8086-F1E1-C96E-726D3FA59ABA}"/>
                  </a:ext>
                </a:extLst>
              </p:cNvPr>
              <p:cNvSpPr/>
              <p:nvPr/>
            </p:nvSpPr>
            <p:spPr>
              <a:xfrm>
                <a:off x="8583800" y="9527998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0" name="矩形 569">
                <a:extLst>
                  <a:ext uri="{FF2B5EF4-FFF2-40B4-BE49-F238E27FC236}">
                    <a16:creationId xmlns:a16="http://schemas.microsoft.com/office/drawing/2014/main" id="{2CE1CD71-7179-86D6-FA3C-EF2467FE659E}"/>
                  </a:ext>
                </a:extLst>
              </p:cNvPr>
              <p:cNvSpPr/>
              <p:nvPr/>
            </p:nvSpPr>
            <p:spPr>
              <a:xfrm>
                <a:off x="8460264" y="9159496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1" name="矩形 570">
                <a:extLst>
                  <a:ext uri="{FF2B5EF4-FFF2-40B4-BE49-F238E27FC236}">
                    <a16:creationId xmlns:a16="http://schemas.microsoft.com/office/drawing/2014/main" id="{4297DB92-5055-49B1-747A-FF09FB1BB5DD}"/>
                  </a:ext>
                </a:extLst>
              </p:cNvPr>
              <p:cNvSpPr/>
              <p:nvPr/>
            </p:nvSpPr>
            <p:spPr>
              <a:xfrm>
                <a:off x="8583845" y="9159495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2" name="矩形 571">
                <a:extLst>
                  <a:ext uri="{FF2B5EF4-FFF2-40B4-BE49-F238E27FC236}">
                    <a16:creationId xmlns:a16="http://schemas.microsoft.com/office/drawing/2014/main" id="{B96A0E7A-D6CB-6906-AA15-C9D9CFEBFA5E}"/>
                  </a:ext>
                </a:extLst>
              </p:cNvPr>
              <p:cNvSpPr/>
              <p:nvPr/>
            </p:nvSpPr>
            <p:spPr>
              <a:xfrm>
                <a:off x="8460220" y="9651579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3" name="矩形 572">
                <a:extLst>
                  <a:ext uri="{FF2B5EF4-FFF2-40B4-BE49-F238E27FC236}">
                    <a16:creationId xmlns:a16="http://schemas.microsoft.com/office/drawing/2014/main" id="{CF29E3B2-D198-9391-BBF1-EEF81273BA44}"/>
                  </a:ext>
                </a:extLst>
              </p:cNvPr>
              <p:cNvSpPr/>
              <p:nvPr/>
            </p:nvSpPr>
            <p:spPr>
              <a:xfrm>
                <a:off x="8583800" y="9651579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4" name="矩形 573">
                <a:extLst>
                  <a:ext uri="{FF2B5EF4-FFF2-40B4-BE49-F238E27FC236}">
                    <a16:creationId xmlns:a16="http://schemas.microsoft.com/office/drawing/2014/main" id="{16002E58-63A4-B404-7E32-2503898908B3}"/>
                  </a:ext>
                </a:extLst>
              </p:cNvPr>
              <p:cNvSpPr/>
              <p:nvPr/>
            </p:nvSpPr>
            <p:spPr>
              <a:xfrm>
                <a:off x="8460264" y="9283077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5" name="矩形 574">
                <a:extLst>
                  <a:ext uri="{FF2B5EF4-FFF2-40B4-BE49-F238E27FC236}">
                    <a16:creationId xmlns:a16="http://schemas.microsoft.com/office/drawing/2014/main" id="{D8252560-BC76-0D7B-0C91-46A951FADD02}"/>
                  </a:ext>
                </a:extLst>
              </p:cNvPr>
              <p:cNvSpPr/>
              <p:nvPr/>
            </p:nvSpPr>
            <p:spPr>
              <a:xfrm>
                <a:off x="8583845" y="9283076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6" name="矩形 575">
                <a:extLst>
                  <a:ext uri="{FF2B5EF4-FFF2-40B4-BE49-F238E27FC236}">
                    <a16:creationId xmlns:a16="http://schemas.microsoft.com/office/drawing/2014/main" id="{470D8F78-32B2-3A32-947D-F42797D9B273}"/>
                  </a:ext>
                </a:extLst>
              </p:cNvPr>
              <p:cNvSpPr/>
              <p:nvPr/>
            </p:nvSpPr>
            <p:spPr>
              <a:xfrm>
                <a:off x="8460220" y="9775160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7" name="矩形 576">
                <a:extLst>
                  <a:ext uri="{FF2B5EF4-FFF2-40B4-BE49-F238E27FC236}">
                    <a16:creationId xmlns:a16="http://schemas.microsoft.com/office/drawing/2014/main" id="{77A35136-A211-428A-9401-865D4B14947B}"/>
                  </a:ext>
                </a:extLst>
              </p:cNvPr>
              <p:cNvSpPr/>
              <p:nvPr/>
            </p:nvSpPr>
            <p:spPr>
              <a:xfrm>
                <a:off x="8583800" y="9775159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8" name="矩形 577">
                <a:extLst>
                  <a:ext uri="{FF2B5EF4-FFF2-40B4-BE49-F238E27FC236}">
                    <a16:creationId xmlns:a16="http://schemas.microsoft.com/office/drawing/2014/main" id="{C531752D-8635-8FE6-0359-BAA2B6891B64}"/>
                  </a:ext>
                </a:extLst>
              </p:cNvPr>
              <p:cNvSpPr/>
              <p:nvPr/>
            </p:nvSpPr>
            <p:spPr>
              <a:xfrm>
                <a:off x="8460264" y="9406656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9" name="矩形 578">
                <a:extLst>
                  <a:ext uri="{FF2B5EF4-FFF2-40B4-BE49-F238E27FC236}">
                    <a16:creationId xmlns:a16="http://schemas.microsoft.com/office/drawing/2014/main" id="{60D0CD1D-2B37-826E-8FD0-01604617B965}"/>
                  </a:ext>
                </a:extLst>
              </p:cNvPr>
              <p:cNvSpPr/>
              <p:nvPr/>
            </p:nvSpPr>
            <p:spPr>
              <a:xfrm>
                <a:off x="8583845" y="9406656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0" name="矩形 579">
                <a:extLst>
                  <a:ext uri="{FF2B5EF4-FFF2-40B4-BE49-F238E27FC236}">
                    <a16:creationId xmlns:a16="http://schemas.microsoft.com/office/drawing/2014/main" id="{F356D4F5-D0C2-D9A3-7FF4-A67F2AE44771}"/>
                  </a:ext>
                </a:extLst>
              </p:cNvPr>
              <p:cNvSpPr/>
              <p:nvPr/>
            </p:nvSpPr>
            <p:spPr>
              <a:xfrm>
                <a:off x="8460220" y="9898740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1" name="矩形 580">
                <a:extLst>
                  <a:ext uri="{FF2B5EF4-FFF2-40B4-BE49-F238E27FC236}">
                    <a16:creationId xmlns:a16="http://schemas.microsoft.com/office/drawing/2014/main" id="{185927EC-F206-F869-AD73-5109C0A63E95}"/>
                  </a:ext>
                </a:extLst>
              </p:cNvPr>
              <p:cNvSpPr/>
              <p:nvPr/>
            </p:nvSpPr>
            <p:spPr>
              <a:xfrm>
                <a:off x="8583800" y="9898739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cxnSp>
          <p:nvCxnSpPr>
            <p:cNvPr id="583" name="直接连接符 132">
              <a:extLst>
                <a:ext uri="{FF2B5EF4-FFF2-40B4-BE49-F238E27FC236}">
                  <a16:creationId xmlns:a16="http://schemas.microsoft.com/office/drawing/2014/main" id="{85D000AD-03E8-B1B2-6ED8-9EBD3027C5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6995" y="7015096"/>
              <a:ext cx="180226" cy="161511"/>
            </a:xfrm>
            <a:prstGeom prst="line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5" name="文本框 584">
              <a:extLst>
                <a:ext uri="{FF2B5EF4-FFF2-40B4-BE49-F238E27FC236}">
                  <a16:creationId xmlns:a16="http://schemas.microsoft.com/office/drawing/2014/main" id="{4E4BF58F-BF33-6DC9-8B6A-A3D0DFC96F41}"/>
                </a:ext>
              </a:extLst>
            </p:cNvPr>
            <p:cNvSpPr txBox="1"/>
            <p:nvPr/>
          </p:nvSpPr>
          <p:spPr>
            <a:xfrm>
              <a:off x="9180499" y="6778848"/>
              <a:ext cx="749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128</a:t>
              </a:r>
              <a:endParaRPr lang="zh-CN" altLang="en-US" dirty="0"/>
            </a:p>
          </p:txBody>
        </p:sp>
        <p:sp>
          <p:nvSpPr>
            <p:cNvPr id="653" name="文本框 652">
              <a:extLst>
                <a:ext uri="{FF2B5EF4-FFF2-40B4-BE49-F238E27FC236}">
                  <a16:creationId xmlns:a16="http://schemas.microsoft.com/office/drawing/2014/main" id="{F804C226-2DF4-F965-CBBC-721F6A9EB68D}"/>
                </a:ext>
              </a:extLst>
            </p:cNvPr>
            <p:cNvSpPr txBox="1"/>
            <p:nvPr/>
          </p:nvSpPr>
          <p:spPr>
            <a:xfrm>
              <a:off x="8627640" y="7034136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796" name="组合 795">
            <a:extLst>
              <a:ext uri="{FF2B5EF4-FFF2-40B4-BE49-F238E27FC236}">
                <a16:creationId xmlns:a16="http://schemas.microsoft.com/office/drawing/2014/main" id="{EC894D89-6904-0701-01EB-9213EEFCB4AC}"/>
              </a:ext>
            </a:extLst>
          </p:cNvPr>
          <p:cNvGrpSpPr/>
          <p:nvPr/>
        </p:nvGrpSpPr>
        <p:grpSpPr>
          <a:xfrm>
            <a:off x="7188990" y="6808743"/>
            <a:ext cx="1615976" cy="1463816"/>
            <a:chOff x="7434296" y="8891040"/>
            <a:chExt cx="1615976" cy="1463816"/>
          </a:xfrm>
        </p:grpSpPr>
        <p:grpSp>
          <p:nvGrpSpPr>
            <p:cNvPr id="654" name="组合 653">
              <a:extLst>
                <a:ext uri="{FF2B5EF4-FFF2-40B4-BE49-F238E27FC236}">
                  <a16:creationId xmlns:a16="http://schemas.microsoft.com/office/drawing/2014/main" id="{4FDCAB47-01BF-8614-A9F2-418636E6A5CA}"/>
                </a:ext>
              </a:extLst>
            </p:cNvPr>
            <p:cNvGrpSpPr/>
            <p:nvPr/>
          </p:nvGrpSpPr>
          <p:grpSpPr>
            <a:xfrm>
              <a:off x="8061940" y="8968227"/>
              <a:ext cx="988332" cy="986407"/>
              <a:chOff x="8077415" y="4664644"/>
              <a:chExt cx="988332" cy="986407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655" name="矩形 654">
                <a:extLst>
                  <a:ext uri="{FF2B5EF4-FFF2-40B4-BE49-F238E27FC236}">
                    <a16:creationId xmlns:a16="http://schemas.microsoft.com/office/drawing/2014/main" id="{665387A4-FD5E-E474-CFF8-EE7B84FB0068}"/>
                  </a:ext>
                </a:extLst>
              </p:cNvPr>
              <p:cNvSpPr/>
              <p:nvPr/>
            </p:nvSpPr>
            <p:spPr>
              <a:xfrm>
                <a:off x="8077459" y="466464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6" name="矩形 655">
                <a:extLst>
                  <a:ext uri="{FF2B5EF4-FFF2-40B4-BE49-F238E27FC236}">
                    <a16:creationId xmlns:a16="http://schemas.microsoft.com/office/drawing/2014/main" id="{5660D0CB-3D22-C5F9-5231-8C0E61853EE4}"/>
                  </a:ext>
                </a:extLst>
              </p:cNvPr>
              <p:cNvSpPr/>
              <p:nvPr/>
            </p:nvSpPr>
            <p:spPr>
              <a:xfrm>
                <a:off x="8201040" y="466464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7" name="矩形 656">
                <a:extLst>
                  <a:ext uri="{FF2B5EF4-FFF2-40B4-BE49-F238E27FC236}">
                    <a16:creationId xmlns:a16="http://schemas.microsoft.com/office/drawing/2014/main" id="{698709AE-F0E0-784F-D210-D245C4D29DA8}"/>
                  </a:ext>
                </a:extLst>
              </p:cNvPr>
              <p:cNvSpPr/>
              <p:nvPr/>
            </p:nvSpPr>
            <p:spPr>
              <a:xfrm>
                <a:off x="8077415" y="515672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8" name="矩形 657">
                <a:extLst>
                  <a:ext uri="{FF2B5EF4-FFF2-40B4-BE49-F238E27FC236}">
                    <a16:creationId xmlns:a16="http://schemas.microsoft.com/office/drawing/2014/main" id="{0079D4FD-AACB-8263-256D-3C04CDC503DD}"/>
                  </a:ext>
                </a:extLst>
              </p:cNvPr>
              <p:cNvSpPr/>
              <p:nvPr/>
            </p:nvSpPr>
            <p:spPr>
              <a:xfrm>
                <a:off x="8200995" y="515672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9" name="矩形 658">
                <a:extLst>
                  <a:ext uri="{FF2B5EF4-FFF2-40B4-BE49-F238E27FC236}">
                    <a16:creationId xmlns:a16="http://schemas.microsoft.com/office/drawing/2014/main" id="{91EE955E-4E8C-E945-A856-53330D4C9F3D}"/>
                  </a:ext>
                </a:extLst>
              </p:cNvPr>
              <p:cNvSpPr/>
              <p:nvPr/>
            </p:nvSpPr>
            <p:spPr>
              <a:xfrm>
                <a:off x="8077459" y="478822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60" name="矩形 659">
                <a:extLst>
                  <a:ext uri="{FF2B5EF4-FFF2-40B4-BE49-F238E27FC236}">
                    <a16:creationId xmlns:a16="http://schemas.microsoft.com/office/drawing/2014/main" id="{92F7A9A3-6808-83E8-F4BA-0FF43FB923EF}"/>
                  </a:ext>
                </a:extLst>
              </p:cNvPr>
              <p:cNvSpPr/>
              <p:nvPr/>
            </p:nvSpPr>
            <p:spPr>
              <a:xfrm>
                <a:off x="8201040" y="478822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61" name="矩形 660">
                <a:extLst>
                  <a:ext uri="{FF2B5EF4-FFF2-40B4-BE49-F238E27FC236}">
                    <a16:creationId xmlns:a16="http://schemas.microsoft.com/office/drawing/2014/main" id="{1E976B06-01AC-CAA7-C5F3-780B070D089E}"/>
                  </a:ext>
                </a:extLst>
              </p:cNvPr>
              <p:cNvSpPr/>
              <p:nvPr/>
            </p:nvSpPr>
            <p:spPr>
              <a:xfrm>
                <a:off x="8077415" y="528030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62" name="矩形 661">
                <a:extLst>
                  <a:ext uri="{FF2B5EF4-FFF2-40B4-BE49-F238E27FC236}">
                    <a16:creationId xmlns:a16="http://schemas.microsoft.com/office/drawing/2014/main" id="{6D91E5DD-0B80-8905-7C38-47BC03BF2BD5}"/>
                  </a:ext>
                </a:extLst>
              </p:cNvPr>
              <p:cNvSpPr/>
              <p:nvPr/>
            </p:nvSpPr>
            <p:spPr>
              <a:xfrm>
                <a:off x="8200995" y="528030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63" name="矩形 662">
                <a:extLst>
                  <a:ext uri="{FF2B5EF4-FFF2-40B4-BE49-F238E27FC236}">
                    <a16:creationId xmlns:a16="http://schemas.microsoft.com/office/drawing/2014/main" id="{66CA0809-1E1E-B872-41D7-97AA627E2232}"/>
                  </a:ext>
                </a:extLst>
              </p:cNvPr>
              <p:cNvSpPr/>
              <p:nvPr/>
            </p:nvSpPr>
            <p:spPr>
              <a:xfrm>
                <a:off x="8077459" y="4911807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64" name="矩形 663">
                <a:extLst>
                  <a:ext uri="{FF2B5EF4-FFF2-40B4-BE49-F238E27FC236}">
                    <a16:creationId xmlns:a16="http://schemas.microsoft.com/office/drawing/2014/main" id="{A518051E-C8E7-3187-73C7-42F8760347E8}"/>
                  </a:ext>
                </a:extLst>
              </p:cNvPr>
              <p:cNvSpPr/>
              <p:nvPr/>
            </p:nvSpPr>
            <p:spPr>
              <a:xfrm>
                <a:off x="8201040" y="491180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65" name="矩形 664">
                <a:extLst>
                  <a:ext uri="{FF2B5EF4-FFF2-40B4-BE49-F238E27FC236}">
                    <a16:creationId xmlns:a16="http://schemas.microsoft.com/office/drawing/2014/main" id="{05B839A0-82B2-FA4A-A989-3153FB701FA6}"/>
                  </a:ext>
                </a:extLst>
              </p:cNvPr>
              <p:cNvSpPr/>
              <p:nvPr/>
            </p:nvSpPr>
            <p:spPr>
              <a:xfrm>
                <a:off x="8077415" y="540389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66" name="矩形 665">
                <a:extLst>
                  <a:ext uri="{FF2B5EF4-FFF2-40B4-BE49-F238E27FC236}">
                    <a16:creationId xmlns:a16="http://schemas.microsoft.com/office/drawing/2014/main" id="{75E589C4-9516-F4DC-9BD0-F2FCB0694F32}"/>
                  </a:ext>
                </a:extLst>
              </p:cNvPr>
              <p:cNvSpPr/>
              <p:nvPr/>
            </p:nvSpPr>
            <p:spPr>
              <a:xfrm>
                <a:off x="8200995" y="540388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67" name="矩形 666">
                <a:extLst>
                  <a:ext uri="{FF2B5EF4-FFF2-40B4-BE49-F238E27FC236}">
                    <a16:creationId xmlns:a16="http://schemas.microsoft.com/office/drawing/2014/main" id="{4B4877F4-EA7F-75CA-0977-CF272516CAAF}"/>
                  </a:ext>
                </a:extLst>
              </p:cNvPr>
              <p:cNvSpPr/>
              <p:nvPr/>
            </p:nvSpPr>
            <p:spPr>
              <a:xfrm>
                <a:off x="8077459" y="503538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68" name="矩形 667">
                <a:extLst>
                  <a:ext uri="{FF2B5EF4-FFF2-40B4-BE49-F238E27FC236}">
                    <a16:creationId xmlns:a16="http://schemas.microsoft.com/office/drawing/2014/main" id="{7FC802E1-045F-2C7E-1C57-62C2760BD074}"/>
                  </a:ext>
                </a:extLst>
              </p:cNvPr>
              <p:cNvSpPr/>
              <p:nvPr/>
            </p:nvSpPr>
            <p:spPr>
              <a:xfrm>
                <a:off x="8201040" y="503538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69" name="矩形 668">
                <a:extLst>
                  <a:ext uri="{FF2B5EF4-FFF2-40B4-BE49-F238E27FC236}">
                    <a16:creationId xmlns:a16="http://schemas.microsoft.com/office/drawing/2014/main" id="{0176FE0D-0A29-40DD-CC28-099DDEF3F94B}"/>
                  </a:ext>
                </a:extLst>
              </p:cNvPr>
              <p:cNvSpPr/>
              <p:nvPr/>
            </p:nvSpPr>
            <p:spPr>
              <a:xfrm>
                <a:off x="8077415" y="552747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0" name="矩形 669">
                <a:extLst>
                  <a:ext uri="{FF2B5EF4-FFF2-40B4-BE49-F238E27FC236}">
                    <a16:creationId xmlns:a16="http://schemas.microsoft.com/office/drawing/2014/main" id="{23E02820-750E-9A56-97EF-61FD2D8CADDC}"/>
                  </a:ext>
                </a:extLst>
              </p:cNvPr>
              <p:cNvSpPr/>
              <p:nvPr/>
            </p:nvSpPr>
            <p:spPr>
              <a:xfrm>
                <a:off x="8200995" y="552746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1" name="矩形 670">
                <a:extLst>
                  <a:ext uri="{FF2B5EF4-FFF2-40B4-BE49-F238E27FC236}">
                    <a16:creationId xmlns:a16="http://schemas.microsoft.com/office/drawing/2014/main" id="{D9565503-518D-B348-153A-9DEA59152B5E}"/>
                  </a:ext>
                </a:extLst>
              </p:cNvPr>
              <p:cNvSpPr/>
              <p:nvPr/>
            </p:nvSpPr>
            <p:spPr>
              <a:xfrm>
                <a:off x="8324531" y="466464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2" name="矩形 671">
                <a:extLst>
                  <a:ext uri="{FF2B5EF4-FFF2-40B4-BE49-F238E27FC236}">
                    <a16:creationId xmlns:a16="http://schemas.microsoft.com/office/drawing/2014/main" id="{961477BA-628C-1C89-EB90-4ABECDF46D27}"/>
                  </a:ext>
                </a:extLst>
              </p:cNvPr>
              <p:cNvSpPr/>
              <p:nvPr/>
            </p:nvSpPr>
            <p:spPr>
              <a:xfrm>
                <a:off x="8448112" y="466464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3" name="矩形 672">
                <a:extLst>
                  <a:ext uri="{FF2B5EF4-FFF2-40B4-BE49-F238E27FC236}">
                    <a16:creationId xmlns:a16="http://schemas.microsoft.com/office/drawing/2014/main" id="{0A2BC1D7-7AAF-043D-28D3-99961A89C46B}"/>
                  </a:ext>
                </a:extLst>
              </p:cNvPr>
              <p:cNvSpPr/>
              <p:nvPr/>
            </p:nvSpPr>
            <p:spPr>
              <a:xfrm>
                <a:off x="8324487" y="515672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4" name="矩形 673">
                <a:extLst>
                  <a:ext uri="{FF2B5EF4-FFF2-40B4-BE49-F238E27FC236}">
                    <a16:creationId xmlns:a16="http://schemas.microsoft.com/office/drawing/2014/main" id="{F9103A19-CEE1-40EE-8D13-340D172F3DEC}"/>
                  </a:ext>
                </a:extLst>
              </p:cNvPr>
              <p:cNvSpPr/>
              <p:nvPr/>
            </p:nvSpPr>
            <p:spPr>
              <a:xfrm>
                <a:off x="8448067" y="5156727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5" name="矩形 674">
                <a:extLst>
                  <a:ext uri="{FF2B5EF4-FFF2-40B4-BE49-F238E27FC236}">
                    <a16:creationId xmlns:a16="http://schemas.microsoft.com/office/drawing/2014/main" id="{BB58B7AB-40D7-3E08-6AD8-B0D4BFD3D8E0}"/>
                  </a:ext>
                </a:extLst>
              </p:cNvPr>
              <p:cNvSpPr/>
              <p:nvPr/>
            </p:nvSpPr>
            <p:spPr>
              <a:xfrm>
                <a:off x="8324531" y="478822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6" name="矩形 675">
                <a:extLst>
                  <a:ext uri="{FF2B5EF4-FFF2-40B4-BE49-F238E27FC236}">
                    <a16:creationId xmlns:a16="http://schemas.microsoft.com/office/drawing/2014/main" id="{ED099AA9-3F5D-ECBF-E0A7-D0F77A11BFBF}"/>
                  </a:ext>
                </a:extLst>
              </p:cNvPr>
              <p:cNvSpPr/>
              <p:nvPr/>
            </p:nvSpPr>
            <p:spPr>
              <a:xfrm>
                <a:off x="8448112" y="47882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7" name="矩形 676">
                <a:extLst>
                  <a:ext uri="{FF2B5EF4-FFF2-40B4-BE49-F238E27FC236}">
                    <a16:creationId xmlns:a16="http://schemas.microsoft.com/office/drawing/2014/main" id="{3BB0438B-DAD3-2369-DAA9-63125D6FA89A}"/>
                  </a:ext>
                </a:extLst>
              </p:cNvPr>
              <p:cNvSpPr/>
              <p:nvPr/>
            </p:nvSpPr>
            <p:spPr>
              <a:xfrm>
                <a:off x="8324487" y="528030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8" name="矩形 677">
                <a:extLst>
                  <a:ext uri="{FF2B5EF4-FFF2-40B4-BE49-F238E27FC236}">
                    <a16:creationId xmlns:a16="http://schemas.microsoft.com/office/drawing/2014/main" id="{9D12B77B-F5FD-EE24-AF2A-25660D95A4F3}"/>
                  </a:ext>
                </a:extLst>
              </p:cNvPr>
              <p:cNvSpPr/>
              <p:nvPr/>
            </p:nvSpPr>
            <p:spPr>
              <a:xfrm>
                <a:off x="8448067" y="528030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9" name="矩形 678">
                <a:extLst>
                  <a:ext uri="{FF2B5EF4-FFF2-40B4-BE49-F238E27FC236}">
                    <a16:creationId xmlns:a16="http://schemas.microsoft.com/office/drawing/2014/main" id="{2782B16B-4916-3780-B947-FF89EF873E91}"/>
                  </a:ext>
                </a:extLst>
              </p:cNvPr>
              <p:cNvSpPr/>
              <p:nvPr/>
            </p:nvSpPr>
            <p:spPr>
              <a:xfrm>
                <a:off x="8324531" y="491180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80" name="矩形 679">
                <a:extLst>
                  <a:ext uri="{FF2B5EF4-FFF2-40B4-BE49-F238E27FC236}">
                    <a16:creationId xmlns:a16="http://schemas.microsoft.com/office/drawing/2014/main" id="{56FC0670-0776-2A74-D32D-5A32B71F1732}"/>
                  </a:ext>
                </a:extLst>
              </p:cNvPr>
              <p:cNvSpPr/>
              <p:nvPr/>
            </p:nvSpPr>
            <p:spPr>
              <a:xfrm>
                <a:off x="8448112" y="491180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81" name="矩形 680">
                <a:extLst>
                  <a:ext uri="{FF2B5EF4-FFF2-40B4-BE49-F238E27FC236}">
                    <a16:creationId xmlns:a16="http://schemas.microsoft.com/office/drawing/2014/main" id="{5E3B338D-AFE6-F3F5-4945-78B928D52920}"/>
                  </a:ext>
                </a:extLst>
              </p:cNvPr>
              <p:cNvSpPr/>
              <p:nvPr/>
            </p:nvSpPr>
            <p:spPr>
              <a:xfrm>
                <a:off x="8324487" y="540388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82" name="矩形 681">
                <a:extLst>
                  <a:ext uri="{FF2B5EF4-FFF2-40B4-BE49-F238E27FC236}">
                    <a16:creationId xmlns:a16="http://schemas.microsoft.com/office/drawing/2014/main" id="{3B322177-5801-7841-59B1-7A39878B021E}"/>
                  </a:ext>
                </a:extLst>
              </p:cNvPr>
              <p:cNvSpPr/>
              <p:nvPr/>
            </p:nvSpPr>
            <p:spPr>
              <a:xfrm>
                <a:off x="8448067" y="540388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83" name="矩形 682">
                <a:extLst>
                  <a:ext uri="{FF2B5EF4-FFF2-40B4-BE49-F238E27FC236}">
                    <a16:creationId xmlns:a16="http://schemas.microsoft.com/office/drawing/2014/main" id="{B8E3C2F2-F8E8-597A-6411-6D35C2C2B4BB}"/>
                  </a:ext>
                </a:extLst>
              </p:cNvPr>
              <p:cNvSpPr/>
              <p:nvPr/>
            </p:nvSpPr>
            <p:spPr>
              <a:xfrm>
                <a:off x="8324531" y="50353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84" name="矩形 683">
                <a:extLst>
                  <a:ext uri="{FF2B5EF4-FFF2-40B4-BE49-F238E27FC236}">
                    <a16:creationId xmlns:a16="http://schemas.microsoft.com/office/drawing/2014/main" id="{8CCB5219-92C1-84D7-7373-ADAE54B282EF}"/>
                  </a:ext>
                </a:extLst>
              </p:cNvPr>
              <p:cNvSpPr/>
              <p:nvPr/>
            </p:nvSpPr>
            <p:spPr>
              <a:xfrm>
                <a:off x="8448112" y="50353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85" name="矩形 684">
                <a:extLst>
                  <a:ext uri="{FF2B5EF4-FFF2-40B4-BE49-F238E27FC236}">
                    <a16:creationId xmlns:a16="http://schemas.microsoft.com/office/drawing/2014/main" id="{344CD2FA-3603-E53F-062B-02CBEC769F3B}"/>
                  </a:ext>
                </a:extLst>
              </p:cNvPr>
              <p:cNvSpPr/>
              <p:nvPr/>
            </p:nvSpPr>
            <p:spPr>
              <a:xfrm>
                <a:off x="8324487" y="552746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86" name="矩形 685">
                <a:extLst>
                  <a:ext uri="{FF2B5EF4-FFF2-40B4-BE49-F238E27FC236}">
                    <a16:creationId xmlns:a16="http://schemas.microsoft.com/office/drawing/2014/main" id="{D2639205-38A3-05D3-1ACA-87747C3BAC8F}"/>
                  </a:ext>
                </a:extLst>
              </p:cNvPr>
              <p:cNvSpPr/>
              <p:nvPr/>
            </p:nvSpPr>
            <p:spPr>
              <a:xfrm>
                <a:off x="8448067" y="552746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87" name="矩形 686">
                <a:extLst>
                  <a:ext uri="{FF2B5EF4-FFF2-40B4-BE49-F238E27FC236}">
                    <a16:creationId xmlns:a16="http://schemas.microsoft.com/office/drawing/2014/main" id="{082E6539-9313-75C5-2A84-CC450DFD9045}"/>
                  </a:ext>
                </a:extLst>
              </p:cNvPr>
              <p:cNvSpPr/>
              <p:nvPr/>
            </p:nvSpPr>
            <p:spPr>
              <a:xfrm>
                <a:off x="8571513" y="466464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88" name="矩形 687">
                <a:extLst>
                  <a:ext uri="{FF2B5EF4-FFF2-40B4-BE49-F238E27FC236}">
                    <a16:creationId xmlns:a16="http://schemas.microsoft.com/office/drawing/2014/main" id="{22914F84-8A00-0EE2-EA7C-05B173540138}"/>
                  </a:ext>
                </a:extLst>
              </p:cNvPr>
              <p:cNvSpPr/>
              <p:nvPr/>
            </p:nvSpPr>
            <p:spPr>
              <a:xfrm>
                <a:off x="8695094" y="466464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89" name="矩形 688">
                <a:extLst>
                  <a:ext uri="{FF2B5EF4-FFF2-40B4-BE49-F238E27FC236}">
                    <a16:creationId xmlns:a16="http://schemas.microsoft.com/office/drawing/2014/main" id="{D436DFAA-7F27-93FF-6F70-D517DBCF81F2}"/>
                  </a:ext>
                </a:extLst>
              </p:cNvPr>
              <p:cNvSpPr/>
              <p:nvPr/>
            </p:nvSpPr>
            <p:spPr>
              <a:xfrm>
                <a:off x="8571469" y="515672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90" name="矩形 689">
                <a:extLst>
                  <a:ext uri="{FF2B5EF4-FFF2-40B4-BE49-F238E27FC236}">
                    <a16:creationId xmlns:a16="http://schemas.microsoft.com/office/drawing/2014/main" id="{EAF0C85E-8115-816B-3638-422756033627}"/>
                  </a:ext>
                </a:extLst>
              </p:cNvPr>
              <p:cNvSpPr/>
              <p:nvPr/>
            </p:nvSpPr>
            <p:spPr>
              <a:xfrm>
                <a:off x="8695049" y="515672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91" name="矩形 690">
                <a:extLst>
                  <a:ext uri="{FF2B5EF4-FFF2-40B4-BE49-F238E27FC236}">
                    <a16:creationId xmlns:a16="http://schemas.microsoft.com/office/drawing/2014/main" id="{2513ED00-F123-C929-58AC-EFFCAD18075F}"/>
                  </a:ext>
                </a:extLst>
              </p:cNvPr>
              <p:cNvSpPr/>
              <p:nvPr/>
            </p:nvSpPr>
            <p:spPr>
              <a:xfrm>
                <a:off x="8571513" y="478822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92" name="矩形 691">
                <a:extLst>
                  <a:ext uri="{FF2B5EF4-FFF2-40B4-BE49-F238E27FC236}">
                    <a16:creationId xmlns:a16="http://schemas.microsoft.com/office/drawing/2014/main" id="{6B00EF5A-ECA4-025C-0B3A-A31F5C7F169E}"/>
                  </a:ext>
                </a:extLst>
              </p:cNvPr>
              <p:cNvSpPr/>
              <p:nvPr/>
            </p:nvSpPr>
            <p:spPr>
              <a:xfrm>
                <a:off x="8695094" y="478822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93" name="矩形 692">
                <a:extLst>
                  <a:ext uri="{FF2B5EF4-FFF2-40B4-BE49-F238E27FC236}">
                    <a16:creationId xmlns:a16="http://schemas.microsoft.com/office/drawing/2014/main" id="{F1297743-A7DA-273E-3D65-63E8EAF27234}"/>
                  </a:ext>
                </a:extLst>
              </p:cNvPr>
              <p:cNvSpPr/>
              <p:nvPr/>
            </p:nvSpPr>
            <p:spPr>
              <a:xfrm>
                <a:off x="8571469" y="528030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94" name="矩形 693">
                <a:extLst>
                  <a:ext uri="{FF2B5EF4-FFF2-40B4-BE49-F238E27FC236}">
                    <a16:creationId xmlns:a16="http://schemas.microsoft.com/office/drawing/2014/main" id="{92FA5DBC-982D-B67F-BFDC-D8DBD58F6396}"/>
                  </a:ext>
                </a:extLst>
              </p:cNvPr>
              <p:cNvSpPr/>
              <p:nvPr/>
            </p:nvSpPr>
            <p:spPr>
              <a:xfrm>
                <a:off x="8695049" y="528030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95" name="矩形 694">
                <a:extLst>
                  <a:ext uri="{FF2B5EF4-FFF2-40B4-BE49-F238E27FC236}">
                    <a16:creationId xmlns:a16="http://schemas.microsoft.com/office/drawing/2014/main" id="{289D675D-1898-E765-3215-0F8AD4367DDF}"/>
                  </a:ext>
                </a:extLst>
              </p:cNvPr>
              <p:cNvSpPr/>
              <p:nvPr/>
            </p:nvSpPr>
            <p:spPr>
              <a:xfrm>
                <a:off x="8571513" y="4911807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96" name="矩形 695">
                <a:extLst>
                  <a:ext uri="{FF2B5EF4-FFF2-40B4-BE49-F238E27FC236}">
                    <a16:creationId xmlns:a16="http://schemas.microsoft.com/office/drawing/2014/main" id="{940942C0-ECAE-692C-453A-37EC54F2A411}"/>
                  </a:ext>
                </a:extLst>
              </p:cNvPr>
              <p:cNvSpPr/>
              <p:nvPr/>
            </p:nvSpPr>
            <p:spPr>
              <a:xfrm>
                <a:off x="8695094" y="491180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97" name="矩形 696">
                <a:extLst>
                  <a:ext uri="{FF2B5EF4-FFF2-40B4-BE49-F238E27FC236}">
                    <a16:creationId xmlns:a16="http://schemas.microsoft.com/office/drawing/2014/main" id="{0EE4209B-67C0-77F9-9C3B-2254045C9FB6}"/>
                  </a:ext>
                </a:extLst>
              </p:cNvPr>
              <p:cNvSpPr/>
              <p:nvPr/>
            </p:nvSpPr>
            <p:spPr>
              <a:xfrm>
                <a:off x="8571469" y="540389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98" name="矩形 697">
                <a:extLst>
                  <a:ext uri="{FF2B5EF4-FFF2-40B4-BE49-F238E27FC236}">
                    <a16:creationId xmlns:a16="http://schemas.microsoft.com/office/drawing/2014/main" id="{B29AAE1E-1339-C28F-410A-003A5F07402A}"/>
                  </a:ext>
                </a:extLst>
              </p:cNvPr>
              <p:cNvSpPr/>
              <p:nvPr/>
            </p:nvSpPr>
            <p:spPr>
              <a:xfrm>
                <a:off x="8695049" y="540388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99" name="矩形 698">
                <a:extLst>
                  <a:ext uri="{FF2B5EF4-FFF2-40B4-BE49-F238E27FC236}">
                    <a16:creationId xmlns:a16="http://schemas.microsoft.com/office/drawing/2014/main" id="{22F317CE-1953-0CFC-6556-90E527548200}"/>
                  </a:ext>
                </a:extLst>
              </p:cNvPr>
              <p:cNvSpPr/>
              <p:nvPr/>
            </p:nvSpPr>
            <p:spPr>
              <a:xfrm>
                <a:off x="8571513" y="503538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00" name="矩形 699">
                <a:extLst>
                  <a:ext uri="{FF2B5EF4-FFF2-40B4-BE49-F238E27FC236}">
                    <a16:creationId xmlns:a16="http://schemas.microsoft.com/office/drawing/2014/main" id="{D966F62A-90E2-5E28-BB64-F5D6295B4378}"/>
                  </a:ext>
                </a:extLst>
              </p:cNvPr>
              <p:cNvSpPr/>
              <p:nvPr/>
            </p:nvSpPr>
            <p:spPr>
              <a:xfrm>
                <a:off x="8695094" y="503538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01" name="矩形 700">
                <a:extLst>
                  <a:ext uri="{FF2B5EF4-FFF2-40B4-BE49-F238E27FC236}">
                    <a16:creationId xmlns:a16="http://schemas.microsoft.com/office/drawing/2014/main" id="{5C82A19C-560A-94FD-7633-DEE28D737332}"/>
                  </a:ext>
                </a:extLst>
              </p:cNvPr>
              <p:cNvSpPr/>
              <p:nvPr/>
            </p:nvSpPr>
            <p:spPr>
              <a:xfrm>
                <a:off x="8571469" y="552747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02" name="矩形 701">
                <a:extLst>
                  <a:ext uri="{FF2B5EF4-FFF2-40B4-BE49-F238E27FC236}">
                    <a16:creationId xmlns:a16="http://schemas.microsoft.com/office/drawing/2014/main" id="{D5607DD8-080E-B752-DD09-DB220E04D43B}"/>
                  </a:ext>
                </a:extLst>
              </p:cNvPr>
              <p:cNvSpPr/>
              <p:nvPr/>
            </p:nvSpPr>
            <p:spPr>
              <a:xfrm>
                <a:off x="8695049" y="552746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03" name="矩形 702">
                <a:extLst>
                  <a:ext uri="{FF2B5EF4-FFF2-40B4-BE49-F238E27FC236}">
                    <a16:creationId xmlns:a16="http://schemas.microsoft.com/office/drawing/2014/main" id="{9671FE4C-766C-947F-A7BD-C7570076C1B2}"/>
                  </a:ext>
                </a:extLst>
              </p:cNvPr>
              <p:cNvSpPr/>
              <p:nvPr/>
            </p:nvSpPr>
            <p:spPr>
              <a:xfrm>
                <a:off x="8818585" y="466464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04" name="矩形 703">
                <a:extLst>
                  <a:ext uri="{FF2B5EF4-FFF2-40B4-BE49-F238E27FC236}">
                    <a16:creationId xmlns:a16="http://schemas.microsoft.com/office/drawing/2014/main" id="{2B549A68-EAC9-95DB-F998-0587AEBD0B0A}"/>
                  </a:ext>
                </a:extLst>
              </p:cNvPr>
              <p:cNvSpPr/>
              <p:nvPr/>
            </p:nvSpPr>
            <p:spPr>
              <a:xfrm>
                <a:off x="8942166" y="466464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05" name="矩形 704">
                <a:extLst>
                  <a:ext uri="{FF2B5EF4-FFF2-40B4-BE49-F238E27FC236}">
                    <a16:creationId xmlns:a16="http://schemas.microsoft.com/office/drawing/2014/main" id="{C3E17A9E-272B-1512-D0BD-060B818D7A62}"/>
                  </a:ext>
                </a:extLst>
              </p:cNvPr>
              <p:cNvSpPr/>
              <p:nvPr/>
            </p:nvSpPr>
            <p:spPr>
              <a:xfrm>
                <a:off x="8818541" y="515672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06" name="矩形 705">
                <a:extLst>
                  <a:ext uri="{FF2B5EF4-FFF2-40B4-BE49-F238E27FC236}">
                    <a16:creationId xmlns:a16="http://schemas.microsoft.com/office/drawing/2014/main" id="{D3D18614-4A6C-D0DD-8461-414C54799C4E}"/>
                  </a:ext>
                </a:extLst>
              </p:cNvPr>
              <p:cNvSpPr/>
              <p:nvPr/>
            </p:nvSpPr>
            <p:spPr>
              <a:xfrm>
                <a:off x="8942121" y="5156727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07" name="矩形 706">
                <a:extLst>
                  <a:ext uri="{FF2B5EF4-FFF2-40B4-BE49-F238E27FC236}">
                    <a16:creationId xmlns:a16="http://schemas.microsoft.com/office/drawing/2014/main" id="{D63EE05A-9EB3-D479-A3FF-FD545B8F6F05}"/>
                  </a:ext>
                </a:extLst>
              </p:cNvPr>
              <p:cNvSpPr/>
              <p:nvPr/>
            </p:nvSpPr>
            <p:spPr>
              <a:xfrm>
                <a:off x="8818585" y="478822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08" name="矩形 707">
                <a:extLst>
                  <a:ext uri="{FF2B5EF4-FFF2-40B4-BE49-F238E27FC236}">
                    <a16:creationId xmlns:a16="http://schemas.microsoft.com/office/drawing/2014/main" id="{14166CEF-32DD-568A-25CD-92333C45789C}"/>
                  </a:ext>
                </a:extLst>
              </p:cNvPr>
              <p:cNvSpPr/>
              <p:nvPr/>
            </p:nvSpPr>
            <p:spPr>
              <a:xfrm>
                <a:off x="8942166" y="47882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09" name="矩形 708">
                <a:extLst>
                  <a:ext uri="{FF2B5EF4-FFF2-40B4-BE49-F238E27FC236}">
                    <a16:creationId xmlns:a16="http://schemas.microsoft.com/office/drawing/2014/main" id="{6B13F153-8147-BA8D-E24A-CF221510EAA9}"/>
                  </a:ext>
                </a:extLst>
              </p:cNvPr>
              <p:cNvSpPr/>
              <p:nvPr/>
            </p:nvSpPr>
            <p:spPr>
              <a:xfrm>
                <a:off x="8818541" y="528030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10" name="矩形 709">
                <a:extLst>
                  <a:ext uri="{FF2B5EF4-FFF2-40B4-BE49-F238E27FC236}">
                    <a16:creationId xmlns:a16="http://schemas.microsoft.com/office/drawing/2014/main" id="{DB93B2A4-4D21-D002-A9A7-251EC025C0F6}"/>
                  </a:ext>
                </a:extLst>
              </p:cNvPr>
              <p:cNvSpPr/>
              <p:nvPr/>
            </p:nvSpPr>
            <p:spPr>
              <a:xfrm>
                <a:off x="8942121" y="528030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11" name="矩形 710">
                <a:extLst>
                  <a:ext uri="{FF2B5EF4-FFF2-40B4-BE49-F238E27FC236}">
                    <a16:creationId xmlns:a16="http://schemas.microsoft.com/office/drawing/2014/main" id="{4C4EC735-8EBE-54C5-5A4C-67DA9C1A8604}"/>
                  </a:ext>
                </a:extLst>
              </p:cNvPr>
              <p:cNvSpPr/>
              <p:nvPr/>
            </p:nvSpPr>
            <p:spPr>
              <a:xfrm>
                <a:off x="8818585" y="491180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12" name="矩形 711">
                <a:extLst>
                  <a:ext uri="{FF2B5EF4-FFF2-40B4-BE49-F238E27FC236}">
                    <a16:creationId xmlns:a16="http://schemas.microsoft.com/office/drawing/2014/main" id="{B988E3F9-47A6-D976-EEA9-8015CC62AF85}"/>
                  </a:ext>
                </a:extLst>
              </p:cNvPr>
              <p:cNvSpPr/>
              <p:nvPr/>
            </p:nvSpPr>
            <p:spPr>
              <a:xfrm>
                <a:off x="8942166" y="491180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13" name="矩形 712">
                <a:extLst>
                  <a:ext uri="{FF2B5EF4-FFF2-40B4-BE49-F238E27FC236}">
                    <a16:creationId xmlns:a16="http://schemas.microsoft.com/office/drawing/2014/main" id="{DB8070BB-34EC-A9B5-EF1D-FDA991BC6B07}"/>
                  </a:ext>
                </a:extLst>
              </p:cNvPr>
              <p:cNvSpPr/>
              <p:nvPr/>
            </p:nvSpPr>
            <p:spPr>
              <a:xfrm>
                <a:off x="8818541" y="540388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14" name="矩形 713">
                <a:extLst>
                  <a:ext uri="{FF2B5EF4-FFF2-40B4-BE49-F238E27FC236}">
                    <a16:creationId xmlns:a16="http://schemas.microsoft.com/office/drawing/2014/main" id="{C98DFFF5-CAB4-A7F3-0804-4B7E8265BFA8}"/>
                  </a:ext>
                </a:extLst>
              </p:cNvPr>
              <p:cNvSpPr/>
              <p:nvPr/>
            </p:nvSpPr>
            <p:spPr>
              <a:xfrm>
                <a:off x="8942121" y="540388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15" name="矩形 714">
                <a:extLst>
                  <a:ext uri="{FF2B5EF4-FFF2-40B4-BE49-F238E27FC236}">
                    <a16:creationId xmlns:a16="http://schemas.microsoft.com/office/drawing/2014/main" id="{0CB98D9B-46AB-98F6-42CC-0EE908486A9A}"/>
                  </a:ext>
                </a:extLst>
              </p:cNvPr>
              <p:cNvSpPr/>
              <p:nvPr/>
            </p:nvSpPr>
            <p:spPr>
              <a:xfrm>
                <a:off x="8818585" y="50353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16" name="矩形 715">
                <a:extLst>
                  <a:ext uri="{FF2B5EF4-FFF2-40B4-BE49-F238E27FC236}">
                    <a16:creationId xmlns:a16="http://schemas.microsoft.com/office/drawing/2014/main" id="{3BE3474A-1E44-AF1B-9A42-6B9D7399467A}"/>
                  </a:ext>
                </a:extLst>
              </p:cNvPr>
              <p:cNvSpPr/>
              <p:nvPr/>
            </p:nvSpPr>
            <p:spPr>
              <a:xfrm>
                <a:off x="8942166" y="50353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17" name="矩形 716">
                <a:extLst>
                  <a:ext uri="{FF2B5EF4-FFF2-40B4-BE49-F238E27FC236}">
                    <a16:creationId xmlns:a16="http://schemas.microsoft.com/office/drawing/2014/main" id="{369AB1CB-0044-9EA0-5524-3F758C6AE6A9}"/>
                  </a:ext>
                </a:extLst>
              </p:cNvPr>
              <p:cNvSpPr/>
              <p:nvPr/>
            </p:nvSpPr>
            <p:spPr>
              <a:xfrm>
                <a:off x="8818541" y="552746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18" name="矩形 717">
                <a:extLst>
                  <a:ext uri="{FF2B5EF4-FFF2-40B4-BE49-F238E27FC236}">
                    <a16:creationId xmlns:a16="http://schemas.microsoft.com/office/drawing/2014/main" id="{6CBAAAEF-08DB-8974-680A-F59378E987A2}"/>
                  </a:ext>
                </a:extLst>
              </p:cNvPr>
              <p:cNvSpPr/>
              <p:nvPr/>
            </p:nvSpPr>
            <p:spPr>
              <a:xfrm>
                <a:off x="8942121" y="552746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719" name="组合 718">
              <a:extLst>
                <a:ext uri="{FF2B5EF4-FFF2-40B4-BE49-F238E27FC236}">
                  <a16:creationId xmlns:a16="http://schemas.microsoft.com/office/drawing/2014/main" id="{2A327BD3-6874-1AE4-5F8D-A6D1CC81268E}"/>
                </a:ext>
              </a:extLst>
            </p:cNvPr>
            <p:cNvGrpSpPr/>
            <p:nvPr/>
          </p:nvGrpSpPr>
          <p:grpSpPr>
            <a:xfrm>
              <a:off x="7977780" y="9045889"/>
              <a:ext cx="988332" cy="986407"/>
              <a:chOff x="6539691" y="3898439"/>
              <a:chExt cx="988332" cy="986407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720" name="矩形 719">
                <a:extLst>
                  <a:ext uri="{FF2B5EF4-FFF2-40B4-BE49-F238E27FC236}">
                    <a16:creationId xmlns:a16="http://schemas.microsoft.com/office/drawing/2014/main" id="{9B5C7DB8-59BF-4616-0ED1-0101CA6D032C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21" name="矩形 720">
                <a:extLst>
                  <a:ext uri="{FF2B5EF4-FFF2-40B4-BE49-F238E27FC236}">
                    <a16:creationId xmlns:a16="http://schemas.microsoft.com/office/drawing/2014/main" id="{28DC60C4-7165-11B5-6C26-C2D8405A7511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22" name="矩形 721">
                <a:extLst>
                  <a:ext uri="{FF2B5EF4-FFF2-40B4-BE49-F238E27FC236}">
                    <a16:creationId xmlns:a16="http://schemas.microsoft.com/office/drawing/2014/main" id="{2154CC43-86A1-2BD0-0B7A-5D7B09D8AB46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23" name="矩形 722">
                <a:extLst>
                  <a:ext uri="{FF2B5EF4-FFF2-40B4-BE49-F238E27FC236}">
                    <a16:creationId xmlns:a16="http://schemas.microsoft.com/office/drawing/2014/main" id="{C82A5497-E73A-7E1A-1344-D62ED6696BD9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24" name="矩形 723">
                <a:extLst>
                  <a:ext uri="{FF2B5EF4-FFF2-40B4-BE49-F238E27FC236}">
                    <a16:creationId xmlns:a16="http://schemas.microsoft.com/office/drawing/2014/main" id="{0929C553-7C63-06FE-AEB6-E1347BC1076B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25" name="矩形 724">
                <a:extLst>
                  <a:ext uri="{FF2B5EF4-FFF2-40B4-BE49-F238E27FC236}">
                    <a16:creationId xmlns:a16="http://schemas.microsoft.com/office/drawing/2014/main" id="{34AC2E13-EAB5-9BE0-AF6A-0D328D30A735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26" name="矩形 725">
                <a:extLst>
                  <a:ext uri="{FF2B5EF4-FFF2-40B4-BE49-F238E27FC236}">
                    <a16:creationId xmlns:a16="http://schemas.microsoft.com/office/drawing/2014/main" id="{91B12791-F310-7B29-993D-0D634C350DF7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27" name="矩形 726">
                <a:extLst>
                  <a:ext uri="{FF2B5EF4-FFF2-40B4-BE49-F238E27FC236}">
                    <a16:creationId xmlns:a16="http://schemas.microsoft.com/office/drawing/2014/main" id="{602E019C-6D89-6E9A-7B5C-B291F57D07A3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28" name="矩形 727">
                <a:extLst>
                  <a:ext uri="{FF2B5EF4-FFF2-40B4-BE49-F238E27FC236}">
                    <a16:creationId xmlns:a16="http://schemas.microsoft.com/office/drawing/2014/main" id="{E3C1C4FC-92DB-44DE-2E78-464FD1217CCA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29" name="矩形 728">
                <a:extLst>
                  <a:ext uri="{FF2B5EF4-FFF2-40B4-BE49-F238E27FC236}">
                    <a16:creationId xmlns:a16="http://schemas.microsoft.com/office/drawing/2014/main" id="{83035E74-C8EA-5D85-EDB6-3DDE0E078976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0" name="矩形 729">
                <a:extLst>
                  <a:ext uri="{FF2B5EF4-FFF2-40B4-BE49-F238E27FC236}">
                    <a16:creationId xmlns:a16="http://schemas.microsoft.com/office/drawing/2014/main" id="{B17A04C1-E4A7-8513-3ED0-32057F7A1FFE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1" name="矩形 730">
                <a:extLst>
                  <a:ext uri="{FF2B5EF4-FFF2-40B4-BE49-F238E27FC236}">
                    <a16:creationId xmlns:a16="http://schemas.microsoft.com/office/drawing/2014/main" id="{84E4CE28-271D-6D51-EE42-E69D68CD1B7B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2" name="矩形 731">
                <a:extLst>
                  <a:ext uri="{FF2B5EF4-FFF2-40B4-BE49-F238E27FC236}">
                    <a16:creationId xmlns:a16="http://schemas.microsoft.com/office/drawing/2014/main" id="{29C32624-20C8-E30E-4FC3-2BDDA16FFD8D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3" name="矩形 732">
                <a:extLst>
                  <a:ext uri="{FF2B5EF4-FFF2-40B4-BE49-F238E27FC236}">
                    <a16:creationId xmlns:a16="http://schemas.microsoft.com/office/drawing/2014/main" id="{F1BE2D17-DA35-B8D4-430B-72094CEFFE74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4" name="矩形 733">
                <a:extLst>
                  <a:ext uri="{FF2B5EF4-FFF2-40B4-BE49-F238E27FC236}">
                    <a16:creationId xmlns:a16="http://schemas.microsoft.com/office/drawing/2014/main" id="{08349962-DD42-8904-7DC4-A55CF465A8AF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5" name="矩形 734">
                <a:extLst>
                  <a:ext uri="{FF2B5EF4-FFF2-40B4-BE49-F238E27FC236}">
                    <a16:creationId xmlns:a16="http://schemas.microsoft.com/office/drawing/2014/main" id="{DABF45B7-2606-648D-174A-1562E1505511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6" name="矩形 735">
                <a:extLst>
                  <a:ext uri="{FF2B5EF4-FFF2-40B4-BE49-F238E27FC236}">
                    <a16:creationId xmlns:a16="http://schemas.microsoft.com/office/drawing/2014/main" id="{DD3EEFA2-C34E-656B-5B2D-B04EC1AAECD3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7" name="矩形 736">
                <a:extLst>
                  <a:ext uri="{FF2B5EF4-FFF2-40B4-BE49-F238E27FC236}">
                    <a16:creationId xmlns:a16="http://schemas.microsoft.com/office/drawing/2014/main" id="{2B91C22B-3CED-E341-90A5-5721F2968BC6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8" name="矩形 737">
                <a:extLst>
                  <a:ext uri="{FF2B5EF4-FFF2-40B4-BE49-F238E27FC236}">
                    <a16:creationId xmlns:a16="http://schemas.microsoft.com/office/drawing/2014/main" id="{CE14AE8F-6A69-996B-8DF1-EE69EF5E3DDA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9" name="矩形 738">
                <a:extLst>
                  <a:ext uri="{FF2B5EF4-FFF2-40B4-BE49-F238E27FC236}">
                    <a16:creationId xmlns:a16="http://schemas.microsoft.com/office/drawing/2014/main" id="{0FDEF765-F236-D7F9-D899-06B1410FCAC1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40" name="矩形 739">
                <a:extLst>
                  <a:ext uri="{FF2B5EF4-FFF2-40B4-BE49-F238E27FC236}">
                    <a16:creationId xmlns:a16="http://schemas.microsoft.com/office/drawing/2014/main" id="{076AA3F2-862E-7E40-BF54-610FF6242B19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41" name="矩形 740">
                <a:extLst>
                  <a:ext uri="{FF2B5EF4-FFF2-40B4-BE49-F238E27FC236}">
                    <a16:creationId xmlns:a16="http://schemas.microsoft.com/office/drawing/2014/main" id="{32A31ACF-F1AB-0EE4-8D41-6EC5282F4FB6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42" name="矩形 741">
                <a:extLst>
                  <a:ext uri="{FF2B5EF4-FFF2-40B4-BE49-F238E27FC236}">
                    <a16:creationId xmlns:a16="http://schemas.microsoft.com/office/drawing/2014/main" id="{D6814E4A-9F6B-922F-FF86-814286A38C0B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43" name="矩形 742">
                <a:extLst>
                  <a:ext uri="{FF2B5EF4-FFF2-40B4-BE49-F238E27FC236}">
                    <a16:creationId xmlns:a16="http://schemas.microsoft.com/office/drawing/2014/main" id="{1E51958D-386D-F09F-82F0-E92941DCF414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44" name="矩形 743">
                <a:extLst>
                  <a:ext uri="{FF2B5EF4-FFF2-40B4-BE49-F238E27FC236}">
                    <a16:creationId xmlns:a16="http://schemas.microsoft.com/office/drawing/2014/main" id="{77A8A6E3-0943-2566-6FC5-6875D2DC23EA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45" name="矩形 744">
                <a:extLst>
                  <a:ext uri="{FF2B5EF4-FFF2-40B4-BE49-F238E27FC236}">
                    <a16:creationId xmlns:a16="http://schemas.microsoft.com/office/drawing/2014/main" id="{3F158764-6B6A-B7F7-8620-ACE10D772C37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46" name="矩形 745">
                <a:extLst>
                  <a:ext uri="{FF2B5EF4-FFF2-40B4-BE49-F238E27FC236}">
                    <a16:creationId xmlns:a16="http://schemas.microsoft.com/office/drawing/2014/main" id="{82B4FDCD-1162-6A84-0546-4CE0B283F556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47" name="矩形 746">
                <a:extLst>
                  <a:ext uri="{FF2B5EF4-FFF2-40B4-BE49-F238E27FC236}">
                    <a16:creationId xmlns:a16="http://schemas.microsoft.com/office/drawing/2014/main" id="{410A6DFB-2BC5-3133-CB1B-EB8DC523E6D5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48" name="矩形 747">
                <a:extLst>
                  <a:ext uri="{FF2B5EF4-FFF2-40B4-BE49-F238E27FC236}">
                    <a16:creationId xmlns:a16="http://schemas.microsoft.com/office/drawing/2014/main" id="{6C377F08-096F-33D1-FA55-0253A2A7BBC9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49" name="矩形 748">
                <a:extLst>
                  <a:ext uri="{FF2B5EF4-FFF2-40B4-BE49-F238E27FC236}">
                    <a16:creationId xmlns:a16="http://schemas.microsoft.com/office/drawing/2014/main" id="{A8177182-40B4-D2D1-069E-AE42C756EF34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50" name="矩形 749">
                <a:extLst>
                  <a:ext uri="{FF2B5EF4-FFF2-40B4-BE49-F238E27FC236}">
                    <a16:creationId xmlns:a16="http://schemas.microsoft.com/office/drawing/2014/main" id="{CEEA1344-2DE1-4DFA-E4D4-251EEDCF142A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51" name="矩形 750">
                <a:extLst>
                  <a:ext uri="{FF2B5EF4-FFF2-40B4-BE49-F238E27FC236}">
                    <a16:creationId xmlns:a16="http://schemas.microsoft.com/office/drawing/2014/main" id="{2FF47318-5348-42AE-1E89-BB8DA3A8421C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52" name="矩形 751">
                <a:extLst>
                  <a:ext uri="{FF2B5EF4-FFF2-40B4-BE49-F238E27FC236}">
                    <a16:creationId xmlns:a16="http://schemas.microsoft.com/office/drawing/2014/main" id="{BD2290B0-579E-289F-E3C2-7D6B9D36A6AA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53" name="矩形 752">
                <a:extLst>
                  <a:ext uri="{FF2B5EF4-FFF2-40B4-BE49-F238E27FC236}">
                    <a16:creationId xmlns:a16="http://schemas.microsoft.com/office/drawing/2014/main" id="{7FE8D0E5-E452-9F13-2C04-40A8C1FE89D3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54" name="矩形 753">
                <a:extLst>
                  <a:ext uri="{FF2B5EF4-FFF2-40B4-BE49-F238E27FC236}">
                    <a16:creationId xmlns:a16="http://schemas.microsoft.com/office/drawing/2014/main" id="{080A1149-FFB7-02C2-DA28-DC4AFC73A9EE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55" name="矩形 754">
                <a:extLst>
                  <a:ext uri="{FF2B5EF4-FFF2-40B4-BE49-F238E27FC236}">
                    <a16:creationId xmlns:a16="http://schemas.microsoft.com/office/drawing/2014/main" id="{F967B351-0F3D-82BA-57B9-1E4E82194ADB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56" name="矩形 755">
                <a:extLst>
                  <a:ext uri="{FF2B5EF4-FFF2-40B4-BE49-F238E27FC236}">
                    <a16:creationId xmlns:a16="http://schemas.microsoft.com/office/drawing/2014/main" id="{431003D4-53B2-60A8-D631-6EFA6D341588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57" name="矩形 756">
                <a:extLst>
                  <a:ext uri="{FF2B5EF4-FFF2-40B4-BE49-F238E27FC236}">
                    <a16:creationId xmlns:a16="http://schemas.microsoft.com/office/drawing/2014/main" id="{E253F1DC-9E8F-2662-571B-91286A7F852B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58" name="矩形 757">
                <a:extLst>
                  <a:ext uri="{FF2B5EF4-FFF2-40B4-BE49-F238E27FC236}">
                    <a16:creationId xmlns:a16="http://schemas.microsoft.com/office/drawing/2014/main" id="{0D2C4136-A542-89DD-5563-F7C9CB93A36E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59" name="矩形 758">
                <a:extLst>
                  <a:ext uri="{FF2B5EF4-FFF2-40B4-BE49-F238E27FC236}">
                    <a16:creationId xmlns:a16="http://schemas.microsoft.com/office/drawing/2014/main" id="{8198BD85-F7BC-6758-EDBF-B17880748237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60" name="矩形 759">
                <a:extLst>
                  <a:ext uri="{FF2B5EF4-FFF2-40B4-BE49-F238E27FC236}">
                    <a16:creationId xmlns:a16="http://schemas.microsoft.com/office/drawing/2014/main" id="{341F9112-3F06-0B8E-C0F2-8BABCD27C9D9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61" name="矩形 760">
                <a:extLst>
                  <a:ext uri="{FF2B5EF4-FFF2-40B4-BE49-F238E27FC236}">
                    <a16:creationId xmlns:a16="http://schemas.microsoft.com/office/drawing/2014/main" id="{8700E442-BA0C-A575-6ECE-8E5C012E85ED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62" name="矩形 761">
                <a:extLst>
                  <a:ext uri="{FF2B5EF4-FFF2-40B4-BE49-F238E27FC236}">
                    <a16:creationId xmlns:a16="http://schemas.microsoft.com/office/drawing/2014/main" id="{84851CFF-438F-39FA-3EEF-C0C953A3EDBC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63" name="矩形 762">
                <a:extLst>
                  <a:ext uri="{FF2B5EF4-FFF2-40B4-BE49-F238E27FC236}">
                    <a16:creationId xmlns:a16="http://schemas.microsoft.com/office/drawing/2014/main" id="{1C768310-158E-A5B4-0E10-18E73F2731F6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64" name="矩形 763">
                <a:extLst>
                  <a:ext uri="{FF2B5EF4-FFF2-40B4-BE49-F238E27FC236}">
                    <a16:creationId xmlns:a16="http://schemas.microsoft.com/office/drawing/2014/main" id="{30F66228-B652-54B8-AC14-3674BCC4ACDD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65" name="矩形 764">
                <a:extLst>
                  <a:ext uri="{FF2B5EF4-FFF2-40B4-BE49-F238E27FC236}">
                    <a16:creationId xmlns:a16="http://schemas.microsoft.com/office/drawing/2014/main" id="{0C3B9696-5E54-7935-9091-5943308D86D4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66" name="矩形 765">
                <a:extLst>
                  <a:ext uri="{FF2B5EF4-FFF2-40B4-BE49-F238E27FC236}">
                    <a16:creationId xmlns:a16="http://schemas.microsoft.com/office/drawing/2014/main" id="{A4BF5257-D92E-C98F-FD5F-8A0A6F38FE07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67" name="矩形 766">
                <a:extLst>
                  <a:ext uri="{FF2B5EF4-FFF2-40B4-BE49-F238E27FC236}">
                    <a16:creationId xmlns:a16="http://schemas.microsoft.com/office/drawing/2014/main" id="{1CC749F4-19C6-20F3-35BD-ECF57011D5AE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68" name="矩形 767">
                <a:extLst>
                  <a:ext uri="{FF2B5EF4-FFF2-40B4-BE49-F238E27FC236}">
                    <a16:creationId xmlns:a16="http://schemas.microsoft.com/office/drawing/2014/main" id="{BDF0062C-B3D8-5087-FD03-198954AE585F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69" name="矩形 768">
                <a:extLst>
                  <a:ext uri="{FF2B5EF4-FFF2-40B4-BE49-F238E27FC236}">
                    <a16:creationId xmlns:a16="http://schemas.microsoft.com/office/drawing/2014/main" id="{8EF6B4B7-218E-7701-FBFD-7100DF7A1435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70" name="矩形 769">
                <a:extLst>
                  <a:ext uri="{FF2B5EF4-FFF2-40B4-BE49-F238E27FC236}">
                    <a16:creationId xmlns:a16="http://schemas.microsoft.com/office/drawing/2014/main" id="{8E0D726C-B9E6-85B6-E5B0-6B891E720A48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71" name="矩形 770">
                <a:extLst>
                  <a:ext uri="{FF2B5EF4-FFF2-40B4-BE49-F238E27FC236}">
                    <a16:creationId xmlns:a16="http://schemas.microsoft.com/office/drawing/2014/main" id="{686B98F8-8CA9-335D-63AA-B225AEB88BF5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72" name="矩形 771">
                <a:extLst>
                  <a:ext uri="{FF2B5EF4-FFF2-40B4-BE49-F238E27FC236}">
                    <a16:creationId xmlns:a16="http://schemas.microsoft.com/office/drawing/2014/main" id="{FA878FB4-EDF5-A7EF-DB88-8ECF5BC2CF05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73" name="矩形 772">
                <a:extLst>
                  <a:ext uri="{FF2B5EF4-FFF2-40B4-BE49-F238E27FC236}">
                    <a16:creationId xmlns:a16="http://schemas.microsoft.com/office/drawing/2014/main" id="{5BADCE24-5166-8AD5-E41B-60F024EF5AB8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74" name="矩形 773">
                <a:extLst>
                  <a:ext uri="{FF2B5EF4-FFF2-40B4-BE49-F238E27FC236}">
                    <a16:creationId xmlns:a16="http://schemas.microsoft.com/office/drawing/2014/main" id="{9AC4117C-A56E-E473-D57D-0789941075C2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75" name="矩形 774">
                <a:extLst>
                  <a:ext uri="{FF2B5EF4-FFF2-40B4-BE49-F238E27FC236}">
                    <a16:creationId xmlns:a16="http://schemas.microsoft.com/office/drawing/2014/main" id="{CBDD1C67-A525-B625-5029-B1C8502E0570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76" name="矩形 775">
                <a:extLst>
                  <a:ext uri="{FF2B5EF4-FFF2-40B4-BE49-F238E27FC236}">
                    <a16:creationId xmlns:a16="http://schemas.microsoft.com/office/drawing/2014/main" id="{29DFA144-514F-DBB9-C2B7-374D6A6C7018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77" name="矩形 776">
                <a:extLst>
                  <a:ext uri="{FF2B5EF4-FFF2-40B4-BE49-F238E27FC236}">
                    <a16:creationId xmlns:a16="http://schemas.microsoft.com/office/drawing/2014/main" id="{F881164B-4214-950C-2410-79685248A70F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78" name="矩形 777">
                <a:extLst>
                  <a:ext uri="{FF2B5EF4-FFF2-40B4-BE49-F238E27FC236}">
                    <a16:creationId xmlns:a16="http://schemas.microsoft.com/office/drawing/2014/main" id="{1AF8D9C9-476B-2D16-21A9-C72AAF4B5A9E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79" name="矩形 778">
                <a:extLst>
                  <a:ext uri="{FF2B5EF4-FFF2-40B4-BE49-F238E27FC236}">
                    <a16:creationId xmlns:a16="http://schemas.microsoft.com/office/drawing/2014/main" id="{5A285F91-99BC-B866-B4DD-620769CAA49D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80" name="矩形 779">
                <a:extLst>
                  <a:ext uri="{FF2B5EF4-FFF2-40B4-BE49-F238E27FC236}">
                    <a16:creationId xmlns:a16="http://schemas.microsoft.com/office/drawing/2014/main" id="{B8D3F88F-4809-971E-B564-E086A302539A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81" name="矩形 780">
                <a:extLst>
                  <a:ext uri="{FF2B5EF4-FFF2-40B4-BE49-F238E27FC236}">
                    <a16:creationId xmlns:a16="http://schemas.microsoft.com/office/drawing/2014/main" id="{373EAC79-155A-4739-8A5A-EF1476AF24B6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82" name="矩形 781">
                <a:extLst>
                  <a:ext uri="{FF2B5EF4-FFF2-40B4-BE49-F238E27FC236}">
                    <a16:creationId xmlns:a16="http://schemas.microsoft.com/office/drawing/2014/main" id="{7B5FE3DC-9884-29A4-CEB4-DA93CD9A2520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83" name="矩形 782">
                <a:extLst>
                  <a:ext uri="{FF2B5EF4-FFF2-40B4-BE49-F238E27FC236}">
                    <a16:creationId xmlns:a16="http://schemas.microsoft.com/office/drawing/2014/main" id="{E81D054A-4C0E-A493-5DDD-43A1288D04E0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cxnSp>
          <p:nvCxnSpPr>
            <p:cNvPr id="785" name="直接连接符 132">
              <a:extLst>
                <a:ext uri="{FF2B5EF4-FFF2-40B4-BE49-F238E27FC236}">
                  <a16:creationId xmlns:a16="http://schemas.microsoft.com/office/drawing/2014/main" id="{0A26858D-F6F4-70C1-D0C8-5E5F486170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7667" y="8891040"/>
              <a:ext cx="180226" cy="161511"/>
            </a:xfrm>
            <a:prstGeom prst="line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6" name="文本框 785">
              <a:extLst>
                <a:ext uri="{FF2B5EF4-FFF2-40B4-BE49-F238E27FC236}">
                  <a16:creationId xmlns:a16="http://schemas.microsoft.com/office/drawing/2014/main" id="{EE55B64E-11F4-CA09-02DB-711FEF71F46C}"/>
                </a:ext>
              </a:extLst>
            </p:cNvPr>
            <p:cNvSpPr txBox="1"/>
            <p:nvPr/>
          </p:nvSpPr>
          <p:spPr>
            <a:xfrm>
              <a:off x="7434296" y="9309629"/>
              <a:ext cx="593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128</a:t>
              </a:r>
              <a:endParaRPr lang="zh-CN" altLang="en-US" dirty="0"/>
            </a:p>
          </p:txBody>
        </p:sp>
        <p:sp>
          <p:nvSpPr>
            <p:cNvPr id="787" name="文本框 786">
              <a:extLst>
                <a:ext uri="{FF2B5EF4-FFF2-40B4-BE49-F238E27FC236}">
                  <a16:creationId xmlns:a16="http://schemas.microsoft.com/office/drawing/2014/main" id="{B9038193-9BE2-21C9-15A0-8403C3B12344}"/>
                </a:ext>
              </a:extLst>
            </p:cNvPr>
            <p:cNvSpPr txBox="1"/>
            <p:nvPr/>
          </p:nvSpPr>
          <p:spPr>
            <a:xfrm>
              <a:off x="8197295" y="9985524"/>
              <a:ext cx="564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128</a:t>
              </a:r>
              <a:endParaRPr lang="zh-CN" altLang="en-US" dirty="0"/>
            </a:p>
          </p:txBody>
        </p:sp>
      </p:grpSp>
      <p:sp>
        <p:nvSpPr>
          <p:cNvPr id="788" name="矩形: 圆角 20">
            <a:extLst>
              <a:ext uri="{FF2B5EF4-FFF2-40B4-BE49-F238E27FC236}">
                <a16:creationId xmlns:a16="http://schemas.microsoft.com/office/drawing/2014/main" id="{3A822C89-B18C-7BF6-E3AD-4A61BFB885DE}"/>
              </a:ext>
            </a:extLst>
          </p:cNvPr>
          <p:cNvSpPr/>
          <p:nvPr/>
        </p:nvSpPr>
        <p:spPr>
          <a:xfrm>
            <a:off x="6771588" y="8065022"/>
            <a:ext cx="648682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1" name="直接箭头连接符 19">
            <a:extLst>
              <a:ext uri="{FF2B5EF4-FFF2-40B4-BE49-F238E27FC236}">
                <a16:creationId xmlns:a16="http://schemas.microsoft.com/office/drawing/2014/main" id="{AE82D1C0-57D8-102F-1F0B-6247D098F477}"/>
              </a:ext>
            </a:extLst>
          </p:cNvPr>
          <p:cNvCxnSpPr>
            <a:cxnSpLocks/>
            <a:stCxn id="516" idx="2"/>
            <a:endCxn id="788" idx="0"/>
          </p:cNvCxnSpPr>
          <p:nvPr/>
        </p:nvCxnSpPr>
        <p:spPr>
          <a:xfrm>
            <a:off x="6997029" y="7787791"/>
            <a:ext cx="98900" cy="2772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曲线连接符 821">
            <a:extLst>
              <a:ext uri="{FF2B5EF4-FFF2-40B4-BE49-F238E27FC236}">
                <a16:creationId xmlns:a16="http://schemas.microsoft.com/office/drawing/2014/main" id="{C99DBD2A-7A58-98D1-E472-B3F4DC78E5E5}"/>
              </a:ext>
            </a:extLst>
          </p:cNvPr>
          <p:cNvCxnSpPr>
            <a:cxnSpLocks/>
            <a:endCxn id="308" idx="0"/>
          </p:cNvCxnSpPr>
          <p:nvPr/>
        </p:nvCxnSpPr>
        <p:spPr>
          <a:xfrm rot="5400000">
            <a:off x="6102610" y="8367328"/>
            <a:ext cx="231636" cy="34143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27" name="表格 826">
                <a:extLst>
                  <a:ext uri="{FF2B5EF4-FFF2-40B4-BE49-F238E27FC236}">
                    <a16:creationId xmlns:a16="http://schemas.microsoft.com/office/drawing/2014/main" id="{89210236-38CD-8E56-57DC-412072E80B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0674373"/>
                  </p:ext>
                </p:extLst>
              </p:nvPr>
            </p:nvGraphicFramePr>
            <p:xfrm>
              <a:off x="6825348" y="8821380"/>
              <a:ext cx="2433012" cy="335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6323">
                      <a:extLst>
                        <a:ext uri="{9D8B030D-6E8A-4147-A177-3AD203B41FA5}">
                          <a16:colId xmlns:a16="http://schemas.microsoft.com/office/drawing/2014/main" val="2005552497"/>
                        </a:ext>
                      </a:extLst>
                    </a:gridCol>
                    <a:gridCol w="1866689">
                      <a:extLst>
                        <a:ext uri="{9D8B030D-6E8A-4147-A177-3AD203B41FA5}">
                          <a16:colId xmlns:a16="http://schemas.microsoft.com/office/drawing/2014/main" val="2182379166"/>
                        </a:ext>
                      </a:extLst>
                    </a:gridCol>
                  </a:tblGrid>
                  <a:tr h="319918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Size:</a:t>
                          </a:r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128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128=16384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906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27" name="表格 826">
                <a:extLst>
                  <a:ext uri="{FF2B5EF4-FFF2-40B4-BE49-F238E27FC236}">
                    <a16:creationId xmlns:a16="http://schemas.microsoft.com/office/drawing/2014/main" id="{89210236-38CD-8E56-57DC-412072E80B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0674373"/>
                  </p:ext>
                </p:extLst>
              </p:nvPr>
            </p:nvGraphicFramePr>
            <p:xfrm>
              <a:off x="6825348" y="8821380"/>
              <a:ext cx="2433012" cy="335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6323">
                      <a:extLst>
                        <a:ext uri="{9D8B030D-6E8A-4147-A177-3AD203B41FA5}">
                          <a16:colId xmlns:a16="http://schemas.microsoft.com/office/drawing/2014/main" val="2005552497"/>
                        </a:ext>
                      </a:extLst>
                    </a:gridCol>
                    <a:gridCol w="1866689">
                      <a:extLst>
                        <a:ext uri="{9D8B030D-6E8A-4147-A177-3AD203B41FA5}">
                          <a16:colId xmlns:a16="http://schemas.microsoft.com/office/drawing/2014/main" val="218237916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Size:</a:t>
                          </a:r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081" t="-3704" r="-676" b="-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9062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28" name="曲线连接符 827">
            <a:extLst>
              <a:ext uri="{FF2B5EF4-FFF2-40B4-BE49-F238E27FC236}">
                <a16:creationId xmlns:a16="http://schemas.microsoft.com/office/drawing/2014/main" id="{4768C2E5-CD2C-10ED-B827-447502223884}"/>
              </a:ext>
            </a:extLst>
          </p:cNvPr>
          <p:cNvCxnSpPr>
            <a:cxnSpLocks/>
            <a:stCxn id="344" idx="3"/>
            <a:endCxn id="827" idx="0"/>
          </p:cNvCxnSpPr>
          <p:nvPr/>
        </p:nvCxnSpPr>
        <p:spPr>
          <a:xfrm>
            <a:off x="6757200" y="8685588"/>
            <a:ext cx="1284654" cy="135792"/>
          </a:xfrm>
          <a:prstGeom prst="curvedConnector2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直接箭头连接符 19">
            <a:extLst>
              <a:ext uri="{FF2B5EF4-FFF2-40B4-BE49-F238E27FC236}">
                <a16:creationId xmlns:a16="http://schemas.microsoft.com/office/drawing/2014/main" id="{AA92CABD-5F8C-645B-678D-215D583CE74C}"/>
              </a:ext>
            </a:extLst>
          </p:cNvPr>
          <p:cNvCxnSpPr>
            <a:cxnSpLocks/>
            <a:stCxn id="1511" idx="3"/>
          </p:cNvCxnSpPr>
          <p:nvPr/>
        </p:nvCxnSpPr>
        <p:spPr>
          <a:xfrm>
            <a:off x="7531734" y="11804541"/>
            <a:ext cx="12684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7" name="矩形: 圆角 20">
            <a:extLst>
              <a:ext uri="{FF2B5EF4-FFF2-40B4-BE49-F238E27FC236}">
                <a16:creationId xmlns:a16="http://schemas.microsoft.com/office/drawing/2014/main" id="{33D51B20-28DE-5A53-72C9-2F77C4C48C62}"/>
              </a:ext>
            </a:extLst>
          </p:cNvPr>
          <p:cNvSpPr/>
          <p:nvPr/>
        </p:nvSpPr>
        <p:spPr>
          <a:xfrm>
            <a:off x="4985745" y="11662869"/>
            <a:ext cx="648682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69" name="直接箭头连接符 19">
            <a:extLst>
              <a:ext uri="{FF2B5EF4-FFF2-40B4-BE49-F238E27FC236}">
                <a16:creationId xmlns:a16="http://schemas.microsoft.com/office/drawing/2014/main" id="{68753884-51F4-D072-3AAF-2B97B2DF5F97}"/>
              </a:ext>
            </a:extLst>
          </p:cNvPr>
          <p:cNvCxnSpPr>
            <a:cxnSpLocks/>
            <a:stCxn id="967" idx="3"/>
            <a:endCxn id="1511" idx="1"/>
          </p:cNvCxnSpPr>
          <p:nvPr/>
        </p:nvCxnSpPr>
        <p:spPr>
          <a:xfrm flipV="1">
            <a:off x="5634427" y="11804541"/>
            <a:ext cx="1248625" cy="23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直接箭头连接符 19">
            <a:extLst>
              <a:ext uri="{FF2B5EF4-FFF2-40B4-BE49-F238E27FC236}">
                <a16:creationId xmlns:a16="http://schemas.microsoft.com/office/drawing/2014/main" id="{06BFB6C6-4E74-6043-F203-1438875A3428}"/>
              </a:ext>
            </a:extLst>
          </p:cNvPr>
          <p:cNvCxnSpPr>
            <a:cxnSpLocks/>
            <a:stCxn id="1560" idx="1"/>
            <a:endCxn id="967" idx="2"/>
          </p:cNvCxnSpPr>
          <p:nvPr/>
        </p:nvCxnSpPr>
        <p:spPr>
          <a:xfrm flipV="1">
            <a:off x="4786153" y="11950869"/>
            <a:ext cx="523933" cy="1258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6" name="组合 1375">
            <a:extLst>
              <a:ext uri="{FF2B5EF4-FFF2-40B4-BE49-F238E27FC236}">
                <a16:creationId xmlns:a16="http://schemas.microsoft.com/office/drawing/2014/main" id="{EE052656-E628-D9AF-90BB-5913CC0D20D9}"/>
              </a:ext>
            </a:extLst>
          </p:cNvPr>
          <p:cNvGrpSpPr/>
          <p:nvPr/>
        </p:nvGrpSpPr>
        <p:grpSpPr>
          <a:xfrm>
            <a:off x="7300454" y="10170101"/>
            <a:ext cx="1615976" cy="1697977"/>
            <a:chOff x="7434296" y="8656879"/>
            <a:chExt cx="1615976" cy="1697977"/>
          </a:xfrm>
        </p:grpSpPr>
        <p:grpSp>
          <p:nvGrpSpPr>
            <p:cNvPr id="1377" name="组合 1376">
              <a:extLst>
                <a:ext uri="{FF2B5EF4-FFF2-40B4-BE49-F238E27FC236}">
                  <a16:creationId xmlns:a16="http://schemas.microsoft.com/office/drawing/2014/main" id="{90EED1A9-40E4-546D-0613-7D6F6D2A0D3C}"/>
                </a:ext>
              </a:extLst>
            </p:cNvPr>
            <p:cNvGrpSpPr/>
            <p:nvPr/>
          </p:nvGrpSpPr>
          <p:grpSpPr>
            <a:xfrm>
              <a:off x="8061940" y="8968227"/>
              <a:ext cx="988332" cy="986407"/>
              <a:chOff x="8077415" y="4664644"/>
              <a:chExt cx="988332" cy="986407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447" name="矩形 1446">
                <a:extLst>
                  <a:ext uri="{FF2B5EF4-FFF2-40B4-BE49-F238E27FC236}">
                    <a16:creationId xmlns:a16="http://schemas.microsoft.com/office/drawing/2014/main" id="{7540489E-8066-AEC1-139C-4388EDC79F14}"/>
                  </a:ext>
                </a:extLst>
              </p:cNvPr>
              <p:cNvSpPr/>
              <p:nvPr/>
            </p:nvSpPr>
            <p:spPr>
              <a:xfrm>
                <a:off x="8077459" y="466464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48" name="矩形 1447">
                <a:extLst>
                  <a:ext uri="{FF2B5EF4-FFF2-40B4-BE49-F238E27FC236}">
                    <a16:creationId xmlns:a16="http://schemas.microsoft.com/office/drawing/2014/main" id="{5AC074AF-92BC-4372-64EB-D8536476223C}"/>
                  </a:ext>
                </a:extLst>
              </p:cNvPr>
              <p:cNvSpPr/>
              <p:nvPr/>
            </p:nvSpPr>
            <p:spPr>
              <a:xfrm>
                <a:off x="8201040" y="466464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49" name="矩形 1448">
                <a:extLst>
                  <a:ext uri="{FF2B5EF4-FFF2-40B4-BE49-F238E27FC236}">
                    <a16:creationId xmlns:a16="http://schemas.microsoft.com/office/drawing/2014/main" id="{54273585-D4DB-1988-C01F-9268A6976E2C}"/>
                  </a:ext>
                </a:extLst>
              </p:cNvPr>
              <p:cNvSpPr/>
              <p:nvPr/>
            </p:nvSpPr>
            <p:spPr>
              <a:xfrm>
                <a:off x="8077415" y="515672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50" name="矩形 1449">
                <a:extLst>
                  <a:ext uri="{FF2B5EF4-FFF2-40B4-BE49-F238E27FC236}">
                    <a16:creationId xmlns:a16="http://schemas.microsoft.com/office/drawing/2014/main" id="{D8BF4151-AE55-06D8-0C3B-FAADCB833D2E}"/>
                  </a:ext>
                </a:extLst>
              </p:cNvPr>
              <p:cNvSpPr/>
              <p:nvPr/>
            </p:nvSpPr>
            <p:spPr>
              <a:xfrm>
                <a:off x="8200995" y="515672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51" name="矩形 1450">
                <a:extLst>
                  <a:ext uri="{FF2B5EF4-FFF2-40B4-BE49-F238E27FC236}">
                    <a16:creationId xmlns:a16="http://schemas.microsoft.com/office/drawing/2014/main" id="{BCA09507-9001-2DE5-046B-551626569765}"/>
                  </a:ext>
                </a:extLst>
              </p:cNvPr>
              <p:cNvSpPr/>
              <p:nvPr/>
            </p:nvSpPr>
            <p:spPr>
              <a:xfrm>
                <a:off x="8077459" y="478822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52" name="矩形 1451">
                <a:extLst>
                  <a:ext uri="{FF2B5EF4-FFF2-40B4-BE49-F238E27FC236}">
                    <a16:creationId xmlns:a16="http://schemas.microsoft.com/office/drawing/2014/main" id="{5065A79E-2F47-E025-ACFA-AC487581A200}"/>
                  </a:ext>
                </a:extLst>
              </p:cNvPr>
              <p:cNvSpPr/>
              <p:nvPr/>
            </p:nvSpPr>
            <p:spPr>
              <a:xfrm>
                <a:off x="8201040" y="478822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53" name="矩形 1452">
                <a:extLst>
                  <a:ext uri="{FF2B5EF4-FFF2-40B4-BE49-F238E27FC236}">
                    <a16:creationId xmlns:a16="http://schemas.microsoft.com/office/drawing/2014/main" id="{2FA233E5-0C9C-D8AC-A806-3984392EE708}"/>
                  </a:ext>
                </a:extLst>
              </p:cNvPr>
              <p:cNvSpPr/>
              <p:nvPr/>
            </p:nvSpPr>
            <p:spPr>
              <a:xfrm>
                <a:off x="8077415" y="528030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54" name="矩形 1453">
                <a:extLst>
                  <a:ext uri="{FF2B5EF4-FFF2-40B4-BE49-F238E27FC236}">
                    <a16:creationId xmlns:a16="http://schemas.microsoft.com/office/drawing/2014/main" id="{3E530C3D-6730-CE50-E464-035699505351}"/>
                  </a:ext>
                </a:extLst>
              </p:cNvPr>
              <p:cNvSpPr/>
              <p:nvPr/>
            </p:nvSpPr>
            <p:spPr>
              <a:xfrm>
                <a:off x="8200995" y="528030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55" name="矩形 1454">
                <a:extLst>
                  <a:ext uri="{FF2B5EF4-FFF2-40B4-BE49-F238E27FC236}">
                    <a16:creationId xmlns:a16="http://schemas.microsoft.com/office/drawing/2014/main" id="{B11C71FE-6E90-B6E4-101C-446B2DF0D3C8}"/>
                  </a:ext>
                </a:extLst>
              </p:cNvPr>
              <p:cNvSpPr/>
              <p:nvPr/>
            </p:nvSpPr>
            <p:spPr>
              <a:xfrm>
                <a:off x="8077459" y="4911807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56" name="矩形 1455">
                <a:extLst>
                  <a:ext uri="{FF2B5EF4-FFF2-40B4-BE49-F238E27FC236}">
                    <a16:creationId xmlns:a16="http://schemas.microsoft.com/office/drawing/2014/main" id="{BE6FE2CE-F9C0-4C97-9B7F-51A9337BEF5E}"/>
                  </a:ext>
                </a:extLst>
              </p:cNvPr>
              <p:cNvSpPr/>
              <p:nvPr/>
            </p:nvSpPr>
            <p:spPr>
              <a:xfrm>
                <a:off x="8201040" y="491180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57" name="矩形 1456">
                <a:extLst>
                  <a:ext uri="{FF2B5EF4-FFF2-40B4-BE49-F238E27FC236}">
                    <a16:creationId xmlns:a16="http://schemas.microsoft.com/office/drawing/2014/main" id="{9F3885B5-9ADD-29F3-F154-4F970C5C1791}"/>
                  </a:ext>
                </a:extLst>
              </p:cNvPr>
              <p:cNvSpPr/>
              <p:nvPr/>
            </p:nvSpPr>
            <p:spPr>
              <a:xfrm>
                <a:off x="8077415" y="540389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58" name="矩形 1457">
                <a:extLst>
                  <a:ext uri="{FF2B5EF4-FFF2-40B4-BE49-F238E27FC236}">
                    <a16:creationId xmlns:a16="http://schemas.microsoft.com/office/drawing/2014/main" id="{B0CDFC42-71E0-5435-372C-5CFBB5AB3A64}"/>
                  </a:ext>
                </a:extLst>
              </p:cNvPr>
              <p:cNvSpPr/>
              <p:nvPr/>
            </p:nvSpPr>
            <p:spPr>
              <a:xfrm>
                <a:off x="8200995" y="540388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59" name="矩形 1458">
                <a:extLst>
                  <a:ext uri="{FF2B5EF4-FFF2-40B4-BE49-F238E27FC236}">
                    <a16:creationId xmlns:a16="http://schemas.microsoft.com/office/drawing/2014/main" id="{76D83464-6BF2-8D98-87D8-7D042584A51A}"/>
                  </a:ext>
                </a:extLst>
              </p:cNvPr>
              <p:cNvSpPr/>
              <p:nvPr/>
            </p:nvSpPr>
            <p:spPr>
              <a:xfrm>
                <a:off x="8077459" y="503538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60" name="矩形 1459">
                <a:extLst>
                  <a:ext uri="{FF2B5EF4-FFF2-40B4-BE49-F238E27FC236}">
                    <a16:creationId xmlns:a16="http://schemas.microsoft.com/office/drawing/2014/main" id="{FDB6A500-14D5-AA57-10FA-910096DA0CAA}"/>
                  </a:ext>
                </a:extLst>
              </p:cNvPr>
              <p:cNvSpPr/>
              <p:nvPr/>
            </p:nvSpPr>
            <p:spPr>
              <a:xfrm>
                <a:off x="8201040" y="503538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61" name="矩形 1460">
                <a:extLst>
                  <a:ext uri="{FF2B5EF4-FFF2-40B4-BE49-F238E27FC236}">
                    <a16:creationId xmlns:a16="http://schemas.microsoft.com/office/drawing/2014/main" id="{09B49194-2DD3-4DEA-99B1-BD16CD156E9E}"/>
                  </a:ext>
                </a:extLst>
              </p:cNvPr>
              <p:cNvSpPr/>
              <p:nvPr/>
            </p:nvSpPr>
            <p:spPr>
              <a:xfrm>
                <a:off x="8077415" y="552747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62" name="矩形 1461">
                <a:extLst>
                  <a:ext uri="{FF2B5EF4-FFF2-40B4-BE49-F238E27FC236}">
                    <a16:creationId xmlns:a16="http://schemas.microsoft.com/office/drawing/2014/main" id="{4722D0AA-98EE-D67C-588E-9C066CEEDF81}"/>
                  </a:ext>
                </a:extLst>
              </p:cNvPr>
              <p:cNvSpPr/>
              <p:nvPr/>
            </p:nvSpPr>
            <p:spPr>
              <a:xfrm>
                <a:off x="8200995" y="552746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63" name="矩形 1462">
                <a:extLst>
                  <a:ext uri="{FF2B5EF4-FFF2-40B4-BE49-F238E27FC236}">
                    <a16:creationId xmlns:a16="http://schemas.microsoft.com/office/drawing/2014/main" id="{C9BF9A7B-825C-2BAE-B426-D5D1BCF12553}"/>
                  </a:ext>
                </a:extLst>
              </p:cNvPr>
              <p:cNvSpPr/>
              <p:nvPr/>
            </p:nvSpPr>
            <p:spPr>
              <a:xfrm>
                <a:off x="8324531" y="466464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64" name="矩形 1463">
                <a:extLst>
                  <a:ext uri="{FF2B5EF4-FFF2-40B4-BE49-F238E27FC236}">
                    <a16:creationId xmlns:a16="http://schemas.microsoft.com/office/drawing/2014/main" id="{FD8676DB-EEAF-19F4-0B51-6DC1693AABED}"/>
                  </a:ext>
                </a:extLst>
              </p:cNvPr>
              <p:cNvSpPr/>
              <p:nvPr/>
            </p:nvSpPr>
            <p:spPr>
              <a:xfrm>
                <a:off x="8448112" y="466464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65" name="矩形 1464">
                <a:extLst>
                  <a:ext uri="{FF2B5EF4-FFF2-40B4-BE49-F238E27FC236}">
                    <a16:creationId xmlns:a16="http://schemas.microsoft.com/office/drawing/2014/main" id="{1988298C-492B-BBF6-AA34-190E404B8222}"/>
                  </a:ext>
                </a:extLst>
              </p:cNvPr>
              <p:cNvSpPr/>
              <p:nvPr/>
            </p:nvSpPr>
            <p:spPr>
              <a:xfrm>
                <a:off x="8324487" y="515672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66" name="矩形 1465">
                <a:extLst>
                  <a:ext uri="{FF2B5EF4-FFF2-40B4-BE49-F238E27FC236}">
                    <a16:creationId xmlns:a16="http://schemas.microsoft.com/office/drawing/2014/main" id="{2A158D8E-099F-C2B8-99FC-FE1C51DFFED1}"/>
                  </a:ext>
                </a:extLst>
              </p:cNvPr>
              <p:cNvSpPr/>
              <p:nvPr/>
            </p:nvSpPr>
            <p:spPr>
              <a:xfrm>
                <a:off x="8448067" y="5156727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67" name="矩形 1466">
                <a:extLst>
                  <a:ext uri="{FF2B5EF4-FFF2-40B4-BE49-F238E27FC236}">
                    <a16:creationId xmlns:a16="http://schemas.microsoft.com/office/drawing/2014/main" id="{3A63057E-064A-EAE6-C533-0FA206CFD39C}"/>
                  </a:ext>
                </a:extLst>
              </p:cNvPr>
              <p:cNvSpPr/>
              <p:nvPr/>
            </p:nvSpPr>
            <p:spPr>
              <a:xfrm>
                <a:off x="8324531" y="478822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68" name="矩形 1467">
                <a:extLst>
                  <a:ext uri="{FF2B5EF4-FFF2-40B4-BE49-F238E27FC236}">
                    <a16:creationId xmlns:a16="http://schemas.microsoft.com/office/drawing/2014/main" id="{01424BB8-4D2C-D424-24CB-231F8AAC1EB0}"/>
                  </a:ext>
                </a:extLst>
              </p:cNvPr>
              <p:cNvSpPr/>
              <p:nvPr/>
            </p:nvSpPr>
            <p:spPr>
              <a:xfrm>
                <a:off x="8448112" y="47882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69" name="矩形 1468">
                <a:extLst>
                  <a:ext uri="{FF2B5EF4-FFF2-40B4-BE49-F238E27FC236}">
                    <a16:creationId xmlns:a16="http://schemas.microsoft.com/office/drawing/2014/main" id="{E4EC7553-5C0C-FEA1-CE94-877F438533B5}"/>
                  </a:ext>
                </a:extLst>
              </p:cNvPr>
              <p:cNvSpPr/>
              <p:nvPr/>
            </p:nvSpPr>
            <p:spPr>
              <a:xfrm>
                <a:off x="8324487" y="528030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70" name="矩形 1469">
                <a:extLst>
                  <a:ext uri="{FF2B5EF4-FFF2-40B4-BE49-F238E27FC236}">
                    <a16:creationId xmlns:a16="http://schemas.microsoft.com/office/drawing/2014/main" id="{288060A5-37FA-7333-C729-07502A76578B}"/>
                  </a:ext>
                </a:extLst>
              </p:cNvPr>
              <p:cNvSpPr/>
              <p:nvPr/>
            </p:nvSpPr>
            <p:spPr>
              <a:xfrm>
                <a:off x="8448067" y="528030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71" name="矩形 1470">
                <a:extLst>
                  <a:ext uri="{FF2B5EF4-FFF2-40B4-BE49-F238E27FC236}">
                    <a16:creationId xmlns:a16="http://schemas.microsoft.com/office/drawing/2014/main" id="{E1493A94-63FB-D178-89CB-840D9C0D0332}"/>
                  </a:ext>
                </a:extLst>
              </p:cNvPr>
              <p:cNvSpPr/>
              <p:nvPr/>
            </p:nvSpPr>
            <p:spPr>
              <a:xfrm>
                <a:off x="8324531" y="491180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72" name="矩形 1471">
                <a:extLst>
                  <a:ext uri="{FF2B5EF4-FFF2-40B4-BE49-F238E27FC236}">
                    <a16:creationId xmlns:a16="http://schemas.microsoft.com/office/drawing/2014/main" id="{C15B3D65-CA24-4D9E-6D44-39517231343F}"/>
                  </a:ext>
                </a:extLst>
              </p:cNvPr>
              <p:cNvSpPr/>
              <p:nvPr/>
            </p:nvSpPr>
            <p:spPr>
              <a:xfrm>
                <a:off x="8448112" y="491180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73" name="矩形 1472">
                <a:extLst>
                  <a:ext uri="{FF2B5EF4-FFF2-40B4-BE49-F238E27FC236}">
                    <a16:creationId xmlns:a16="http://schemas.microsoft.com/office/drawing/2014/main" id="{9ADA2DC9-D2A3-1AE6-0D62-C6CC415D005B}"/>
                  </a:ext>
                </a:extLst>
              </p:cNvPr>
              <p:cNvSpPr/>
              <p:nvPr/>
            </p:nvSpPr>
            <p:spPr>
              <a:xfrm>
                <a:off x="8324487" y="540388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74" name="矩形 1473">
                <a:extLst>
                  <a:ext uri="{FF2B5EF4-FFF2-40B4-BE49-F238E27FC236}">
                    <a16:creationId xmlns:a16="http://schemas.microsoft.com/office/drawing/2014/main" id="{ABF09FB2-83D0-BB11-2904-C85284DC90C2}"/>
                  </a:ext>
                </a:extLst>
              </p:cNvPr>
              <p:cNvSpPr/>
              <p:nvPr/>
            </p:nvSpPr>
            <p:spPr>
              <a:xfrm>
                <a:off x="8448067" y="540388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75" name="矩形 1474">
                <a:extLst>
                  <a:ext uri="{FF2B5EF4-FFF2-40B4-BE49-F238E27FC236}">
                    <a16:creationId xmlns:a16="http://schemas.microsoft.com/office/drawing/2014/main" id="{F883ADD5-58F6-FFA4-366E-C57849FF85A5}"/>
                  </a:ext>
                </a:extLst>
              </p:cNvPr>
              <p:cNvSpPr/>
              <p:nvPr/>
            </p:nvSpPr>
            <p:spPr>
              <a:xfrm>
                <a:off x="8324531" y="50353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76" name="矩形 1475">
                <a:extLst>
                  <a:ext uri="{FF2B5EF4-FFF2-40B4-BE49-F238E27FC236}">
                    <a16:creationId xmlns:a16="http://schemas.microsoft.com/office/drawing/2014/main" id="{A8772168-6306-8E2A-32AF-950A69DB6DD5}"/>
                  </a:ext>
                </a:extLst>
              </p:cNvPr>
              <p:cNvSpPr/>
              <p:nvPr/>
            </p:nvSpPr>
            <p:spPr>
              <a:xfrm>
                <a:off x="8448112" y="50353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77" name="矩形 1476">
                <a:extLst>
                  <a:ext uri="{FF2B5EF4-FFF2-40B4-BE49-F238E27FC236}">
                    <a16:creationId xmlns:a16="http://schemas.microsoft.com/office/drawing/2014/main" id="{52DF3523-27E3-4DC0-EF3F-DA5EB8E5E1A7}"/>
                  </a:ext>
                </a:extLst>
              </p:cNvPr>
              <p:cNvSpPr/>
              <p:nvPr/>
            </p:nvSpPr>
            <p:spPr>
              <a:xfrm>
                <a:off x="8324487" y="552746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78" name="矩形 1477">
                <a:extLst>
                  <a:ext uri="{FF2B5EF4-FFF2-40B4-BE49-F238E27FC236}">
                    <a16:creationId xmlns:a16="http://schemas.microsoft.com/office/drawing/2014/main" id="{218A8BE7-600F-D999-6E1D-2894F977F432}"/>
                  </a:ext>
                </a:extLst>
              </p:cNvPr>
              <p:cNvSpPr/>
              <p:nvPr/>
            </p:nvSpPr>
            <p:spPr>
              <a:xfrm>
                <a:off x="8448067" y="552746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79" name="矩形 1478">
                <a:extLst>
                  <a:ext uri="{FF2B5EF4-FFF2-40B4-BE49-F238E27FC236}">
                    <a16:creationId xmlns:a16="http://schemas.microsoft.com/office/drawing/2014/main" id="{5C8C3948-94BF-30FB-BEA1-79BD30455402}"/>
                  </a:ext>
                </a:extLst>
              </p:cNvPr>
              <p:cNvSpPr/>
              <p:nvPr/>
            </p:nvSpPr>
            <p:spPr>
              <a:xfrm>
                <a:off x="8571513" y="466464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80" name="矩形 1479">
                <a:extLst>
                  <a:ext uri="{FF2B5EF4-FFF2-40B4-BE49-F238E27FC236}">
                    <a16:creationId xmlns:a16="http://schemas.microsoft.com/office/drawing/2014/main" id="{AC763628-8B27-31C4-B0FA-11D07665D280}"/>
                  </a:ext>
                </a:extLst>
              </p:cNvPr>
              <p:cNvSpPr/>
              <p:nvPr/>
            </p:nvSpPr>
            <p:spPr>
              <a:xfrm>
                <a:off x="8695094" y="466464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81" name="矩形 1480">
                <a:extLst>
                  <a:ext uri="{FF2B5EF4-FFF2-40B4-BE49-F238E27FC236}">
                    <a16:creationId xmlns:a16="http://schemas.microsoft.com/office/drawing/2014/main" id="{1C2640CF-2AFE-C309-97FC-B23DAA156C4D}"/>
                  </a:ext>
                </a:extLst>
              </p:cNvPr>
              <p:cNvSpPr/>
              <p:nvPr/>
            </p:nvSpPr>
            <p:spPr>
              <a:xfrm>
                <a:off x="8571469" y="515672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82" name="矩形 1481">
                <a:extLst>
                  <a:ext uri="{FF2B5EF4-FFF2-40B4-BE49-F238E27FC236}">
                    <a16:creationId xmlns:a16="http://schemas.microsoft.com/office/drawing/2014/main" id="{DA5F9CC7-B9EF-13CF-DF35-1E2633ACFE77}"/>
                  </a:ext>
                </a:extLst>
              </p:cNvPr>
              <p:cNvSpPr/>
              <p:nvPr/>
            </p:nvSpPr>
            <p:spPr>
              <a:xfrm>
                <a:off x="8695049" y="515672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83" name="矩形 1482">
                <a:extLst>
                  <a:ext uri="{FF2B5EF4-FFF2-40B4-BE49-F238E27FC236}">
                    <a16:creationId xmlns:a16="http://schemas.microsoft.com/office/drawing/2014/main" id="{2E444E7C-7B1E-160B-3672-CA256F480022}"/>
                  </a:ext>
                </a:extLst>
              </p:cNvPr>
              <p:cNvSpPr/>
              <p:nvPr/>
            </p:nvSpPr>
            <p:spPr>
              <a:xfrm>
                <a:off x="8571513" y="478822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84" name="矩形 1483">
                <a:extLst>
                  <a:ext uri="{FF2B5EF4-FFF2-40B4-BE49-F238E27FC236}">
                    <a16:creationId xmlns:a16="http://schemas.microsoft.com/office/drawing/2014/main" id="{E0D3AD5C-60ED-3FCC-88BD-28E85E816CDB}"/>
                  </a:ext>
                </a:extLst>
              </p:cNvPr>
              <p:cNvSpPr/>
              <p:nvPr/>
            </p:nvSpPr>
            <p:spPr>
              <a:xfrm>
                <a:off x="8695094" y="478822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85" name="矩形 1484">
                <a:extLst>
                  <a:ext uri="{FF2B5EF4-FFF2-40B4-BE49-F238E27FC236}">
                    <a16:creationId xmlns:a16="http://schemas.microsoft.com/office/drawing/2014/main" id="{34FEE119-9B03-30A2-DD35-01DD5EA78C0F}"/>
                  </a:ext>
                </a:extLst>
              </p:cNvPr>
              <p:cNvSpPr/>
              <p:nvPr/>
            </p:nvSpPr>
            <p:spPr>
              <a:xfrm>
                <a:off x="8571469" y="528030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86" name="矩形 1485">
                <a:extLst>
                  <a:ext uri="{FF2B5EF4-FFF2-40B4-BE49-F238E27FC236}">
                    <a16:creationId xmlns:a16="http://schemas.microsoft.com/office/drawing/2014/main" id="{321F095A-9ABE-1B27-FCF2-AD35FE875ECA}"/>
                  </a:ext>
                </a:extLst>
              </p:cNvPr>
              <p:cNvSpPr/>
              <p:nvPr/>
            </p:nvSpPr>
            <p:spPr>
              <a:xfrm>
                <a:off x="8695049" y="528030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87" name="矩形 1486">
                <a:extLst>
                  <a:ext uri="{FF2B5EF4-FFF2-40B4-BE49-F238E27FC236}">
                    <a16:creationId xmlns:a16="http://schemas.microsoft.com/office/drawing/2014/main" id="{7730C3A7-96EA-070A-C381-D577EC772144}"/>
                  </a:ext>
                </a:extLst>
              </p:cNvPr>
              <p:cNvSpPr/>
              <p:nvPr/>
            </p:nvSpPr>
            <p:spPr>
              <a:xfrm>
                <a:off x="8571513" y="4911807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88" name="矩形 1487">
                <a:extLst>
                  <a:ext uri="{FF2B5EF4-FFF2-40B4-BE49-F238E27FC236}">
                    <a16:creationId xmlns:a16="http://schemas.microsoft.com/office/drawing/2014/main" id="{465B0001-79B5-D452-160A-69EB38C1623C}"/>
                  </a:ext>
                </a:extLst>
              </p:cNvPr>
              <p:cNvSpPr/>
              <p:nvPr/>
            </p:nvSpPr>
            <p:spPr>
              <a:xfrm>
                <a:off x="8695094" y="491180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89" name="矩形 1488">
                <a:extLst>
                  <a:ext uri="{FF2B5EF4-FFF2-40B4-BE49-F238E27FC236}">
                    <a16:creationId xmlns:a16="http://schemas.microsoft.com/office/drawing/2014/main" id="{44F795D4-C342-2251-66AF-D6331D3803BE}"/>
                  </a:ext>
                </a:extLst>
              </p:cNvPr>
              <p:cNvSpPr/>
              <p:nvPr/>
            </p:nvSpPr>
            <p:spPr>
              <a:xfrm>
                <a:off x="8571469" y="540389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90" name="矩形 1489">
                <a:extLst>
                  <a:ext uri="{FF2B5EF4-FFF2-40B4-BE49-F238E27FC236}">
                    <a16:creationId xmlns:a16="http://schemas.microsoft.com/office/drawing/2014/main" id="{4B2BF262-C01C-C1E3-DEEC-A33002EC1D3F}"/>
                  </a:ext>
                </a:extLst>
              </p:cNvPr>
              <p:cNvSpPr/>
              <p:nvPr/>
            </p:nvSpPr>
            <p:spPr>
              <a:xfrm>
                <a:off x="8695049" y="540388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91" name="矩形 1490">
                <a:extLst>
                  <a:ext uri="{FF2B5EF4-FFF2-40B4-BE49-F238E27FC236}">
                    <a16:creationId xmlns:a16="http://schemas.microsoft.com/office/drawing/2014/main" id="{7442EA69-AF1F-8ED1-B6E5-3A130C4D5E43}"/>
                  </a:ext>
                </a:extLst>
              </p:cNvPr>
              <p:cNvSpPr/>
              <p:nvPr/>
            </p:nvSpPr>
            <p:spPr>
              <a:xfrm>
                <a:off x="8571513" y="503538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92" name="矩形 1491">
                <a:extLst>
                  <a:ext uri="{FF2B5EF4-FFF2-40B4-BE49-F238E27FC236}">
                    <a16:creationId xmlns:a16="http://schemas.microsoft.com/office/drawing/2014/main" id="{773D517C-90F4-BB4F-DFF0-C51A5A6E5EE7}"/>
                  </a:ext>
                </a:extLst>
              </p:cNvPr>
              <p:cNvSpPr/>
              <p:nvPr/>
            </p:nvSpPr>
            <p:spPr>
              <a:xfrm>
                <a:off x="8695094" y="503538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93" name="矩形 1492">
                <a:extLst>
                  <a:ext uri="{FF2B5EF4-FFF2-40B4-BE49-F238E27FC236}">
                    <a16:creationId xmlns:a16="http://schemas.microsoft.com/office/drawing/2014/main" id="{283FF9ED-07F0-7F14-390F-E9CF23BE903D}"/>
                  </a:ext>
                </a:extLst>
              </p:cNvPr>
              <p:cNvSpPr/>
              <p:nvPr/>
            </p:nvSpPr>
            <p:spPr>
              <a:xfrm>
                <a:off x="8571469" y="552747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94" name="矩形 1493">
                <a:extLst>
                  <a:ext uri="{FF2B5EF4-FFF2-40B4-BE49-F238E27FC236}">
                    <a16:creationId xmlns:a16="http://schemas.microsoft.com/office/drawing/2014/main" id="{A14F53FE-EFCE-A056-10FF-598AB8425059}"/>
                  </a:ext>
                </a:extLst>
              </p:cNvPr>
              <p:cNvSpPr/>
              <p:nvPr/>
            </p:nvSpPr>
            <p:spPr>
              <a:xfrm>
                <a:off x="8695049" y="552746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95" name="矩形 1494">
                <a:extLst>
                  <a:ext uri="{FF2B5EF4-FFF2-40B4-BE49-F238E27FC236}">
                    <a16:creationId xmlns:a16="http://schemas.microsoft.com/office/drawing/2014/main" id="{510530A1-3865-5538-785E-FDDC54F2205F}"/>
                  </a:ext>
                </a:extLst>
              </p:cNvPr>
              <p:cNvSpPr/>
              <p:nvPr/>
            </p:nvSpPr>
            <p:spPr>
              <a:xfrm>
                <a:off x="8818585" y="466464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96" name="矩形 1495">
                <a:extLst>
                  <a:ext uri="{FF2B5EF4-FFF2-40B4-BE49-F238E27FC236}">
                    <a16:creationId xmlns:a16="http://schemas.microsoft.com/office/drawing/2014/main" id="{2E53D3CD-04A7-4D10-0C91-B2F048FD9F4B}"/>
                  </a:ext>
                </a:extLst>
              </p:cNvPr>
              <p:cNvSpPr/>
              <p:nvPr/>
            </p:nvSpPr>
            <p:spPr>
              <a:xfrm>
                <a:off x="8942166" y="466464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97" name="矩形 1496">
                <a:extLst>
                  <a:ext uri="{FF2B5EF4-FFF2-40B4-BE49-F238E27FC236}">
                    <a16:creationId xmlns:a16="http://schemas.microsoft.com/office/drawing/2014/main" id="{6A102477-5288-FACF-A274-C8A3A39587EF}"/>
                  </a:ext>
                </a:extLst>
              </p:cNvPr>
              <p:cNvSpPr/>
              <p:nvPr/>
            </p:nvSpPr>
            <p:spPr>
              <a:xfrm>
                <a:off x="8818541" y="515672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98" name="矩形 1497">
                <a:extLst>
                  <a:ext uri="{FF2B5EF4-FFF2-40B4-BE49-F238E27FC236}">
                    <a16:creationId xmlns:a16="http://schemas.microsoft.com/office/drawing/2014/main" id="{4B692B45-5B43-0693-DBBF-E0E3222F0C98}"/>
                  </a:ext>
                </a:extLst>
              </p:cNvPr>
              <p:cNvSpPr/>
              <p:nvPr/>
            </p:nvSpPr>
            <p:spPr>
              <a:xfrm>
                <a:off x="8942121" y="5156727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99" name="矩形 1498">
                <a:extLst>
                  <a:ext uri="{FF2B5EF4-FFF2-40B4-BE49-F238E27FC236}">
                    <a16:creationId xmlns:a16="http://schemas.microsoft.com/office/drawing/2014/main" id="{7AA47DA8-6D76-1A50-0E10-F1D707932C75}"/>
                  </a:ext>
                </a:extLst>
              </p:cNvPr>
              <p:cNvSpPr/>
              <p:nvPr/>
            </p:nvSpPr>
            <p:spPr>
              <a:xfrm>
                <a:off x="8818585" y="478822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00" name="矩形 1499">
                <a:extLst>
                  <a:ext uri="{FF2B5EF4-FFF2-40B4-BE49-F238E27FC236}">
                    <a16:creationId xmlns:a16="http://schemas.microsoft.com/office/drawing/2014/main" id="{1457C0DE-EEA3-FFFF-C864-E625C02C88C0}"/>
                  </a:ext>
                </a:extLst>
              </p:cNvPr>
              <p:cNvSpPr/>
              <p:nvPr/>
            </p:nvSpPr>
            <p:spPr>
              <a:xfrm>
                <a:off x="8942166" y="47882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01" name="矩形 1500">
                <a:extLst>
                  <a:ext uri="{FF2B5EF4-FFF2-40B4-BE49-F238E27FC236}">
                    <a16:creationId xmlns:a16="http://schemas.microsoft.com/office/drawing/2014/main" id="{835422B6-0177-B2C4-C78E-250DF530F960}"/>
                  </a:ext>
                </a:extLst>
              </p:cNvPr>
              <p:cNvSpPr/>
              <p:nvPr/>
            </p:nvSpPr>
            <p:spPr>
              <a:xfrm>
                <a:off x="8818541" y="528030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02" name="矩形 1501">
                <a:extLst>
                  <a:ext uri="{FF2B5EF4-FFF2-40B4-BE49-F238E27FC236}">
                    <a16:creationId xmlns:a16="http://schemas.microsoft.com/office/drawing/2014/main" id="{0EFBFD0E-3482-F577-7810-E0FC8893372A}"/>
                  </a:ext>
                </a:extLst>
              </p:cNvPr>
              <p:cNvSpPr/>
              <p:nvPr/>
            </p:nvSpPr>
            <p:spPr>
              <a:xfrm>
                <a:off x="8942121" y="528030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03" name="矩形 1502">
                <a:extLst>
                  <a:ext uri="{FF2B5EF4-FFF2-40B4-BE49-F238E27FC236}">
                    <a16:creationId xmlns:a16="http://schemas.microsoft.com/office/drawing/2014/main" id="{268EB102-5E6F-B7B1-9BFE-CDBC3FD58629}"/>
                  </a:ext>
                </a:extLst>
              </p:cNvPr>
              <p:cNvSpPr/>
              <p:nvPr/>
            </p:nvSpPr>
            <p:spPr>
              <a:xfrm>
                <a:off x="8818585" y="491180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04" name="矩形 1503">
                <a:extLst>
                  <a:ext uri="{FF2B5EF4-FFF2-40B4-BE49-F238E27FC236}">
                    <a16:creationId xmlns:a16="http://schemas.microsoft.com/office/drawing/2014/main" id="{04801FCF-A6C3-D762-DCE1-EAA2F3B4FAD1}"/>
                  </a:ext>
                </a:extLst>
              </p:cNvPr>
              <p:cNvSpPr/>
              <p:nvPr/>
            </p:nvSpPr>
            <p:spPr>
              <a:xfrm>
                <a:off x="8942166" y="491180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05" name="矩形 1504">
                <a:extLst>
                  <a:ext uri="{FF2B5EF4-FFF2-40B4-BE49-F238E27FC236}">
                    <a16:creationId xmlns:a16="http://schemas.microsoft.com/office/drawing/2014/main" id="{C75F67D4-1268-A15C-8785-F4B9F817FD17}"/>
                  </a:ext>
                </a:extLst>
              </p:cNvPr>
              <p:cNvSpPr/>
              <p:nvPr/>
            </p:nvSpPr>
            <p:spPr>
              <a:xfrm>
                <a:off x="8818541" y="540388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06" name="矩形 1505">
                <a:extLst>
                  <a:ext uri="{FF2B5EF4-FFF2-40B4-BE49-F238E27FC236}">
                    <a16:creationId xmlns:a16="http://schemas.microsoft.com/office/drawing/2014/main" id="{33FE12ED-D21C-FDB3-9E32-9F6591029968}"/>
                  </a:ext>
                </a:extLst>
              </p:cNvPr>
              <p:cNvSpPr/>
              <p:nvPr/>
            </p:nvSpPr>
            <p:spPr>
              <a:xfrm>
                <a:off x="8942121" y="540388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07" name="矩形 1506">
                <a:extLst>
                  <a:ext uri="{FF2B5EF4-FFF2-40B4-BE49-F238E27FC236}">
                    <a16:creationId xmlns:a16="http://schemas.microsoft.com/office/drawing/2014/main" id="{FDB062D9-BD8B-7B7B-B9C4-A40CB18AA78B}"/>
                  </a:ext>
                </a:extLst>
              </p:cNvPr>
              <p:cNvSpPr/>
              <p:nvPr/>
            </p:nvSpPr>
            <p:spPr>
              <a:xfrm>
                <a:off x="8818585" y="50353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08" name="矩形 1507">
                <a:extLst>
                  <a:ext uri="{FF2B5EF4-FFF2-40B4-BE49-F238E27FC236}">
                    <a16:creationId xmlns:a16="http://schemas.microsoft.com/office/drawing/2014/main" id="{C824D131-CA9B-685C-1683-AA2FDE34D703}"/>
                  </a:ext>
                </a:extLst>
              </p:cNvPr>
              <p:cNvSpPr/>
              <p:nvPr/>
            </p:nvSpPr>
            <p:spPr>
              <a:xfrm>
                <a:off x="8942166" y="50353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09" name="矩形 1508">
                <a:extLst>
                  <a:ext uri="{FF2B5EF4-FFF2-40B4-BE49-F238E27FC236}">
                    <a16:creationId xmlns:a16="http://schemas.microsoft.com/office/drawing/2014/main" id="{5678F7B4-EEE6-CBBC-7938-19DF7241DDA3}"/>
                  </a:ext>
                </a:extLst>
              </p:cNvPr>
              <p:cNvSpPr/>
              <p:nvPr/>
            </p:nvSpPr>
            <p:spPr>
              <a:xfrm>
                <a:off x="8818541" y="552746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10" name="矩形 1509">
                <a:extLst>
                  <a:ext uri="{FF2B5EF4-FFF2-40B4-BE49-F238E27FC236}">
                    <a16:creationId xmlns:a16="http://schemas.microsoft.com/office/drawing/2014/main" id="{1A5A3F7D-E063-DCC2-A960-B0427781CBD4}"/>
                  </a:ext>
                </a:extLst>
              </p:cNvPr>
              <p:cNvSpPr/>
              <p:nvPr/>
            </p:nvSpPr>
            <p:spPr>
              <a:xfrm>
                <a:off x="8942121" y="552746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1378" name="组合 1377">
              <a:extLst>
                <a:ext uri="{FF2B5EF4-FFF2-40B4-BE49-F238E27FC236}">
                  <a16:creationId xmlns:a16="http://schemas.microsoft.com/office/drawing/2014/main" id="{F2EAEC09-C108-E888-9CFA-F5E9B45F250E}"/>
                </a:ext>
              </a:extLst>
            </p:cNvPr>
            <p:cNvGrpSpPr/>
            <p:nvPr/>
          </p:nvGrpSpPr>
          <p:grpSpPr>
            <a:xfrm>
              <a:off x="7977780" y="9045889"/>
              <a:ext cx="988332" cy="986407"/>
              <a:chOff x="6539691" y="3898439"/>
              <a:chExt cx="988332" cy="986407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1383" name="矩形 1382">
                <a:extLst>
                  <a:ext uri="{FF2B5EF4-FFF2-40B4-BE49-F238E27FC236}">
                    <a16:creationId xmlns:a16="http://schemas.microsoft.com/office/drawing/2014/main" id="{F622E86C-FD7D-DF08-73AF-F76D3C88CD5C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84" name="矩形 1383">
                <a:extLst>
                  <a:ext uri="{FF2B5EF4-FFF2-40B4-BE49-F238E27FC236}">
                    <a16:creationId xmlns:a16="http://schemas.microsoft.com/office/drawing/2014/main" id="{D55C94A2-BA72-DAD5-7F86-182522EB9C7A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85" name="矩形 1384">
                <a:extLst>
                  <a:ext uri="{FF2B5EF4-FFF2-40B4-BE49-F238E27FC236}">
                    <a16:creationId xmlns:a16="http://schemas.microsoft.com/office/drawing/2014/main" id="{53D136FF-A5C1-2859-A142-F25C4DF6922B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86" name="矩形 1385">
                <a:extLst>
                  <a:ext uri="{FF2B5EF4-FFF2-40B4-BE49-F238E27FC236}">
                    <a16:creationId xmlns:a16="http://schemas.microsoft.com/office/drawing/2014/main" id="{B45B1608-D750-7DDD-584F-86F0BBA10626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87" name="矩形 1386">
                <a:extLst>
                  <a:ext uri="{FF2B5EF4-FFF2-40B4-BE49-F238E27FC236}">
                    <a16:creationId xmlns:a16="http://schemas.microsoft.com/office/drawing/2014/main" id="{CB7EBF44-8FA3-2EFC-D6FC-93FF866E336C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88" name="矩形 1387">
                <a:extLst>
                  <a:ext uri="{FF2B5EF4-FFF2-40B4-BE49-F238E27FC236}">
                    <a16:creationId xmlns:a16="http://schemas.microsoft.com/office/drawing/2014/main" id="{7ACF6E2E-19FB-4D3F-A295-4B8C13B04E43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89" name="矩形 1388">
                <a:extLst>
                  <a:ext uri="{FF2B5EF4-FFF2-40B4-BE49-F238E27FC236}">
                    <a16:creationId xmlns:a16="http://schemas.microsoft.com/office/drawing/2014/main" id="{06518413-7334-F0C4-1D21-AE030569D025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90" name="矩形 1389">
                <a:extLst>
                  <a:ext uri="{FF2B5EF4-FFF2-40B4-BE49-F238E27FC236}">
                    <a16:creationId xmlns:a16="http://schemas.microsoft.com/office/drawing/2014/main" id="{3F60C9CC-AB82-CD89-02A6-39F9FEFEA125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91" name="矩形 1390">
                <a:extLst>
                  <a:ext uri="{FF2B5EF4-FFF2-40B4-BE49-F238E27FC236}">
                    <a16:creationId xmlns:a16="http://schemas.microsoft.com/office/drawing/2014/main" id="{15ECF7C1-E7AC-9C5F-02EA-4ABE8C18832C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92" name="矩形 1391">
                <a:extLst>
                  <a:ext uri="{FF2B5EF4-FFF2-40B4-BE49-F238E27FC236}">
                    <a16:creationId xmlns:a16="http://schemas.microsoft.com/office/drawing/2014/main" id="{BFB03AE3-1F0E-7754-EA7E-5B36834969E2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93" name="矩形 1392">
                <a:extLst>
                  <a:ext uri="{FF2B5EF4-FFF2-40B4-BE49-F238E27FC236}">
                    <a16:creationId xmlns:a16="http://schemas.microsoft.com/office/drawing/2014/main" id="{E4CB1B4F-73DF-D5F0-A57A-4B33C91753AD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94" name="矩形 1393">
                <a:extLst>
                  <a:ext uri="{FF2B5EF4-FFF2-40B4-BE49-F238E27FC236}">
                    <a16:creationId xmlns:a16="http://schemas.microsoft.com/office/drawing/2014/main" id="{940DE0DE-E1F2-4FD9-8AC7-6958A8BCC545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95" name="矩形 1394">
                <a:extLst>
                  <a:ext uri="{FF2B5EF4-FFF2-40B4-BE49-F238E27FC236}">
                    <a16:creationId xmlns:a16="http://schemas.microsoft.com/office/drawing/2014/main" id="{D707A31A-29C9-F811-A6CF-123B03ABD167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96" name="矩形 1395">
                <a:extLst>
                  <a:ext uri="{FF2B5EF4-FFF2-40B4-BE49-F238E27FC236}">
                    <a16:creationId xmlns:a16="http://schemas.microsoft.com/office/drawing/2014/main" id="{5BCF58C2-A3AD-D2F6-60E4-104396134A9B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97" name="矩形 1396">
                <a:extLst>
                  <a:ext uri="{FF2B5EF4-FFF2-40B4-BE49-F238E27FC236}">
                    <a16:creationId xmlns:a16="http://schemas.microsoft.com/office/drawing/2014/main" id="{A9D95B61-AF8B-78E2-8F2B-0A60E8976F2A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98" name="矩形 1397">
                <a:extLst>
                  <a:ext uri="{FF2B5EF4-FFF2-40B4-BE49-F238E27FC236}">
                    <a16:creationId xmlns:a16="http://schemas.microsoft.com/office/drawing/2014/main" id="{9B4F527E-6E15-5C3E-39F5-547D5D96F3A6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99" name="矩形 1398">
                <a:extLst>
                  <a:ext uri="{FF2B5EF4-FFF2-40B4-BE49-F238E27FC236}">
                    <a16:creationId xmlns:a16="http://schemas.microsoft.com/office/drawing/2014/main" id="{86D62738-5EF9-4EC6-B3BC-DBFDCE59C771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00" name="矩形 1399">
                <a:extLst>
                  <a:ext uri="{FF2B5EF4-FFF2-40B4-BE49-F238E27FC236}">
                    <a16:creationId xmlns:a16="http://schemas.microsoft.com/office/drawing/2014/main" id="{5EFDAA28-4221-A467-F85F-0B5B41B7DFF2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01" name="矩形 1400">
                <a:extLst>
                  <a:ext uri="{FF2B5EF4-FFF2-40B4-BE49-F238E27FC236}">
                    <a16:creationId xmlns:a16="http://schemas.microsoft.com/office/drawing/2014/main" id="{262A10C4-C14E-1AFF-865D-FFAD18E5DC22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02" name="矩形 1401">
                <a:extLst>
                  <a:ext uri="{FF2B5EF4-FFF2-40B4-BE49-F238E27FC236}">
                    <a16:creationId xmlns:a16="http://schemas.microsoft.com/office/drawing/2014/main" id="{269B5526-3B8C-6A99-B9C0-1E6CC5F842FE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03" name="矩形 1402">
                <a:extLst>
                  <a:ext uri="{FF2B5EF4-FFF2-40B4-BE49-F238E27FC236}">
                    <a16:creationId xmlns:a16="http://schemas.microsoft.com/office/drawing/2014/main" id="{D6B1C122-A189-5A55-641D-6B9A1AAAF573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04" name="矩形 1403">
                <a:extLst>
                  <a:ext uri="{FF2B5EF4-FFF2-40B4-BE49-F238E27FC236}">
                    <a16:creationId xmlns:a16="http://schemas.microsoft.com/office/drawing/2014/main" id="{8B943AD4-6179-14F7-0783-ECDECDD97B11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05" name="矩形 1404">
                <a:extLst>
                  <a:ext uri="{FF2B5EF4-FFF2-40B4-BE49-F238E27FC236}">
                    <a16:creationId xmlns:a16="http://schemas.microsoft.com/office/drawing/2014/main" id="{3921FD81-5CDE-2558-13B4-D8A2E0A1D773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06" name="矩形 1405">
                <a:extLst>
                  <a:ext uri="{FF2B5EF4-FFF2-40B4-BE49-F238E27FC236}">
                    <a16:creationId xmlns:a16="http://schemas.microsoft.com/office/drawing/2014/main" id="{F2F9C2C4-CE33-67BE-4882-CE1B10915A92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07" name="矩形 1406">
                <a:extLst>
                  <a:ext uri="{FF2B5EF4-FFF2-40B4-BE49-F238E27FC236}">
                    <a16:creationId xmlns:a16="http://schemas.microsoft.com/office/drawing/2014/main" id="{E854D4B4-BCD8-4D65-4392-9D577F47BB05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08" name="矩形 1407">
                <a:extLst>
                  <a:ext uri="{FF2B5EF4-FFF2-40B4-BE49-F238E27FC236}">
                    <a16:creationId xmlns:a16="http://schemas.microsoft.com/office/drawing/2014/main" id="{CD1A6B56-E2D9-9E0E-551F-E21C8D2D527C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09" name="矩形 1408">
                <a:extLst>
                  <a:ext uri="{FF2B5EF4-FFF2-40B4-BE49-F238E27FC236}">
                    <a16:creationId xmlns:a16="http://schemas.microsoft.com/office/drawing/2014/main" id="{1D49E9BE-D916-B5DC-B666-D6A6F3E43F94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10" name="矩形 1409">
                <a:extLst>
                  <a:ext uri="{FF2B5EF4-FFF2-40B4-BE49-F238E27FC236}">
                    <a16:creationId xmlns:a16="http://schemas.microsoft.com/office/drawing/2014/main" id="{5B5A0A97-5578-7124-7843-78E442932B68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11" name="矩形 1410">
                <a:extLst>
                  <a:ext uri="{FF2B5EF4-FFF2-40B4-BE49-F238E27FC236}">
                    <a16:creationId xmlns:a16="http://schemas.microsoft.com/office/drawing/2014/main" id="{D0FC087D-7A67-8AF6-6733-0E895EECF02A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12" name="矩形 1411">
                <a:extLst>
                  <a:ext uri="{FF2B5EF4-FFF2-40B4-BE49-F238E27FC236}">
                    <a16:creationId xmlns:a16="http://schemas.microsoft.com/office/drawing/2014/main" id="{2EDD1693-8852-9529-BAED-44A2BF317804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13" name="矩形 1412">
                <a:extLst>
                  <a:ext uri="{FF2B5EF4-FFF2-40B4-BE49-F238E27FC236}">
                    <a16:creationId xmlns:a16="http://schemas.microsoft.com/office/drawing/2014/main" id="{06B0E1D4-161D-ACC9-2086-6D260D93CC47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14" name="矩形 1413">
                <a:extLst>
                  <a:ext uri="{FF2B5EF4-FFF2-40B4-BE49-F238E27FC236}">
                    <a16:creationId xmlns:a16="http://schemas.microsoft.com/office/drawing/2014/main" id="{D547A7F1-33CF-FF11-8272-C4E2C6D2EEC8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15" name="矩形 1414">
                <a:extLst>
                  <a:ext uri="{FF2B5EF4-FFF2-40B4-BE49-F238E27FC236}">
                    <a16:creationId xmlns:a16="http://schemas.microsoft.com/office/drawing/2014/main" id="{9EB413BA-F221-78CB-7A5D-D9D8F5F81D0D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16" name="矩形 1415">
                <a:extLst>
                  <a:ext uri="{FF2B5EF4-FFF2-40B4-BE49-F238E27FC236}">
                    <a16:creationId xmlns:a16="http://schemas.microsoft.com/office/drawing/2014/main" id="{73B97DAB-77FD-BB0D-F8F4-54B6741B264D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17" name="矩形 1416">
                <a:extLst>
                  <a:ext uri="{FF2B5EF4-FFF2-40B4-BE49-F238E27FC236}">
                    <a16:creationId xmlns:a16="http://schemas.microsoft.com/office/drawing/2014/main" id="{D3D52FDA-F2B2-0C45-85AA-1B05DE881BDA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18" name="矩形 1417">
                <a:extLst>
                  <a:ext uri="{FF2B5EF4-FFF2-40B4-BE49-F238E27FC236}">
                    <a16:creationId xmlns:a16="http://schemas.microsoft.com/office/drawing/2014/main" id="{4A419BFB-256C-4FD5-3F8E-78320D8D3964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19" name="矩形 1418">
                <a:extLst>
                  <a:ext uri="{FF2B5EF4-FFF2-40B4-BE49-F238E27FC236}">
                    <a16:creationId xmlns:a16="http://schemas.microsoft.com/office/drawing/2014/main" id="{E3CE4ECF-509B-2F56-90FE-2F772F4FB7A0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20" name="矩形 1419">
                <a:extLst>
                  <a:ext uri="{FF2B5EF4-FFF2-40B4-BE49-F238E27FC236}">
                    <a16:creationId xmlns:a16="http://schemas.microsoft.com/office/drawing/2014/main" id="{BE9163A0-2E32-4BB1-750B-1DABAEF38154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21" name="矩形 1420">
                <a:extLst>
                  <a:ext uri="{FF2B5EF4-FFF2-40B4-BE49-F238E27FC236}">
                    <a16:creationId xmlns:a16="http://schemas.microsoft.com/office/drawing/2014/main" id="{C543EB68-5226-0C14-C016-E467C4AD837F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22" name="矩形 1421">
                <a:extLst>
                  <a:ext uri="{FF2B5EF4-FFF2-40B4-BE49-F238E27FC236}">
                    <a16:creationId xmlns:a16="http://schemas.microsoft.com/office/drawing/2014/main" id="{F6A31E65-F4AD-6BC5-6CA4-043E8DD689F5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23" name="矩形 1422">
                <a:extLst>
                  <a:ext uri="{FF2B5EF4-FFF2-40B4-BE49-F238E27FC236}">
                    <a16:creationId xmlns:a16="http://schemas.microsoft.com/office/drawing/2014/main" id="{FDF023E7-99D2-6BE4-FC83-80A8BEA0F086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24" name="矩形 1423">
                <a:extLst>
                  <a:ext uri="{FF2B5EF4-FFF2-40B4-BE49-F238E27FC236}">
                    <a16:creationId xmlns:a16="http://schemas.microsoft.com/office/drawing/2014/main" id="{2CF4CDB1-97B2-EC9E-8932-FE3F2E30868D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25" name="矩形 1424">
                <a:extLst>
                  <a:ext uri="{FF2B5EF4-FFF2-40B4-BE49-F238E27FC236}">
                    <a16:creationId xmlns:a16="http://schemas.microsoft.com/office/drawing/2014/main" id="{A8B740A7-F0F0-5ABE-937E-B7FD3CB4161E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26" name="矩形 1425">
                <a:extLst>
                  <a:ext uri="{FF2B5EF4-FFF2-40B4-BE49-F238E27FC236}">
                    <a16:creationId xmlns:a16="http://schemas.microsoft.com/office/drawing/2014/main" id="{31D0FBE7-59AB-01A7-07A2-46F8893FBD7A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27" name="矩形 1426">
                <a:extLst>
                  <a:ext uri="{FF2B5EF4-FFF2-40B4-BE49-F238E27FC236}">
                    <a16:creationId xmlns:a16="http://schemas.microsoft.com/office/drawing/2014/main" id="{48DA901C-0DA5-E110-05B6-AA64AD02C540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28" name="矩形 1427">
                <a:extLst>
                  <a:ext uri="{FF2B5EF4-FFF2-40B4-BE49-F238E27FC236}">
                    <a16:creationId xmlns:a16="http://schemas.microsoft.com/office/drawing/2014/main" id="{A635DE59-896E-9E9E-BEAB-9225EF877C71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29" name="矩形 1428">
                <a:extLst>
                  <a:ext uri="{FF2B5EF4-FFF2-40B4-BE49-F238E27FC236}">
                    <a16:creationId xmlns:a16="http://schemas.microsoft.com/office/drawing/2014/main" id="{E5E4EB9F-8FEA-EF45-E1D4-473C9B179F33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30" name="矩形 1429">
                <a:extLst>
                  <a:ext uri="{FF2B5EF4-FFF2-40B4-BE49-F238E27FC236}">
                    <a16:creationId xmlns:a16="http://schemas.microsoft.com/office/drawing/2014/main" id="{20C97A49-AEB9-B21D-0660-F4A8A1398305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31" name="矩形 1430">
                <a:extLst>
                  <a:ext uri="{FF2B5EF4-FFF2-40B4-BE49-F238E27FC236}">
                    <a16:creationId xmlns:a16="http://schemas.microsoft.com/office/drawing/2014/main" id="{54708E27-9628-EE43-D76B-0A5C1AFF5773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32" name="矩形 1431">
                <a:extLst>
                  <a:ext uri="{FF2B5EF4-FFF2-40B4-BE49-F238E27FC236}">
                    <a16:creationId xmlns:a16="http://schemas.microsoft.com/office/drawing/2014/main" id="{528330CC-1695-B988-7B27-8D83493B5FF7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33" name="矩形 1432">
                <a:extLst>
                  <a:ext uri="{FF2B5EF4-FFF2-40B4-BE49-F238E27FC236}">
                    <a16:creationId xmlns:a16="http://schemas.microsoft.com/office/drawing/2014/main" id="{295ECE6C-BD82-EB80-EC7F-F9BCE082CAD7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34" name="矩形 1433">
                <a:extLst>
                  <a:ext uri="{FF2B5EF4-FFF2-40B4-BE49-F238E27FC236}">
                    <a16:creationId xmlns:a16="http://schemas.microsoft.com/office/drawing/2014/main" id="{732D4F21-E14F-2E43-63C3-6C4BB94E5402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35" name="矩形 1434">
                <a:extLst>
                  <a:ext uri="{FF2B5EF4-FFF2-40B4-BE49-F238E27FC236}">
                    <a16:creationId xmlns:a16="http://schemas.microsoft.com/office/drawing/2014/main" id="{0D660F1F-2832-FA02-EFB7-30E27194CFCC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36" name="矩形 1435">
                <a:extLst>
                  <a:ext uri="{FF2B5EF4-FFF2-40B4-BE49-F238E27FC236}">
                    <a16:creationId xmlns:a16="http://schemas.microsoft.com/office/drawing/2014/main" id="{A2853237-CB96-35E6-5CB2-D8BEE4276A03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37" name="矩形 1436">
                <a:extLst>
                  <a:ext uri="{FF2B5EF4-FFF2-40B4-BE49-F238E27FC236}">
                    <a16:creationId xmlns:a16="http://schemas.microsoft.com/office/drawing/2014/main" id="{E422C9F5-F3FD-9D09-4928-88842FAA946E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38" name="矩形 1437">
                <a:extLst>
                  <a:ext uri="{FF2B5EF4-FFF2-40B4-BE49-F238E27FC236}">
                    <a16:creationId xmlns:a16="http://schemas.microsoft.com/office/drawing/2014/main" id="{6D117E9F-2599-FEF3-5466-906BAB1C9590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39" name="矩形 1438">
                <a:extLst>
                  <a:ext uri="{FF2B5EF4-FFF2-40B4-BE49-F238E27FC236}">
                    <a16:creationId xmlns:a16="http://schemas.microsoft.com/office/drawing/2014/main" id="{993BFD16-06E4-00EC-623B-2E4D05D47B41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40" name="矩形 1439">
                <a:extLst>
                  <a:ext uri="{FF2B5EF4-FFF2-40B4-BE49-F238E27FC236}">
                    <a16:creationId xmlns:a16="http://schemas.microsoft.com/office/drawing/2014/main" id="{E8168A9A-7522-7C6E-E246-57A56EB91346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41" name="矩形 1440">
                <a:extLst>
                  <a:ext uri="{FF2B5EF4-FFF2-40B4-BE49-F238E27FC236}">
                    <a16:creationId xmlns:a16="http://schemas.microsoft.com/office/drawing/2014/main" id="{5D06782D-AB4E-CDAE-05E8-709CDE7B403C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42" name="矩形 1441">
                <a:extLst>
                  <a:ext uri="{FF2B5EF4-FFF2-40B4-BE49-F238E27FC236}">
                    <a16:creationId xmlns:a16="http://schemas.microsoft.com/office/drawing/2014/main" id="{530D0FA6-E7C1-7472-6F99-EA9C3608CE22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43" name="矩形 1442">
                <a:extLst>
                  <a:ext uri="{FF2B5EF4-FFF2-40B4-BE49-F238E27FC236}">
                    <a16:creationId xmlns:a16="http://schemas.microsoft.com/office/drawing/2014/main" id="{90734D1B-A123-1B08-41D9-310DB5DCEA0B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44" name="矩形 1443">
                <a:extLst>
                  <a:ext uri="{FF2B5EF4-FFF2-40B4-BE49-F238E27FC236}">
                    <a16:creationId xmlns:a16="http://schemas.microsoft.com/office/drawing/2014/main" id="{62C14D9F-FEB0-397F-47CF-CFD5D9D8DDD5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45" name="矩形 1444">
                <a:extLst>
                  <a:ext uri="{FF2B5EF4-FFF2-40B4-BE49-F238E27FC236}">
                    <a16:creationId xmlns:a16="http://schemas.microsoft.com/office/drawing/2014/main" id="{C01620FD-A58C-75E9-94B0-BBEC4AF27035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46" name="矩形 1445">
                <a:extLst>
                  <a:ext uri="{FF2B5EF4-FFF2-40B4-BE49-F238E27FC236}">
                    <a16:creationId xmlns:a16="http://schemas.microsoft.com/office/drawing/2014/main" id="{5EF7BF31-5BA3-139A-80FD-8373D5E2BF1D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1379" name="文本框 1378">
              <a:extLst>
                <a:ext uri="{FF2B5EF4-FFF2-40B4-BE49-F238E27FC236}">
                  <a16:creationId xmlns:a16="http://schemas.microsoft.com/office/drawing/2014/main" id="{F4992138-4D59-CEE3-2D55-66FA963B2CCF}"/>
                </a:ext>
              </a:extLst>
            </p:cNvPr>
            <p:cNvSpPr txBox="1"/>
            <p:nvPr/>
          </p:nvSpPr>
          <p:spPr>
            <a:xfrm>
              <a:off x="7779381" y="8656879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1380" name="直接连接符 132">
              <a:extLst>
                <a:ext uri="{FF2B5EF4-FFF2-40B4-BE49-F238E27FC236}">
                  <a16:creationId xmlns:a16="http://schemas.microsoft.com/office/drawing/2014/main" id="{9F1ED79B-18FB-5FAB-057E-FF7021DE03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7667" y="8891040"/>
              <a:ext cx="180226" cy="161511"/>
            </a:xfrm>
            <a:prstGeom prst="line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1" name="文本框 1380">
              <a:extLst>
                <a:ext uri="{FF2B5EF4-FFF2-40B4-BE49-F238E27FC236}">
                  <a16:creationId xmlns:a16="http://schemas.microsoft.com/office/drawing/2014/main" id="{34CD7C51-0E8E-2822-2DB6-5533FEC6C7EA}"/>
                </a:ext>
              </a:extLst>
            </p:cNvPr>
            <p:cNvSpPr txBox="1"/>
            <p:nvPr/>
          </p:nvSpPr>
          <p:spPr>
            <a:xfrm>
              <a:off x="7434296" y="9309629"/>
              <a:ext cx="593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128</a:t>
              </a:r>
              <a:endParaRPr lang="zh-CN" altLang="en-US" dirty="0"/>
            </a:p>
          </p:txBody>
        </p:sp>
        <p:sp>
          <p:nvSpPr>
            <p:cNvPr id="1382" name="文本框 1381">
              <a:extLst>
                <a:ext uri="{FF2B5EF4-FFF2-40B4-BE49-F238E27FC236}">
                  <a16:creationId xmlns:a16="http://schemas.microsoft.com/office/drawing/2014/main" id="{504DBC85-E858-7F30-654F-770A904995C7}"/>
                </a:ext>
              </a:extLst>
            </p:cNvPr>
            <p:cNvSpPr txBox="1"/>
            <p:nvPr/>
          </p:nvSpPr>
          <p:spPr>
            <a:xfrm>
              <a:off x="8197295" y="9985524"/>
              <a:ext cx="564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128</a:t>
              </a:r>
              <a:endParaRPr lang="zh-CN" altLang="en-US" dirty="0"/>
            </a:p>
          </p:txBody>
        </p:sp>
      </p:grpSp>
      <p:sp>
        <p:nvSpPr>
          <p:cNvPr id="1511" name="矩形: 圆角 20">
            <a:extLst>
              <a:ext uri="{FF2B5EF4-FFF2-40B4-BE49-F238E27FC236}">
                <a16:creationId xmlns:a16="http://schemas.microsoft.com/office/drawing/2014/main" id="{673A64B3-3059-02BD-94DC-47AAA868BB88}"/>
              </a:ext>
            </a:extLst>
          </p:cNvPr>
          <p:cNvSpPr/>
          <p:nvPr/>
        </p:nvSpPr>
        <p:spPr>
          <a:xfrm>
            <a:off x="6883052" y="11660541"/>
            <a:ext cx="648682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0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13" name="曲线连接符 1512">
            <a:extLst>
              <a:ext uri="{FF2B5EF4-FFF2-40B4-BE49-F238E27FC236}">
                <a16:creationId xmlns:a16="http://schemas.microsoft.com/office/drawing/2014/main" id="{2FDF40C8-5EAD-5921-0811-B338A8164221}"/>
              </a:ext>
            </a:extLst>
          </p:cNvPr>
          <p:cNvCxnSpPr>
            <a:cxnSpLocks/>
          </p:cNvCxnSpPr>
          <p:nvPr/>
        </p:nvCxnSpPr>
        <p:spPr>
          <a:xfrm rot="5400000">
            <a:off x="6227771" y="11928376"/>
            <a:ext cx="183468" cy="54918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14" name="表格 1513">
                <a:extLst>
                  <a:ext uri="{FF2B5EF4-FFF2-40B4-BE49-F238E27FC236}">
                    <a16:creationId xmlns:a16="http://schemas.microsoft.com/office/drawing/2014/main" id="{65C86DC2-06F7-0D8D-CBC4-73FA564A21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6848743"/>
                  </p:ext>
                </p:extLst>
              </p:nvPr>
            </p:nvGraphicFramePr>
            <p:xfrm>
              <a:off x="6717545" y="12400240"/>
              <a:ext cx="2433012" cy="335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6323">
                      <a:extLst>
                        <a:ext uri="{9D8B030D-6E8A-4147-A177-3AD203B41FA5}">
                          <a16:colId xmlns:a16="http://schemas.microsoft.com/office/drawing/2014/main" val="2005552497"/>
                        </a:ext>
                      </a:extLst>
                    </a:gridCol>
                    <a:gridCol w="1866689">
                      <a:extLst>
                        <a:ext uri="{9D8B030D-6E8A-4147-A177-3AD203B41FA5}">
                          <a16:colId xmlns:a16="http://schemas.microsoft.com/office/drawing/2014/main" val="2182379166"/>
                        </a:ext>
                      </a:extLst>
                    </a:gridCol>
                  </a:tblGrid>
                  <a:tr h="319918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Size:</a:t>
                          </a:r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600" b="1" dirty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128=</a:t>
                          </a:r>
                          <a:r>
                            <a:rPr lang="en-US" altLang="zh-CN" sz="1600" b="1" dirty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128</a:t>
                          </a:r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906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14" name="表格 1513">
                <a:extLst>
                  <a:ext uri="{FF2B5EF4-FFF2-40B4-BE49-F238E27FC236}">
                    <a16:creationId xmlns:a16="http://schemas.microsoft.com/office/drawing/2014/main" id="{65C86DC2-06F7-0D8D-CBC4-73FA564A21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6848743"/>
                  </p:ext>
                </p:extLst>
              </p:nvPr>
            </p:nvGraphicFramePr>
            <p:xfrm>
              <a:off x="6717545" y="12400240"/>
              <a:ext cx="2433012" cy="335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6323">
                      <a:extLst>
                        <a:ext uri="{9D8B030D-6E8A-4147-A177-3AD203B41FA5}">
                          <a16:colId xmlns:a16="http://schemas.microsoft.com/office/drawing/2014/main" val="2005552497"/>
                        </a:ext>
                      </a:extLst>
                    </a:gridCol>
                    <a:gridCol w="1866689">
                      <a:extLst>
                        <a:ext uri="{9D8B030D-6E8A-4147-A177-3AD203B41FA5}">
                          <a16:colId xmlns:a16="http://schemas.microsoft.com/office/drawing/2014/main" val="218237916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Size:</a:t>
                          </a:r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405" t="-7407" r="-676" b="-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9062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515" name="曲线连接符 1514">
            <a:extLst>
              <a:ext uri="{FF2B5EF4-FFF2-40B4-BE49-F238E27FC236}">
                <a16:creationId xmlns:a16="http://schemas.microsoft.com/office/drawing/2014/main" id="{B8BAEFD4-160F-D29B-347D-8E840866D9D7}"/>
              </a:ext>
            </a:extLst>
          </p:cNvPr>
          <p:cNvCxnSpPr>
            <a:cxnSpLocks/>
            <a:stCxn id="1752" idx="3"/>
            <a:endCxn id="1514" idx="0"/>
          </p:cNvCxnSpPr>
          <p:nvPr/>
        </p:nvCxnSpPr>
        <p:spPr>
          <a:xfrm>
            <a:off x="6638779" y="12196096"/>
            <a:ext cx="1295272" cy="204144"/>
          </a:xfrm>
          <a:prstGeom prst="curvedConnector2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7" name="组合 1516">
            <a:extLst>
              <a:ext uri="{FF2B5EF4-FFF2-40B4-BE49-F238E27FC236}">
                <a16:creationId xmlns:a16="http://schemas.microsoft.com/office/drawing/2014/main" id="{240D5D4A-135E-2AD7-DF4C-99429DFF80EC}"/>
              </a:ext>
            </a:extLst>
          </p:cNvPr>
          <p:cNvGrpSpPr/>
          <p:nvPr/>
        </p:nvGrpSpPr>
        <p:grpSpPr>
          <a:xfrm>
            <a:off x="3570734" y="10846761"/>
            <a:ext cx="1364096" cy="679851"/>
            <a:chOff x="2914461" y="6931190"/>
            <a:chExt cx="1364096" cy="679851"/>
          </a:xfrm>
        </p:grpSpPr>
        <p:grpSp>
          <p:nvGrpSpPr>
            <p:cNvPr id="1518" name="组合 1517">
              <a:extLst>
                <a:ext uri="{FF2B5EF4-FFF2-40B4-BE49-F238E27FC236}">
                  <a16:creationId xmlns:a16="http://schemas.microsoft.com/office/drawing/2014/main" id="{C8BC9BA5-3A0B-4FF1-9933-D43049DBD1DB}"/>
                </a:ext>
              </a:extLst>
            </p:cNvPr>
            <p:cNvGrpSpPr/>
            <p:nvPr/>
          </p:nvGrpSpPr>
          <p:grpSpPr>
            <a:xfrm>
              <a:off x="3230294" y="7281491"/>
              <a:ext cx="1048263" cy="199771"/>
              <a:chOff x="2847439" y="7301038"/>
              <a:chExt cx="1048263" cy="199771"/>
            </a:xfrm>
          </p:grpSpPr>
          <p:grpSp>
            <p:nvGrpSpPr>
              <p:cNvPr id="1524" name="组合 1523">
                <a:extLst>
                  <a:ext uri="{FF2B5EF4-FFF2-40B4-BE49-F238E27FC236}">
                    <a16:creationId xmlns:a16="http://schemas.microsoft.com/office/drawing/2014/main" id="{C188B74A-112D-620F-288A-ACCF388573FB}"/>
                  </a:ext>
                </a:extLst>
              </p:cNvPr>
              <p:cNvGrpSpPr/>
              <p:nvPr/>
            </p:nvGrpSpPr>
            <p:grpSpPr>
              <a:xfrm rot="5400000">
                <a:off x="3340686" y="6869648"/>
                <a:ext cx="123625" cy="986406"/>
                <a:chOff x="9113722" y="4635421"/>
                <a:chExt cx="123625" cy="986406"/>
              </a:xfrm>
            </p:grpSpPr>
            <p:sp>
              <p:nvSpPr>
                <p:cNvPr id="1534" name="矩形 1533">
                  <a:extLst>
                    <a:ext uri="{FF2B5EF4-FFF2-40B4-BE49-F238E27FC236}">
                      <a16:creationId xmlns:a16="http://schemas.microsoft.com/office/drawing/2014/main" id="{B5BE1A08-C71D-551E-E134-03E2BAD61E96}"/>
                    </a:ext>
                  </a:extLst>
                </p:cNvPr>
                <p:cNvSpPr/>
                <p:nvPr/>
              </p:nvSpPr>
              <p:spPr>
                <a:xfrm>
                  <a:off x="9113766" y="4635421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35" name="矩形 1534">
                  <a:extLst>
                    <a:ext uri="{FF2B5EF4-FFF2-40B4-BE49-F238E27FC236}">
                      <a16:creationId xmlns:a16="http://schemas.microsoft.com/office/drawing/2014/main" id="{ABD8B22C-3389-2250-CFC3-92DACC6D0A84}"/>
                    </a:ext>
                  </a:extLst>
                </p:cNvPr>
                <p:cNvSpPr/>
                <p:nvPr/>
              </p:nvSpPr>
              <p:spPr>
                <a:xfrm>
                  <a:off x="9113722" y="5127505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36" name="矩形 1535">
                  <a:extLst>
                    <a:ext uri="{FF2B5EF4-FFF2-40B4-BE49-F238E27FC236}">
                      <a16:creationId xmlns:a16="http://schemas.microsoft.com/office/drawing/2014/main" id="{BC834753-DE2B-3A27-708A-9606ACD6C29F}"/>
                    </a:ext>
                  </a:extLst>
                </p:cNvPr>
                <p:cNvSpPr/>
                <p:nvPr/>
              </p:nvSpPr>
              <p:spPr>
                <a:xfrm>
                  <a:off x="9113766" y="4759002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37" name="矩形 1536">
                  <a:extLst>
                    <a:ext uri="{FF2B5EF4-FFF2-40B4-BE49-F238E27FC236}">
                      <a16:creationId xmlns:a16="http://schemas.microsoft.com/office/drawing/2014/main" id="{6EC70B40-69E3-32B3-BB8C-E9A8A9EB5D96}"/>
                    </a:ext>
                  </a:extLst>
                </p:cNvPr>
                <p:cNvSpPr/>
                <p:nvPr/>
              </p:nvSpPr>
              <p:spPr>
                <a:xfrm>
                  <a:off x="9113722" y="5251085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38" name="矩形 1537">
                  <a:extLst>
                    <a:ext uri="{FF2B5EF4-FFF2-40B4-BE49-F238E27FC236}">
                      <a16:creationId xmlns:a16="http://schemas.microsoft.com/office/drawing/2014/main" id="{FF68F2DB-22B8-E3C0-D937-2315D65C01E5}"/>
                    </a:ext>
                  </a:extLst>
                </p:cNvPr>
                <p:cNvSpPr/>
                <p:nvPr/>
              </p:nvSpPr>
              <p:spPr>
                <a:xfrm>
                  <a:off x="9113766" y="4882583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39" name="矩形 1538">
                  <a:extLst>
                    <a:ext uri="{FF2B5EF4-FFF2-40B4-BE49-F238E27FC236}">
                      <a16:creationId xmlns:a16="http://schemas.microsoft.com/office/drawing/2014/main" id="{F4B9EAEE-2C90-FBDA-F106-8DCD145F2AA5}"/>
                    </a:ext>
                  </a:extLst>
                </p:cNvPr>
                <p:cNvSpPr/>
                <p:nvPr/>
              </p:nvSpPr>
              <p:spPr>
                <a:xfrm>
                  <a:off x="9113722" y="5374666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40" name="矩形 1539">
                  <a:extLst>
                    <a:ext uri="{FF2B5EF4-FFF2-40B4-BE49-F238E27FC236}">
                      <a16:creationId xmlns:a16="http://schemas.microsoft.com/office/drawing/2014/main" id="{47FCBB26-0A72-B985-1268-B1C2AC5BFF3C}"/>
                    </a:ext>
                  </a:extLst>
                </p:cNvPr>
                <p:cNvSpPr/>
                <p:nvPr/>
              </p:nvSpPr>
              <p:spPr>
                <a:xfrm>
                  <a:off x="9113766" y="5006162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41" name="矩形 1540">
                  <a:extLst>
                    <a:ext uri="{FF2B5EF4-FFF2-40B4-BE49-F238E27FC236}">
                      <a16:creationId xmlns:a16="http://schemas.microsoft.com/office/drawing/2014/main" id="{85AEC774-9138-C094-377A-2C2566F22AC5}"/>
                    </a:ext>
                  </a:extLst>
                </p:cNvPr>
                <p:cNvSpPr/>
                <p:nvPr/>
              </p:nvSpPr>
              <p:spPr>
                <a:xfrm>
                  <a:off x="9113722" y="5498246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1525" name="组合 1524">
                <a:extLst>
                  <a:ext uri="{FF2B5EF4-FFF2-40B4-BE49-F238E27FC236}">
                    <a16:creationId xmlns:a16="http://schemas.microsoft.com/office/drawing/2014/main" id="{1B7B3952-D05F-9817-0204-A805DF9BDF2C}"/>
                  </a:ext>
                </a:extLst>
              </p:cNvPr>
              <p:cNvGrpSpPr/>
              <p:nvPr/>
            </p:nvGrpSpPr>
            <p:grpSpPr>
              <a:xfrm rot="5400000">
                <a:off x="3278829" y="6945794"/>
                <a:ext cx="123625" cy="986406"/>
                <a:chOff x="8619556" y="5835649"/>
                <a:chExt cx="123625" cy="986406"/>
              </a:xfrm>
            </p:grpSpPr>
            <p:sp>
              <p:nvSpPr>
                <p:cNvPr id="1526" name="矩形 1525">
                  <a:extLst>
                    <a:ext uri="{FF2B5EF4-FFF2-40B4-BE49-F238E27FC236}">
                      <a16:creationId xmlns:a16="http://schemas.microsoft.com/office/drawing/2014/main" id="{DAD1C036-E1CE-EB55-E5A2-9D85D6D85E2E}"/>
                    </a:ext>
                  </a:extLst>
                </p:cNvPr>
                <p:cNvSpPr/>
                <p:nvPr/>
              </p:nvSpPr>
              <p:spPr>
                <a:xfrm>
                  <a:off x="8619600" y="5835649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27" name="矩形 1526">
                  <a:extLst>
                    <a:ext uri="{FF2B5EF4-FFF2-40B4-BE49-F238E27FC236}">
                      <a16:creationId xmlns:a16="http://schemas.microsoft.com/office/drawing/2014/main" id="{A58E5A0E-F3D1-DD81-8FDA-0716F8DE5B09}"/>
                    </a:ext>
                  </a:extLst>
                </p:cNvPr>
                <p:cNvSpPr/>
                <p:nvPr/>
              </p:nvSpPr>
              <p:spPr>
                <a:xfrm>
                  <a:off x="8619556" y="6327733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28" name="矩形 1527">
                  <a:extLst>
                    <a:ext uri="{FF2B5EF4-FFF2-40B4-BE49-F238E27FC236}">
                      <a16:creationId xmlns:a16="http://schemas.microsoft.com/office/drawing/2014/main" id="{0B698061-E644-E604-5664-424905CAC923}"/>
                    </a:ext>
                  </a:extLst>
                </p:cNvPr>
                <p:cNvSpPr/>
                <p:nvPr/>
              </p:nvSpPr>
              <p:spPr>
                <a:xfrm>
                  <a:off x="8619600" y="5959230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29" name="矩形 1528">
                  <a:extLst>
                    <a:ext uri="{FF2B5EF4-FFF2-40B4-BE49-F238E27FC236}">
                      <a16:creationId xmlns:a16="http://schemas.microsoft.com/office/drawing/2014/main" id="{515628D4-07F1-1F88-2527-33EE5B53D8C6}"/>
                    </a:ext>
                  </a:extLst>
                </p:cNvPr>
                <p:cNvSpPr/>
                <p:nvPr/>
              </p:nvSpPr>
              <p:spPr>
                <a:xfrm>
                  <a:off x="8619556" y="6451313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30" name="矩形 1529">
                  <a:extLst>
                    <a:ext uri="{FF2B5EF4-FFF2-40B4-BE49-F238E27FC236}">
                      <a16:creationId xmlns:a16="http://schemas.microsoft.com/office/drawing/2014/main" id="{6ADB853D-FD73-2DBA-697F-69871CA19C1C}"/>
                    </a:ext>
                  </a:extLst>
                </p:cNvPr>
                <p:cNvSpPr/>
                <p:nvPr/>
              </p:nvSpPr>
              <p:spPr>
                <a:xfrm>
                  <a:off x="8619600" y="6082811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31" name="矩形 1530">
                  <a:extLst>
                    <a:ext uri="{FF2B5EF4-FFF2-40B4-BE49-F238E27FC236}">
                      <a16:creationId xmlns:a16="http://schemas.microsoft.com/office/drawing/2014/main" id="{BB62A47A-6FE6-B9E2-1410-1D171CF9EA3F}"/>
                    </a:ext>
                  </a:extLst>
                </p:cNvPr>
                <p:cNvSpPr/>
                <p:nvPr/>
              </p:nvSpPr>
              <p:spPr>
                <a:xfrm>
                  <a:off x="8619556" y="6574894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32" name="矩形 1531">
                  <a:extLst>
                    <a:ext uri="{FF2B5EF4-FFF2-40B4-BE49-F238E27FC236}">
                      <a16:creationId xmlns:a16="http://schemas.microsoft.com/office/drawing/2014/main" id="{387710B9-4384-330C-AB51-6B695FE5DDCB}"/>
                    </a:ext>
                  </a:extLst>
                </p:cNvPr>
                <p:cNvSpPr/>
                <p:nvPr/>
              </p:nvSpPr>
              <p:spPr>
                <a:xfrm>
                  <a:off x="8619600" y="6206390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33" name="矩形 1532">
                  <a:extLst>
                    <a:ext uri="{FF2B5EF4-FFF2-40B4-BE49-F238E27FC236}">
                      <a16:creationId xmlns:a16="http://schemas.microsoft.com/office/drawing/2014/main" id="{310A2F89-2AB1-228F-E385-8E3804A0F280}"/>
                    </a:ext>
                  </a:extLst>
                </p:cNvPr>
                <p:cNvSpPr/>
                <p:nvPr/>
              </p:nvSpPr>
              <p:spPr>
                <a:xfrm>
                  <a:off x="8619556" y="6698474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</p:grpSp>
        <p:sp>
          <p:nvSpPr>
            <p:cNvPr id="1519" name="文本框 1518">
              <a:extLst>
                <a:ext uri="{FF2B5EF4-FFF2-40B4-BE49-F238E27FC236}">
                  <a16:creationId xmlns:a16="http://schemas.microsoft.com/office/drawing/2014/main" id="{03E1A0AA-D86B-D414-897E-EC8D71ABE0F4}"/>
                </a:ext>
              </a:extLst>
            </p:cNvPr>
            <p:cNvSpPr txBox="1"/>
            <p:nvPr/>
          </p:nvSpPr>
          <p:spPr>
            <a:xfrm>
              <a:off x="2914461" y="7241709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grpSp>
          <p:nvGrpSpPr>
            <p:cNvPr id="1520" name="组合 1519">
              <a:extLst>
                <a:ext uri="{FF2B5EF4-FFF2-40B4-BE49-F238E27FC236}">
                  <a16:creationId xmlns:a16="http://schemas.microsoft.com/office/drawing/2014/main" id="{30145D93-E95C-EA89-7FF3-4AE70115C67E}"/>
                </a:ext>
              </a:extLst>
            </p:cNvPr>
            <p:cNvGrpSpPr/>
            <p:nvPr/>
          </p:nvGrpSpPr>
          <p:grpSpPr>
            <a:xfrm>
              <a:off x="2969518" y="6931190"/>
              <a:ext cx="330799" cy="388375"/>
              <a:chOff x="4946889" y="869893"/>
              <a:chExt cx="330799" cy="388375"/>
            </a:xfrm>
          </p:grpSpPr>
          <p:sp>
            <p:nvSpPr>
              <p:cNvPr id="1522" name="文本框 1521">
                <a:extLst>
                  <a:ext uri="{FF2B5EF4-FFF2-40B4-BE49-F238E27FC236}">
                    <a16:creationId xmlns:a16="http://schemas.microsoft.com/office/drawing/2014/main" id="{7775872E-C8B5-7ACE-8A98-70AE3F9D01CE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cxnSp>
            <p:nvCxnSpPr>
              <p:cNvPr id="1523" name="直接连接符 132">
                <a:extLst>
                  <a:ext uri="{FF2B5EF4-FFF2-40B4-BE49-F238E27FC236}">
                    <a16:creationId xmlns:a16="http://schemas.microsoft.com/office/drawing/2014/main" id="{8D4A1410-562E-A6F9-6443-A726360952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21" name="文本框 1520">
              <a:extLst>
                <a:ext uri="{FF2B5EF4-FFF2-40B4-BE49-F238E27FC236}">
                  <a16:creationId xmlns:a16="http://schemas.microsoft.com/office/drawing/2014/main" id="{9684E9DE-2251-24C8-883A-DF09D0711841}"/>
                </a:ext>
              </a:extLst>
            </p:cNvPr>
            <p:cNvSpPr txBox="1"/>
            <p:nvPr/>
          </p:nvSpPr>
          <p:spPr>
            <a:xfrm>
              <a:off x="3444895" y="6952855"/>
              <a:ext cx="718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128</a:t>
              </a:r>
              <a:endParaRPr lang="zh-CN" altLang="en-US" dirty="0"/>
            </a:p>
          </p:txBody>
        </p:sp>
      </p:grpSp>
      <p:grpSp>
        <p:nvGrpSpPr>
          <p:cNvPr id="1607" name="组合 1606">
            <a:extLst>
              <a:ext uri="{FF2B5EF4-FFF2-40B4-BE49-F238E27FC236}">
                <a16:creationId xmlns:a16="http://schemas.microsoft.com/office/drawing/2014/main" id="{F8281349-8788-EAD7-4870-5AF36879A31E}"/>
              </a:ext>
            </a:extLst>
          </p:cNvPr>
          <p:cNvGrpSpPr/>
          <p:nvPr/>
        </p:nvGrpSpPr>
        <p:grpSpPr>
          <a:xfrm>
            <a:off x="3501076" y="11737048"/>
            <a:ext cx="1346868" cy="679851"/>
            <a:chOff x="3230032" y="11846832"/>
            <a:chExt cx="1346868" cy="679851"/>
          </a:xfrm>
        </p:grpSpPr>
        <p:grpSp>
          <p:nvGrpSpPr>
            <p:cNvPr id="1606" name="组合 1605">
              <a:extLst>
                <a:ext uri="{FF2B5EF4-FFF2-40B4-BE49-F238E27FC236}">
                  <a16:creationId xmlns:a16="http://schemas.microsoft.com/office/drawing/2014/main" id="{83A6A3A5-D080-B35B-43C9-AC44E482E615}"/>
                </a:ext>
              </a:extLst>
            </p:cNvPr>
            <p:cNvGrpSpPr/>
            <p:nvPr/>
          </p:nvGrpSpPr>
          <p:grpSpPr>
            <a:xfrm>
              <a:off x="3525775" y="12186498"/>
              <a:ext cx="1051125" cy="195938"/>
              <a:chOff x="3525775" y="12426955"/>
              <a:chExt cx="1051125" cy="195938"/>
            </a:xfrm>
          </p:grpSpPr>
          <p:grpSp>
            <p:nvGrpSpPr>
              <p:cNvPr id="1550" name="组合 1549">
                <a:extLst>
                  <a:ext uri="{FF2B5EF4-FFF2-40B4-BE49-F238E27FC236}">
                    <a16:creationId xmlns:a16="http://schemas.microsoft.com/office/drawing/2014/main" id="{6E5BB435-51EB-5582-5D5D-9D1FAECCEF18}"/>
                  </a:ext>
                </a:extLst>
              </p:cNvPr>
              <p:cNvGrpSpPr/>
              <p:nvPr/>
            </p:nvGrpSpPr>
            <p:grpSpPr>
              <a:xfrm rot="5400000">
                <a:off x="4021884" y="11995565"/>
                <a:ext cx="123625" cy="986406"/>
                <a:chOff x="9113722" y="4635421"/>
                <a:chExt cx="123625" cy="986406"/>
              </a:xfrm>
              <a:solidFill>
                <a:srgbClr val="FBE5D6">
                  <a:alpha val="29804"/>
                </a:srgbClr>
              </a:solidFill>
            </p:grpSpPr>
            <p:sp>
              <p:nvSpPr>
                <p:cNvPr id="1560" name="矩形 1559">
                  <a:extLst>
                    <a:ext uri="{FF2B5EF4-FFF2-40B4-BE49-F238E27FC236}">
                      <a16:creationId xmlns:a16="http://schemas.microsoft.com/office/drawing/2014/main" id="{0CDF01A9-8D8F-87AA-4951-86F1551906D5}"/>
                    </a:ext>
                  </a:extLst>
                </p:cNvPr>
                <p:cNvSpPr/>
                <p:nvPr/>
              </p:nvSpPr>
              <p:spPr>
                <a:xfrm>
                  <a:off x="9113766" y="46354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61" name="矩形 1560">
                  <a:extLst>
                    <a:ext uri="{FF2B5EF4-FFF2-40B4-BE49-F238E27FC236}">
                      <a16:creationId xmlns:a16="http://schemas.microsoft.com/office/drawing/2014/main" id="{B7D82297-9851-AE91-7037-E83B38E1C0B2}"/>
                    </a:ext>
                  </a:extLst>
                </p:cNvPr>
                <p:cNvSpPr/>
                <p:nvPr/>
              </p:nvSpPr>
              <p:spPr>
                <a:xfrm>
                  <a:off x="9113722" y="512750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62" name="矩形 1561">
                  <a:extLst>
                    <a:ext uri="{FF2B5EF4-FFF2-40B4-BE49-F238E27FC236}">
                      <a16:creationId xmlns:a16="http://schemas.microsoft.com/office/drawing/2014/main" id="{77BD6194-9887-0308-8483-8E7302E4D66A}"/>
                    </a:ext>
                  </a:extLst>
                </p:cNvPr>
                <p:cNvSpPr/>
                <p:nvPr/>
              </p:nvSpPr>
              <p:spPr>
                <a:xfrm>
                  <a:off x="9113766" y="47590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63" name="矩形 1562">
                  <a:extLst>
                    <a:ext uri="{FF2B5EF4-FFF2-40B4-BE49-F238E27FC236}">
                      <a16:creationId xmlns:a16="http://schemas.microsoft.com/office/drawing/2014/main" id="{C27C2A01-BA0B-6488-7260-2FB0F3839110}"/>
                    </a:ext>
                  </a:extLst>
                </p:cNvPr>
                <p:cNvSpPr/>
                <p:nvPr/>
              </p:nvSpPr>
              <p:spPr>
                <a:xfrm>
                  <a:off x="9113722" y="52510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64" name="矩形 1563">
                  <a:extLst>
                    <a:ext uri="{FF2B5EF4-FFF2-40B4-BE49-F238E27FC236}">
                      <a16:creationId xmlns:a16="http://schemas.microsoft.com/office/drawing/2014/main" id="{F19A5499-350B-5836-1B4C-B6280CB44DE1}"/>
                    </a:ext>
                  </a:extLst>
                </p:cNvPr>
                <p:cNvSpPr/>
                <p:nvPr/>
              </p:nvSpPr>
              <p:spPr>
                <a:xfrm>
                  <a:off x="9113766" y="48825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65" name="矩形 1564">
                  <a:extLst>
                    <a:ext uri="{FF2B5EF4-FFF2-40B4-BE49-F238E27FC236}">
                      <a16:creationId xmlns:a16="http://schemas.microsoft.com/office/drawing/2014/main" id="{B6EB8AD5-A8D4-096B-5D2F-A40578B442B8}"/>
                    </a:ext>
                  </a:extLst>
                </p:cNvPr>
                <p:cNvSpPr/>
                <p:nvPr/>
              </p:nvSpPr>
              <p:spPr>
                <a:xfrm>
                  <a:off x="9113722" y="537466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66" name="矩形 1565">
                  <a:extLst>
                    <a:ext uri="{FF2B5EF4-FFF2-40B4-BE49-F238E27FC236}">
                      <a16:creationId xmlns:a16="http://schemas.microsoft.com/office/drawing/2014/main" id="{93D31D2D-C817-7998-15F8-078622ED3521}"/>
                    </a:ext>
                  </a:extLst>
                </p:cNvPr>
                <p:cNvSpPr/>
                <p:nvPr/>
              </p:nvSpPr>
              <p:spPr>
                <a:xfrm>
                  <a:off x="9113766" y="500616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67" name="矩形 1566">
                  <a:extLst>
                    <a:ext uri="{FF2B5EF4-FFF2-40B4-BE49-F238E27FC236}">
                      <a16:creationId xmlns:a16="http://schemas.microsoft.com/office/drawing/2014/main" id="{1D76E137-A7FE-F4BB-C0F9-5A87790E1896}"/>
                    </a:ext>
                  </a:extLst>
                </p:cNvPr>
                <p:cNvSpPr/>
                <p:nvPr/>
              </p:nvSpPr>
              <p:spPr>
                <a:xfrm>
                  <a:off x="9113722" y="5498246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1551" name="组合 1550">
                <a:extLst>
                  <a:ext uri="{FF2B5EF4-FFF2-40B4-BE49-F238E27FC236}">
                    <a16:creationId xmlns:a16="http://schemas.microsoft.com/office/drawing/2014/main" id="{2BE16ECC-F880-6CAE-5B2C-E7D621EACCC4}"/>
                  </a:ext>
                </a:extLst>
              </p:cNvPr>
              <p:cNvGrpSpPr/>
              <p:nvPr/>
            </p:nvGrpSpPr>
            <p:grpSpPr>
              <a:xfrm rot="5400000">
                <a:off x="3957165" y="12067878"/>
                <a:ext cx="123625" cy="986406"/>
                <a:chOff x="8619556" y="5835649"/>
                <a:chExt cx="123625" cy="986406"/>
              </a:xfrm>
              <a:solidFill>
                <a:srgbClr val="FBE5D6">
                  <a:alpha val="29804"/>
                </a:srgbClr>
              </a:solidFill>
            </p:grpSpPr>
            <p:sp>
              <p:nvSpPr>
                <p:cNvPr id="1552" name="矩形 1551">
                  <a:extLst>
                    <a:ext uri="{FF2B5EF4-FFF2-40B4-BE49-F238E27FC236}">
                      <a16:creationId xmlns:a16="http://schemas.microsoft.com/office/drawing/2014/main" id="{70EB1491-6849-73CC-EA86-D44B12E16F12}"/>
                    </a:ext>
                  </a:extLst>
                </p:cNvPr>
                <p:cNvSpPr/>
                <p:nvPr/>
              </p:nvSpPr>
              <p:spPr>
                <a:xfrm>
                  <a:off x="8619600" y="583564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53" name="矩形 1552">
                  <a:extLst>
                    <a:ext uri="{FF2B5EF4-FFF2-40B4-BE49-F238E27FC236}">
                      <a16:creationId xmlns:a16="http://schemas.microsoft.com/office/drawing/2014/main" id="{21F165C1-0A98-D6B3-31AE-3D60B7202518}"/>
                    </a:ext>
                  </a:extLst>
                </p:cNvPr>
                <p:cNvSpPr/>
                <p:nvPr/>
              </p:nvSpPr>
              <p:spPr>
                <a:xfrm>
                  <a:off x="8619556" y="632773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54" name="矩形 1553">
                  <a:extLst>
                    <a:ext uri="{FF2B5EF4-FFF2-40B4-BE49-F238E27FC236}">
                      <a16:creationId xmlns:a16="http://schemas.microsoft.com/office/drawing/2014/main" id="{12EDC59E-A852-1355-62B0-B69B8E736DB8}"/>
                    </a:ext>
                  </a:extLst>
                </p:cNvPr>
                <p:cNvSpPr/>
                <p:nvPr/>
              </p:nvSpPr>
              <p:spPr>
                <a:xfrm>
                  <a:off x="8619600" y="595923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55" name="矩形 1554">
                  <a:extLst>
                    <a:ext uri="{FF2B5EF4-FFF2-40B4-BE49-F238E27FC236}">
                      <a16:creationId xmlns:a16="http://schemas.microsoft.com/office/drawing/2014/main" id="{506E965F-4B3F-7423-2DEF-7B5773742C21}"/>
                    </a:ext>
                  </a:extLst>
                </p:cNvPr>
                <p:cNvSpPr/>
                <p:nvPr/>
              </p:nvSpPr>
              <p:spPr>
                <a:xfrm>
                  <a:off x="8619556" y="645131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56" name="矩形 1555">
                  <a:extLst>
                    <a:ext uri="{FF2B5EF4-FFF2-40B4-BE49-F238E27FC236}">
                      <a16:creationId xmlns:a16="http://schemas.microsoft.com/office/drawing/2014/main" id="{DD8E7563-B4CE-CBE7-080E-D95026D7E3C2}"/>
                    </a:ext>
                  </a:extLst>
                </p:cNvPr>
                <p:cNvSpPr/>
                <p:nvPr/>
              </p:nvSpPr>
              <p:spPr>
                <a:xfrm>
                  <a:off x="8619600" y="608281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57" name="矩形 1556">
                  <a:extLst>
                    <a:ext uri="{FF2B5EF4-FFF2-40B4-BE49-F238E27FC236}">
                      <a16:creationId xmlns:a16="http://schemas.microsoft.com/office/drawing/2014/main" id="{A3216936-D010-40F3-F026-F885581257E6}"/>
                    </a:ext>
                  </a:extLst>
                </p:cNvPr>
                <p:cNvSpPr/>
                <p:nvPr/>
              </p:nvSpPr>
              <p:spPr>
                <a:xfrm>
                  <a:off x="8619556" y="657489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58" name="矩形 1557">
                  <a:extLst>
                    <a:ext uri="{FF2B5EF4-FFF2-40B4-BE49-F238E27FC236}">
                      <a16:creationId xmlns:a16="http://schemas.microsoft.com/office/drawing/2014/main" id="{B2455F16-E0F8-78F0-2952-504151427CF2}"/>
                    </a:ext>
                  </a:extLst>
                </p:cNvPr>
                <p:cNvSpPr/>
                <p:nvPr/>
              </p:nvSpPr>
              <p:spPr>
                <a:xfrm>
                  <a:off x="8619600" y="62063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59" name="矩形 1558">
                  <a:extLst>
                    <a:ext uri="{FF2B5EF4-FFF2-40B4-BE49-F238E27FC236}">
                      <a16:creationId xmlns:a16="http://schemas.microsoft.com/office/drawing/2014/main" id="{35E97C69-BF3A-A654-9F8F-8B83BA913092}"/>
                    </a:ext>
                  </a:extLst>
                </p:cNvPr>
                <p:cNvSpPr/>
                <p:nvPr/>
              </p:nvSpPr>
              <p:spPr>
                <a:xfrm>
                  <a:off x="8619556" y="6698474"/>
                  <a:ext cx="123581" cy="123581"/>
                </a:xfrm>
                <a:prstGeom prst="rect">
                  <a:avLst/>
                </a:prstGeom>
                <a:solidFill>
                  <a:srgbClr val="FBE5D6"/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</p:grpSp>
        <p:sp>
          <p:nvSpPr>
            <p:cNvPr id="1545" name="文本框 1544">
              <a:extLst>
                <a:ext uri="{FF2B5EF4-FFF2-40B4-BE49-F238E27FC236}">
                  <a16:creationId xmlns:a16="http://schemas.microsoft.com/office/drawing/2014/main" id="{601BA9A2-19E8-89D1-C736-B345884F4678}"/>
                </a:ext>
              </a:extLst>
            </p:cNvPr>
            <p:cNvSpPr txBox="1"/>
            <p:nvPr/>
          </p:nvSpPr>
          <p:spPr>
            <a:xfrm>
              <a:off x="3230032" y="12157351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grpSp>
          <p:nvGrpSpPr>
            <p:cNvPr id="1546" name="组合 1545">
              <a:extLst>
                <a:ext uri="{FF2B5EF4-FFF2-40B4-BE49-F238E27FC236}">
                  <a16:creationId xmlns:a16="http://schemas.microsoft.com/office/drawing/2014/main" id="{DEFFC673-81CA-C2D6-FC19-C5D3BB17F28B}"/>
                </a:ext>
              </a:extLst>
            </p:cNvPr>
            <p:cNvGrpSpPr/>
            <p:nvPr/>
          </p:nvGrpSpPr>
          <p:grpSpPr>
            <a:xfrm>
              <a:off x="3285089" y="11846832"/>
              <a:ext cx="330799" cy="388375"/>
              <a:chOff x="4946889" y="869893"/>
              <a:chExt cx="330799" cy="388375"/>
            </a:xfrm>
          </p:grpSpPr>
          <p:sp>
            <p:nvSpPr>
              <p:cNvPr id="1548" name="文本框 1547">
                <a:extLst>
                  <a:ext uri="{FF2B5EF4-FFF2-40B4-BE49-F238E27FC236}">
                    <a16:creationId xmlns:a16="http://schemas.microsoft.com/office/drawing/2014/main" id="{C18B5396-5DBF-C34A-1489-905C88ABFAF7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cxnSp>
            <p:nvCxnSpPr>
              <p:cNvPr id="1549" name="直接连接符 132">
                <a:extLst>
                  <a:ext uri="{FF2B5EF4-FFF2-40B4-BE49-F238E27FC236}">
                    <a16:creationId xmlns:a16="http://schemas.microsoft.com/office/drawing/2014/main" id="{20F788D0-A711-8559-1D81-68BB727571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47" name="文本框 1546">
              <a:extLst>
                <a:ext uri="{FF2B5EF4-FFF2-40B4-BE49-F238E27FC236}">
                  <a16:creationId xmlns:a16="http://schemas.microsoft.com/office/drawing/2014/main" id="{6CFF26DF-161A-5FFA-B043-70C25F06A374}"/>
                </a:ext>
              </a:extLst>
            </p:cNvPr>
            <p:cNvSpPr txBox="1"/>
            <p:nvPr/>
          </p:nvSpPr>
          <p:spPr>
            <a:xfrm>
              <a:off x="3573710" y="11861731"/>
              <a:ext cx="333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cxnSp>
        <p:nvCxnSpPr>
          <p:cNvPr id="1570" name="直接箭头连接符 19">
            <a:extLst>
              <a:ext uri="{FF2B5EF4-FFF2-40B4-BE49-F238E27FC236}">
                <a16:creationId xmlns:a16="http://schemas.microsoft.com/office/drawing/2014/main" id="{82C67C67-2711-6069-7718-16FAC96F06B6}"/>
              </a:ext>
            </a:extLst>
          </p:cNvPr>
          <p:cNvCxnSpPr>
            <a:cxnSpLocks/>
            <a:stCxn id="1526" idx="3"/>
            <a:endCxn id="967" idx="0"/>
          </p:cNvCxnSpPr>
          <p:nvPr/>
        </p:nvCxnSpPr>
        <p:spPr>
          <a:xfrm>
            <a:off x="4811182" y="11396834"/>
            <a:ext cx="498904" cy="266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5" name="文本框 1574">
            <a:extLst>
              <a:ext uri="{FF2B5EF4-FFF2-40B4-BE49-F238E27FC236}">
                <a16:creationId xmlns:a16="http://schemas.microsoft.com/office/drawing/2014/main" id="{0CA3FCA4-BFBC-8519-78D5-BBBEC1AA839F}"/>
              </a:ext>
            </a:extLst>
          </p:cNvPr>
          <p:cNvSpPr txBox="1"/>
          <p:nvPr/>
        </p:nvSpPr>
        <p:spPr>
          <a:xfrm rot="18982472">
            <a:off x="3376482" y="8107004"/>
            <a:ext cx="298535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76" name="文本框 1575">
            <a:extLst>
              <a:ext uri="{FF2B5EF4-FFF2-40B4-BE49-F238E27FC236}">
                <a16:creationId xmlns:a16="http://schemas.microsoft.com/office/drawing/2014/main" id="{43D19B6A-F20B-13DD-54DB-D20E98B33817}"/>
              </a:ext>
            </a:extLst>
          </p:cNvPr>
          <p:cNvSpPr txBox="1"/>
          <p:nvPr/>
        </p:nvSpPr>
        <p:spPr>
          <a:xfrm rot="18982472">
            <a:off x="5443873" y="8205200"/>
            <a:ext cx="298535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grpSp>
        <p:nvGrpSpPr>
          <p:cNvPr id="1776" name="组合 1775">
            <a:extLst>
              <a:ext uri="{FF2B5EF4-FFF2-40B4-BE49-F238E27FC236}">
                <a16:creationId xmlns:a16="http://schemas.microsoft.com/office/drawing/2014/main" id="{67FDA00F-BA90-EFC4-A34E-E33114B0A4ED}"/>
              </a:ext>
            </a:extLst>
          </p:cNvPr>
          <p:cNvGrpSpPr/>
          <p:nvPr/>
        </p:nvGrpSpPr>
        <p:grpSpPr>
          <a:xfrm>
            <a:off x="3205585" y="6539961"/>
            <a:ext cx="1539495" cy="1708152"/>
            <a:chOff x="3205585" y="6539961"/>
            <a:chExt cx="1539495" cy="1708152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51A95C6-5B19-9EDF-29BD-E93701E39ECD}"/>
                </a:ext>
              </a:extLst>
            </p:cNvPr>
            <p:cNvGrpSpPr/>
            <p:nvPr/>
          </p:nvGrpSpPr>
          <p:grpSpPr>
            <a:xfrm>
              <a:off x="3205585" y="6774112"/>
              <a:ext cx="1539495" cy="1474001"/>
              <a:chOff x="7247683" y="4238498"/>
              <a:chExt cx="1539495" cy="1474001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0D242B83-2569-57B7-7681-894DC0FDBC4C}"/>
                  </a:ext>
                </a:extLst>
              </p:cNvPr>
              <p:cNvGrpSpPr/>
              <p:nvPr/>
            </p:nvGrpSpPr>
            <p:grpSpPr>
              <a:xfrm>
                <a:off x="7798846" y="4323023"/>
                <a:ext cx="988332" cy="986407"/>
                <a:chOff x="8077415" y="4664644"/>
                <a:chExt cx="988332" cy="986407"/>
              </a:xfrm>
              <a:solidFill>
                <a:schemeClr val="accent4">
                  <a:lumMod val="75000"/>
                </a:schemeClr>
              </a:solidFill>
            </p:grpSpPr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3C06F8DE-3225-4D67-BB1F-700DB50CD37B}"/>
                    </a:ext>
                  </a:extLst>
                </p:cNvPr>
                <p:cNvSpPr/>
                <p:nvPr/>
              </p:nvSpPr>
              <p:spPr>
                <a:xfrm>
                  <a:off x="8077459" y="46646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A320D35-1EE6-1DAD-2706-C9EC0249B6A0}"/>
                    </a:ext>
                  </a:extLst>
                </p:cNvPr>
                <p:cNvSpPr/>
                <p:nvPr/>
              </p:nvSpPr>
              <p:spPr>
                <a:xfrm>
                  <a:off x="8201040" y="46646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3FC9FAE9-B1F7-1DBE-A822-1134CF61D8E3}"/>
                    </a:ext>
                  </a:extLst>
                </p:cNvPr>
                <p:cNvSpPr/>
                <p:nvPr/>
              </p:nvSpPr>
              <p:spPr>
                <a:xfrm>
                  <a:off x="8077415" y="51567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5696E505-544A-C7C7-E443-342393A8911D}"/>
                    </a:ext>
                  </a:extLst>
                </p:cNvPr>
                <p:cNvSpPr/>
                <p:nvPr/>
              </p:nvSpPr>
              <p:spPr>
                <a:xfrm>
                  <a:off x="8200995" y="515672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00B61BA2-0CD4-B813-EF53-D2FBAEE3B14A}"/>
                    </a:ext>
                  </a:extLst>
                </p:cNvPr>
                <p:cNvSpPr/>
                <p:nvPr/>
              </p:nvSpPr>
              <p:spPr>
                <a:xfrm>
                  <a:off x="8077459" y="47882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73C05F0E-E05D-F877-B97C-37824C13B771}"/>
                    </a:ext>
                  </a:extLst>
                </p:cNvPr>
                <p:cNvSpPr/>
                <p:nvPr/>
              </p:nvSpPr>
              <p:spPr>
                <a:xfrm>
                  <a:off x="8201040" y="478822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91994F82-32B8-FC94-DB05-5C0840FB4E6D}"/>
                    </a:ext>
                  </a:extLst>
                </p:cNvPr>
                <p:cNvSpPr/>
                <p:nvPr/>
              </p:nvSpPr>
              <p:spPr>
                <a:xfrm>
                  <a:off x="8077415" y="52803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EF93EF68-093F-E230-2E50-2B686C71E222}"/>
                    </a:ext>
                  </a:extLst>
                </p:cNvPr>
                <p:cNvSpPr/>
                <p:nvPr/>
              </p:nvSpPr>
              <p:spPr>
                <a:xfrm>
                  <a:off x="8200995" y="52803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0189A240-7208-420F-6552-60B386D792C8}"/>
                    </a:ext>
                  </a:extLst>
                </p:cNvPr>
                <p:cNvSpPr/>
                <p:nvPr/>
              </p:nvSpPr>
              <p:spPr>
                <a:xfrm>
                  <a:off x="8077459" y="491180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id="{FF407AB8-B860-8FF8-5633-511EFAC58F7E}"/>
                    </a:ext>
                  </a:extLst>
                </p:cNvPr>
                <p:cNvSpPr/>
                <p:nvPr/>
              </p:nvSpPr>
              <p:spPr>
                <a:xfrm>
                  <a:off x="8201040" y="49118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7D4E2BE0-18FC-2E03-56C0-8394641E6986}"/>
                    </a:ext>
                  </a:extLst>
                </p:cNvPr>
                <p:cNvSpPr/>
                <p:nvPr/>
              </p:nvSpPr>
              <p:spPr>
                <a:xfrm>
                  <a:off x="8077415" y="54038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06E4304A-61F7-0186-073E-E79679FF176E}"/>
                    </a:ext>
                  </a:extLst>
                </p:cNvPr>
                <p:cNvSpPr/>
                <p:nvPr/>
              </p:nvSpPr>
              <p:spPr>
                <a:xfrm>
                  <a:off x="8200995" y="54038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C9A39ABB-D38C-AEB6-E733-6EC60B580B93}"/>
                    </a:ext>
                  </a:extLst>
                </p:cNvPr>
                <p:cNvSpPr/>
                <p:nvPr/>
              </p:nvSpPr>
              <p:spPr>
                <a:xfrm>
                  <a:off x="8077459" y="503538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0E5FD1AF-8EEA-36A2-6A45-839D0B93F3EB}"/>
                    </a:ext>
                  </a:extLst>
                </p:cNvPr>
                <p:cNvSpPr/>
                <p:nvPr/>
              </p:nvSpPr>
              <p:spPr>
                <a:xfrm>
                  <a:off x="8201040" y="503538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E7ECC6B1-6002-0C27-1FA9-D0A393E52755}"/>
                    </a:ext>
                  </a:extLst>
                </p:cNvPr>
                <p:cNvSpPr/>
                <p:nvPr/>
              </p:nvSpPr>
              <p:spPr>
                <a:xfrm>
                  <a:off x="8077415" y="552747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791E6447-DB1E-0687-7321-2BD11BD29BD6}"/>
                    </a:ext>
                  </a:extLst>
                </p:cNvPr>
                <p:cNvSpPr/>
                <p:nvPr/>
              </p:nvSpPr>
              <p:spPr>
                <a:xfrm>
                  <a:off x="8200995" y="552746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079708F8-5443-CF84-E952-79CDAD629C30}"/>
                    </a:ext>
                  </a:extLst>
                </p:cNvPr>
                <p:cNvSpPr/>
                <p:nvPr/>
              </p:nvSpPr>
              <p:spPr>
                <a:xfrm>
                  <a:off x="8324531" y="466464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525DADA2-69A7-64E1-06F4-2F1CCC66386B}"/>
                    </a:ext>
                  </a:extLst>
                </p:cNvPr>
                <p:cNvSpPr/>
                <p:nvPr/>
              </p:nvSpPr>
              <p:spPr>
                <a:xfrm>
                  <a:off x="8448112" y="466464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F1B6AADD-937F-76B5-E971-F05665C3BCE6}"/>
                    </a:ext>
                  </a:extLst>
                </p:cNvPr>
                <p:cNvSpPr/>
                <p:nvPr/>
              </p:nvSpPr>
              <p:spPr>
                <a:xfrm>
                  <a:off x="8324487" y="515672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2663669D-EFA9-BEB3-D800-DD3F06BA8B4D}"/>
                    </a:ext>
                  </a:extLst>
                </p:cNvPr>
                <p:cNvSpPr/>
                <p:nvPr/>
              </p:nvSpPr>
              <p:spPr>
                <a:xfrm>
                  <a:off x="8448067" y="51567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459A6047-8CE4-39D1-C5F5-7E6BCA220DE4}"/>
                    </a:ext>
                  </a:extLst>
                </p:cNvPr>
                <p:cNvSpPr/>
                <p:nvPr/>
              </p:nvSpPr>
              <p:spPr>
                <a:xfrm>
                  <a:off x="8324531" y="478822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D4FF1462-311C-0F17-9904-6D1C60D460AC}"/>
                    </a:ext>
                  </a:extLst>
                </p:cNvPr>
                <p:cNvSpPr/>
                <p:nvPr/>
              </p:nvSpPr>
              <p:spPr>
                <a:xfrm>
                  <a:off x="8448112" y="47882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9ED95FE9-1DD5-87CC-3247-2424D999DB62}"/>
                    </a:ext>
                  </a:extLst>
                </p:cNvPr>
                <p:cNvSpPr/>
                <p:nvPr/>
              </p:nvSpPr>
              <p:spPr>
                <a:xfrm>
                  <a:off x="8324487" y="528030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E3C9BDB7-4FBB-EABA-C3B9-E0D1E20888EF}"/>
                    </a:ext>
                  </a:extLst>
                </p:cNvPr>
                <p:cNvSpPr/>
                <p:nvPr/>
              </p:nvSpPr>
              <p:spPr>
                <a:xfrm>
                  <a:off x="8448067" y="528030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22C3866A-0623-94B8-DA4D-7A2CE63F7A71}"/>
                    </a:ext>
                  </a:extLst>
                </p:cNvPr>
                <p:cNvSpPr/>
                <p:nvPr/>
              </p:nvSpPr>
              <p:spPr>
                <a:xfrm>
                  <a:off x="8324531" y="49118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550C11BE-985B-B158-8A45-7DB7C3E26C3F}"/>
                    </a:ext>
                  </a:extLst>
                </p:cNvPr>
                <p:cNvSpPr/>
                <p:nvPr/>
              </p:nvSpPr>
              <p:spPr>
                <a:xfrm>
                  <a:off x="8448112" y="491180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69C4EA05-57D8-375B-CA1A-32553491D2A4}"/>
                    </a:ext>
                  </a:extLst>
                </p:cNvPr>
                <p:cNvSpPr/>
                <p:nvPr/>
              </p:nvSpPr>
              <p:spPr>
                <a:xfrm>
                  <a:off x="8324487" y="54038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E2AB5246-D484-D669-B1B6-192C53E37914}"/>
                    </a:ext>
                  </a:extLst>
                </p:cNvPr>
                <p:cNvSpPr/>
                <p:nvPr/>
              </p:nvSpPr>
              <p:spPr>
                <a:xfrm>
                  <a:off x="8448067" y="540388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D2C8FA94-0B8D-BE41-2E3D-87243224BC04}"/>
                    </a:ext>
                  </a:extLst>
                </p:cNvPr>
                <p:cNvSpPr/>
                <p:nvPr/>
              </p:nvSpPr>
              <p:spPr>
                <a:xfrm>
                  <a:off x="8324531" y="50353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D1AB95F8-2FCA-2528-63A5-598BA6EAB727}"/>
                    </a:ext>
                  </a:extLst>
                </p:cNvPr>
                <p:cNvSpPr/>
                <p:nvPr/>
              </p:nvSpPr>
              <p:spPr>
                <a:xfrm>
                  <a:off x="8448112" y="50353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E2F12B7E-9783-5805-6D65-4BFEB9DEB334}"/>
                    </a:ext>
                  </a:extLst>
                </p:cNvPr>
                <p:cNvSpPr/>
                <p:nvPr/>
              </p:nvSpPr>
              <p:spPr>
                <a:xfrm>
                  <a:off x="8324487" y="552746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B6091A08-A817-CF82-F7CD-37944D9811CA}"/>
                    </a:ext>
                  </a:extLst>
                </p:cNvPr>
                <p:cNvSpPr/>
                <p:nvPr/>
              </p:nvSpPr>
              <p:spPr>
                <a:xfrm>
                  <a:off x="8448067" y="552746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6DD09940-4B10-DB3A-8A54-6006CBB9CAA1}"/>
                    </a:ext>
                  </a:extLst>
                </p:cNvPr>
                <p:cNvSpPr/>
                <p:nvPr/>
              </p:nvSpPr>
              <p:spPr>
                <a:xfrm>
                  <a:off x="8571513" y="46646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4" name="矩形 113">
                  <a:extLst>
                    <a:ext uri="{FF2B5EF4-FFF2-40B4-BE49-F238E27FC236}">
                      <a16:creationId xmlns:a16="http://schemas.microsoft.com/office/drawing/2014/main" id="{ADD15B1E-C3BC-0C53-E0B3-8AAD73E1A014}"/>
                    </a:ext>
                  </a:extLst>
                </p:cNvPr>
                <p:cNvSpPr/>
                <p:nvPr/>
              </p:nvSpPr>
              <p:spPr>
                <a:xfrm>
                  <a:off x="8695094" y="46646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5" name="矩形 114">
                  <a:extLst>
                    <a:ext uri="{FF2B5EF4-FFF2-40B4-BE49-F238E27FC236}">
                      <a16:creationId xmlns:a16="http://schemas.microsoft.com/office/drawing/2014/main" id="{56C6BB28-3593-6345-C7C0-32EC6AC87105}"/>
                    </a:ext>
                  </a:extLst>
                </p:cNvPr>
                <p:cNvSpPr/>
                <p:nvPr/>
              </p:nvSpPr>
              <p:spPr>
                <a:xfrm>
                  <a:off x="8571469" y="51567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3AA6D469-E1DC-F0B5-B4F1-1C7E175416BE}"/>
                    </a:ext>
                  </a:extLst>
                </p:cNvPr>
                <p:cNvSpPr/>
                <p:nvPr/>
              </p:nvSpPr>
              <p:spPr>
                <a:xfrm>
                  <a:off x="8695049" y="515672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0FAB399B-4437-FF4C-B4DA-9D362681C2BF}"/>
                    </a:ext>
                  </a:extLst>
                </p:cNvPr>
                <p:cNvSpPr/>
                <p:nvPr/>
              </p:nvSpPr>
              <p:spPr>
                <a:xfrm>
                  <a:off x="8571513" y="47882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E85723A6-77D5-855E-FE83-829359E5D5D6}"/>
                    </a:ext>
                  </a:extLst>
                </p:cNvPr>
                <p:cNvSpPr/>
                <p:nvPr/>
              </p:nvSpPr>
              <p:spPr>
                <a:xfrm>
                  <a:off x="8695094" y="478822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9F00B2A0-8EF1-CD52-F1FB-268ACCF091A6}"/>
                    </a:ext>
                  </a:extLst>
                </p:cNvPr>
                <p:cNvSpPr/>
                <p:nvPr/>
              </p:nvSpPr>
              <p:spPr>
                <a:xfrm>
                  <a:off x="8571469" y="52803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20" name="矩形 119">
                  <a:extLst>
                    <a:ext uri="{FF2B5EF4-FFF2-40B4-BE49-F238E27FC236}">
                      <a16:creationId xmlns:a16="http://schemas.microsoft.com/office/drawing/2014/main" id="{01D47F85-3596-9BD2-ED6C-D30E741EF05C}"/>
                    </a:ext>
                  </a:extLst>
                </p:cNvPr>
                <p:cNvSpPr/>
                <p:nvPr/>
              </p:nvSpPr>
              <p:spPr>
                <a:xfrm>
                  <a:off x="8695049" y="52803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21" name="矩形 120">
                  <a:extLst>
                    <a:ext uri="{FF2B5EF4-FFF2-40B4-BE49-F238E27FC236}">
                      <a16:creationId xmlns:a16="http://schemas.microsoft.com/office/drawing/2014/main" id="{9A4F01B5-DA08-E7BA-57FB-8095F2B5D27A}"/>
                    </a:ext>
                  </a:extLst>
                </p:cNvPr>
                <p:cNvSpPr/>
                <p:nvPr/>
              </p:nvSpPr>
              <p:spPr>
                <a:xfrm>
                  <a:off x="8571513" y="491180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F158F6DD-317F-581D-B06D-B58412D41160}"/>
                    </a:ext>
                  </a:extLst>
                </p:cNvPr>
                <p:cNvSpPr/>
                <p:nvPr/>
              </p:nvSpPr>
              <p:spPr>
                <a:xfrm>
                  <a:off x="8695094" y="49118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37C6F677-2A4B-B9D2-594F-5C573A38D747}"/>
                    </a:ext>
                  </a:extLst>
                </p:cNvPr>
                <p:cNvSpPr/>
                <p:nvPr/>
              </p:nvSpPr>
              <p:spPr>
                <a:xfrm>
                  <a:off x="8571469" y="54038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24" name="矩形 123">
                  <a:extLst>
                    <a:ext uri="{FF2B5EF4-FFF2-40B4-BE49-F238E27FC236}">
                      <a16:creationId xmlns:a16="http://schemas.microsoft.com/office/drawing/2014/main" id="{A4874B83-43FB-7498-0938-4F7A1765A393}"/>
                    </a:ext>
                  </a:extLst>
                </p:cNvPr>
                <p:cNvSpPr/>
                <p:nvPr/>
              </p:nvSpPr>
              <p:spPr>
                <a:xfrm>
                  <a:off x="8695049" y="54038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25" name="矩形 124">
                  <a:extLst>
                    <a:ext uri="{FF2B5EF4-FFF2-40B4-BE49-F238E27FC236}">
                      <a16:creationId xmlns:a16="http://schemas.microsoft.com/office/drawing/2014/main" id="{21BFFC73-C7A1-6648-987E-EB4957A9B9AA}"/>
                    </a:ext>
                  </a:extLst>
                </p:cNvPr>
                <p:cNvSpPr/>
                <p:nvPr/>
              </p:nvSpPr>
              <p:spPr>
                <a:xfrm>
                  <a:off x="8571513" y="503538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C5281CA5-00FE-88EA-0F8E-D0461E94885C}"/>
                    </a:ext>
                  </a:extLst>
                </p:cNvPr>
                <p:cNvSpPr/>
                <p:nvPr/>
              </p:nvSpPr>
              <p:spPr>
                <a:xfrm>
                  <a:off x="8695094" y="503538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70DB57AB-52FF-8979-ABE8-0906BE3C5583}"/>
                    </a:ext>
                  </a:extLst>
                </p:cNvPr>
                <p:cNvSpPr/>
                <p:nvPr/>
              </p:nvSpPr>
              <p:spPr>
                <a:xfrm>
                  <a:off x="8571469" y="552747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942F80D5-FB0C-D5FE-AF45-0FB2FECEA3C2}"/>
                    </a:ext>
                  </a:extLst>
                </p:cNvPr>
                <p:cNvSpPr/>
                <p:nvPr/>
              </p:nvSpPr>
              <p:spPr>
                <a:xfrm>
                  <a:off x="8695049" y="552746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E5088CAE-C25B-7116-CEE8-016AEC4A8035}"/>
                    </a:ext>
                  </a:extLst>
                </p:cNvPr>
                <p:cNvSpPr/>
                <p:nvPr/>
              </p:nvSpPr>
              <p:spPr>
                <a:xfrm>
                  <a:off x="8818585" y="466464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3CD95661-4DF3-DE33-C5E8-7E8D1D5B6A74}"/>
                    </a:ext>
                  </a:extLst>
                </p:cNvPr>
                <p:cNvSpPr/>
                <p:nvPr/>
              </p:nvSpPr>
              <p:spPr>
                <a:xfrm>
                  <a:off x="8942166" y="466464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FCA75FFF-D019-48A1-95D2-92352F3F224E}"/>
                    </a:ext>
                  </a:extLst>
                </p:cNvPr>
                <p:cNvSpPr/>
                <p:nvPr/>
              </p:nvSpPr>
              <p:spPr>
                <a:xfrm>
                  <a:off x="8818541" y="515672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9D3F3E13-0FC6-52F6-7DA5-9557426704ED}"/>
                    </a:ext>
                  </a:extLst>
                </p:cNvPr>
                <p:cNvSpPr/>
                <p:nvPr/>
              </p:nvSpPr>
              <p:spPr>
                <a:xfrm>
                  <a:off x="8942121" y="51567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3" name="矩形 132">
                  <a:extLst>
                    <a:ext uri="{FF2B5EF4-FFF2-40B4-BE49-F238E27FC236}">
                      <a16:creationId xmlns:a16="http://schemas.microsoft.com/office/drawing/2014/main" id="{1618673A-4C33-5ABF-F1B2-48FE8AF8BD6B}"/>
                    </a:ext>
                  </a:extLst>
                </p:cNvPr>
                <p:cNvSpPr/>
                <p:nvPr/>
              </p:nvSpPr>
              <p:spPr>
                <a:xfrm>
                  <a:off x="8818585" y="478822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5DFC566A-5681-1C69-DCB1-0699CF7015A3}"/>
                    </a:ext>
                  </a:extLst>
                </p:cNvPr>
                <p:cNvSpPr/>
                <p:nvPr/>
              </p:nvSpPr>
              <p:spPr>
                <a:xfrm>
                  <a:off x="8942166" y="47882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1CE1BDA4-32D7-201B-7171-30D0C089D70D}"/>
                    </a:ext>
                  </a:extLst>
                </p:cNvPr>
                <p:cNvSpPr/>
                <p:nvPr/>
              </p:nvSpPr>
              <p:spPr>
                <a:xfrm>
                  <a:off x="8818541" y="528030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E7DA6F9C-481D-20DA-30EA-DA2D175C06E9}"/>
                    </a:ext>
                  </a:extLst>
                </p:cNvPr>
                <p:cNvSpPr/>
                <p:nvPr/>
              </p:nvSpPr>
              <p:spPr>
                <a:xfrm>
                  <a:off x="8942121" y="528030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E8D959A4-708E-E34C-D04B-30E88A730651}"/>
                    </a:ext>
                  </a:extLst>
                </p:cNvPr>
                <p:cNvSpPr/>
                <p:nvPr/>
              </p:nvSpPr>
              <p:spPr>
                <a:xfrm>
                  <a:off x="8818585" y="49118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8" name="矩形 137">
                  <a:extLst>
                    <a:ext uri="{FF2B5EF4-FFF2-40B4-BE49-F238E27FC236}">
                      <a16:creationId xmlns:a16="http://schemas.microsoft.com/office/drawing/2014/main" id="{DD8993E7-4498-732F-A7C5-85A14EF012B5}"/>
                    </a:ext>
                  </a:extLst>
                </p:cNvPr>
                <p:cNvSpPr/>
                <p:nvPr/>
              </p:nvSpPr>
              <p:spPr>
                <a:xfrm>
                  <a:off x="8942166" y="491180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249D8B5A-5F5B-F979-7D41-750F5C9A14A9}"/>
                    </a:ext>
                  </a:extLst>
                </p:cNvPr>
                <p:cNvSpPr/>
                <p:nvPr/>
              </p:nvSpPr>
              <p:spPr>
                <a:xfrm>
                  <a:off x="8818541" y="54038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6B2BF6CA-2349-808E-3FF8-AABC3CC901F9}"/>
                    </a:ext>
                  </a:extLst>
                </p:cNvPr>
                <p:cNvSpPr/>
                <p:nvPr/>
              </p:nvSpPr>
              <p:spPr>
                <a:xfrm>
                  <a:off x="8942121" y="540388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CAD86754-33F3-D7FA-3061-9138971685DF}"/>
                    </a:ext>
                  </a:extLst>
                </p:cNvPr>
                <p:cNvSpPr/>
                <p:nvPr/>
              </p:nvSpPr>
              <p:spPr>
                <a:xfrm>
                  <a:off x="8818585" y="50353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1CE92F50-7466-63F4-F4A3-5C75BBC8A0F0}"/>
                    </a:ext>
                  </a:extLst>
                </p:cNvPr>
                <p:cNvSpPr/>
                <p:nvPr/>
              </p:nvSpPr>
              <p:spPr>
                <a:xfrm>
                  <a:off x="8942166" y="50353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298F56C3-291B-D07F-9DB4-8FC620F0ED40}"/>
                    </a:ext>
                  </a:extLst>
                </p:cNvPr>
                <p:cNvSpPr/>
                <p:nvPr/>
              </p:nvSpPr>
              <p:spPr>
                <a:xfrm>
                  <a:off x="8818541" y="552746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2050BB9D-25AC-4CFE-AE22-F47CA4709170}"/>
                    </a:ext>
                  </a:extLst>
                </p:cNvPr>
                <p:cNvSpPr/>
                <p:nvPr/>
              </p:nvSpPr>
              <p:spPr>
                <a:xfrm>
                  <a:off x="8942121" y="552746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72B46F9F-FC34-8399-494D-83391D0183B1}"/>
                  </a:ext>
                </a:extLst>
              </p:cNvPr>
              <p:cNvGrpSpPr/>
              <p:nvPr/>
            </p:nvGrpSpPr>
            <p:grpSpPr>
              <a:xfrm>
                <a:off x="7719076" y="4400009"/>
                <a:ext cx="988332" cy="986407"/>
                <a:chOff x="6539691" y="3898439"/>
                <a:chExt cx="988332" cy="986407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CF8B5FCB-DEB8-B2C2-4E65-F4750B64CE20}"/>
                    </a:ext>
                  </a:extLst>
                </p:cNvPr>
                <p:cNvSpPr/>
                <p:nvPr/>
              </p:nvSpPr>
              <p:spPr>
                <a:xfrm>
                  <a:off x="6539735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21901800-96EE-D701-6F09-F9CC6E53BE18}"/>
                    </a:ext>
                  </a:extLst>
                </p:cNvPr>
                <p:cNvSpPr/>
                <p:nvPr/>
              </p:nvSpPr>
              <p:spPr>
                <a:xfrm>
                  <a:off x="6663316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3E6962A0-38AE-3A98-7AB3-FD6DD9377044}"/>
                    </a:ext>
                  </a:extLst>
                </p:cNvPr>
                <p:cNvSpPr/>
                <p:nvPr/>
              </p:nvSpPr>
              <p:spPr>
                <a:xfrm>
                  <a:off x="6539691" y="43905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2FA305D3-E91E-8190-FBCF-C6E79CF1A061}"/>
                    </a:ext>
                  </a:extLst>
                </p:cNvPr>
                <p:cNvSpPr/>
                <p:nvPr/>
              </p:nvSpPr>
              <p:spPr>
                <a:xfrm>
                  <a:off x="6663271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F138DABF-8B66-EA30-C27F-FA37685C54C6}"/>
                    </a:ext>
                  </a:extLst>
                </p:cNvPr>
                <p:cNvSpPr/>
                <p:nvPr/>
              </p:nvSpPr>
              <p:spPr>
                <a:xfrm>
                  <a:off x="6539735" y="40220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FD705500-3BB0-82E2-8D4E-E939920D5D41}"/>
                    </a:ext>
                  </a:extLst>
                </p:cNvPr>
                <p:cNvSpPr/>
                <p:nvPr/>
              </p:nvSpPr>
              <p:spPr>
                <a:xfrm>
                  <a:off x="6663316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A59E5395-38BC-509F-FD45-E60AEE1FC4ED}"/>
                    </a:ext>
                  </a:extLst>
                </p:cNvPr>
                <p:cNvSpPr/>
                <p:nvPr/>
              </p:nvSpPr>
              <p:spPr>
                <a:xfrm>
                  <a:off x="6539691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187067A2-8D4C-10D4-37D2-286D16FDC80F}"/>
                    </a:ext>
                  </a:extLst>
                </p:cNvPr>
                <p:cNvSpPr/>
                <p:nvPr/>
              </p:nvSpPr>
              <p:spPr>
                <a:xfrm>
                  <a:off x="6663271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4900019B-16D0-CD91-6C91-9F652C9402DE}"/>
                    </a:ext>
                  </a:extLst>
                </p:cNvPr>
                <p:cNvSpPr/>
                <p:nvPr/>
              </p:nvSpPr>
              <p:spPr>
                <a:xfrm>
                  <a:off x="6539735" y="41456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4F891B1B-8A63-AE3F-3EF4-8C0FF01A1FAF}"/>
                    </a:ext>
                  </a:extLst>
                </p:cNvPr>
                <p:cNvSpPr/>
                <p:nvPr/>
              </p:nvSpPr>
              <p:spPr>
                <a:xfrm>
                  <a:off x="6663316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18F175B8-7F8D-96EE-2310-51F8EB436933}"/>
                    </a:ext>
                  </a:extLst>
                </p:cNvPr>
                <p:cNvSpPr/>
                <p:nvPr/>
              </p:nvSpPr>
              <p:spPr>
                <a:xfrm>
                  <a:off x="6539691" y="46376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0E7F83B5-0920-8C7F-B85B-F80640EECF77}"/>
                    </a:ext>
                  </a:extLst>
                </p:cNvPr>
                <p:cNvSpPr/>
                <p:nvPr/>
              </p:nvSpPr>
              <p:spPr>
                <a:xfrm>
                  <a:off x="6663271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F7AA7E44-67D5-6A99-669E-A2BF8CE771A9}"/>
                    </a:ext>
                  </a:extLst>
                </p:cNvPr>
                <p:cNvSpPr/>
                <p:nvPr/>
              </p:nvSpPr>
              <p:spPr>
                <a:xfrm>
                  <a:off x="6539735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F45ADF01-56C9-714C-44CC-BDB0BB83CC0E}"/>
                    </a:ext>
                  </a:extLst>
                </p:cNvPr>
                <p:cNvSpPr/>
                <p:nvPr/>
              </p:nvSpPr>
              <p:spPr>
                <a:xfrm>
                  <a:off x="6663316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36A191F4-071D-749E-93B6-5363E31D90C4}"/>
                    </a:ext>
                  </a:extLst>
                </p:cNvPr>
                <p:cNvSpPr/>
                <p:nvPr/>
              </p:nvSpPr>
              <p:spPr>
                <a:xfrm>
                  <a:off x="6539691" y="47612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B89300AF-CF20-0462-C227-E3FD73EC0719}"/>
                    </a:ext>
                  </a:extLst>
                </p:cNvPr>
                <p:cNvSpPr/>
                <p:nvPr/>
              </p:nvSpPr>
              <p:spPr>
                <a:xfrm>
                  <a:off x="6663271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389322DF-EEE3-B643-2324-6CE7E2E5B712}"/>
                    </a:ext>
                  </a:extLst>
                </p:cNvPr>
                <p:cNvSpPr/>
                <p:nvPr/>
              </p:nvSpPr>
              <p:spPr>
                <a:xfrm>
                  <a:off x="6786807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DC300B66-146F-1779-0261-F1D2FF667139}"/>
                    </a:ext>
                  </a:extLst>
                </p:cNvPr>
                <p:cNvSpPr/>
                <p:nvPr/>
              </p:nvSpPr>
              <p:spPr>
                <a:xfrm>
                  <a:off x="6910388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D9497032-C01D-484D-D266-4E39431664DE}"/>
                    </a:ext>
                  </a:extLst>
                </p:cNvPr>
                <p:cNvSpPr/>
                <p:nvPr/>
              </p:nvSpPr>
              <p:spPr>
                <a:xfrm>
                  <a:off x="6786763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5ED16510-214A-4855-73CD-7508C75BED50}"/>
                    </a:ext>
                  </a:extLst>
                </p:cNvPr>
                <p:cNvSpPr/>
                <p:nvPr/>
              </p:nvSpPr>
              <p:spPr>
                <a:xfrm>
                  <a:off x="6910343" y="43905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D8EDB25C-352A-5F89-42CF-179D4AD4CE4C}"/>
                    </a:ext>
                  </a:extLst>
                </p:cNvPr>
                <p:cNvSpPr/>
                <p:nvPr/>
              </p:nvSpPr>
              <p:spPr>
                <a:xfrm>
                  <a:off x="6786807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7A28C13A-C033-6A7B-A1AA-90E8024F595B}"/>
                    </a:ext>
                  </a:extLst>
                </p:cNvPr>
                <p:cNvSpPr/>
                <p:nvPr/>
              </p:nvSpPr>
              <p:spPr>
                <a:xfrm>
                  <a:off x="6910388" y="40220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9A5D78DF-3B30-ECF1-56A5-7666B6CC68A5}"/>
                    </a:ext>
                  </a:extLst>
                </p:cNvPr>
                <p:cNvSpPr/>
                <p:nvPr/>
              </p:nvSpPr>
              <p:spPr>
                <a:xfrm>
                  <a:off x="6786763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8E3D82BD-0141-0B99-79E5-2E11FD6C8C78}"/>
                    </a:ext>
                  </a:extLst>
                </p:cNvPr>
                <p:cNvSpPr/>
                <p:nvPr/>
              </p:nvSpPr>
              <p:spPr>
                <a:xfrm>
                  <a:off x="6910343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2D20D3C6-189F-E614-0C00-77D7632DADC9}"/>
                    </a:ext>
                  </a:extLst>
                </p:cNvPr>
                <p:cNvSpPr/>
                <p:nvPr/>
              </p:nvSpPr>
              <p:spPr>
                <a:xfrm>
                  <a:off x="6786807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FC84566A-23D9-0F2B-4255-2B4C1242D648}"/>
                    </a:ext>
                  </a:extLst>
                </p:cNvPr>
                <p:cNvSpPr/>
                <p:nvPr/>
              </p:nvSpPr>
              <p:spPr>
                <a:xfrm>
                  <a:off x="6910388" y="41456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B7E66016-5063-86B8-2692-9C4823124351}"/>
                    </a:ext>
                  </a:extLst>
                </p:cNvPr>
                <p:cNvSpPr/>
                <p:nvPr/>
              </p:nvSpPr>
              <p:spPr>
                <a:xfrm>
                  <a:off x="6786763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9B2F2D0D-6C6F-14AC-B1D6-D5D525ED6282}"/>
                    </a:ext>
                  </a:extLst>
                </p:cNvPr>
                <p:cNvSpPr/>
                <p:nvPr/>
              </p:nvSpPr>
              <p:spPr>
                <a:xfrm>
                  <a:off x="6910343" y="46376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3AB59649-C9CE-E3EF-DAED-271034095DC7}"/>
                    </a:ext>
                  </a:extLst>
                </p:cNvPr>
                <p:cNvSpPr/>
                <p:nvPr/>
              </p:nvSpPr>
              <p:spPr>
                <a:xfrm>
                  <a:off x="6786807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10F23998-C346-F463-B6C1-A718074E2894}"/>
                    </a:ext>
                  </a:extLst>
                </p:cNvPr>
                <p:cNvSpPr/>
                <p:nvPr/>
              </p:nvSpPr>
              <p:spPr>
                <a:xfrm>
                  <a:off x="6910388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A08B5E0D-E357-D116-4903-4258B15686A7}"/>
                    </a:ext>
                  </a:extLst>
                </p:cNvPr>
                <p:cNvSpPr/>
                <p:nvPr/>
              </p:nvSpPr>
              <p:spPr>
                <a:xfrm>
                  <a:off x="6786763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EAEA41FF-C4FA-B1D7-1181-AD18F5BDB9FD}"/>
                    </a:ext>
                  </a:extLst>
                </p:cNvPr>
                <p:cNvSpPr/>
                <p:nvPr/>
              </p:nvSpPr>
              <p:spPr>
                <a:xfrm>
                  <a:off x="6910343" y="47612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17A0113E-35FD-D6AE-A236-F8ED223FB1A0}"/>
                    </a:ext>
                  </a:extLst>
                </p:cNvPr>
                <p:cNvSpPr/>
                <p:nvPr/>
              </p:nvSpPr>
              <p:spPr>
                <a:xfrm>
                  <a:off x="7033789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49F2474A-FC47-4118-E66C-A472033BFDB5}"/>
                    </a:ext>
                  </a:extLst>
                </p:cNvPr>
                <p:cNvSpPr/>
                <p:nvPr/>
              </p:nvSpPr>
              <p:spPr>
                <a:xfrm>
                  <a:off x="7157370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8FD6BFA9-66AF-5598-697A-39D50E152022}"/>
                    </a:ext>
                  </a:extLst>
                </p:cNvPr>
                <p:cNvSpPr/>
                <p:nvPr/>
              </p:nvSpPr>
              <p:spPr>
                <a:xfrm>
                  <a:off x="7033745" y="43905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7A06503B-772E-E877-C07A-65BD44F6D9D5}"/>
                    </a:ext>
                  </a:extLst>
                </p:cNvPr>
                <p:cNvSpPr/>
                <p:nvPr/>
              </p:nvSpPr>
              <p:spPr>
                <a:xfrm>
                  <a:off x="7157325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011A35FA-C150-4170-3C22-F36E3B41AEE0}"/>
                    </a:ext>
                  </a:extLst>
                </p:cNvPr>
                <p:cNvSpPr/>
                <p:nvPr/>
              </p:nvSpPr>
              <p:spPr>
                <a:xfrm>
                  <a:off x="7033789" y="40220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9793962D-1EE9-578C-8E4E-1D47BD766B3C}"/>
                    </a:ext>
                  </a:extLst>
                </p:cNvPr>
                <p:cNvSpPr/>
                <p:nvPr/>
              </p:nvSpPr>
              <p:spPr>
                <a:xfrm>
                  <a:off x="7157370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B98FA638-6E6C-B745-541A-770C22B10BB1}"/>
                    </a:ext>
                  </a:extLst>
                </p:cNvPr>
                <p:cNvSpPr/>
                <p:nvPr/>
              </p:nvSpPr>
              <p:spPr>
                <a:xfrm>
                  <a:off x="7033745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C8383C46-48EC-16E2-D0FC-6214CAC4986A}"/>
                    </a:ext>
                  </a:extLst>
                </p:cNvPr>
                <p:cNvSpPr/>
                <p:nvPr/>
              </p:nvSpPr>
              <p:spPr>
                <a:xfrm>
                  <a:off x="7157325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FCE6BB2B-C628-92AD-242C-5C92B50EBC55}"/>
                    </a:ext>
                  </a:extLst>
                </p:cNvPr>
                <p:cNvSpPr/>
                <p:nvPr/>
              </p:nvSpPr>
              <p:spPr>
                <a:xfrm>
                  <a:off x="7033789" y="41456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15D4459A-0627-7D88-6D57-7676FE0A09C6}"/>
                    </a:ext>
                  </a:extLst>
                </p:cNvPr>
                <p:cNvSpPr/>
                <p:nvPr/>
              </p:nvSpPr>
              <p:spPr>
                <a:xfrm>
                  <a:off x="7157370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01C30673-359D-128E-049F-16E9E644C029}"/>
                    </a:ext>
                  </a:extLst>
                </p:cNvPr>
                <p:cNvSpPr/>
                <p:nvPr/>
              </p:nvSpPr>
              <p:spPr>
                <a:xfrm>
                  <a:off x="7033745" y="46376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6B9191D9-A9A2-4F74-4062-1547191B7396}"/>
                    </a:ext>
                  </a:extLst>
                </p:cNvPr>
                <p:cNvSpPr/>
                <p:nvPr/>
              </p:nvSpPr>
              <p:spPr>
                <a:xfrm>
                  <a:off x="7157325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B535862E-9910-B078-D773-E2D53DBB98BE}"/>
                    </a:ext>
                  </a:extLst>
                </p:cNvPr>
                <p:cNvSpPr/>
                <p:nvPr/>
              </p:nvSpPr>
              <p:spPr>
                <a:xfrm>
                  <a:off x="7033789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F4D85390-D35C-413A-440A-74169EF00D58}"/>
                    </a:ext>
                  </a:extLst>
                </p:cNvPr>
                <p:cNvSpPr/>
                <p:nvPr/>
              </p:nvSpPr>
              <p:spPr>
                <a:xfrm>
                  <a:off x="7157370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29FB5BED-7FC2-30FD-24FF-72E9FA4486B9}"/>
                    </a:ext>
                  </a:extLst>
                </p:cNvPr>
                <p:cNvSpPr/>
                <p:nvPr/>
              </p:nvSpPr>
              <p:spPr>
                <a:xfrm>
                  <a:off x="7033745" y="47612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9CD1ED75-478D-3C2A-A427-E99A2718986B}"/>
                    </a:ext>
                  </a:extLst>
                </p:cNvPr>
                <p:cNvSpPr/>
                <p:nvPr/>
              </p:nvSpPr>
              <p:spPr>
                <a:xfrm>
                  <a:off x="7157325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08821283-7273-0386-DD73-F3BB326AABE5}"/>
                    </a:ext>
                  </a:extLst>
                </p:cNvPr>
                <p:cNvSpPr/>
                <p:nvPr/>
              </p:nvSpPr>
              <p:spPr>
                <a:xfrm>
                  <a:off x="7280861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BD25CCDC-1D58-DDDA-D31E-A3BA7B25EADA}"/>
                    </a:ext>
                  </a:extLst>
                </p:cNvPr>
                <p:cNvSpPr/>
                <p:nvPr/>
              </p:nvSpPr>
              <p:spPr>
                <a:xfrm>
                  <a:off x="7404442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7810B3EB-8FA3-7EC2-BAAB-CAEC22BB4E69}"/>
                    </a:ext>
                  </a:extLst>
                </p:cNvPr>
                <p:cNvSpPr/>
                <p:nvPr/>
              </p:nvSpPr>
              <p:spPr>
                <a:xfrm>
                  <a:off x="7280817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DBFB936C-E322-65C2-F913-1CE1F1FAB507}"/>
                    </a:ext>
                  </a:extLst>
                </p:cNvPr>
                <p:cNvSpPr/>
                <p:nvPr/>
              </p:nvSpPr>
              <p:spPr>
                <a:xfrm>
                  <a:off x="7404397" y="43905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D3F6060D-BE9B-89D0-DE6B-D30C31748A5B}"/>
                    </a:ext>
                  </a:extLst>
                </p:cNvPr>
                <p:cNvSpPr/>
                <p:nvPr/>
              </p:nvSpPr>
              <p:spPr>
                <a:xfrm>
                  <a:off x="7280861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17EA3EA3-5012-0E5C-0912-7B760B8DFDDA}"/>
                    </a:ext>
                  </a:extLst>
                </p:cNvPr>
                <p:cNvSpPr/>
                <p:nvPr/>
              </p:nvSpPr>
              <p:spPr>
                <a:xfrm>
                  <a:off x="7404442" y="40220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BB2B8E0B-C719-AE5C-E098-B76590C1525A}"/>
                    </a:ext>
                  </a:extLst>
                </p:cNvPr>
                <p:cNvSpPr/>
                <p:nvPr/>
              </p:nvSpPr>
              <p:spPr>
                <a:xfrm>
                  <a:off x="7280817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19D8FBAF-4ABD-4CB8-A2B5-D33DDA0F7725}"/>
                    </a:ext>
                  </a:extLst>
                </p:cNvPr>
                <p:cNvSpPr/>
                <p:nvPr/>
              </p:nvSpPr>
              <p:spPr>
                <a:xfrm>
                  <a:off x="7404397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127B3279-8F58-7B4D-F42F-EAD151542295}"/>
                    </a:ext>
                  </a:extLst>
                </p:cNvPr>
                <p:cNvSpPr/>
                <p:nvPr/>
              </p:nvSpPr>
              <p:spPr>
                <a:xfrm>
                  <a:off x="7280861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C728B669-1374-71BD-B271-5FD188748548}"/>
                    </a:ext>
                  </a:extLst>
                </p:cNvPr>
                <p:cNvSpPr/>
                <p:nvPr/>
              </p:nvSpPr>
              <p:spPr>
                <a:xfrm>
                  <a:off x="7404442" y="41456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4CC6CE59-6C40-5A03-B06F-2BD779853D4B}"/>
                    </a:ext>
                  </a:extLst>
                </p:cNvPr>
                <p:cNvSpPr/>
                <p:nvPr/>
              </p:nvSpPr>
              <p:spPr>
                <a:xfrm>
                  <a:off x="7280817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F97DBD08-B9DE-A1B0-D4C5-0FAFE30A082C}"/>
                    </a:ext>
                  </a:extLst>
                </p:cNvPr>
                <p:cNvSpPr/>
                <p:nvPr/>
              </p:nvSpPr>
              <p:spPr>
                <a:xfrm>
                  <a:off x="7404397" y="46376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F724E3FC-17F4-D57E-32BA-85D7244D5F2B}"/>
                    </a:ext>
                  </a:extLst>
                </p:cNvPr>
                <p:cNvSpPr/>
                <p:nvPr/>
              </p:nvSpPr>
              <p:spPr>
                <a:xfrm>
                  <a:off x="7280861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389910ED-92D5-8876-A95F-3D4DEB0A8854}"/>
                    </a:ext>
                  </a:extLst>
                </p:cNvPr>
                <p:cNvSpPr/>
                <p:nvPr/>
              </p:nvSpPr>
              <p:spPr>
                <a:xfrm>
                  <a:off x="7404442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8084BDE5-D4A5-D7B8-13BD-302EA677174D}"/>
                    </a:ext>
                  </a:extLst>
                </p:cNvPr>
                <p:cNvSpPr/>
                <p:nvPr/>
              </p:nvSpPr>
              <p:spPr>
                <a:xfrm>
                  <a:off x="7280817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3C618886-8FE8-2481-9DFB-2E78A3B43AB6}"/>
                    </a:ext>
                  </a:extLst>
                </p:cNvPr>
                <p:cNvSpPr/>
                <p:nvPr/>
              </p:nvSpPr>
              <p:spPr>
                <a:xfrm>
                  <a:off x="7404397" y="47612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A361D1C-0CEF-391E-27BD-6854EE506478}"/>
                  </a:ext>
                </a:extLst>
              </p:cNvPr>
              <p:cNvSpPr txBox="1"/>
              <p:nvPr/>
            </p:nvSpPr>
            <p:spPr>
              <a:xfrm>
                <a:off x="7247683" y="4662788"/>
                <a:ext cx="555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128</a:t>
                </a:r>
                <a:endParaRPr lang="zh-CN" altLang="en-US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CED3968-F23F-F197-D0A8-187E7BA9A5EC}"/>
                  </a:ext>
                </a:extLst>
              </p:cNvPr>
              <p:cNvSpPr txBox="1"/>
              <p:nvPr/>
            </p:nvSpPr>
            <p:spPr>
              <a:xfrm>
                <a:off x="7945564" y="5343167"/>
                <a:ext cx="711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128</a:t>
                </a:r>
                <a:endParaRPr lang="zh-CN" altLang="en-US" dirty="0"/>
              </a:p>
            </p:txBody>
          </p:sp>
          <p:cxnSp>
            <p:nvCxnSpPr>
              <p:cNvPr id="16" name="直接连接符 132">
                <a:extLst>
                  <a:ext uri="{FF2B5EF4-FFF2-40B4-BE49-F238E27FC236}">
                    <a16:creationId xmlns:a16="http://schemas.microsoft.com/office/drawing/2014/main" id="{C233E1C0-13B8-A4FD-66B6-6A1D6D05EF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82469" y="4238498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77" name="文本框 1576">
              <a:extLst>
                <a:ext uri="{FF2B5EF4-FFF2-40B4-BE49-F238E27FC236}">
                  <a16:creationId xmlns:a16="http://schemas.microsoft.com/office/drawing/2014/main" id="{5A1399B6-3D17-1781-FD97-F634A8EEEBED}"/>
                </a:ext>
              </a:extLst>
            </p:cNvPr>
            <p:cNvSpPr txBox="1"/>
            <p:nvPr/>
          </p:nvSpPr>
          <p:spPr>
            <a:xfrm rot="18982472">
              <a:off x="3376482" y="6539961"/>
              <a:ext cx="298535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sp>
        <p:nvSpPr>
          <p:cNvPr id="1578" name="文本框 1577">
            <a:extLst>
              <a:ext uri="{FF2B5EF4-FFF2-40B4-BE49-F238E27FC236}">
                <a16:creationId xmlns:a16="http://schemas.microsoft.com/office/drawing/2014/main" id="{34381EB7-B062-A1FD-494B-91AC5425610C}"/>
              </a:ext>
            </a:extLst>
          </p:cNvPr>
          <p:cNvSpPr txBox="1"/>
          <p:nvPr/>
        </p:nvSpPr>
        <p:spPr>
          <a:xfrm rot="18982472">
            <a:off x="5737726" y="6505276"/>
            <a:ext cx="298535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79" name="文本框 1578">
            <a:extLst>
              <a:ext uri="{FF2B5EF4-FFF2-40B4-BE49-F238E27FC236}">
                <a16:creationId xmlns:a16="http://schemas.microsoft.com/office/drawing/2014/main" id="{2FC61314-3DF7-D967-776C-9B1AF509DC15}"/>
              </a:ext>
            </a:extLst>
          </p:cNvPr>
          <p:cNvSpPr txBox="1"/>
          <p:nvPr/>
        </p:nvSpPr>
        <p:spPr>
          <a:xfrm rot="18982472">
            <a:off x="7480464" y="6593883"/>
            <a:ext cx="298535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grpSp>
        <p:nvGrpSpPr>
          <p:cNvPr id="1777" name="组合 1776">
            <a:extLst>
              <a:ext uri="{FF2B5EF4-FFF2-40B4-BE49-F238E27FC236}">
                <a16:creationId xmlns:a16="http://schemas.microsoft.com/office/drawing/2014/main" id="{7FE1914C-C1C5-6647-FF2B-D5818C6AB617}"/>
              </a:ext>
            </a:extLst>
          </p:cNvPr>
          <p:cNvGrpSpPr/>
          <p:nvPr/>
        </p:nvGrpSpPr>
        <p:grpSpPr>
          <a:xfrm>
            <a:off x="5498281" y="10155345"/>
            <a:ext cx="1539495" cy="1708152"/>
            <a:chOff x="3205585" y="6539961"/>
            <a:chExt cx="1539495" cy="1708152"/>
          </a:xfrm>
        </p:grpSpPr>
        <p:grpSp>
          <p:nvGrpSpPr>
            <p:cNvPr id="1778" name="组合 1777">
              <a:extLst>
                <a:ext uri="{FF2B5EF4-FFF2-40B4-BE49-F238E27FC236}">
                  <a16:creationId xmlns:a16="http://schemas.microsoft.com/office/drawing/2014/main" id="{D69608BB-353A-736F-D549-990C0B0EA89C}"/>
                </a:ext>
              </a:extLst>
            </p:cNvPr>
            <p:cNvGrpSpPr/>
            <p:nvPr/>
          </p:nvGrpSpPr>
          <p:grpSpPr>
            <a:xfrm>
              <a:off x="3205585" y="6774112"/>
              <a:ext cx="1539495" cy="1474001"/>
              <a:chOff x="7247683" y="4238498"/>
              <a:chExt cx="1539495" cy="1474001"/>
            </a:xfrm>
          </p:grpSpPr>
          <p:grpSp>
            <p:nvGrpSpPr>
              <p:cNvPr id="1780" name="组合 1779">
                <a:extLst>
                  <a:ext uri="{FF2B5EF4-FFF2-40B4-BE49-F238E27FC236}">
                    <a16:creationId xmlns:a16="http://schemas.microsoft.com/office/drawing/2014/main" id="{C78E5709-E31B-EB42-2398-A195633F234F}"/>
                  </a:ext>
                </a:extLst>
              </p:cNvPr>
              <p:cNvGrpSpPr/>
              <p:nvPr/>
            </p:nvGrpSpPr>
            <p:grpSpPr>
              <a:xfrm>
                <a:off x="7798846" y="4323023"/>
                <a:ext cx="988332" cy="986407"/>
                <a:chOff x="8077415" y="4664644"/>
                <a:chExt cx="988332" cy="986407"/>
              </a:xfrm>
              <a:solidFill>
                <a:schemeClr val="accent4">
                  <a:lumMod val="75000"/>
                </a:schemeClr>
              </a:solidFill>
            </p:grpSpPr>
            <p:sp>
              <p:nvSpPr>
                <p:cNvPr id="1849" name="矩形 1848">
                  <a:extLst>
                    <a:ext uri="{FF2B5EF4-FFF2-40B4-BE49-F238E27FC236}">
                      <a16:creationId xmlns:a16="http://schemas.microsoft.com/office/drawing/2014/main" id="{F663B071-8539-814C-72D1-40B1375DFD74}"/>
                    </a:ext>
                  </a:extLst>
                </p:cNvPr>
                <p:cNvSpPr/>
                <p:nvPr/>
              </p:nvSpPr>
              <p:spPr>
                <a:xfrm>
                  <a:off x="8077459" y="46646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50" name="矩形 1849">
                  <a:extLst>
                    <a:ext uri="{FF2B5EF4-FFF2-40B4-BE49-F238E27FC236}">
                      <a16:creationId xmlns:a16="http://schemas.microsoft.com/office/drawing/2014/main" id="{29FBB50C-5D02-CC13-DDBE-70525920ECB6}"/>
                    </a:ext>
                  </a:extLst>
                </p:cNvPr>
                <p:cNvSpPr/>
                <p:nvPr/>
              </p:nvSpPr>
              <p:spPr>
                <a:xfrm>
                  <a:off x="8201040" y="46646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51" name="矩形 1850">
                  <a:extLst>
                    <a:ext uri="{FF2B5EF4-FFF2-40B4-BE49-F238E27FC236}">
                      <a16:creationId xmlns:a16="http://schemas.microsoft.com/office/drawing/2014/main" id="{DB83E71C-1F0E-128B-E204-3844D3C3CA4B}"/>
                    </a:ext>
                  </a:extLst>
                </p:cNvPr>
                <p:cNvSpPr/>
                <p:nvPr/>
              </p:nvSpPr>
              <p:spPr>
                <a:xfrm>
                  <a:off x="8077415" y="51567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52" name="矩形 1851">
                  <a:extLst>
                    <a:ext uri="{FF2B5EF4-FFF2-40B4-BE49-F238E27FC236}">
                      <a16:creationId xmlns:a16="http://schemas.microsoft.com/office/drawing/2014/main" id="{A868201A-1C31-B73F-E312-60685D929201}"/>
                    </a:ext>
                  </a:extLst>
                </p:cNvPr>
                <p:cNvSpPr/>
                <p:nvPr/>
              </p:nvSpPr>
              <p:spPr>
                <a:xfrm>
                  <a:off x="8200995" y="515672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53" name="矩形 1852">
                  <a:extLst>
                    <a:ext uri="{FF2B5EF4-FFF2-40B4-BE49-F238E27FC236}">
                      <a16:creationId xmlns:a16="http://schemas.microsoft.com/office/drawing/2014/main" id="{941943C9-4072-D25D-C24C-5DD674930ABB}"/>
                    </a:ext>
                  </a:extLst>
                </p:cNvPr>
                <p:cNvSpPr/>
                <p:nvPr/>
              </p:nvSpPr>
              <p:spPr>
                <a:xfrm>
                  <a:off x="8077459" y="47882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54" name="矩形 1853">
                  <a:extLst>
                    <a:ext uri="{FF2B5EF4-FFF2-40B4-BE49-F238E27FC236}">
                      <a16:creationId xmlns:a16="http://schemas.microsoft.com/office/drawing/2014/main" id="{C82A72C1-51DD-4CA7-3C61-23A7C94D791E}"/>
                    </a:ext>
                  </a:extLst>
                </p:cNvPr>
                <p:cNvSpPr/>
                <p:nvPr/>
              </p:nvSpPr>
              <p:spPr>
                <a:xfrm>
                  <a:off x="8201040" y="478822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55" name="矩形 1854">
                  <a:extLst>
                    <a:ext uri="{FF2B5EF4-FFF2-40B4-BE49-F238E27FC236}">
                      <a16:creationId xmlns:a16="http://schemas.microsoft.com/office/drawing/2014/main" id="{DBBB938A-462E-428F-BC3B-309707F09072}"/>
                    </a:ext>
                  </a:extLst>
                </p:cNvPr>
                <p:cNvSpPr/>
                <p:nvPr/>
              </p:nvSpPr>
              <p:spPr>
                <a:xfrm>
                  <a:off x="8077415" y="52803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56" name="矩形 1855">
                  <a:extLst>
                    <a:ext uri="{FF2B5EF4-FFF2-40B4-BE49-F238E27FC236}">
                      <a16:creationId xmlns:a16="http://schemas.microsoft.com/office/drawing/2014/main" id="{3E258427-7330-CF16-991B-27AAC084B69B}"/>
                    </a:ext>
                  </a:extLst>
                </p:cNvPr>
                <p:cNvSpPr/>
                <p:nvPr/>
              </p:nvSpPr>
              <p:spPr>
                <a:xfrm>
                  <a:off x="8200995" y="52803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57" name="矩形 1856">
                  <a:extLst>
                    <a:ext uri="{FF2B5EF4-FFF2-40B4-BE49-F238E27FC236}">
                      <a16:creationId xmlns:a16="http://schemas.microsoft.com/office/drawing/2014/main" id="{8E5E51DD-398A-379D-CA59-55094B230AA4}"/>
                    </a:ext>
                  </a:extLst>
                </p:cNvPr>
                <p:cNvSpPr/>
                <p:nvPr/>
              </p:nvSpPr>
              <p:spPr>
                <a:xfrm>
                  <a:off x="8077459" y="491180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58" name="矩形 1857">
                  <a:extLst>
                    <a:ext uri="{FF2B5EF4-FFF2-40B4-BE49-F238E27FC236}">
                      <a16:creationId xmlns:a16="http://schemas.microsoft.com/office/drawing/2014/main" id="{C290A9BB-8E0C-8628-CF2C-DFAF021E589C}"/>
                    </a:ext>
                  </a:extLst>
                </p:cNvPr>
                <p:cNvSpPr/>
                <p:nvPr/>
              </p:nvSpPr>
              <p:spPr>
                <a:xfrm>
                  <a:off x="8201040" y="49118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59" name="矩形 1858">
                  <a:extLst>
                    <a:ext uri="{FF2B5EF4-FFF2-40B4-BE49-F238E27FC236}">
                      <a16:creationId xmlns:a16="http://schemas.microsoft.com/office/drawing/2014/main" id="{C8E1740B-E58C-AC29-FF93-DDC63987A905}"/>
                    </a:ext>
                  </a:extLst>
                </p:cNvPr>
                <p:cNvSpPr/>
                <p:nvPr/>
              </p:nvSpPr>
              <p:spPr>
                <a:xfrm>
                  <a:off x="8077415" y="54038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60" name="矩形 1859">
                  <a:extLst>
                    <a:ext uri="{FF2B5EF4-FFF2-40B4-BE49-F238E27FC236}">
                      <a16:creationId xmlns:a16="http://schemas.microsoft.com/office/drawing/2014/main" id="{513FB928-6F7D-E072-9962-1A0133C2C759}"/>
                    </a:ext>
                  </a:extLst>
                </p:cNvPr>
                <p:cNvSpPr/>
                <p:nvPr/>
              </p:nvSpPr>
              <p:spPr>
                <a:xfrm>
                  <a:off x="8200995" y="54038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61" name="矩形 1860">
                  <a:extLst>
                    <a:ext uri="{FF2B5EF4-FFF2-40B4-BE49-F238E27FC236}">
                      <a16:creationId xmlns:a16="http://schemas.microsoft.com/office/drawing/2014/main" id="{CD3496DA-D1CA-5634-82EA-CE6C088AC3BE}"/>
                    </a:ext>
                  </a:extLst>
                </p:cNvPr>
                <p:cNvSpPr/>
                <p:nvPr/>
              </p:nvSpPr>
              <p:spPr>
                <a:xfrm>
                  <a:off x="8077459" y="503538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62" name="矩形 1861">
                  <a:extLst>
                    <a:ext uri="{FF2B5EF4-FFF2-40B4-BE49-F238E27FC236}">
                      <a16:creationId xmlns:a16="http://schemas.microsoft.com/office/drawing/2014/main" id="{EB5B1126-DC75-A7EB-4AD2-A5AF7251B227}"/>
                    </a:ext>
                  </a:extLst>
                </p:cNvPr>
                <p:cNvSpPr/>
                <p:nvPr/>
              </p:nvSpPr>
              <p:spPr>
                <a:xfrm>
                  <a:off x="8201040" y="503538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63" name="矩形 1862">
                  <a:extLst>
                    <a:ext uri="{FF2B5EF4-FFF2-40B4-BE49-F238E27FC236}">
                      <a16:creationId xmlns:a16="http://schemas.microsoft.com/office/drawing/2014/main" id="{99DEEF5E-CA6E-1D6E-275A-13D556A9342D}"/>
                    </a:ext>
                  </a:extLst>
                </p:cNvPr>
                <p:cNvSpPr/>
                <p:nvPr/>
              </p:nvSpPr>
              <p:spPr>
                <a:xfrm>
                  <a:off x="8077415" y="552747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64" name="矩形 1863">
                  <a:extLst>
                    <a:ext uri="{FF2B5EF4-FFF2-40B4-BE49-F238E27FC236}">
                      <a16:creationId xmlns:a16="http://schemas.microsoft.com/office/drawing/2014/main" id="{94486140-D55E-FDDD-27CA-65EE17B99482}"/>
                    </a:ext>
                  </a:extLst>
                </p:cNvPr>
                <p:cNvSpPr/>
                <p:nvPr/>
              </p:nvSpPr>
              <p:spPr>
                <a:xfrm>
                  <a:off x="8200995" y="552746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65" name="矩形 1864">
                  <a:extLst>
                    <a:ext uri="{FF2B5EF4-FFF2-40B4-BE49-F238E27FC236}">
                      <a16:creationId xmlns:a16="http://schemas.microsoft.com/office/drawing/2014/main" id="{5711DE8A-C920-2E32-3D0A-E509E0FA7DE9}"/>
                    </a:ext>
                  </a:extLst>
                </p:cNvPr>
                <p:cNvSpPr/>
                <p:nvPr/>
              </p:nvSpPr>
              <p:spPr>
                <a:xfrm>
                  <a:off x="8324531" y="466464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66" name="矩形 1865">
                  <a:extLst>
                    <a:ext uri="{FF2B5EF4-FFF2-40B4-BE49-F238E27FC236}">
                      <a16:creationId xmlns:a16="http://schemas.microsoft.com/office/drawing/2014/main" id="{4BBDAC6D-EC27-C374-7196-119F1E735AAA}"/>
                    </a:ext>
                  </a:extLst>
                </p:cNvPr>
                <p:cNvSpPr/>
                <p:nvPr/>
              </p:nvSpPr>
              <p:spPr>
                <a:xfrm>
                  <a:off x="8448112" y="466464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67" name="矩形 1866">
                  <a:extLst>
                    <a:ext uri="{FF2B5EF4-FFF2-40B4-BE49-F238E27FC236}">
                      <a16:creationId xmlns:a16="http://schemas.microsoft.com/office/drawing/2014/main" id="{67E7E67D-9435-9C9F-6AB9-C670DA797226}"/>
                    </a:ext>
                  </a:extLst>
                </p:cNvPr>
                <p:cNvSpPr/>
                <p:nvPr/>
              </p:nvSpPr>
              <p:spPr>
                <a:xfrm>
                  <a:off x="8324487" y="515672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68" name="矩形 1867">
                  <a:extLst>
                    <a:ext uri="{FF2B5EF4-FFF2-40B4-BE49-F238E27FC236}">
                      <a16:creationId xmlns:a16="http://schemas.microsoft.com/office/drawing/2014/main" id="{F9E98444-7E50-5D3C-4FC1-3A7306553389}"/>
                    </a:ext>
                  </a:extLst>
                </p:cNvPr>
                <p:cNvSpPr/>
                <p:nvPr/>
              </p:nvSpPr>
              <p:spPr>
                <a:xfrm>
                  <a:off x="8448067" y="51567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69" name="矩形 1868">
                  <a:extLst>
                    <a:ext uri="{FF2B5EF4-FFF2-40B4-BE49-F238E27FC236}">
                      <a16:creationId xmlns:a16="http://schemas.microsoft.com/office/drawing/2014/main" id="{0C73C662-05C2-F1B3-38AA-EBA9CFF59230}"/>
                    </a:ext>
                  </a:extLst>
                </p:cNvPr>
                <p:cNvSpPr/>
                <p:nvPr/>
              </p:nvSpPr>
              <p:spPr>
                <a:xfrm>
                  <a:off x="8324531" y="478822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70" name="矩形 1869">
                  <a:extLst>
                    <a:ext uri="{FF2B5EF4-FFF2-40B4-BE49-F238E27FC236}">
                      <a16:creationId xmlns:a16="http://schemas.microsoft.com/office/drawing/2014/main" id="{FAC9799D-0405-CAE0-2AC6-906B1AC8A728}"/>
                    </a:ext>
                  </a:extLst>
                </p:cNvPr>
                <p:cNvSpPr/>
                <p:nvPr/>
              </p:nvSpPr>
              <p:spPr>
                <a:xfrm>
                  <a:off x="8448112" y="47882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71" name="矩形 1870">
                  <a:extLst>
                    <a:ext uri="{FF2B5EF4-FFF2-40B4-BE49-F238E27FC236}">
                      <a16:creationId xmlns:a16="http://schemas.microsoft.com/office/drawing/2014/main" id="{555C432D-A339-7C9A-FAB1-D3882A8CFED3}"/>
                    </a:ext>
                  </a:extLst>
                </p:cNvPr>
                <p:cNvSpPr/>
                <p:nvPr/>
              </p:nvSpPr>
              <p:spPr>
                <a:xfrm>
                  <a:off x="8324487" y="528030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72" name="矩形 1871">
                  <a:extLst>
                    <a:ext uri="{FF2B5EF4-FFF2-40B4-BE49-F238E27FC236}">
                      <a16:creationId xmlns:a16="http://schemas.microsoft.com/office/drawing/2014/main" id="{A7320836-25CC-034D-2F28-F4056104C793}"/>
                    </a:ext>
                  </a:extLst>
                </p:cNvPr>
                <p:cNvSpPr/>
                <p:nvPr/>
              </p:nvSpPr>
              <p:spPr>
                <a:xfrm>
                  <a:off x="8448067" y="528030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73" name="矩形 1872">
                  <a:extLst>
                    <a:ext uri="{FF2B5EF4-FFF2-40B4-BE49-F238E27FC236}">
                      <a16:creationId xmlns:a16="http://schemas.microsoft.com/office/drawing/2014/main" id="{5184DBB9-D4C8-8EE1-4B8D-B706F8C1D1F2}"/>
                    </a:ext>
                  </a:extLst>
                </p:cNvPr>
                <p:cNvSpPr/>
                <p:nvPr/>
              </p:nvSpPr>
              <p:spPr>
                <a:xfrm>
                  <a:off x="8324531" y="49118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74" name="矩形 1873">
                  <a:extLst>
                    <a:ext uri="{FF2B5EF4-FFF2-40B4-BE49-F238E27FC236}">
                      <a16:creationId xmlns:a16="http://schemas.microsoft.com/office/drawing/2014/main" id="{B27E50ED-821C-612B-60CF-55E554BEC0E9}"/>
                    </a:ext>
                  </a:extLst>
                </p:cNvPr>
                <p:cNvSpPr/>
                <p:nvPr/>
              </p:nvSpPr>
              <p:spPr>
                <a:xfrm>
                  <a:off x="8448112" y="491180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75" name="矩形 1874">
                  <a:extLst>
                    <a:ext uri="{FF2B5EF4-FFF2-40B4-BE49-F238E27FC236}">
                      <a16:creationId xmlns:a16="http://schemas.microsoft.com/office/drawing/2014/main" id="{4CA3CB79-A85F-6BE7-FA13-D68172CDE9A8}"/>
                    </a:ext>
                  </a:extLst>
                </p:cNvPr>
                <p:cNvSpPr/>
                <p:nvPr/>
              </p:nvSpPr>
              <p:spPr>
                <a:xfrm>
                  <a:off x="8324487" y="54038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76" name="矩形 1875">
                  <a:extLst>
                    <a:ext uri="{FF2B5EF4-FFF2-40B4-BE49-F238E27FC236}">
                      <a16:creationId xmlns:a16="http://schemas.microsoft.com/office/drawing/2014/main" id="{FFB539FA-897E-D0A3-6832-6712FA61A73C}"/>
                    </a:ext>
                  </a:extLst>
                </p:cNvPr>
                <p:cNvSpPr/>
                <p:nvPr/>
              </p:nvSpPr>
              <p:spPr>
                <a:xfrm>
                  <a:off x="8448067" y="540388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77" name="矩形 1876">
                  <a:extLst>
                    <a:ext uri="{FF2B5EF4-FFF2-40B4-BE49-F238E27FC236}">
                      <a16:creationId xmlns:a16="http://schemas.microsoft.com/office/drawing/2014/main" id="{9B7683CB-AB99-84EC-620B-2E4030157A9D}"/>
                    </a:ext>
                  </a:extLst>
                </p:cNvPr>
                <p:cNvSpPr/>
                <p:nvPr/>
              </p:nvSpPr>
              <p:spPr>
                <a:xfrm>
                  <a:off x="8324531" y="50353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78" name="矩形 1877">
                  <a:extLst>
                    <a:ext uri="{FF2B5EF4-FFF2-40B4-BE49-F238E27FC236}">
                      <a16:creationId xmlns:a16="http://schemas.microsoft.com/office/drawing/2014/main" id="{ACCFB849-1B3A-E23A-D9F5-8782085F71AA}"/>
                    </a:ext>
                  </a:extLst>
                </p:cNvPr>
                <p:cNvSpPr/>
                <p:nvPr/>
              </p:nvSpPr>
              <p:spPr>
                <a:xfrm>
                  <a:off x="8448112" y="50353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79" name="矩形 1878">
                  <a:extLst>
                    <a:ext uri="{FF2B5EF4-FFF2-40B4-BE49-F238E27FC236}">
                      <a16:creationId xmlns:a16="http://schemas.microsoft.com/office/drawing/2014/main" id="{EB1158AF-C41B-FB7C-7B37-B5C605BB6BFF}"/>
                    </a:ext>
                  </a:extLst>
                </p:cNvPr>
                <p:cNvSpPr/>
                <p:nvPr/>
              </p:nvSpPr>
              <p:spPr>
                <a:xfrm>
                  <a:off x="8324487" y="552746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80" name="矩形 1879">
                  <a:extLst>
                    <a:ext uri="{FF2B5EF4-FFF2-40B4-BE49-F238E27FC236}">
                      <a16:creationId xmlns:a16="http://schemas.microsoft.com/office/drawing/2014/main" id="{4CAE0B5E-8CA6-FF17-E170-2A8549E25C9B}"/>
                    </a:ext>
                  </a:extLst>
                </p:cNvPr>
                <p:cNvSpPr/>
                <p:nvPr/>
              </p:nvSpPr>
              <p:spPr>
                <a:xfrm>
                  <a:off x="8448067" y="552746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81" name="矩形 1880">
                  <a:extLst>
                    <a:ext uri="{FF2B5EF4-FFF2-40B4-BE49-F238E27FC236}">
                      <a16:creationId xmlns:a16="http://schemas.microsoft.com/office/drawing/2014/main" id="{03028EFC-4A84-9FA6-8FEE-C947011C6929}"/>
                    </a:ext>
                  </a:extLst>
                </p:cNvPr>
                <p:cNvSpPr/>
                <p:nvPr/>
              </p:nvSpPr>
              <p:spPr>
                <a:xfrm>
                  <a:off x="8571513" y="46646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82" name="矩形 1881">
                  <a:extLst>
                    <a:ext uri="{FF2B5EF4-FFF2-40B4-BE49-F238E27FC236}">
                      <a16:creationId xmlns:a16="http://schemas.microsoft.com/office/drawing/2014/main" id="{AC375B06-9A26-0762-7C51-5822A32D6AE1}"/>
                    </a:ext>
                  </a:extLst>
                </p:cNvPr>
                <p:cNvSpPr/>
                <p:nvPr/>
              </p:nvSpPr>
              <p:spPr>
                <a:xfrm>
                  <a:off x="8695094" y="46646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83" name="矩形 1882">
                  <a:extLst>
                    <a:ext uri="{FF2B5EF4-FFF2-40B4-BE49-F238E27FC236}">
                      <a16:creationId xmlns:a16="http://schemas.microsoft.com/office/drawing/2014/main" id="{A6A50279-9020-FCBE-BDD6-8FCED2886D3E}"/>
                    </a:ext>
                  </a:extLst>
                </p:cNvPr>
                <p:cNvSpPr/>
                <p:nvPr/>
              </p:nvSpPr>
              <p:spPr>
                <a:xfrm>
                  <a:off x="8571469" y="51567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84" name="矩形 1883">
                  <a:extLst>
                    <a:ext uri="{FF2B5EF4-FFF2-40B4-BE49-F238E27FC236}">
                      <a16:creationId xmlns:a16="http://schemas.microsoft.com/office/drawing/2014/main" id="{82165B5F-BD5E-3150-4E81-E96C920865F1}"/>
                    </a:ext>
                  </a:extLst>
                </p:cNvPr>
                <p:cNvSpPr/>
                <p:nvPr/>
              </p:nvSpPr>
              <p:spPr>
                <a:xfrm>
                  <a:off x="8695049" y="515672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85" name="矩形 1884">
                  <a:extLst>
                    <a:ext uri="{FF2B5EF4-FFF2-40B4-BE49-F238E27FC236}">
                      <a16:creationId xmlns:a16="http://schemas.microsoft.com/office/drawing/2014/main" id="{8E502C68-F1C4-4E14-E77D-117EE5345F88}"/>
                    </a:ext>
                  </a:extLst>
                </p:cNvPr>
                <p:cNvSpPr/>
                <p:nvPr/>
              </p:nvSpPr>
              <p:spPr>
                <a:xfrm>
                  <a:off x="8571513" y="47882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86" name="矩形 1885">
                  <a:extLst>
                    <a:ext uri="{FF2B5EF4-FFF2-40B4-BE49-F238E27FC236}">
                      <a16:creationId xmlns:a16="http://schemas.microsoft.com/office/drawing/2014/main" id="{F82CD7B1-4262-95CB-1087-40DEB800C162}"/>
                    </a:ext>
                  </a:extLst>
                </p:cNvPr>
                <p:cNvSpPr/>
                <p:nvPr/>
              </p:nvSpPr>
              <p:spPr>
                <a:xfrm>
                  <a:off x="8695094" y="478822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87" name="矩形 1886">
                  <a:extLst>
                    <a:ext uri="{FF2B5EF4-FFF2-40B4-BE49-F238E27FC236}">
                      <a16:creationId xmlns:a16="http://schemas.microsoft.com/office/drawing/2014/main" id="{4FF420E6-1387-7142-8E0F-D7DD96440B85}"/>
                    </a:ext>
                  </a:extLst>
                </p:cNvPr>
                <p:cNvSpPr/>
                <p:nvPr/>
              </p:nvSpPr>
              <p:spPr>
                <a:xfrm>
                  <a:off x="8571469" y="52803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88" name="矩形 1887">
                  <a:extLst>
                    <a:ext uri="{FF2B5EF4-FFF2-40B4-BE49-F238E27FC236}">
                      <a16:creationId xmlns:a16="http://schemas.microsoft.com/office/drawing/2014/main" id="{9DF10F20-5510-13D2-8EB4-1D37AB918E0B}"/>
                    </a:ext>
                  </a:extLst>
                </p:cNvPr>
                <p:cNvSpPr/>
                <p:nvPr/>
              </p:nvSpPr>
              <p:spPr>
                <a:xfrm>
                  <a:off x="8695049" y="52803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89" name="矩形 1888">
                  <a:extLst>
                    <a:ext uri="{FF2B5EF4-FFF2-40B4-BE49-F238E27FC236}">
                      <a16:creationId xmlns:a16="http://schemas.microsoft.com/office/drawing/2014/main" id="{E186A1E3-DE30-A42F-65D6-B4A42C1C6B69}"/>
                    </a:ext>
                  </a:extLst>
                </p:cNvPr>
                <p:cNvSpPr/>
                <p:nvPr/>
              </p:nvSpPr>
              <p:spPr>
                <a:xfrm>
                  <a:off x="8571513" y="491180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90" name="矩形 1889">
                  <a:extLst>
                    <a:ext uri="{FF2B5EF4-FFF2-40B4-BE49-F238E27FC236}">
                      <a16:creationId xmlns:a16="http://schemas.microsoft.com/office/drawing/2014/main" id="{7B40D67B-9F24-418D-65E6-0C1C40D69E16}"/>
                    </a:ext>
                  </a:extLst>
                </p:cNvPr>
                <p:cNvSpPr/>
                <p:nvPr/>
              </p:nvSpPr>
              <p:spPr>
                <a:xfrm>
                  <a:off x="8695094" y="49118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91" name="矩形 1890">
                  <a:extLst>
                    <a:ext uri="{FF2B5EF4-FFF2-40B4-BE49-F238E27FC236}">
                      <a16:creationId xmlns:a16="http://schemas.microsoft.com/office/drawing/2014/main" id="{16D10A55-C25F-326F-89E0-D6BB9F9ADA74}"/>
                    </a:ext>
                  </a:extLst>
                </p:cNvPr>
                <p:cNvSpPr/>
                <p:nvPr/>
              </p:nvSpPr>
              <p:spPr>
                <a:xfrm>
                  <a:off x="8571469" y="54038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92" name="矩形 1891">
                  <a:extLst>
                    <a:ext uri="{FF2B5EF4-FFF2-40B4-BE49-F238E27FC236}">
                      <a16:creationId xmlns:a16="http://schemas.microsoft.com/office/drawing/2014/main" id="{43173D1B-2AAD-137F-BCC5-E187322AF78C}"/>
                    </a:ext>
                  </a:extLst>
                </p:cNvPr>
                <p:cNvSpPr/>
                <p:nvPr/>
              </p:nvSpPr>
              <p:spPr>
                <a:xfrm>
                  <a:off x="8695049" y="54038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93" name="矩形 1892">
                  <a:extLst>
                    <a:ext uri="{FF2B5EF4-FFF2-40B4-BE49-F238E27FC236}">
                      <a16:creationId xmlns:a16="http://schemas.microsoft.com/office/drawing/2014/main" id="{EC3DA41A-C088-6C9F-7372-95882BCC17AD}"/>
                    </a:ext>
                  </a:extLst>
                </p:cNvPr>
                <p:cNvSpPr/>
                <p:nvPr/>
              </p:nvSpPr>
              <p:spPr>
                <a:xfrm>
                  <a:off x="8571513" y="503538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94" name="矩形 1893">
                  <a:extLst>
                    <a:ext uri="{FF2B5EF4-FFF2-40B4-BE49-F238E27FC236}">
                      <a16:creationId xmlns:a16="http://schemas.microsoft.com/office/drawing/2014/main" id="{A5113359-EFCA-3CD0-2D30-9F07582B38DA}"/>
                    </a:ext>
                  </a:extLst>
                </p:cNvPr>
                <p:cNvSpPr/>
                <p:nvPr/>
              </p:nvSpPr>
              <p:spPr>
                <a:xfrm>
                  <a:off x="8695094" y="503538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95" name="矩形 1894">
                  <a:extLst>
                    <a:ext uri="{FF2B5EF4-FFF2-40B4-BE49-F238E27FC236}">
                      <a16:creationId xmlns:a16="http://schemas.microsoft.com/office/drawing/2014/main" id="{49D752F2-CBFF-6450-6673-D19D76950ACB}"/>
                    </a:ext>
                  </a:extLst>
                </p:cNvPr>
                <p:cNvSpPr/>
                <p:nvPr/>
              </p:nvSpPr>
              <p:spPr>
                <a:xfrm>
                  <a:off x="8571469" y="552747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96" name="矩形 1895">
                  <a:extLst>
                    <a:ext uri="{FF2B5EF4-FFF2-40B4-BE49-F238E27FC236}">
                      <a16:creationId xmlns:a16="http://schemas.microsoft.com/office/drawing/2014/main" id="{26C20036-6267-E328-5FA6-AF516357AD8D}"/>
                    </a:ext>
                  </a:extLst>
                </p:cNvPr>
                <p:cNvSpPr/>
                <p:nvPr/>
              </p:nvSpPr>
              <p:spPr>
                <a:xfrm>
                  <a:off x="8695049" y="552746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97" name="矩形 1896">
                  <a:extLst>
                    <a:ext uri="{FF2B5EF4-FFF2-40B4-BE49-F238E27FC236}">
                      <a16:creationId xmlns:a16="http://schemas.microsoft.com/office/drawing/2014/main" id="{D502FAF6-5586-1727-C254-BC632D00FB17}"/>
                    </a:ext>
                  </a:extLst>
                </p:cNvPr>
                <p:cNvSpPr/>
                <p:nvPr/>
              </p:nvSpPr>
              <p:spPr>
                <a:xfrm>
                  <a:off x="8818585" y="466464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98" name="矩形 1897">
                  <a:extLst>
                    <a:ext uri="{FF2B5EF4-FFF2-40B4-BE49-F238E27FC236}">
                      <a16:creationId xmlns:a16="http://schemas.microsoft.com/office/drawing/2014/main" id="{91B59586-6C93-902F-44B4-4D1EA48B3F12}"/>
                    </a:ext>
                  </a:extLst>
                </p:cNvPr>
                <p:cNvSpPr/>
                <p:nvPr/>
              </p:nvSpPr>
              <p:spPr>
                <a:xfrm>
                  <a:off x="8942166" y="466464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99" name="矩形 1898">
                  <a:extLst>
                    <a:ext uri="{FF2B5EF4-FFF2-40B4-BE49-F238E27FC236}">
                      <a16:creationId xmlns:a16="http://schemas.microsoft.com/office/drawing/2014/main" id="{C8D31ACE-DF43-5EED-0ED3-D306775FB035}"/>
                    </a:ext>
                  </a:extLst>
                </p:cNvPr>
                <p:cNvSpPr/>
                <p:nvPr/>
              </p:nvSpPr>
              <p:spPr>
                <a:xfrm>
                  <a:off x="8818541" y="515672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00" name="矩形 1899">
                  <a:extLst>
                    <a:ext uri="{FF2B5EF4-FFF2-40B4-BE49-F238E27FC236}">
                      <a16:creationId xmlns:a16="http://schemas.microsoft.com/office/drawing/2014/main" id="{90193623-535F-358F-25EF-47DB39D6FA04}"/>
                    </a:ext>
                  </a:extLst>
                </p:cNvPr>
                <p:cNvSpPr/>
                <p:nvPr/>
              </p:nvSpPr>
              <p:spPr>
                <a:xfrm>
                  <a:off x="8942121" y="51567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01" name="矩形 1900">
                  <a:extLst>
                    <a:ext uri="{FF2B5EF4-FFF2-40B4-BE49-F238E27FC236}">
                      <a16:creationId xmlns:a16="http://schemas.microsoft.com/office/drawing/2014/main" id="{DE3D0CBB-9548-A44E-1F9B-E626A9899924}"/>
                    </a:ext>
                  </a:extLst>
                </p:cNvPr>
                <p:cNvSpPr/>
                <p:nvPr/>
              </p:nvSpPr>
              <p:spPr>
                <a:xfrm>
                  <a:off x="8818585" y="478822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02" name="矩形 1901">
                  <a:extLst>
                    <a:ext uri="{FF2B5EF4-FFF2-40B4-BE49-F238E27FC236}">
                      <a16:creationId xmlns:a16="http://schemas.microsoft.com/office/drawing/2014/main" id="{1E50C0F8-B5E3-5899-4026-37A691462CD6}"/>
                    </a:ext>
                  </a:extLst>
                </p:cNvPr>
                <p:cNvSpPr/>
                <p:nvPr/>
              </p:nvSpPr>
              <p:spPr>
                <a:xfrm>
                  <a:off x="8942166" y="47882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03" name="矩形 1902">
                  <a:extLst>
                    <a:ext uri="{FF2B5EF4-FFF2-40B4-BE49-F238E27FC236}">
                      <a16:creationId xmlns:a16="http://schemas.microsoft.com/office/drawing/2014/main" id="{018E7486-A048-60DB-3759-3F071C34B911}"/>
                    </a:ext>
                  </a:extLst>
                </p:cNvPr>
                <p:cNvSpPr/>
                <p:nvPr/>
              </p:nvSpPr>
              <p:spPr>
                <a:xfrm>
                  <a:off x="8818541" y="528030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04" name="矩形 1903">
                  <a:extLst>
                    <a:ext uri="{FF2B5EF4-FFF2-40B4-BE49-F238E27FC236}">
                      <a16:creationId xmlns:a16="http://schemas.microsoft.com/office/drawing/2014/main" id="{C2C48C5B-2C89-8255-AA78-2830E572E731}"/>
                    </a:ext>
                  </a:extLst>
                </p:cNvPr>
                <p:cNvSpPr/>
                <p:nvPr/>
              </p:nvSpPr>
              <p:spPr>
                <a:xfrm>
                  <a:off x="8942121" y="528030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05" name="矩形 1904">
                  <a:extLst>
                    <a:ext uri="{FF2B5EF4-FFF2-40B4-BE49-F238E27FC236}">
                      <a16:creationId xmlns:a16="http://schemas.microsoft.com/office/drawing/2014/main" id="{9B237A65-1518-BC26-018A-2FAD29164F36}"/>
                    </a:ext>
                  </a:extLst>
                </p:cNvPr>
                <p:cNvSpPr/>
                <p:nvPr/>
              </p:nvSpPr>
              <p:spPr>
                <a:xfrm>
                  <a:off x="8818585" y="49118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06" name="矩形 1905">
                  <a:extLst>
                    <a:ext uri="{FF2B5EF4-FFF2-40B4-BE49-F238E27FC236}">
                      <a16:creationId xmlns:a16="http://schemas.microsoft.com/office/drawing/2014/main" id="{AC16AE40-4BFA-7899-E19C-6CB3DE0ED1F6}"/>
                    </a:ext>
                  </a:extLst>
                </p:cNvPr>
                <p:cNvSpPr/>
                <p:nvPr/>
              </p:nvSpPr>
              <p:spPr>
                <a:xfrm>
                  <a:off x="8942166" y="491180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07" name="矩形 1906">
                  <a:extLst>
                    <a:ext uri="{FF2B5EF4-FFF2-40B4-BE49-F238E27FC236}">
                      <a16:creationId xmlns:a16="http://schemas.microsoft.com/office/drawing/2014/main" id="{BC0965CD-56E9-74D5-B3E8-5779AE3FF49C}"/>
                    </a:ext>
                  </a:extLst>
                </p:cNvPr>
                <p:cNvSpPr/>
                <p:nvPr/>
              </p:nvSpPr>
              <p:spPr>
                <a:xfrm>
                  <a:off x="8818541" y="54038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08" name="矩形 1907">
                  <a:extLst>
                    <a:ext uri="{FF2B5EF4-FFF2-40B4-BE49-F238E27FC236}">
                      <a16:creationId xmlns:a16="http://schemas.microsoft.com/office/drawing/2014/main" id="{26736F76-8A18-FC87-3AA7-ECBFC4DD95E7}"/>
                    </a:ext>
                  </a:extLst>
                </p:cNvPr>
                <p:cNvSpPr/>
                <p:nvPr/>
              </p:nvSpPr>
              <p:spPr>
                <a:xfrm>
                  <a:off x="8942121" y="540388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09" name="矩形 1908">
                  <a:extLst>
                    <a:ext uri="{FF2B5EF4-FFF2-40B4-BE49-F238E27FC236}">
                      <a16:creationId xmlns:a16="http://schemas.microsoft.com/office/drawing/2014/main" id="{F6DFEC05-7937-D601-0927-6DDF87603D6D}"/>
                    </a:ext>
                  </a:extLst>
                </p:cNvPr>
                <p:cNvSpPr/>
                <p:nvPr/>
              </p:nvSpPr>
              <p:spPr>
                <a:xfrm>
                  <a:off x="8818585" y="50353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10" name="矩形 1909">
                  <a:extLst>
                    <a:ext uri="{FF2B5EF4-FFF2-40B4-BE49-F238E27FC236}">
                      <a16:creationId xmlns:a16="http://schemas.microsoft.com/office/drawing/2014/main" id="{35FA7480-B851-1E79-8064-ED1303841BCD}"/>
                    </a:ext>
                  </a:extLst>
                </p:cNvPr>
                <p:cNvSpPr/>
                <p:nvPr/>
              </p:nvSpPr>
              <p:spPr>
                <a:xfrm>
                  <a:off x="8942166" y="50353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11" name="矩形 1910">
                  <a:extLst>
                    <a:ext uri="{FF2B5EF4-FFF2-40B4-BE49-F238E27FC236}">
                      <a16:creationId xmlns:a16="http://schemas.microsoft.com/office/drawing/2014/main" id="{71F97219-7542-8EF2-5E28-B405158AA788}"/>
                    </a:ext>
                  </a:extLst>
                </p:cNvPr>
                <p:cNvSpPr/>
                <p:nvPr/>
              </p:nvSpPr>
              <p:spPr>
                <a:xfrm>
                  <a:off x="8818541" y="552746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12" name="矩形 1911">
                  <a:extLst>
                    <a:ext uri="{FF2B5EF4-FFF2-40B4-BE49-F238E27FC236}">
                      <a16:creationId xmlns:a16="http://schemas.microsoft.com/office/drawing/2014/main" id="{BC80BB7C-3BA0-497F-E95D-FE43C7520658}"/>
                    </a:ext>
                  </a:extLst>
                </p:cNvPr>
                <p:cNvSpPr/>
                <p:nvPr/>
              </p:nvSpPr>
              <p:spPr>
                <a:xfrm>
                  <a:off x="8942121" y="552746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1781" name="组合 1780">
                <a:extLst>
                  <a:ext uri="{FF2B5EF4-FFF2-40B4-BE49-F238E27FC236}">
                    <a16:creationId xmlns:a16="http://schemas.microsoft.com/office/drawing/2014/main" id="{1E965437-85BB-AB6A-A06E-5AE00090792D}"/>
                  </a:ext>
                </a:extLst>
              </p:cNvPr>
              <p:cNvGrpSpPr/>
              <p:nvPr/>
            </p:nvGrpSpPr>
            <p:grpSpPr>
              <a:xfrm>
                <a:off x="7719076" y="4400009"/>
                <a:ext cx="988332" cy="986407"/>
                <a:chOff x="6539691" y="3898439"/>
                <a:chExt cx="988332" cy="986407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1785" name="矩形 1784">
                  <a:extLst>
                    <a:ext uri="{FF2B5EF4-FFF2-40B4-BE49-F238E27FC236}">
                      <a16:creationId xmlns:a16="http://schemas.microsoft.com/office/drawing/2014/main" id="{26A7726A-F223-5530-A4C4-B7C20BA10E54}"/>
                    </a:ext>
                  </a:extLst>
                </p:cNvPr>
                <p:cNvSpPr/>
                <p:nvPr/>
              </p:nvSpPr>
              <p:spPr>
                <a:xfrm>
                  <a:off x="6539735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786" name="矩形 1785">
                  <a:extLst>
                    <a:ext uri="{FF2B5EF4-FFF2-40B4-BE49-F238E27FC236}">
                      <a16:creationId xmlns:a16="http://schemas.microsoft.com/office/drawing/2014/main" id="{B74C9ED3-BC1A-0C08-E158-E326DDEA28A2}"/>
                    </a:ext>
                  </a:extLst>
                </p:cNvPr>
                <p:cNvSpPr/>
                <p:nvPr/>
              </p:nvSpPr>
              <p:spPr>
                <a:xfrm>
                  <a:off x="6663316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787" name="矩形 1786">
                  <a:extLst>
                    <a:ext uri="{FF2B5EF4-FFF2-40B4-BE49-F238E27FC236}">
                      <a16:creationId xmlns:a16="http://schemas.microsoft.com/office/drawing/2014/main" id="{DF1A0379-ADE9-5632-4FFE-4B63C3501659}"/>
                    </a:ext>
                  </a:extLst>
                </p:cNvPr>
                <p:cNvSpPr/>
                <p:nvPr/>
              </p:nvSpPr>
              <p:spPr>
                <a:xfrm>
                  <a:off x="6539691" y="43905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788" name="矩形 1787">
                  <a:extLst>
                    <a:ext uri="{FF2B5EF4-FFF2-40B4-BE49-F238E27FC236}">
                      <a16:creationId xmlns:a16="http://schemas.microsoft.com/office/drawing/2014/main" id="{3B716A72-712F-C7F2-5852-CFD22CD4F30A}"/>
                    </a:ext>
                  </a:extLst>
                </p:cNvPr>
                <p:cNvSpPr/>
                <p:nvPr/>
              </p:nvSpPr>
              <p:spPr>
                <a:xfrm>
                  <a:off x="6663271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789" name="矩形 1788">
                  <a:extLst>
                    <a:ext uri="{FF2B5EF4-FFF2-40B4-BE49-F238E27FC236}">
                      <a16:creationId xmlns:a16="http://schemas.microsoft.com/office/drawing/2014/main" id="{8D1B47D0-878C-4E74-39A3-9597340E69DE}"/>
                    </a:ext>
                  </a:extLst>
                </p:cNvPr>
                <p:cNvSpPr/>
                <p:nvPr/>
              </p:nvSpPr>
              <p:spPr>
                <a:xfrm>
                  <a:off x="6539735" y="40220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790" name="矩形 1789">
                  <a:extLst>
                    <a:ext uri="{FF2B5EF4-FFF2-40B4-BE49-F238E27FC236}">
                      <a16:creationId xmlns:a16="http://schemas.microsoft.com/office/drawing/2014/main" id="{DF0A4721-D06C-A9F6-BF2C-FFE143F9186B}"/>
                    </a:ext>
                  </a:extLst>
                </p:cNvPr>
                <p:cNvSpPr/>
                <p:nvPr/>
              </p:nvSpPr>
              <p:spPr>
                <a:xfrm>
                  <a:off x="6663316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791" name="矩形 1790">
                  <a:extLst>
                    <a:ext uri="{FF2B5EF4-FFF2-40B4-BE49-F238E27FC236}">
                      <a16:creationId xmlns:a16="http://schemas.microsoft.com/office/drawing/2014/main" id="{4E2E2943-369F-532E-006A-DAA49B69DA01}"/>
                    </a:ext>
                  </a:extLst>
                </p:cNvPr>
                <p:cNvSpPr/>
                <p:nvPr/>
              </p:nvSpPr>
              <p:spPr>
                <a:xfrm>
                  <a:off x="6539691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792" name="矩形 1791">
                  <a:extLst>
                    <a:ext uri="{FF2B5EF4-FFF2-40B4-BE49-F238E27FC236}">
                      <a16:creationId xmlns:a16="http://schemas.microsoft.com/office/drawing/2014/main" id="{5FBAA20D-5F28-ECA6-1B82-16D8613246CC}"/>
                    </a:ext>
                  </a:extLst>
                </p:cNvPr>
                <p:cNvSpPr/>
                <p:nvPr/>
              </p:nvSpPr>
              <p:spPr>
                <a:xfrm>
                  <a:off x="6663271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793" name="矩形 1792">
                  <a:extLst>
                    <a:ext uri="{FF2B5EF4-FFF2-40B4-BE49-F238E27FC236}">
                      <a16:creationId xmlns:a16="http://schemas.microsoft.com/office/drawing/2014/main" id="{8A219172-A9ED-462E-4AB3-54B2D57F016F}"/>
                    </a:ext>
                  </a:extLst>
                </p:cNvPr>
                <p:cNvSpPr/>
                <p:nvPr/>
              </p:nvSpPr>
              <p:spPr>
                <a:xfrm>
                  <a:off x="6539735" y="41456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794" name="矩形 1793">
                  <a:extLst>
                    <a:ext uri="{FF2B5EF4-FFF2-40B4-BE49-F238E27FC236}">
                      <a16:creationId xmlns:a16="http://schemas.microsoft.com/office/drawing/2014/main" id="{7E37D9D1-43F9-D61E-2662-D6401426B6EE}"/>
                    </a:ext>
                  </a:extLst>
                </p:cNvPr>
                <p:cNvSpPr/>
                <p:nvPr/>
              </p:nvSpPr>
              <p:spPr>
                <a:xfrm>
                  <a:off x="6663316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795" name="矩形 1794">
                  <a:extLst>
                    <a:ext uri="{FF2B5EF4-FFF2-40B4-BE49-F238E27FC236}">
                      <a16:creationId xmlns:a16="http://schemas.microsoft.com/office/drawing/2014/main" id="{9950E637-9AC9-E543-BF65-A20939EBA045}"/>
                    </a:ext>
                  </a:extLst>
                </p:cNvPr>
                <p:cNvSpPr/>
                <p:nvPr/>
              </p:nvSpPr>
              <p:spPr>
                <a:xfrm>
                  <a:off x="6539691" y="46376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796" name="矩形 1795">
                  <a:extLst>
                    <a:ext uri="{FF2B5EF4-FFF2-40B4-BE49-F238E27FC236}">
                      <a16:creationId xmlns:a16="http://schemas.microsoft.com/office/drawing/2014/main" id="{2535A3A1-5008-DEEB-5AA7-6613786C5CC5}"/>
                    </a:ext>
                  </a:extLst>
                </p:cNvPr>
                <p:cNvSpPr/>
                <p:nvPr/>
              </p:nvSpPr>
              <p:spPr>
                <a:xfrm>
                  <a:off x="6663271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797" name="矩形 1796">
                  <a:extLst>
                    <a:ext uri="{FF2B5EF4-FFF2-40B4-BE49-F238E27FC236}">
                      <a16:creationId xmlns:a16="http://schemas.microsoft.com/office/drawing/2014/main" id="{FFDB7359-7AA0-124A-B881-77862DDAA1D8}"/>
                    </a:ext>
                  </a:extLst>
                </p:cNvPr>
                <p:cNvSpPr/>
                <p:nvPr/>
              </p:nvSpPr>
              <p:spPr>
                <a:xfrm>
                  <a:off x="6539735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798" name="矩形 1797">
                  <a:extLst>
                    <a:ext uri="{FF2B5EF4-FFF2-40B4-BE49-F238E27FC236}">
                      <a16:creationId xmlns:a16="http://schemas.microsoft.com/office/drawing/2014/main" id="{8D4FBC72-6428-578F-4564-3EF048DF873A}"/>
                    </a:ext>
                  </a:extLst>
                </p:cNvPr>
                <p:cNvSpPr/>
                <p:nvPr/>
              </p:nvSpPr>
              <p:spPr>
                <a:xfrm>
                  <a:off x="6663316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799" name="矩形 1798">
                  <a:extLst>
                    <a:ext uri="{FF2B5EF4-FFF2-40B4-BE49-F238E27FC236}">
                      <a16:creationId xmlns:a16="http://schemas.microsoft.com/office/drawing/2014/main" id="{EFF71589-94A3-9AE6-BA3B-B6E3D811D527}"/>
                    </a:ext>
                  </a:extLst>
                </p:cNvPr>
                <p:cNvSpPr/>
                <p:nvPr/>
              </p:nvSpPr>
              <p:spPr>
                <a:xfrm>
                  <a:off x="6539691" y="47612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00" name="矩形 1799">
                  <a:extLst>
                    <a:ext uri="{FF2B5EF4-FFF2-40B4-BE49-F238E27FC236}">
                      <a16:creationId xmlns:a16="http://schemas.microsoft.com/office/drawing/2014/main" id="{0BB68E11-5943-8741-C17D-7CB48CB185BB}"/>
                    </a:ext>
                  </a:extLst>
                </p:cNvPr>
                <p:cNvSpPr/>
                <p:nvPr/>
              </p:nvSpPr>
              <p:spPr>
                <a:xfrm>
                  <a:off x="6663271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01" name="矩形 1800">
                  <a:extLst>
                    <a:ext uri="{FF2B5EF4-FFF2-40B4-BE49-F238E27FC236}">
                      <a16:creationId xmlns:a16="http://schemas.microsoft.com/office/drawing/2014/main" id="{4A0C5314-1005-8602-FA0B-6A87F3CBB7AA}"/>
                    </a:ext>
                  </a:extLst>
                </p:cNvPr>
                <p:cNvSpPr/>
                <p:nvPr/>
              </p:nvSpPr>
              <p:spPr>
                <a:xfrm>
                  <a:off x="6786807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02" name="矩形 1801">
                  <a:extLst>
                    <a:ext uri="{FF2B5EF4-FFF2-40B4-BE49-F238E27FC236}">
                      <a16:creationId xmlns:a16="http://schemas.microsoft.com/office/drawing/2014/main" id="{0859EF2C-484C-2DE6-BC34-0A296914347B}"/>
                    </a:ext>
                  </a:extLst>
                </p:cNvPr>
                <p:cNvSpPr/>
                <p:nvPr/>
              </p:nvSpPr>
              <p:spPr>
                <a:xfrm>
                  <a:off x="6910388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03" name="矩形 1802">
                  <a:extLst>
                    <a:ext uri="{FF2B5EF4-FFF2-40B4-BE49-F238E27FC236}">
                      <a16:creationId xmlns:a16="http://schemas.microsoft.com/office/drawing/2014/main" id="{81FB6A13-BCE2-9A4E-4554-A8C9E4711666}"/>
                    </a:ext>
                  </a:extLst>
                </p:cNvPr>
                <p:cNvSpPr/>
                <p:nvPr/>
              </p:nvSpPr>
              <p:spPr>
                <a:xfrm>
                  <a:off x="6786763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04" name="矩形 1803">
                  <a:extLst>
                    <a:ext uri="{FF2B5EF4-FFF2-40B4-BE49-F238E27FC236}">
                      <a16:creationId xmlns:a16="http://schemas.microsoft.com/office/drawing/2014/main" id="{E85A773F-6378-CA55-7488-44F1152B92FC}"/>
                    </a:ext>
                  </a:extLst>
                </p:cNvPr>
                <p:cNvSpPr/>
                <p:nvPr/>
              </p:nvSpPr>
              <p:spPr>
                <a:xfrm>
                  <a:off x="6910343" y="43905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05" name="矩形 1804">
                  <a:extLst>
                    <a:ext uri="{FF2B5EF4-FFF2-40B4-BE49-F238E27FC236}">
                      <a16:creationId xmlns:a16="http://schemas.microsoft.com/office/drawing/2014/main" id="{4BABF078-61D0-9FD7-E891-68202F54041B}"/>
                    </a:ext>
                  </a:extLst>
                </p:cNvPr>
                <p:cNvSpPr/>
                <p:nvPr/>
              </p:nvSpPr>
              <p:spPr>
                <a:xfrm>
                  <a:off x="6786807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06" name="矩形 1805">
                  <a:extLst>
                    <a:ext uri="{FF2B5EF4-FFF2-40B4-BE49-F238E27FC236}">
                      <a16:creationId xmlns:a16="http://schemas.microsoft.com/office/drawing/2014/main" id="{144A4DB5-95F4-E493-6D7C-E46708973B70}"/>
                    </a:ext>
                  </a:extLst>
                </p:cNvPr>
                <p:cNvSpPr/>
                <p:nvPr/>
              </p:nvSpPr>
              <p:spPr>
                <a:xfrm>
                  <a:off x="6910388" y="40220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07" name="矩形 1806">
                  <a:extLst>
                    <a:ext uri="{FF2B5EF4-FFF2-40B4-BE49-F238E27FC236}">
                      <a16:creationId xmlns:a16="http://schemas.microsoft.com/office/drawing/2014/main" id="{BEF4B4D8-E3E1-9780-3E52-298C93D612FC}"/>
                    </a:ext>
                  </a:extLst>
                </p:cNvPr>
                <p:cNvSpPr/>
                <p:nvPr/>
              </p:nvSpPr>
              <p:spPr>
                <a:xfrm>
                  <a:off x="6786763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08" name="矩形 1807">
                  <a:extLst>
                    <a:ext uri="{FF2B5EF4-FFF2-40B4-BE49-F238E27FC236}">
                      <a16:creationId xmlns:a16="http://schemas.microsoft.com/office/drawing/2014/main" id="{94C7C1F9-381B-0CD8-7836-D4F15330895F}"/>
                    </a:ext>
                  </a:extLst>
                </p:cNvPr>
                <p:cNvSpPr/>
                <p:nvPr/>
              </p:nvSpPr>
              <p:spPr>
                <a:xfrm>
                  <a:off x="6910343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09" name="矩形 1808">
                  <a:extLst>
                    <a:ext uri="{FF2B5EF4-FFF2-40B4-BE49-F238E27FC236}">
                      <a16:creationId xmlns:a16="http://schemas.microsoft.com/office/drawing/2014/main" id="{1F124B51-2FE7-B790-E551-9A888253E51A}"/>
                    </a:ext>
                  </a:extLst>
                </p:cNvPr>
                <p:cNvSpPr/>
                <p:nvPr/>
              </p:nvSpPr>
              <p:spPr>
                <a:xfrm>
                  <a:off x="6786807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10" name="矩形 1809">
                  <a:extLst>
                    <a:ext uri="{FF2B5EF4-FFF2-40B4-BE49-F238E27FC236}">
                      <a16:creationId xmlns:a16="http://schemas.microsoft.com/office/drawing/2014/main" id="{CEF4DE66-1D3C-C8CB-6AC5-5B94515CB5FE}"/>
                    </a:ext>
                  </a:extLst>
                </p:cNvPr>
                <p:cNvSpPr/>
                <p:nvPr/>
              </p:nvSpPr>
              <p:spPr>
                <a:xfrm>
                  <a:off x="6910388" y="41456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11" name="矩形 1810">
                  <a:extLst>
                    <a:ext uri="{FF2B5EF4-FFF2-40B4-BE49-F238E27FC236}">
                      <a16:creationId xmlns:a16="http://schemas.microsoft.com/office/drawing/2014/main" id="{AA07BD8D-B27B-D289-82EF-D4296DDAB06F}"/>
                    </a:ext>
                  </a:extLst>
                </p:cNvPr>
                <p:cNvSpPr/>
                <p:nvPr/>
              </p:nvSpPr>
              <p:spPr>
                <a:xfrm>
                  <a:off x="6786763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12" name="矩形 1811">
                  <a:extLst>
                    <a:ext uri="{FF2B5EF4-FFF2-40B4-BE49-F238E27FC236}">
                      <a16:creationId xmlns:a16="http://schemas.microsoft.com/office/drawing/2014/main" id="{0B3C3278-C6DE-7A53-8249-C4A30CDAFD1E}"/>
                    </a:ext>
                  </a:extLst>
                </p:cNvPr>
                <p:cNvSpPr/>
                <p:nvPr/>
              </p:nvSpPr>
              <p:spPr>
                <a:xfrm>
                  <a:off x="6910343" y="46376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13" name="矩形 1812">
                  <a:extLst>
                    <a:ext uri="{FF2B5EF4-FFF2-40B4-BE49-F238E27FC236}">
                      <a16:creationId xmlns:a16="http://schemas.microsoft.com/office/drawing/2014/main" id="{AF75A93B-BE2F-DE95-F66F-16A855F08DF6}"/>
                    </a:ext>
                  </a:extLst>
                </p:cNvPr>
                <p:cNvSpPr/>
                <p:nvPr/>
              </p:nvSpPr>
              <p:spPr>
                <a:xfrm>
                  <a:off x="6786807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14" name="矩形 1813">
                  <a:extLst>
                    <a:ext uri="{FF2B5EF4-FFF2-40B4-BE49-F238E27FC236}">
                      <a16:creationId xmlns:a16="http://schemas.microsoft.com/office/drawing/2014/main" id="{83708B95-A992-C347-F670-72681684DB3F}"/>
                    </a:ext>
                  </a:extLst>
                </p:cNvPr>
                <p:cNvSpPr/>
                <p:nvPr/>
              </p:nvSpPr>
              <p:spPr>
                <a:xfrm>
                  <a:off x="6910388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15" name="矩形 1814">
                  <a:extLst>
                    <a:ext uri="{FF2B5EF4-FFF2-40B4-BE49-F238E27FC236}">
                      <a16:creationId xmlns:a16="http://schemas.microsoft.com/office/drawing/2014/main" id="{1A68702E-4DC2-DDE9-368D-8F3F35EC2D64}"/>
                    </a:ext>
                  </a:extLst>
                </p:cNvPr>
                <p:cNvSpPr/>
                <p:nvPr/>
              </p:nvSpPr>
              <p:spPr>
                <a:xfrm>
                  <a:off x="6786763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16" name="矩形 1815">
                  <a:extLst>
                    <a:ext uri="{FF2B5EF4-FFF2-40B4-BE49-F238E27FC236}">
                      <a16:creationId xmlns:a16="http://schemas.microsoft.com/office/drawing/2014/main" id="{627C5EE8-C16E-74F1-27C8-CBF0B21EB92D}"/>
                    </a:ext>
                  </a:extLst>
                </p:cNvPr>
                <p:cNvSpPr/>
                <p:nvPr/>
              </p:nvSpPr>
              <p:spPr>
                <a:xfrm>
                  <a:off x="6910343" y="47612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17" name="矩形 1816">
                  <a:extLst>
                    <a:ext uri="{FF2B5EF4-FFF2-40B4-BE49-F238E27FC236}">
                      <a16:creationId xmlns:a16="http://schemas.microsoft.com/office/drawing/2014/main" id="{26E34D5A-3222-2922-0A0D-52829E957F25}"/>
                    </a:ext>
                  </a:extLst>
                </p:cNvPr>
                <p:cNvSpPr/>
                <p:nvPr/>
              </p:nvSpPr>
              <p:spPr>
                <a:xfrm>
                  <a:off x="7033789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18" name="矩形 1817">
                  <a:extLst>
                    <a:ext uri="{FF2B5EF4-FFF2-40B4-BE49-F238E27FC236}">
                      <a16:creationId xmlns:a16="http://schemas.microsoft.com/office/drawing/2014/main" id="{3652353B-E195-0ECA-63ED-8C4EA482186D}"/>
                    </a:ext>
                  </a:extLst>
                </p:cNvPr>
                <p:cNvSpPr/>
                <p:nvPr/>
              </p:nvSpPr>
              <p:spPr>
                <a:xfrm>
                  <a:off x="7157370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19" name="矩形 1818">
                  <a:extLst>
                    <a:ext uri="{FF2B5EF4-FFF2-40B4-BE49-F238E27FC236}">
                      <a16:creationId xmlns:a16="http://schemas.microsoft.com/office/drawing/2014/main" id="{727AB1B0-A7C7-7147-10A2-52CDE7022210}"/>
                    </a:ext>
                  </a:extLst>
                </p:cNvPr>
                <p:cNvSpPr/>
                <p:nvPr/>
              </p:nvSpPr>
              <p:spPr>
                <a:xfrm>
                  <a:off x="7033745" y="43905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20" name="矩形 1819">
                  <a:extLst>
                    <a:ext uri="{FF2B5EF4-FFF2-40B4-BE49-F238E27FC236}">
                      <a16:creationId xmlns:a16="http://schemas.microsoft.com/office/drawing/2014/main" id="{98061110-9F56-83AE-05DC-27E2A5D5864C}"/>
                    </a:ext>
                  </a:extLst>
                </p:cNvPr>
                <p:cNvSpPr/>
                <p:nvPr/>
              </p:nvSpPr>
              <p:spPr>
                <a:xfrm>
                  <a:off x="7157325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21" name="矩形 1820">
                  <a:extLst>
                    <a:ext uri="{FF2B5EF4-FFF2-40B4-BE49-F238E27FC236}">
                      <a16:creationId xmlns:a16="http://schemas.microsoft.com/office/drawing/2014/main" id="{815991B6-9F89-F2EA-8245-732857B85BE8}"/>
                    </a:ext>
                  </a:extLst>
                </p:cNvPr>
                <p:cNvSpPr/>
                <p:nvPr/>
              </p:nvSpPr>
              <p:spPr>
                <a:xfrm>
                  <a:off x="7033789" y="40220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22" name="矩形 1821">
                  <a:extLst>
                    <a:ext uri="{FF2B5EF4-FFF2-40B4-BE49-F238E27FC236}">
                      <a16:creationId xmlns:a16="http://schemas.microsoft.com/office/drawing/2014/main" id="{50079AFF-4670-5422-C572-9AE46C64A39D}"/>
                    </a:ext>
                  </a:extLst>
                </p:cNvPr>
                <p:cNvSpPr/>
                <p:nvPr/>
              </p:nvSpPr>
              <p:spPr>
                <a:xfrm>
                  <a:off x="7157370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23" name="矩形 1822">
                  <a:extLst>
                    <a:ext uri="{FF2B5EF4-FFF2-40B4-BE49-F238E27FC236}">
                      <a16:creationId xmlns:a16="http://schemas.microsoft.com/office/drawing/2014/main" id="{CF7681F1-D7A9-B515-13CB-91DE66943591}"/>
                    </a:ext>
                  </a:extLst>
                </p:cNvPr>
                <p:cNvSpPr/>
                <p:nvPr/>
              </p:nvSpPr>
              <p:spPr>
                <a:xfrm>
                  <a:off x="7033745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24" name="矩形 1823">
                  <a:extLst>
                    <a:ext uri="{FF2B5EF4-FFF2-40B4-BE49-F238E27FC236}">
                      <a16:creationId xmlns:a16="http://schemas.microsoft.com/office/drawing/2014/main" id="{ADADC19F-6321-A239-241E-ACDBFD38709C}"/>
                    </a:ext>
                  </a:extLst>
                </p:cNvPr>
                <p:cNvSpPr/>
                <p:nvPr/>
              </p:nvSpPr>
              <p:spPr>
                <a:xfrm>
                  <a:off x="7157325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25" name="矩形 1824">
                  <a:extLst>
                    <a:ext uri="{FF2B5EF4-FFF2-40B4-BE49-F238E27FC236}">
                      <a16:creationId xmlns:a16="http://schemas.microsoft.com/office/drawing/2014/main" id="{7BFDB912-2496-DD41-D8F9-4258C1953C42}"/>
                    </a:ext>
                  </a:extLst>
                </p:cNvPr>
                <p:cNvSpPr/>
                <p:nvPr/>
              </p:nvSpPr>
              <p:spPr>
                <a:xfrm>
                  <a:off x="7033789" y="41456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26" name="矩形 1825">
                  <a:extLst>
                    <a:ext uri="{FF2B5EF4-FFF2-40B4-BE49-F238E27FC236}">
                      <a16:creationId xmlns:a16="http://schemas.microsoft.com/office/drawing/2014/main" id="{ABD8DBBC-4E71-4A73-0F8D-87D433D63645}"/>
                    </a:ext>
                  </a:extLst>
                </p:cNvPr>
                <p:cNvSpPr/>
                <p:nvPr/>
              </p:nvSpPr>
              <p:spPr>
                <a:xfrm>
                  <a:off x="7157370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27" name="矩形 1826">
                  <a:extLst>
                    <a:ext uri="{FF2B5EF4-FFF2-40B4-BE49-F238E27FC236}">
                      <a16:creationId xmlns:a16="http://schemas.microsoft.com/office/drawing/2014/main" id="{9E908138-D00E-8539-3868-94281D99537D}"/>
                    </a:ext>
                  </a:extLst>
                </p:cNvPr>
                <p:cNvSpPr/>
                <p:nvPr/>
              </p:nvSpPr>
              <p:spPr>
                <a:xfrm>
                  <a:off x="7033745" y="46376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28" name="矩形 1827">
                  <a:extLst>
                    <a:ext uri="{FF2B5EF4-FFF2-40B4-BE49-F238E27FC236}">
                      <a16:creationId xmlns:a16="http://schemas.microsoft.com/office/drawing/2014/main" id="{DA5FD27E-D8D3-175A-48CF-C9AA99531DF7}"/>
                    </a:ext>
                  </a:extLst>
                </p:cNvPr>
                <p:cNvSpPr/>
                <p:nvPr/>
              </p:nvSpPr>
              <p:spPr>
                <a:xfrm>
                  <a:off x="7157325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29" name="矩形 1828">
                  <a:extLst>
                    <a:ext uri="{FF2B5EF4-FFF2-40B4-BE49-F238E27FC236}">
                      <a16:creationId xmlns:a16="http://schemas.microsoft.com/office/drawing/2014/main" id="{42595D49-F13B-54AD-792B-E2CC42CE9316}"/>
                    </a:ext>
                  </a:extLst>
                </p:cNvPr>
                <p:cNvSpPr/>
                <p:nvPr/>
              </p:nvSpPr>
              <p:spPr>
                <a:xfrm>
                  <a:off x="7033789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30" name="矩形 1829">
                  <a:extLst>
                    <a:ext uri="{FF2B5EF4-FFF2-40B4-BE49-F238E27FC236}">
                      <a16:creationId xmlns:a16="http://schemas.microsoft.com/office/drawing/2014/main" id="{62C99563-B709-B49E-69D6-63BB14C67E50}"/>
                    </a:ext>
                  </a:extLst>
                </p:cNvPr>
                <p:cNvSpPr/>
                <p:nvPr/>
              </p:nvSpPr>
              <p:spPr>
                <a:xfrm>
                  <a:off x="7157370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31" name="矩形 1830">
                  <a:extLst>
                    <a:ext uri="{FF2B5EF4-FFF2-40B4-BE49-F238E27FC236}">
                      <a16:creationId xmlns:a16="http://schemas.microsoft.com/office/drawing/2014/main" id="{A0F22693-14B0-A1FF-0CF6-C853A6AF7EED}"/>
                    </a:ext>
                  </a:extLst>
                </p:cNvPr>
                <p:cNvSpPr/>
                <p:nvPr/>
              </p:nvSpPr>
              <p:spPr>
                <a:xfrm>
                  <a:off x="7033745" y="47612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32" name="矩形 1831">
                  <a:extLst>
                    <a:ext uri="{FF2B5EF4-FFF2-40B4-BE49-F238E27FC236}">
                      <a16:creationId xmlns:a16="http://schemas.microsoft.com/office/drawing/2014/main" id="{F3681B74-252D-4C6D-237B-FCC515071E33}"/>
                    </a:ext>
                  </a:extLst>
                </p:cNvPr>
                <p:cNvSpPr/>
                <p:nvPr/>
              </p:nvSpPr>
              <p:spPr>
                <a:xfrm>
                  <a:off x="7157325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33" name="矩形 1832">
                  <a:extLst>
                    <a:ext uri="{FF2B5EF4-FFF2-40B4-BE49-F238E27FC236}">
                      <a16:creationId xmlns:a16="http://schemas.microsoft.com/office/drawing/2014/main" id="{53F767F4-F498-9140-D2AF-D6DCC8D9DFB1}"/>
                    </a:ext>
                  </a:extLst>
                </p:cNvPr>
                <p:cNvSpPr/>
                <p:nvPr/>
              </p:nvSpPr>
              <p:spPr>
                <a:xfrm>
                  <a:off x="7280861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34" name="矩形 1833">
                  <a:extLst>
                    <a:ext uri="{FF2B5EF4-FFF2-40B4-BE49-F238E27FC236}">
                      <a16:creationId xmlns:a16="http://schemas.microsoft.com/office/drawing/2014/main" id="{9026D646-47D9-E75D-BEC5-105D28F8273E}"/>
                    </a:ext>
                  </a:extLst>
                </p:cNvPr>
                <p:cNvSpPr/>
                <p:nvPr/>
              </p:nvSpPr>
              <p:spPr>
                <a:xfrm>
                  <a:off x="7404442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35" name="矩形 1834">
                  <a:extLst>
                    <a:ext uri="{FF2B5EF4-FFF2-40B4-BE49-F238E27FC236}">
                      <a16:creationId xmlns:a16="http://schemas.microsoft.com/office/drawing/2014/main" id="{3889F4A3-D9D2-D216-DF47-E8CB15364528}"/>
                    </a:ext>
                  </a:extLst>
                </p:cNvPr>
                <p:cNvSpPr/>
                <p:nvPr/>
              </p:nvSpPr>
              <p:spPr>
                <a:xfrm>
                  <a:off x="7280817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36" name="矩形 1835">
                  <a:extLst>
                    <a:ext uri="{FF2B5EF4-FFF2-40B4-BE49-F238E27FC236}">
                      <a16:creationId xmlns:a16="http://schemas.microsoft.com/office/drawing/2014/main" id="{30C569F8-1B0B-F9FA-38F3-9DCB55DE1297}"/>
                    </a:ext>
                  </a:extLst>
                </p:cNvPr>
                <p:cNvSpPr/>
                <p:nvPr/>
              </p:nvSpPr>
              <p:spPr>
                <a:xfrm>
                  <a:off x="7404397" y="43905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37" name="矩形 1836">
                  <a:extLst>
                    <a:ext uri="{FF2B5EF4-FFF2-40B4-BE49-F238E27FC236}">
                      <a16:creationId xmlns:a16="http://schemas.microsoft.com/office/drawing/2014/main" id="{C23486EC-49DE-035A-EA11-49EE005BBB08}"/>
                    </a:ext>
                  </a:extLst>
                </p:cNvPr>
                <p:cNvSpPr/>
                <p:nvPr/>
              </p:nvSpPr>
              <p:spPr>
                <a:xfrm>
                  <a:off x="7280861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38" name="矩形 1837">
                  <a:extLst>
                    <a:ext uri="{FF2B5EF4-FFF2-40B4-BE49-F238E27FC236}">
                      <a16:creationId xmlns:a16="http://schemas.microsoft.com/office/drawing/2014/main" id="{9EB84F60-E67C-0DE2-9CA4-6B8A0C013413}"/>
                    </a:ext>
                  </a:extLst>
                </p:cNvPr>
                <p:cNvSpPr/>
                <p:nvPr/>
              </p:nvSpPr>
              <p:spPr>
                <a:xfrm>
                  <a:off x="7404442" y="40220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39" name="矩形 1838">
                  <a:extLst>
                    <a:ext uri="{FF2B5EF4-FFF2-40B4-BE49-F238E27FC236}">
                      <a16:creationId xmlns:a16="http://schemas.microsoft.com/office/drawing/2014/main" id="{45CCBCBE-E593-163E-0F14-FD3B1F1091E9}"/>
                    </a:ext>
                  </a:extLst>
                </p:cNvPr>
                <p:cNvSpPr/>
                <p:nvPr/>
              </p:nvSpPr>
              <p:spPr>
                <a:xfrm>
                  <a:off x="7280817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40" name="矩形 1839">
                  <a:extLst>
                    <a:ext uri="{FF2B5EF4-FFF2-40B4-BE49-F238E27FC236}">
                      <a16:creationId xmlns:a16="http://schemas.microsoft.com/office/drawing/2014/main" id="{EE4F8E2E-DE81-27AD-A421-A353C7E8553D}"/>
                    </a:ext>
                  </a:extLst>
                </p:cNvPr>
                <p:cNvSpPr/>
                <p:nvPr/>
              </p:nvSpPr>
              <p:spPr>
                <a:xfrm>
                  <a:off x="7404397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41" name="矩形 1840">
                  <a:extLst>
                    <a:ext uri="{FF2B5EF4-FFF2-40B4-BE49-F238E27FC236}">
                      <a16:creationId xmlns:a16="http://schemas.microsoft.com/office/drawing/2014/main" id="{93489120-9FD5-C582-237D-697B76F11604}"/>
                    </a:ext>
                  </a:extLst>
                </p:cNvPr>
                <p:cNvSpPr/>
                <p:nvPr/>
              </p:nvSpPr>
              <p:spPr>
                <a:xfrm>
                  <a:off x="7280861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42" name="矩形 1841">
                  <a:extLst>
                    <a:ext uri="{FF2B5EF4-FFF2-40B4-BE49-F238E27FC236}">
                      <a16:creationId xmlns:a16="http://schemas.microsoft.com/office/drawing/2014/main" id="{0DC3FB79-BE59-B3C1-DF10-9CAA3DACECC3}"/>
                    </a:ext>
                  </a:extLst>
                </p:cNvPr>
                <p:cNvSpPr/>
                <p:nvPr/>
              </p:nvSpPr>
              <p:spPr>
                <a:xfrm>
                  <a:off x="7404442" y="41456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43" name="矩形 1842">
                  <a:extLst>
                    <a:ext uri="{FF2B5EF4-FFF2-40B4-BE49-F238E27FC236}">
                      <a16:creationId xmlns:a16="http://schemas.microsoft.com/office/drawing/2014/main" id="{D3EFBFE3-47BF-3D67-652D-905FEE88172F}"/>
                    </a:ext>
                  </a:extLst>
                </p:cNvPr>
                <p:cNvSpPr/>
                <p:nvPr/>
              </p:nvSpPr>
              <p:spPr>
                <a:xfrm>
                  <a:off x="7280817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44" name="矩形 1843">
                  <a:extLst>
                    <a:ext uri="{FF2B5EF4-FFF2-40B4-BE49-F238E27FC236}">
                      <a16:creationId xmlns:a16="http://schemas.microsoft.com/office/drawing/2014/main" id="{FCA937AF-71D2-3B70-E1E8-6F846AACE42B}"/>
                    </a:ext>
                  </a:extLst>
                </p:cNvPr>
                <p:cNvSpPr/>
                <p:nvPr/>
              </p:nvSpPr>
              <p:spPr>
                <a:xfrm>
                  <a:off x="7404397" y="46376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45" name="矩形 1844">
                  <a:extLst>
                    <a:ext uri="{FF2B5EF4-FFF2-40B4-BE49-F238E27FC236}">
                      <a16:creationId xmlns:a16="http://schemas.microsoft.com/office/drawing/2014/main" id="{CC147665-40D3-A60C-43E0-C81B674EC3DA}"/>
                    </a:ext>
                  </a:extLst>
                </p:cNvPr>
                <p:cNvSpPr/>
                <p:nvPr/>
              </p:nvSpPr>
              <p:spPr>
                <a:xfrm>
                  <a:off x="7280861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46" name="矩形 1845">
                  <a:extLst>
                    <a:ext uri="{FF2B5EF4-FFF2-40B4-BE49-F238E27FC236}">
                      <a16:creationId xmlns:a16="http://schemas.microsoft.com/office/drawing/2014/main" id="{AFC61FFD-C6CF-8050-FCF9-6450C055F39E}"/>
                    </a:ext>
                  </a:extLst>
                </p:cNvPr>
                <p:cNvSpPr/>
                <p:nvPr/>
              </p:nvSpPr>
              <p:spPr>
                <a:xfrm>
                  <a:off x="7404442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47" name="矩形 1846">
                  <a:extLst>
                    <a:ext uri="{FF2B5EF4-FFF2-40B4-BE49-F238E27FC236}">
                      <a16:creationId xmlns:a16="http://schemas.microsoft.com/office/drawing/2014/main" id="{6F8C0A05-56C3-AC04-2C6E-39817CFA87FB}"/>
                    </a:ext>
                  </a:extLst>
                </p:cNvPr>
                <p:cNvSpPr/>
                <p:nvPr/>
              </p:nvSpPr>
              <p:spPr>
                <a:xfrm>
                  <a:off x="7280817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48" name="矩形 1847">
                  <a:extLst>
                    <a:ext uri="{FF2B5EF4-FFF2-40B4-BE49-F238E27FC236}">
                      <a16:creationId xmlns:a16="http://schemas.microsoft.com/office/drawing/2014/main" id="{DB917B73-001D-D6F9-FE64-99F24A5F55BA}"/>
                    </a:ext>
                  </a:extLst>
                </p:cNvPr>
                <p:cNvSpPr/>
                <p:nvPr/>
              </p:nvSpPr>
              <p:spPr>
                <a:xfrm>
                  <a:off x="7404397" y="47612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sp>
            <p:nvSpPr>
              <p:cNvPr id="1782" name="文本框 1781">
                <a:extLst>
                  <a:ext uri="{FF2B5EF4-FFF2-40B4-BE49-F238E27FC236}">
                    <a16:creationId xmlns:a16="http://schemas.microsoft.com/office/drawing/2014/main" id="{ABDEEA2B-2133-C668-B5AC-74412684D4A5}"/>
                  </a:ext>
                </a:extLst>
              </p:cNvPr>
              <p:cNvSpPr txBox="1"/>
              <p:nvPr/>
            </p:nvSpPr>
            <p:spPr>
              <a:xfrm>
                <a:off x="7247683" y="4662788"/>
                <a:ext cx="555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128</a:t>
                </a:r>
                <a:endParaRPr lang="zh-CN" altLang="en-US" dirty="0"/>
              </a:p>
            </p:txBody>
          </p:sp>
          <p:sp>
            <p:nvSpPr>
              <p:cNvPr id="1783" name="文本框 1782">
                <a:extLst>
                  <a:ext uri="{FF2B5EF4-FFF2-40B4-BE49-F238E27FC236}">
                    <a16:creationId xmlns:a16="http://schemas.microsoft.com/office/drawing/2014/main" id="{49D598C2-4D35-FDDE-C6F8-A56322A82E21}"/>
                  </a:ext>
                </a:extLst>
              </p:cNvPr>
              <p:cNvSpPr txBox="1"/>
              <p:nvPr/>
            </p:nvSpPr>
            <p:spPr>
              <a:xfrm>
                <a:off x="7945564" y="5343167"/>
                <a:ext cx="711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128</a:t>
                </a:r>
                <a:endParaRPr lang="zh-CN" altLang="en-US" dirty="0"/>
              </a:p>
            </p:txBody>
          </p:sp>
          <p:cxnSp>
            <p:nvCxnSpPr>
              <p:cNvPr id="1784" name="直接连接符 132">
                <a:extLst>
                  <a:ext uri="{FF2B5EF4-FFF2-40B4-BE49-F238E27FC236}">
                    <a16:creationId xmlns:a16="http://schemas.microsoft.com/office/drawing/2014/main" id="{AF53A3F7-3871-5378-8F13-582923FC83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82469" y="4238498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79" name="文本框 1778">
              <a:extLst>
                <a:ext uri="{FF2B5EF4-FFF2-40B4-BE49-F238E27FC236}">
                  <a16:creationId xmlns:a16="http://schemas.microsoft.com/office/drawing/2014/main" id="{27CE0F28-64E9-190D-54F6-65D7DE7404AE}"/>
                </a:ext>
              </a:extLst>
            </p:cNvPr>
            <p:cNvSpPr txBox="1"/>
            <p:nvPr/>
          </p:nvSpPr>
          <p:spPr>
            <a:xfrm rot="18982472">
              <a:off x="3376482" y="6539961"/>
              <a:ext cx="298535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cxnSp>
        <p:nvCxnSpPr>
          <p:cNvPr id="1913" name="直接箭头连接符 19">
            <a:extLst>
              <a:ext uri="{FF2B5EF4-FFF2-40B4-BE49-F238E27FC236}">
                <a16:creationId xmlns:a16="http://schemas.microsoft.com/office/drawing/2014/main" id="{E3134AFD-6498-D2BD-2B25-B6CB7722F921}"/>
              </a:ext>
            </a:extLst>
          </p:cNvPr>
          <p:cNvCxnSpPr>
            <a:cxnSpLocks/>
            <a:stCxn id="1912" idx="3"/>
            <a:endCxn id="1511" idx="0"/>
          </p:cNvCxnSpPr>
          <p:nvPr/>
        </p:nvCxnSpPr>
        <p:spPr>
          <a:xfrm>
            <a:off x="7037731" y="11398636"/>
            <a:ext cx="169662" cy="261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6" name="文本框 1915">
            <a:extLst>
              <a:ext uri="{FF2B5EF4-FFF2-40B4-BE49-F238E27FC236}">
                <a16:creationId xmlns:a16="http://schemas.microsoft.com/office/drawing/2014/main" id="{29388060-D616-8898-58CB-6C8F56B00547}"/>
              </a:ext>
            </a:extLst>
          </p:cNvPr>
          <p:cNvSpPr txBox="1"/>
          <p:nvPr/>
        </p:nvSpPr>
        <p:spPr>
          <a:xfrm>
            <a:off x="4971828" y="9812744"/>
            <a:ext cx="23166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Before Reorder</a:t>
            </a:r>
          </a:p>
        </p:txBody>
      </p:sp>
      <p:sp>
        <p:nvSpPr>
          <p:cNvPr id="1917" name="文本框 1916">
            <a:extLst>
              <a:ext uri="{FF2B5EF4-FFF2-40B4-BE49-F238E27FC236}">
                <a16:creationId xmlns:a16="http://schemas.microsoft.com/office/drawing/2014/main" id="{0E5B6AE9-FCFD-5B90-2E8D-F3717C51DC30}"/>
              </a:ext>
            </a:extLst>
          </p:cNvPr>
          <p:cNvSpPr txBox="1"/>
          <p:nvPr/>
        </p:nvSpPr>
        <p:spPr>
          <a:xfrm>
            <a:off x="4952523" y="13274337"/>
            <a:ext cx="21455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After Reorder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2FAC6EE-BBA1-ACED-7CE7-D150F38C2E25}"/>
              </a:ext>
            </a:extLst>
          </p:cNvPr>
          <p:cNvGrpSpPr/>
          <p:nvPr/>
        </p:nvGrpSpPr>
        <p:grpSpPr>
          <a:xfrm>
            <a:off x="13316697" y="3549895"/>
            <a:ext cx="1401698" cy="1376840"/>
            <a:chOff x="4959887" y="11830106"/>
            <a:chExt cx="1401698" cy="137684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1057042-A47B-C945-812F-AAAE0354AC1B}"/>
                </a:ext>
              </a:extLst>
            </p:cNvPr>
            <p:cNvGrpSpPr/>
            <p:nvPr/>
          </p:nvGrpSpPr>
          <p:grpSpPr>
            <a:xfrm>
              <a:off x="4959887" y="12082683"/>
              <a:ext cx="1401698" cy="1124263"/>
              <a:chOff x="4959887" y="12082683"/>
              <a:chExt cx="1401698" cy="1124263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77539821-0198-B8F5-590A-EA7E0929D2E7}"/>
                  </a:ext>
                </a:extLst>
              </p:cNvPr>
              <p:cNvGrpSpPr/>
              <p:nvPr/>
            </p:nvGrpSpPr>
            <p:grpSpPr>
              <a:xfrm>
                <a:off x="5198980" y="12082683"/>
                <a:ext cx="1162605" cy="1124263"/>
                <a:chOff x="5198980" y="12082683"/>
                <a:chExt cx="1162605" cy="1124263"/>
              </a:xfrm>
            </p:grpSpPr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D85BF0C3-F7C8-3959-E814-B34DF70C8914}"/>
                    </a:ext>
                  </a:extLst>
                </p:cNvPr>
                <p:cNvGrpSpPr/>
                <p:nvPr/>
              </p:nvGrpSpPr>
              <p:grpSpPr>
                <a:xfrm>
                  <a:off x="5373253" y="12159870"/>
                  <a:ext cx="988332" cy="986407"/>
                  <a:chOff x="8077415" y="4664644"/>
                  <a:chExt cx="988332" cy="986407"/>
                </a:xfrm>
                <a:solidFill>
                  <a:srgbClr val="FBE5D6">
                    <a:alpha val="29804"/>
                  </a:srgbClr>
                </a:solidFill>
              </p:grpSpPr>
              <p:sp>
                <p:nvSpPr>
                  <p:cNvPr id="606" name="矩形 605">
                    <a:extLst>
                      <a:ext uri="{FF2B5EF4-FFF2-40B4-BE49-F238E27FC236}">
                        <a16:creationId xmlns:a16="http://schemas.microsoft.com/office/drawing/2014/main" id="{CCF46A2A-1AB0-67B6-94AD-02F7F3CA7440}"/>
                      </a:ext>
                    </a:extLst>
                  </p:cNvPr>
                  <p:cNvSpPr/>
                  <p:nvPr/>
                </p:nvSpPr>
                <p:spPr>
                  <a:xfrm>
                    <a:off x="8077459" y="4664645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07" name="矩形 606">
                    <a:extLst>
                      <a:ext uri="{FF2B5EF4-FFF2-40B4-BE49-F238E27FC236}">
                        <a16:creationId xmlns:a16="http://schemas.microsoft.com/office/drawing/2014/main" id="{84387111-7B07-2904-AD3F-B7B90341DE12}"/>
                      </a:ext>
                    </a:extLst>
                  </p:cNvPr>
                  <p:cNvSpPr/>
                  <p:nvPr/>
                </p:nvSpPr>
                <p:spPr>
                  <a:xfrm>
                    <a:off x="8201040" y="4664645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08" name="矩形 607">
                    <a:extLst>
                      <a:ext uri="{FF2B5EF4-FFF2-40B4-BE49-F238E27FC236}">
                        <a16:creationId xmlns:a16="http://schemas.microsoft.com/office/drawing/2014/main" id="{8A38BF77-BC6B-F57C-5DED-A346371C8A27}"/>
                      </a:ext>
                    </a:extLst>
                  </p:cNvPr>
                  <p:cNvSpPr/>
                  <p:nvPr/>
                </p:nvSpPr>
                <p:spPr>
                  <a:xfrm>
                    <a:off x="8077415" y="515672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09" name="矩形 608">
                    <a:extLst>
                      <a:ext uri="{FF2B5EF4-FFF2-40B4-BE49-F238E27FC236}">
                        <a16:creationId xmlns:a16="http://schemas.microsoft.com/office/drawing/2014/main" id="{676B8479-996A-E9A2-5013-0FF38CE1F245}"/>
                      </a:ext>
                    </a:extLst>
                  </p:cNvPr>
                  <p:cNvSpPr/>
                  <p:nvPr/>
                </p:nvSpPr>
                <p:spPr>
                  <a:xfrm>
                    <a:off x="8200995" y="5156728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10" name="矩形 609">
                    <a:extLst>
                      <a:ext uri="{FF2B5EF4-FFF2-40B4-BE49-F238E27FC236}">
                        <a16:creationId xmlns:a16="http://schemas.microsoft.com/office/drawing/2014/main" id="{D6B055DD-89C0-40CF-B881-9AABB8704DB4}"/>
                      </a:ext>
                    </a:extLst>
                  </p:cNvPr>
                  <p:cNvSpPr/>
                  <p:nvPr/>
                </p:nvSpPr>
                <p:spPr>
                  <a:xfrm>
                    <a:off x="8077459" y="478822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11" name="矩形 610">
                    <a:extLst>
                      <a:ext uri="{FF2B5EF4-FFF2-40B4-BE49-F238E27FC236}">
                        <a16:creationId xmlns:a16="http://schemas.microsoft.com/office/drawing/2014/main" id="{92F91C74-E545-BEA9-65E4-31937ADE3BEE}"/>
                      </a:ext>
                    </a:extLst>
                  </p:cNvPr>
                  <p:cNvSpPr/>
                  <p:nvPr/>
                </p:nvSpPr>
                <p:spPr>
                  <a:xfrm>
                    <a:off x="8201040" y="478822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12" name="矩形 611">
                    <a:extLst>
                      <a:ext uri="{FF2B5EF4-FFF2-40B4-BE49-F238E27FC236}">
                        <a16:creationId xmlns:a16="http://schemas.microsoft.com/office/drawing/2014/main" id="{79C609F5-0A83-1F83-60FE-CC31ABF3EB0D}"/>
                      </a:ext>
                    </a:extLst>
                  </p:cNvPr>
                  <p:cNvSpPr/>
                  <p:nvPr/>
                </p:nvSpPr>
                <p:spPr>
                  <a:xfrm>
                    <a:off x="8077415" y="528030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13" name="矩形 612">
                    <a:extLst>
                      <a:ext uri="{FF2B5EF4-FFF2-40B4-BE49-F238E27FC236}">
                        <a16:creationId xmlns:a16="http://schemas.microsoft.com/office/drawing/2014/main" id="{2748F0FD-3EA6-A7D8-1728-B469D2B2861F}"/>
                      </a:ext>
                    </a:extLst>
                  </p:cNvPr>
                  <p:cNvSpPr/>
                  <p:nvPr/>
                </p:nvSpPr>
                <p:spPr>
                  <a:xfrm>
                    <a:off x="8200995" y="528030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14" name="矩形 613">
                    <a:extLst>
                      <a:ext uri="{FF2B5EF4-FFF2-40B4-BE49-F238E27FC236}">
                        <a16:creationId xmlns:a16="http://schemas.microsoft.com/office/drawing/2014/main" id="{A0DB802A-0DA9-D451-C406-D9EB18EC61DA}"/>
                      </a:ext>
                    </a:extLst>
                  </p:cNvPr>
                  <p:cNvSpPr/>
                  <p:nvPr/>
                </p:nvSpPr>
                <p:spPr>
                  <a:xfrm>
                    <a:off x="8077459" y="4911807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15" name="矩形 614">
                    <a:extLst>
                      <a:ext uri="{FF2B5EF4-FFF2-40B4-BE49-F238E27FC236}">
                        <a16:creationId xmlns:a16="http://schemas.microsoft.com/office/drawing/2014/main" id="{C507A97C-7719-B5BB-9EC3-0E0E838F840E}"/>
                      </a:ext>
                    </a:extLst>
                  </p:cNvPr>
                  <p:cNvSpPr/>
                  <p:nvPr/>
                </p:nvSpPr>
                <p:spPr>
                  <a:xfrm>
                    <a:off x="8201040" y="491180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16" name="矩形 615">
                    <a:extLst>
                      <a:ext uri="{FF2B5EF4-FFF2-40B4-BE49-F238E27FC236}">
                        <a16:creationId xmlns:a16="http://schemas.microsoft.com/office/drawing/2014/main" id="{9EEBB46A-0E8D-0247-10A8-6FAEC5885A27}"/>
                      </a:ext>
                    </a:extLst>
                  </p:cNvPr>
                  <p:cNvSpPr/>
                  <p:nvPr/>
                </p:nvSpPr>
                <p:spPr>
                  <a:xfrm>
                    <a:off x="8077415" y="540389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17" name="矩形 616">
                    <a:extLst>
                      <a:ext uri="{FF2B5EF4-FFF2-40B4-BE49-F238E27FC236}">
                        <a16:creationId xmlns:a16="http://schemas.microsoft.com/office/drawing/2014/main" id="{94FFEA8A-3EDA-CA22-F673-DF064AF2C76A}"/>
                      </a:ext>
                    </a:extLst>
                  </p:cNvPr>
                  <p:cNvSpPr/>
                  <p:nvPr/>
                </p:nvSpPr>
                <p:spPr>
                  <a:xfrm>
                    <a:off x="8200995" y="540388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18" name="矩形 617">
                    <a:extLst>
                      <a:ext uri="{FF2B5EF4-FFF2-40B4-BE49-F238E27FC236}">
                        <a16:creationId xmlns:a16="http://schemas.microsoft.com/office/drawing/2014/main" id="{337E105A-E799-6F68-A357-4DCA40B2B1C8}"/>
                      </a:ext>
                    </a:extLst>
                  </p:cNvPr>
                  <p:cNvSpPr/>
                  <p:nvPr/>
                </p:nvSpPr>
                <p:spPr>
                  <a:xfrm>
                    <a:off x="8077459" y="503538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19" name="矩形 618">
                    <a:extLst>
                      <a:ext uri="{FF2B5EF4-FFF2-40B4-BE49-F238E27FC236}">
                        <a16:creationId xmlns:a16="http://schemas.microsoft.com/office/drawing/2014/main" id="{17A5235B-9B34-FE3C-084E-F87B2D0B5980}"/>
                      </a:ext>
                    </a:extLst>
                  </p:cNvPr>
                  <p:cNvSpPr/>
                  <p:nvPr/>
                </p:nvSpPr>
                <p:spPr>
                  <a:xfrm>
                    <a:off x="8201040" y="503538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20" name="矩形 619">
                    <a:extLst>
                      <a:ext uri="{FF2B5EF4-FFF2-40B4-BE49-F238E27FC236}">
                        <a16:creationId xmlns:a16="http://schemas.microsoft.com/office/drawing/2014/main" id="{C6826126-9267-11E5-C73E-B571E1431DF0}"/>
                      </a:ext>
                    </a:extLst>
                  </p:cNvPr>
                  <p:cNvSpPr/>
                  <p:nvPr/>
                </p:nvSpPr>
                <p:spPr>
                  <a:xfrm>
                    <a:off x="8077415" y="552747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21" name="矩形 620">
                    <a:extLst>
                      <a:ext uri="{FF2B5EF4-FFF2-40B4-BE49-F238E27FC236}">
                        <a16:creationId xmlns:a16="http://schemas.microsoft.com/office/drawing/2014/main" id="{FA40AD24-84E6-E56E-CF1D-176CA6CC7751}"/>
                      </a:ext>
                    </a:extLst>
                  </p:cNvPr>
                  <p:cNvSpPr/>
                  <p:nvPr/>
                </p:nvSpPr>
                <p:spPr>
                  <a:xfrm>
                    <a:off x="8200995" y="552746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22" name="矩形 621">
                    <a:extLst>
                      <a:ext uri="{FF2B5EF4-FFF2-40B4-BE49-F238E27FC236}">
                        <a16:creationId xmlns:a16="http://schemas.microsoft.com/office/drawing/2014/main" id="{43BC6B28-5934-5227-72B6-E555BF68C690}"/>
                      </a:ext>
                    </a:extLst>
                  </p:cNvPr>
                  <p:cNvSpPr/>
                  <p:nvPr/>
                </p:nvSpPr>
                <p:spPr>
                  <a:xfrm>
                    <a:off x="8324531" y="4664644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23" name="矩形 622">
                    <a:extLst>
                      <a:ext uri="{FF2B5EF4-FFF2-40B4-BE49-F238E27FC236}">
                        <a16:creationId xmlns:a16="http://schemas.microsoft.com/office/drawing/2014/main" id="{481AB3CC-8A73-1613-143B-F4FA22EEC80B}"/>
                      </a:ext>
                    </a:extLst>
                  </p:cNvPr>
                  <p:cNvSpPr/>
                  <p:nvPr/>
                </p:nvSpPr>
                <p:spPr>
                  <a:xfrm>
                    <a:off x="8448112" y="4664644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24" name="矩形 623">
                    <a:extLst>
                      <a:ext uri="{FF2B5EF4-FFF2-40B4-BE49-F238E27FC236}">
                        <a16:creationId xmlns:a16="http://schemas.microsoft.com/office/drawing/2014/main" id="{25BC50C5-63A5-02ED-E0F5-B5D70D75FABD}"/>
                      </a:ext>
                    </a:extLst>
                  </p:cNvPr>
                  <p:cNvSpPr/>
                  <p:nvPr/>
                </p:nvSpPr>
                <p:spPr>
                  <a:xfrm>
                    <a:off x="8324487" y="5156728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25" name="矩形 624">
                    <a:extLst>
                      <a:ext uri="{FF2B5EF4-FFF2-40B4-BE49-F238E27FC236}">
                        <a16:creationId xmlns:a16="http://schemas.microsoft.com/office/drawing/2014/main" id="{B71AE2B4-4B69-93E6-C3A9-DFC475524C25}"/>
                      </a:ext>
                    </a:extLst>
                  </p:cNvPr>
                  <p:cNvSpPr/>
                  <p:nvPr/>
                </p:nvSpPr>
                <p:spPr>
                  <a:xfrm>
                    <a:off x="8448067" y="5156727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26" name="矩形 625">
                    <a:extLst>
                      <a:ext uri="{FF2B5EF4-FFF2-40B4-BE49-F238E27FC236}">
                        <a16:creationId xmlns:a16="http://schemas.microsoft.com/office/drawing/2014/main" id="{0DDC7D8F-AB44-7599-DADE-3788B739E907}"/>
                      </a:ext>
                    </a:extLst>
                  </p:cNvPr>
                  <p:cNvSpPr/>
                  <p:nvPr/>
                </p:nvSpPr>
                <p:spPr>
                  <a:xfrm>
                    <a:off x="8324531" y="478822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27" name="矩形 626">
                    <a:extLst>
                      <a:ext uri="{FF2B5EF4-FFF2-40B4-BE49-F238E27FC236}">
                        <a16:creationId xmlns:a16="http://schemas.microsoft.com/office/drawing/2014/main" id="{5A526811-AA86-EA14-7D05-77EAA9E64907}"/>
                      </a:ext>
                    </a:extLst>
                  </p:cNvPr>
                  <p:cNvSpPr/>
                  <p:nvPr/>
                </p:nvSpPr>
                <p:spPr>
                  <a:xfrm>
                    <a:off x="8448112" y="4788224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28" name="矩形 627">
                    <a:extLst>
                      <a:ext uri="{FF2B5EF4-FFF2-40B4-BE49-F238E27FC236}">
                        <a16:creationId xmlns:a16="http://schemas.microsoft.com/office/drawing/2014/main" id="{322D6B1F-8516-DF57-A62A-F648F96B1CC2}"/>
                      </a:ext>
                    </a:extLst>
                  </p:cNvPr>
                  <p:cNvSpPr/>
                  <p:nvPr/>
                </p:nvSpPr>
                <p:spPr>
                  <a:xfrm>
                    <a:off x="8324487" y="5280308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29" name="矩形 628">
                    <a:extLst>
                      <a:ext uri="{FF2B5EF4-FFF2-40B4-BE49-F238E27FC236}">
                        <a16:creationId xmlns:a16="http://schemas.microsoft.com/office/drawing/2014/main" id="{588403D4-DF24-2CDD-53C6-FBDE8C680F23}"/>
                      </a:ext>
                    </a:extLst>
                  </p:cNvPr>
                  <p:cNvSpPr/>
                  <p:nvPr/>
                </p:nvSpPr>
                <p:spPr>
                  <a:xfrm>
                    <a:off x="8448067" y="5280308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30" name="矩形 629">
                    <a:extLst>
                      <a:ext uri="{FF2B5EF4-FFF2-40B4-BE49-F238E27FC236}">
                        <a16:creationId xmlns:a16="http://schemas.microsoft.com/office/drawing/2014/main" id="{5997349E-66A2-9FBE-46B6-D6EEEC2E16AC}"/>
                      </a:ext>
                    </a:extLst>
                  </p:cNvPr>
                  <p:cNvSpPr/>
                  <p:nvPr/>
                </p:nvSpPr>
                <p:spPr>
                  <a:xfrm>
                    <a:off x="8324531" y="491180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31" name="矩形 630">
                    <a:extLst>
                      <a:ext uri="{FF2B5EF4-FFF2-40B4-BE49-F238E27FC236}">
                        <a16:creationId xmlns:a16="http://schemas.microsoft.com/office/drawing/2014/main" id="{3BA4CDFF-357B-A9CA-8ACD-CF378AB0D5CA}"/>
                      </a:ext>
                    </a:extLst>
                  </p:cNvPr>
                  <p:cNvSpPr/>
                  <p:nvPr/>
                </p:nvSpPr>
                <p:spPr>
                  <a:xfrm>
                    <a:off x="8448112" y="491180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32" name="矩形 631">
                    <a:extLst>
                      <a:ext uri="{FF2B5EF4-FFF2-40B4-BE49-F238E27FC236}">
                        <a16:creationId xmlns:a16="http://schemas.microsoft.com/office/drawing/2014/main" id="{A149525B-E157-BEC8-8AC9-12C356145911}"/>
                      </a:ext>
                    </a:extLst>
                  </p:cNvPr>
                  <p:cNvSpPr/>
                  <p:nvPr/>
                </p:nvSpPr>
                <p:spPr>
                  <a:xfrm>
                    <a:off x="8324487" y="540388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33" name="矩形 632">
                    <a:extLst>
                      <a:ext uri="{FF2B5EF4-FFF2-40B4-BE49-F238E27FC236}">
                        <a16:creationId xmlns:a16="http://schemas.microsoft.com/office/drawing/2014/main" id="{EDDC8A38-D001-691B-9B36-BCB2FB1F424C}"/>
                      </a:ext>
                    </a:extLst>
                  </p:cNvPr>
                  <p:cNvSpPr/>
                  <p:nvPr/>
                </p:nvSpPr>
                <p:spPr>
                  <a:xfrm>
                    <a:off x="8448067" y="5403888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34" name="矩形 633">
                    <a:extLst>
                      <a:ext uri="{FF2B5EF4-FFF2-40B4-BE49-F238E27FC236}">
                        <a16:creationId xmlns:a16="http://schemas.microsoft.com/office/drawing/2014/main" id="{E57253A4-7FF2-7FC2-3EE0-1274757924F0}"/>
                      </a:ext>
                    </a:extLst>
                  </p:cNvPr>
                  <p:cNvSpPr/>
                  <p:nvPr/>
                </p:nvSpPr>
                <p:spPr>
                  <a:xfrm>
                    <a:off x="8324531" y="503538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35" name="矩形 634">
                    <a:extLst>
                      <a:ext uri="{FF2B5EF4-FFF2-40B4-BE49-F238E27FC236}">
                        <a16:creationId xmlns:a16="http://schemas.microsoft.com/office/drawing/2014/main" id="{21A71A41-A148-38B5-FEA5-38E025CB1818}"/>
                      </a:ext>
                    </a:extLst>
                  </p:cNvPr>
                  <p:cNvSpPr/>
                  <p:nvPr/>
                </p:nvSpPr>
                <p:spPr>
                  <a:xfrm>
                    <a:off x="8448112" y="503538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36" name="矩形 635">
                    <a:extLst>
                      <a:ext uri="{FF2B5EF4-FFF2-40B4-BE49-F238E27FC236}">
                        <a16:creationId xmlns:a16="http://schemas.microsoft.com/office/drawing/2014/main" id="{F3C94BEA-0D68-1C5E-A2E2-BB3716028E34}"/>
                      </a:ext>
                    </a:extLst>
                  </p:cNvPr>
                  <p:cNvSpPr/>
                  <p:nvPr/>
                </p:nvSpPr>
                <p:spPr>
                  <a:xfrm>
                    <a:off x="8324487" y="552746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37" name="矩形 636">
                    <a:extLst>
                      <a:ext uri="{FF2B5EF4-FFF2-40B4-BE49-F238E27FC236}">
                        <a16:creationId xmlns:a16="http://schemas.microsoft.com/office/drawing/2014/main" id="{C78A826D-D1B7-1784-9B10-7BDE0B33EE91}"/>
                      </a:ext>
                    </a:extLst>
                  </p:cNvPr>
                  <p:cNvSpPr/>
                  <p:nvPr/>
                </p:nvSpPr>
                <p:spPr>
                  <a:xfrm>
                    <a:off x="8448067" y="5527468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38" name="矩形 637">
                    <a:extLst>
                      <a:ext uri="{FF2B5EF4-FFF2-40B4-BE49-F238E27FC236}">
                        <a16:creationId xmlns:a16="http://schemas.microsoft.com/office/drawing/2014/main" id="{28F0DDF8-2610-3A5D-3737-AD7D7281B7EF}"/>
                      </a:ext>
                    </a:extLst>
                  </p:cNvPr>
                  <p:cNvSpPr/>
                  <p:nvPr/>
                </p:nvSpPr>
                <p:spPr>
                  <a:xfrm>
                    <a:off x="8571513" y="4664645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39" name="矩形 638">
                    <a:extLst>
                      <a:ext uri="{FF2B5EF4-FFF2-40B4-BE49-F238E27FC236}">
                        <a16:creationId xmlns:a16="http://schemas.microsoft.com/office/drawing/2014/main" id="{26146AC1-8339-D9A8-2710-F43819EC748E}"/>
                      </a:ext>
                    </a:extLst>
                  </p:cNvPr>
                  <p:cNvSpPr/>
                  <p:nvPr/>
                </p:nvSpPr>
                <p:spPr>
                  <a:xfrm>
                    <a:off x="8695094" y="4664645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40" name="矩形 639">
                    <a:extLst>
                      <a:ext uri="{FF2B5EF4-FFF2-40B4-BE49-F238E27FC236}">
                        <a16:creationId xmlns:a16="http://schemas.microsoft.com/office/drawing/2014/main" id="{EB720AAD-C354-6EA3-13D5-0639FBABDA9C}"/>
                      </a:ext>
                    </a:extLst>
                  </p:cNvPr>
                  <p:cNvSpPr/>
                  <p:nvPr/>
                </p:nvSpPr>
                <p:spPr>
                  <a:xfrm>
                    <a:off x="8571469" y="515672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41" name="矩形 640">
                    <a:extLst>
                      <a:ext uri="{FF2B5EF4-FFF2-40B4-BE49-F238E27FC236}">
                        <a16:creationId xmlns:a16="http://schemas.microsoft.com/office/drawing/2014/main" id="{A240FAF1-74C9-EE59-6A5A-9BA2F28E3658}"/>
                      </a:ext>
                    </a:extLst>
                  </p:cNvPr>
                  <p:cNvSpPr/>
                  <p:nvPr/>
                </p:nvSpPr>
                <p:spPr>
                  <a:xfrm>
                    <a:off x="8695049" y="5156728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42" name="矩形 641">
                    <a:extLst>
                      <a:ext uri="{FF2B5EF4-FFF2-40B4-BE49-F238E27FC236}">
                        <a16:creationId xmlns:a16="http://schemas.microsoft.com/office/drawing/2014/main" id="{F1A3DB7A-D458-63EC-3743-3DAC85FCAFD3}"/>
                      </a:ext>
                    </a:extLst>
                  </p:cNvPr>
                  <p:cNvSpPr/>
                  <p:nvPr/>
                </p:nvSpPr>
                <p:spPr>
                  <a:xfrm>
                    <a:off x="8571513" y="478822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43" name="矩形 642">
                    <a:extLst>
                      <a:ext uri="{FF2B5EF4-FFF2-40B4-BE49-F238E27FC236}">
                        <a16:creationId xmlns:a16="http://schemas.microsoft.com/office/drawing/2014/main" id="{5DDE71B4-B8EC-751A-51E6-6E234B00EC70}"/>
                      </a:ext>
                    </a:extLst>
                  </p:cNvPr>
                  <p:cNvSpPr/>
                  <p:nvPr/>
                </p:nvSpPr>
                <p:spPr>
                  <a:xfrm>
                    <a:off x="8695094" y="478822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44" name="矩形 643">
                    <a:extLst>
                      <a:ext uri="{FF2B5EF4-FFF2-40B4-BE49-F238E27FC236}">
                        <a16:creationId xmlns:a16="http://schemas.microsoft.com/office/drawing/2014/main" id="{4B91F2F3-1CB8-AE48-A033-62B795C439A7}"/>
                      </a:ext>
                    </a:extLst>
                  </p:cNvPr>
                  <p:cNvSpPr/>
                  <p:nvPr/>
                </p:nvSpPr>
                <p:spPr>
                  <a:xfrm>
                    <a:off x="8571469" y="528030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45" name="矩形 644">
                    <a:extLst>
                      <a:ext uri="{FF2B5EF4-FFF2-40B4-BE49-F238E27FC236}">
                        <a16:creationId xmlns:a16="http://schemas.microsoft.com/office/drawing/2014/main" id="{835F0408-809C-F78D-93D2-B1D09F3EC61A}"/>
                      </a:ext>
                    </a:extLst>
                  </p:cNvPr>
                  <p:cNvSpPr/>
                  <p:nvPr/>
                </p:nvSpPr>
                <p:spPr>
                  <a:xfrm>
                    <a:off x="8695049" y="528030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46" name="矩形 645">
                    <a:extLst>
                      <a:ext uri="{FF2B5EF4-FFF2-40B4-BE49-F238E27FC236}">
                        <a16:creationId xmlns:a16="http://schemas.microsoft.com/office/drawing/2014/main" id="{758F3493-95C7-0A16-629D-575E75664B90}"/>
                      </a:ext>
                    </a:extLst>
                  </p:cNvPr>
                  <p:cNvSpPr/>
                  <p:nvPr/>
                </p:nvSpPr>
                <p:spPr>
                  <a:xfrm>
                    <a:off x="8571513" y="4911807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47" name="矩形 646">
                    <a:extLst>
                      <a:ext uri="{FF2B5EF4-FFF2-40B4-BE49-F238E27FC236}">
                        <a16:creationId xmlns:a16="http://schemas.microsoft.com/office/drawing/2014/main" id="{65EF4E47-DCEC-4114-0EE7-F326370C4646}"/>
                      </a:ext>
                    </a:extLst>
                  </p:cNvPr>
                  <p:cNvSpPr/>
                  <p:nvPr/>
                </p:nvSpPr>
                <p:spPr>
                  <a:xfrm>
                    <a:off x="8695094" y="491180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48" name="矩形 647">
                    <a:extLst>
                      <a:ext uri="{FF2B5EF4-FFF2-40B4-BE49-F238E27FC236}">
                        <a16:creationId xmlns:a16="http://schemas.microsoft.com/office/drawing/2014/main" id="{11C022EC-A35E-A291-1CE1-3C5CAA57A8B2}"/>
                      </a:ext>
                    </a:extLst>
                  </p:cNvPr>
                  <p:cNvSpPr/>
                  <p:nvPr/>
                </p:nvSpPr>
                <p:spPr>
                  <a:xfrm>
                    <a:off x="8571469" y="540389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49" name="矩形 648">
                    <a:extLst>
                      <a:ext uri="{FF2B5EF4-FFF2-40B4-BE49-F238E27FC236}">
                        <a16:creationId xmlns:a16="http://schemas.microsoft.com/office/drawing/2014/main" id="{A41A37DA-5203-7633-E043-0939CDBD1EA4}"/>
                      </a:ext>
                    </a:extLst>
                  </p:cNvPr>
                  <p:cNvSpPr/>
                  <p:nvPr/>
                </p:nvSpPr>
                <p:spPr>
                  <a:xfrm>
                    <a:off x="8695049" y="540388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50" name="矩形 649">
                    <a:extLst>
                      <a:ext uri="{FF2B5EF4-FFF2-40B4-BE49-F238E27FC236}">
                        <a16:creationId xmlns:a16="http://schemas.microsoft.com/office/drawing/2014/main" id="{9BEA02BF-53E8-D907-F0F3-B9743D2E27D6}"/>
                      </a:ext>
                    </a:extLst>
                  </p:cNvPr>
                  <p:cNvSpPr/>
                  <p:nvPr/>
                </p:nvSpPr>
                <p:spPr>
                  <a:xfrm>
                    <a:off x="8571513" y="503538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51" name="矩形 650">
                    <a:extLst>
                      <a:ext uri="{FF2B5EF4-FFF2-40B4-BE49-F238E27FC236}">
                        <a16:creationId xmlns:a16="http://schemas.microsoft.com/office/drawing/2014/main" id="{4FAD8970-1DC7-6A7E-778B-3BD05A133A09}"/>
                      </a:ext>
                    </a:extLst>
                  </p:cNvPr>
                  <p:cNvSpPr/>
                  <p:nvPr/>
                </p:nvSpPr>
                <p:spPr>
                  <a:xfrm>
                    <a:off x="8695094" y="503538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84" name="矩形 783">
                    <a:extLst>
                      <a:ext uri="{FF2B5EF4-FFF2-40B4-BE49-F238E27FC236}">
                        <a16:creationId xmlns:a16="http://schemas.microsoft.com/office/drawing/2014/main" id="{8DE87ECC-BD62-7AF3-4681-5BB02DF1F9FA}"/>
                      </a:ext>
                    </a:extLst>
                  </p:cNvPr>
                  <p:cNvSpPr/>
                  <p:nvPr/>
                </p:nvSpPr>
                <p:spPr>
                  <a:xfrm>
                    <a:off x="8571469" y="552747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89" name="矩形 788">
                    <a:extLst>
                      <a:ext uri="{FF2B5EF4-FFF2-40B4-BE49-F238E27FC236}">
                        <a16:creationId xmlns:a16="http://schemas.microsoft.com/office/drawing/2014/main" id="{48838D1E-71F9-9AD6-D345-C029E5659DA2}"/>
                      </a:ext>
                    </a:extLst>
                  </p:cNvPr>
                  <p:cNvSpPr/>
                  <p:nvPr/>
                </p:nvSpPr>
                <p:spPr>
                  <a:xfrm>
                    <a:off x="8695049" y="552746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90" name="矩形 789">
                    <a:extLst>
                      <a:ext uri="{FF2B5EF4-FFF2-40B4-BE49-F238E27FC236}">
                        <a16:creationId xmlns:a16="http://schemas.microsoft.com/office/drawing/2014/main" id="{D89B9CE1-EE6C-D4B0-E28D-80B1F8BBD568}"/>
                      </a:ext>
                    </a:extLst>
                  </p:cNvPr>
                  <p:cNvSpPr/>
                  <p:nvPr/>
                </p:nvSpPr>
                <p:spPr>
                  <a:xfrm>
                    <a:off x="8818585" y="4664644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93" name="矩形 792">
                    <a:extLst>
                      <a:ext uri="{FF2B5EF4-FFF2-40B4-BE49-F238E27FC236}">
                        <a16:creationId xmlns:a16="http://schemas.microsoft.com/office/drawing/2014/main" id="{5CF7EBAA-4E05-94E8-D0CE-45D8C9C35453}"/>
                      </a:ext>
                    </a:extLst>
                  </p:cNvPr>
                  <p:cNvSpPr/>
                  <p:nvPr/>
                </p:nvSpPr>
                <p:spPr>
                  <a:xfrm>
                    <a:off x="8942166" y="4664644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94" name="矩形 793">
                    <a:extLst>
                      <a:ext uri="{FF2B5EF4-FFF2-40B4-BE49-F238E27FC236}">
                        <a16:creationId xmlns:a16="http://schemas.microsoft.com/office/drawing/2014/main" id="{015919D1-77EA-2A00-C1C9-1F94D3DCA30F}"/>
                      </a:ext>
                    </a:extLst>
                  </p:cNvPr>
                  <p:cNvSpPr/>
                  <p:nvPr/>
                </p:nvSpPr>
                <p:spPr>
                  <a:xfrm>
                    <a:off x="8818541" y="5156728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98" name="矩形 797">
                    <a:extLst>
                      <a:ext uri="{FF2B5EF4-FFF2-40B4-BE49-F238E27FC236}">
                        <a16:creationId xmlns:a16="http://schemas.microsoft.com/office/drawing/2014/main" id="{EA6684AE-8A42-3843-AC8B-4B243DF2F2AF}"/>
                      </a:ext>
                    </a:extLst>
                  </p:cNvPr>
                  <p:cNvSpPr/>
                  <p:nvPr/>
                </p:nvSpPr>
                <p:spPr>
                  <a:xfrm>
                    <a:off x="8942121" y="5156727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99" name="矩形 798">
                    <a:extLst>
                      <a:ext uri="{FF2B5EF4-FFF2-40B4-BE49-F238E27FC236}">
                        <a16:creationId xmlns:a16="http://schemas.microsoft.com/office/drawing/2014/main" id="{132E02ED-D29A-AEEA-3917-93844B3E1BC5}"/>
                      </a:ext>
                    </a:extLst>
                  </p:cNvPr>
                  <p:cNvSpPr/>
                  <p:nvPr/>
                </p:nvSpPr>
                <p:spPr>
                  <a:xfrm>
                    <a:off x="8818585" y="478822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01" name="矩形 800">
                    <a:extLst>
                      <a:ext uri="{FF2B5EF4-FFF2-40B4-BE49-F238E27FC236}">
                        <a16:creationId xmlns:a16="http://schemas.microsoft.com/office/drawing/2014/main" id="{3E958826-5B03-C6CD-A03C-AAEC68B15D19}"/>
                      </a:ext>
                    </a:extLst>
                  </p:cNvPr>
                  <p:cNvSpPr/>
                  <p:nvPr/>
                </p:nvSpPr>
                <p:spPr>
                  <a:xfrm>
                    <a:off x="8942166" y="4788224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02" name="矩形 801">
                    <a:extLst>
                      <a:ext uri="{FF2B5EF4-FFF2-40B4-BE49-F238E27FC236}">
                        <a16:creationId xmlns:a16="http://schemas.microsoft.com/office/drawing/2014/main" id="{D9EAE7BE-B839-938D-74B6-4E3063C3A6CE}"/>
                      </a:ext>
                    </a:extLst>
                  </p:cNvPr>
                  <p:cNvSpPr/>
                  <p:nvPr/>
                </p:nvSpPr>
                <p:spPr>
                  <a:xfrm>
                    <a:off x="8818541" y="5280308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03" name="矩形 802">
                    <a:extLst>
                      <a:ext uri="{FF2B5EF4-FFF2-40B4-BE49-F238E27FC236}">
                        <a16:creationId xmlns:a16="http://schemas.microsoft.com/office/drawing/2014/main" id="{C6033627-8A32-C569-93A5-BD8CF9FB62C1}"/>
                      </a:ext>
                    </a:extLst>
                  </p:cNvPr>
                  <p:cNvSpPr/>
                  <p:nvPr/>
                </p:nvSpPr>
                <p:spPr>
                  <a:xfrm>
                    <a:off x="8942121" y="5280308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04" name="矩形 803">
                    <a:extLst>
                      <a:ext uri="{FF2B5EF4-FFF2-40B4-BE49-F238E27FC236}">
                        <a16:creationId xmlns:a16="http://schemas.microsoft.com/office/drawing/2014/main" id="{5B8F9BB9-51B4-8D16-D21B-84190F5947E5}"/>
                      </a:ext>
                    </a:extLst>
                  </p:cNvPr>
                  <p:cNvSpPr/>
                  <p:nvPr/>
                </p:nvSpPr>
                <p:spPr>
                  <a:xfrm>
                    <a:off x="8818585" y="491180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05" name="矩形 804">
                    <a:extLst>
                      <a:ext uri="{FF2B5EF4-FFF2-40B4-BE49-F238E27FC236}">
                        <a16:creationId xmlns:a16="http://schemas.microsoft.com/office/drawing/2014/main" id="{2FCFB3B8-5BCE-C88E-0888-CE5881CB0515}"/>
                      </a:ext>
                    </a:extLst>
                  </p:cNvPr>
                  <p:cNvSpPr/>
                  <p:nvPr/>
                </p:nvSpPr>
                <p:spPr>
                  <a:xfrm>
                    <a:off x="8942166" y="491180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06" name="矩形 805">
                    <a:extLst>
                      <a:ext uri="{FF2B5EF4-FFF2-40B4-BE49-F238E27FC236}">
                        <a16:creationId xmlns:a16="http://schemas.microsoft.com/office/drawing/2014/main" id="{670F832E-14E2-AA3D-BF45-EE7ECD56C2CD}"/>
                      </a:ext>
                    </a:extLst>
                  </p:cNvPr>
                  <p:cNvSpPr/>
                  <p:nvPr/>
                </p:nvSpPr>
                <p:spPr>
                  <a:xfrm>
                    <a:off x="8818541" y="540388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07" name="矩形 806">
                    <a:extLst>
                      <a:ext uri="{FF2B5EF4-FFF2-40B4-BE49-F238E27FC236}">
                        <a16:creationId xmlns:a16="http://schemas.microsoft.com/office/drawing/2014/main" id="{7DF07020-2010-F456-A551-BFDB80170110}"/>
                      </a:ext>
                    </a:extLst>
                  </p:cNvPr>
                  <p:cNvSpPr/>
                  <p:nvPr/>
                </p:nvSpPr>
                <p:spPr>
                  <a:xfrm>
                    <a:off x="8942121" y="5403888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08" name="矩形 807">
                    <a:extLst>
                      <a:ext uri="{FF2B5EF4-FFF2-40B4-BE49-F238E27FC236}">
                        <a16:creationId xmlns:a16="http://schemas.microsoft.com/office/drawing/2014/main" id="{B4886371-15B8-B447-F311-1B49053DDBAA}"/>
                      </a:ext>
                    </a:extLst>
                  </p:cNvPr>
                  <p:cNvSpPr/>
                  <p:nvPr/>
                </p:nvSpPr>
                <p:spPr>
                  <a:xfrm>
                    <a:off x="8818585" y="503538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09" name="矩形 808">
                    <a:extLst>
                      <a:ext uri="{FF2B5EF4-FFF2-40B4-BE49-F238E27FC236}">
                        <a16:creationId xmlns:a16="http://schemas.microsoft.com/office/drawing/2014/main" id="{7A33DFAC-2012-3B69-5EB8-635F3E8C5A7B}"/>
                      </a:ext>
                    </a:extLst>
                  </p:cNvPr>
                  <p:cNvSpPr/>
                  <p:nvPr/>
                </p:nvSpPr>
                <p:spPr>
                  <a:xfrm>
                    <a:off x="8942166" y="503538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10" name="矩形 809">
                    <a:extLst>
                      <a:ext uri="{FF2B5EF4-FFF2-40B4-BE49-F238E27FC236}">
                        <a16:creationId xmlns:a16="http://schemas.microsoft.com/office/drawing/2014/main" id="{CACE78D4-7EB7-FDBA-6630-BD4619ED5C3C}"/>
                      </a:ext>
                    </a:extLst>
                  </p:cNvPr>
                  <p:cNvSpPr/>
                  <p:nvPr/>
                </p:nvSpPr>
                <p:spPr>
                  <a:xfrm>
                    <a:off x="8818541" y="552746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11" name="矩形 810">
                    <a:extLst>
                      <a:ext uri="{FF2B5EF4-FFF2-40B4-BE49-F238E27FC236}">
                        <a16:creationId xmlns:a16="http://schemas.microsoft.com/office/drawing/2014/main" id="{B5A2A3B1-E317-6FBE-505F-6C09BAC3A924}"/>
                      </a:ext>
                    </a:extLst>
                  </p:cNvPr>
                  <p:cNvSpPr/>
                  <p:nvPr/>
                </p:nvSpPr>
                <p:spPr>
                  <a:xfrm>
                    <a:off x="8942121" y="5527468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grpSp>
              <p:nvGrpSpPr>
                <p:cNvPr id="9" name="组合 8">
                  <a:extLst>
                    <a:ext uri="{FF2B5EF4-FFF2-40B4-BE49-F238E27FC236}">
                      <a16:creationId xmlns:a16="http://schemas.microsoft.com/office/drawing/2014/main" id="{B3F87FB3-AA8B-DC76-3147-7B1EA8772754}"/>
                    </a:ext>
                  </a:extLst>
                </p:cNvPr>
                <p:cNvGrpSpPr/>
                <p:nvPr/>
              </p:nvGrpSpPr>
              <p:grpSpPr>
                <a:xfrm>
                  <a:off x="5302842" y="12220539"/>
                  <a:ext cx="988332" cy="986407"/>
                  <a:chOff x="6539691" y="3898439"/>
                  <a:chExt cx="988332" cy="986407"/>
                </a:xfrm>
                <a:solidFill>
                  <a:srgbClr val="FBE5D6">
                    <a:alpha val="29804"/>
                  </a:srgbClr>
                </a:solidFill>
              </p:grpSpPr>
              <p:sp>
                <p:nvSpPr>
                  <p:cNvPr id="1914" name="矩形 1913">
                    <a:extLst>
                      <a:ext uri="{FF2B5EF4-FFF2-40B4-BE49-F238E27FC236}">
                        <a16:creationId xmlns:a16="http://schemas.microsoft.com/office/drawing/2014/main" id="{3BA2F4CF-44E3-9CF5-D4E4-94038CDAF7A1}"/>
                      </a:ext>
                    </a:extLst>
                  </p:cNvPr>
                  <p:cNvSpPr/>
                  <p:nvPr/>
                </p:nvSpPr>
                <p:spPr>
                  <a:xfrm>
                    <a:off x="6539735" y="3898440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915" name="矩形 1914">
                    <a:extLst>
                      <a:ext uri="{FF2B5EF4-FFF2-40B4-BE49-F238E27FC236}">
                        <a16:creationId xmlns:a16="http://schemas.microsoft.com/office/drawing/2014/main" id="{5460D2C3-8D93-9917-6319-E4361D2D427A}"/>
                      </a:ext>
                    </a:extLst>
                  </p:cNvPr>
                  <p:cNvSpPr/>
                  <p:nvPr/>
                </p:nvSpPr>
                <p:spPr>
                  <a:xfrm>
                    <a:off x="6663316" y="3898440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918" name="矩形 1917">
                    <a:extLst>
                      <a:ext uri="{FF2B5EF4-FFF2-40B4-BE49-F238E27FC236}">
                        <a16:creationId xmlns:a16="http://schemas.microsoft.com/office/drawing/2014/main" id="{32B00000-88C0-1224-E8C8-FFDCBD5C5628}"/>
                      </a:ext>
                    </a:extLst>
                  </p:cNvPr>
                  <p:cNvSpPr/>
                  <p:nvPr/>
                </p:nvSpPr>
                <p:spPr>
                  <a:xfrm>
                    <a:off x="6539691" y="4390524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919" name="矩形 1918">
                    <a:extLst>
                      <a:ext uri="{FF2B5EF4-FFF2-40B4-BE49-F238E27FC236}">
                        <a16:creationId xmlns:a16="http://schemas.microsoft.com/office/drawing/2014/main" id="{61163B73-3D7C-2327-FF83-D12D3B1B843D}"/>
                      </a:ext>
                    </a:extLst>
                  </p:cNvPr>
                  <p:cNvSpPr/>
                  <p:nvPr/>
                </p:nvSpPr>
                <p:spPr>
                  <a:xfrm>
                    <a:off x="6663271" y="4390523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47" name="矩形 146">
                    <a:extLst>
                      <a:ext uri="{FF2B5EF4-FFF2-40B4-BE49-F238E27FC236}">
                        <a16:creationId xmlns:a16="http://schemas.microsoft.com/office/drawing/2014/main" id="{ABE22C4D-C885-CA03-1E2A-EFFEA7F0D86B}"/>
                      </a:ext>
                    </a:extLst>
                  </p:cNvPr>
                  <p:cNvSpPr/>
                  <p:nvPr/>
                </p:nvSpPr>
                <p:spPr>
                  <a:xfrm>
                    <a:off x="6539735" y="402202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48" name="矩形 147">
                    <a:extLst>
                      <a:ext uri="{FF2B5EF4-FFF2-40B4-BE49-F238E27FC236}">
                        <a16:creationId xmlns:a16="http://schemas.microsoft.com/office/drawing/2014/main" id="{A1361DC0-4903-AE61-F8EB-3BB7C29E020B}"/>
                      </a:ext>
                    </a:extLst>
                  </p:cNvPr>
                  <p:cNvSpPr/>
                  <p:nvPr/>
                </p:nvSpPr>
                <p:spPr>
                  <a:xfrm>
                    <a:off x="6663316" y="402202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0" name="矩形 149">
                    <a:extLst>
                      <a:ext uri="{FF2B5EF4-FFF2-40B4-BE49-F238E27FC236}">
                        <a16:creationId xmlns:a16="http://schemas.microsoft.com/office/drawing/2014/main" id="{F1FB3049-786F-EE09-4ECF-9E15B55E2999}"/>
                      </a:ext>
                    </a:extLst>
                  </p:cNvPr>
                  <p:cNvSpPr/>
                  <p:nvPr/>
                </p:nvSpPr>
                <p:spPr>
                  <a:xfrm>
                    <a:off x="6539691" y="4514104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3" name="矩形 152">
                    <a:extLst>
                      <a:ext uri="{FF2B5EF4-FFF2-40B4-BE49-F238E27FC236}">
                        <a16:creationId xmlns:a16="http://schemas.microsoft.com/office/drawing/2014/main" id="{21665DBC-2332-8353-23B6-D00B8108FF6C}"/>
                      </a:ext>
                    </a:extLst>
                  </p:cNvPr>
                  <p:cNvSpPr/>
                  <p:nvPr/>
                </p:nvSpPr>
                <p:spPr>
                  <a:xfrm>
                    <a:off x="6663271" y="4514104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4" name="矩形 153">
                    <a:extLst>
                      <a:ext uri="{FF2B5EF4-FFF2-40B4-BE49-F238E27FC236}">
                        <a16:creationId xmlns:a16="http://schemas.microsoft.com/office/drawing/2014/main" id="{2BFC0992-3F1A-C4EF-536D-2F84E8635476}"/>
                      </a:ext>
                    </a:extLst>
                  </p:cNvPr>
                  <p:cNvSpPr/>
                  <p:nvPr/>
                </p:nvSpPr>
                <p:spPr>
                  <a:xfrm>
                    <a:off x="6539735" y="4145602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5" name="矩形 154">
                    <a:extLst>
                      <a:ext uri="{FF2B5EF4-FFF2-40B4-BE49-F238E27FC236}">
                        <a16:creationId xmlns:a16="http://schemas.microsoft.com/office/drawing/2014/main" id="{959B765E-08D4-48B1-2C30-4F6500096C81}"/>
                      </a:ext>
                    </a:extLst>
                  </p:cNvPr>
                  <p:cNvSpPr/>
                  <p:nvPr/>
                </p:nvSpPr>
                <p:spPr>
                  <a:xfrm>
                    <a:off x="6663316" y="414560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288" name="矩形 287">
                    <a:extLst>
                      <a:ext uri="{FF2B5EF4-FFF2-40B4-BE49-F238E27FC236}">
                        <a16:creationId xmlns:a16="http://schemas.microsoft.com/office/drawing/2014/main" id="{58AAAF5F-B030-923C-9573-4055B4EDB384}"/>
                      </a:ext>
                    </a:extLst>
                  </p:cNvPr>
                  <p:cNvSpPr/>
                  <p:nvPr/>
                </p:nvSpPr>
                <p:spPr>
                  <a:xfrm>
                    <a:off x="6539691" y="463768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289" name="矩形 288">
                    <a:extLst>
                      <a:ext uri="{FF2B5EF4-FFF2-40B4-BE49-F238E27FC236}">
                        <a16:creationId xmlns:a16="http://schemas.microsoft.com/office/drawing/2014/main" id="{B84268E5-26EF-B5C5-BEC4-A3A8375210A3}"/>
                      </a:ext>
                    </a:extLst>
                  </p:cNvPr>
                  <p:cNvSpPr/>
                  <p:nvPr/>
                </p:nvSpPr>
                <p:spPr>
                  <a:xfrm>
                    <a:off x="6663271" y="4637684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20" name="矩形 419">
                    <a:extLst>
                      <a:ext uri="{FF2B5EF4-FFF2-40B4-BE49-F238E27FC236}">
                        <a16:creationId xmlns:a16="http://schemas.microsoft.com/office/drawing/2014/main" id="{0E33B82C-E7FC-7C79-9E4D-8D49883A6FC7}"/>
                      </a:ext>
                    </a:extLst>
                  </p:cNvPr>
                  <p:cNvSpPr/>
                  <p:nvPr/>
                </p:nvSpPr>
                <p:spPr>
                  <a:xfrm>
                    <a:off x="6539735" y="426918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22" name="矩形 421">
                    <a:extLst>
                      <a:ext uri="{FF2B5EF4-FFF2-40B4-BE49-F238E27FC236}">
                        <a16:creationId xmlns:a16="http://schemas.microsoft.com/office/drawing/2014/main" id="{3B93DA9E-32F4-C3DC-E89D-CE87F7023A45}"/>
                      </a:ext>
                    </a:extLst>
                  </p:cNvPr>
                  <p:cNvSpPr/>
                  <p:nvPr/>
                </p:nvSpPr>
                <p:spPr>
                  <a:xfrm>
                    <a:off x="6663316" y="426918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25" name="矩形 424">
                    <a:extLst>
                      <a:ext uri="{FF2B5EF4-FFF2-40B4-BE49-F238E27FC236}">
                        <a16:creationId xmlns:a16="http://schemas.microsoft.com/office/drawing/2014/main" id="{027F779C-3446-4E2B-6900-214F8C3A94EB}"/>
                      </a:ext>
                    </a:extLst>
                  </p:cNvPr>
                  <p:cNvSpPr/>
                  <p:nvPr/>
                </p:nvSpPr>
                <p:spPr>
                  <a:xfrm>
                    <a:off x="6539691" y="476126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26" name="矩形 425">
                    <a:extLst>
                      <a:ext uri="{FF2B5EF4-FFF2-40B4-BE49-F238E27FC236}">
                        <a16:creationId xmlns:a16="http://schemas.microsoft.com/office/drawing/2014/main" id="{92F557C1-16C5-B8C7-F064-210C4D90D769}"/>
                      </a:ext>
                    </a:extLst>
                  </p:cNvPr>
                  <p:cNvSpPr/>
                  <p:nvPr/>
                </p:nvSpPr>
                <p:spPr>
                  <a:xfrm>
                    <a:off x="6663271" y="4761264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27" name="矩形 426">
                    <a:extLst>
                      <a:ext uri="{FF2B5EF4-FFF2-40B4-BE49-F238E27FC236}">
                        <a16:creationId xmlns:a16="http://schemas.microsoft.com/office/drawing/2014/main" id="{DDDCF84B-D613-B2AD-E95C-17EC83E6207D}"/>
                      </a:ext>
                    </a:extLst>
                  </p:cNvPr>
                  <p:cNvSpPr/>
                  <p:nvPr/>
                </p:nvSpPr>
                <p:spPr>
                  <a:xfrm>
                    <a:off x="6786807" y="3898439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28" name="矩形 427">
                    <a:extLst>
                      <a:ext uri="{FF2B5EF4-FFF2-40B4-BE49-F238E27FC236}">
                        <a16:creationId xmlns:a16="http://schemas.microsoft.com/office/drawing/2014/main" id="{58C0DE1B-38B4-98F3-9C2C-440FB819F311}"/>
                      </a:ext>
                    </a:extLst>
                  </p:cNvPr>
                  <p:cNvSpPr/>
                  <p:nvPr/>
                </p:nvSpPr>
                <p:spPr>
                  <a:xfrm>
                    <a:off x="6910388" y="3898439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29" name="矩形 428">
                    <a:extLst>
                      <a:ext uri="{FF2B5EF4-FFF2-40B4-BE49-F238E27FC236}">
                        <a16:creationId xmlns:a16="http://schemas.microsoft.com/office/drawing/2014/main" id="{55AF75DB-A9A4-FBAC-1C5A-900EA952D7EC}"/>
                      </a:ext>
                    </a:extLst>
                  </p:cNvPr>
                  <p:cNvSpPr/>
                  <p:nvPr/>
                </p:nvSpPr>
                <p:spPr>
                  <a:xfrm>
                    <a:off x="6786763" y="4390523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30" name="矩形 429">
                    <a:extLst>
                      <a:ext uri="{FF2B5EF4-FFF2-40B4-BE49-F238E27FC236}">
                        <a16:creationId xmlns:a16="http://schemas.microsoft.com/office/drawing/2014/main" id="{A5E19ADA-E209-D277-F010-44CB877F93E1}"/>
                      </a:ext>
                    </a:extLst>
                  </p:cNvPr>
                  <p:cNvSpPr/>
                  <p:nvPr/>
                </p:nvSpPr>
                <p:spPr>
                  <a:xfrm>
                    <a:off x="6910343" y="4390522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31" name="矩形 430">
                    <a:extLst>
                      <a:ext uri="{FF2B5EF4-FFF2-40B4-BE49-F238E27FC236}">
                        <a16:creationId xmlns:a16="http://schemas.microsoft.com/office/drawing/2014/main" id="{7DCE6834-5074-E201-2081-76DD8B22B92C}"/>
                      </a:ext>
                    </a:extLst>
                  </p:cNvPr>
                  <p:cNvSpPr/>
                  <p:nvPr/>
                </p:nvSpPr>
                <p:spPr>
                  <a:xfrm>
                    <a:off x="6786807" y="402202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32" name="矩形 431">
                    <a:extLst>
                      <a:ext uri="{FF2B5EF4-FFF2-40B4-BE49-F238E27FC236}">
                        <a16:creationId xmlns:a16="http://schemas.microsoft.com/office/drawing/2014/main" id="{98C1A3F0-8033-60C2-719D-773AF3C0DB5A}"/>
                      </a:ext>
                    </a:extLst>
                  </p:cNvPr>
                  <p:cNvSpPr/>
                  <p:nvPr/>
                </p:nvSpPr>
                <p:spPr>
                  <a:xfrm>
                    <a:off x="6910388" y="402201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33" name="矩形 432">
                    <a:extLst>
                      <a:ext uri="{FF2B5EF4-FFF2-40B4-BE49-F238E27FC236}">
                        <a16:creationId xmlns:a16="http://schemas.microsoft.com/office/drawing/2014/main" id="{B120529B-01AB-DD8B-0981-3F3FF1F593A6}"/>
                      </a:ext>
                    </a:extLst>
                  </p:cNvPr>
                  <p:cNvSpPr/>
                  <p:nvPr/>
                </p:nvSpPr>
                <p:spPr>
                  <a:xfrm>
                    <a:off x="6786763" y="4514103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34" name="矩形 433">
                    <a:extLst>
                      <a:ext uri="{FF2B5EF4-FFF2-40B4-BE49-F238E27FC236}">
                        <a16:creationId xmlns:a16="http://schemas.microsoft.com/office/drawing/2014/main" id="{81D08D08-51BD-6E86-3165-C5EF9C3FE78B}"/>
                      </a:ext>
                    </a:extLst>
                  </p:cNvPr>
                  <p:cNvSpPr/>
                  <p:nvPr/>
                </p:nvSpPr>
                <p:spPr>
                  <a:xfrm>
                    <a:off x="6910343" y="4514103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35" name="矩形 434">
                    <a:extLst>
                      <a:ext uri="{FF2B5EF4-FFF2-40B4-BE49-F238E27FC236}">
                        <a16:creationId xmlns:a16="http://schemas.microsoft.com/office/drawing/2014/main" id="{EDD113B8-BA44-900D-821C-8BC6DBA19DFC}"/>
                      </a:ext>
                    </a:extLst>
                  </p:cNvPr>
                  <p:cNvSpPr/>
                  <p:nvPr/>
                </p:nvSpPr>
                <p:spPr>
                  <a:xfrm>
                    <a:off x="6786807" y="414560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36" name="矩形 435">
                    <a:extLst>
                      <a:ext uri="{FF2B5EF4-FFF2-40B4-BE49-F238E27FC236}">
                        <a16:creationId xmlns:a16="http://schemas.microsoft.com/office/drawing/2014/main" id="{A9732ED2-8335-D33F-8776-52775AC9F3A8}"/>
                      </a:ext>
                    </a:extLst>
                  </p:cNvPr>
                  <p:cNvSpPr/>
                  <p:nvPr/>
                </p:nvSpPr>
                <p:spPr>
                  <a:xfrm>
                    <a:off x="6910388" y="414560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37" name="矩形 436">
                    <a:extLst>
                      <a:ext uri="{FF2B5EF4-FFF2-40B4-BE49-F238E27FC236}">
                        <a16:creationId xmlns:a16="http://schemas.microsoft.com/office/drawing/2014/main" id="{4033AE43-D5F6-5222-E97B-1E091A2175FC}"/>
                      </a:ext>
                    </a:extLst>
                  </p:cNvPr>
                  <p:cNvSpPr/>
                  <p:nvPr/>
                </p:nvSpPr>
                <p:spPr>
                  <a:xfrm>
                    <a:off x="6786763" y="4637684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38" name="矩形 437">
                    <a:extLst>
                      <a:ext uri="{FF2B5EF4-FFF2-40B4-BE49-F238E27FC236}">
                        <a16:creationId xmlns:a16="http://schemas.microsoft.com/office/drawing/2014/main" id="{881C6AB2-6C62-DC77-6B55-8DD6DFE48833}"/>
                      </a:ext>
                    </a:extLst>
                  </p:cNvPr>
                  <p:cNvSpPr/>
                  <p:nvPr/>
                </p:nvSpPr>
                <p:spPr>
                  <a:xfrm>
                    <a:off x="6910343" y="4637683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39" name="矩形 438">
                    <a:extLst>
                      <a:ext uri="{FF2B5EF4-FFF2-40B4-BE49-F238E27FC236}">
                        <a16:creationId xmlns:a16="http://schemas.microsoft.com/office/drawing/2014/main" id="{29E785B0-EE81-AD13-3BE9-8175CB641917}"/>
                      </a:ext>
                    </a:extLst>
                  </p:cNvPr>
                  <p:cNvSpPr/>
                  <p:nvPr/>
                </p:nvSpPr>
                <p:spPr>
                  <a:xfrm>
                    <a:off x="6786807" y="426918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40" name="矩形 439">
                    <a:extLst>
                      <a:ext uri="{FF2B5EF4-FFF2-40B4-BE49-F238E27FC236}">
                        <a16:creationId xmlns:a16="http://schemas.microsoft.com/office/drawing/2014/main" id="{0ED8318E-9B1D-F96E-27F2-5228C3472B29}"/>
                      </a:ext>
                    </a:extLst>
                  </p:cNvPr>
                  <p:cNvSpPr/>
                  <p:nvPr/>
                </p:nvSpPr>
                <p:spPr>
                  <a:xfrm>
                    <a:off x="6910388" y="426918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41" name="矩形 440">
                    <a:extLst>
                      <a:ext uri="{FF2B5EF4-FFF2-40B4-BE49-F238E27FC236}">
                        <a16:creationId xmlns:a16="http://schemas.microsoft.com/office/drawing/2014/main" id="{72D6E141-2E86-14F7-83BE-82CD6E74C4A4}"/>
                      </a:ext>
                    </a:extLst>
                  </p:cNvPr>
                  <p:cNvSpPr/>
                  <p:nvPr/>
                </p:nvSpPr>
                <p:spPr>
                  <a:xfrm>
                    <a:off x="6786763" y="4761264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42" name="矩形 441">
                    <a:extLst>
                      <a:ext uri="{FF2B5EF4-FFF2-40B4-BE49-F238E27FC236}">
                        <a16:creationId xmlns:a16="http://schemas.microsoft.com/office/drawing/2014/main" id="{47833D4C-FC59-A284-D592-24477192676E}"/>
                      </a:ext>
                    </a:extLst>
                  </p:cNvPr>
                  <p:cNvSpPr/>
                  <p:nvPr/>
                </p:nvSpPr>
                <p:spPr>
                  <a:xfrm>
                    <a:off x="6910343" y="4761263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43" name="矩形 442">
                    <a:extLst>
                      <a:ext uri="{FF2B5EF4-FFF2-40B4-BE49-F238E27FC236}">
                        <a16:creationId xmlns:a16="http://schemas.microsoft.com/office/drawing/2014/main" id="{22F5CD6A-F8F6-2E86-6018-DFFC96C06AFF}"/>
                      </a:ext>
                    </a:extLst>
                  </p:cNvPr>
                  <p:cNvSpPr/>
                  <p:nvPr/>
                </p:nvSpPr>
                <p:spPr>
                  <a:xfrm>
                    <a:off x="7033789" y="3898440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44" name="矩形 443">
                    <a:extLst>
                      <a:ext uri="{FF2B5EF4-FFF2-40B4-BE49-F238E27FC236}">
                        <a16:creationId xmlns:a16="http://schemas.microsoft.com/office/drawing/2014/main" id="{12A9CCC7-CA37-D37C-726B-5C703744607F}"/>
                      </a:ext>
                    </a:extLst>
                  </p:cNvPr>
                  <p:cNvSpPr/>
                  <p:nvPr/>
                </p:nvSpPr>
                <p:spPr>
                  <a:xfrm>
                    <a:off x="7157370" y="3898440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45" name="矩形 444">
                    <a:extLst>
                      <a:ext uri="{FF2B5EF4-FFF2-40B4-BE49-F238E27FC236}">
                        <a16:creationId xmlns:a16="http://schemas.microsoft.com/office/drawing/2014/main" id="{D33C5606-25E6-0F90-B671-9DD909B1FDD3}"/>
                      </a:ext>
                    </a:extLst>
                  </p:cNvPr>
                  <p:cNvSpPr/>
                  <p:nvPr/>
                </p:nvSpPr>
                <p:spPr>
                  <a:xfrm>
                    <a:off x="7033745" y="4390524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46" name="矩形 445">
                    <a:extLst>
                      <a:ext uri="{FF2B5EF4-FFF2-40B4-BE49-F238E27FC236}">
                        <a16:creationId xmlns:a16="http://schemas.microsoft.com/office/drawing/2014/main" id="{5E72A989-ABFC-0547-A772-B37FA2A12371}"/>
                      </a:ext>
                    </a:extLst>
                  </p:cNvPr>
                  <p:cNvSpPr/>
                  <p:nvPr/>
                </p:nvSpPr>
                <p:spPr>
                  <a:xfrm>
                    <a:off x="7157325" y="4390523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47" name="矩形 446">
                    <a:extLst>
                      <a:ext uri="{FF2B5EF4-FFF2-40B4-BE49-F238E27FC236}">
                        <a16:creationId xmlns:a16="http://schemas.microsoft.com/office/drawing/2014/main" id="{839675F1-9C97-7E8D-9EC7-5847E7B57ACB}"/>
                      </a:ext>
                    </a:extLst>
                  </p:cNvPr>
                  <p:cNvSpPr/>
                  <p:nvPr/>
                </p:nvSpPr>
                <p:spPr>
                  <a:xfrm>
                    <a:off x="7033789" y="402202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48" name="矩形 447">
                    <a:extLst>
                      <a:ext uri="{FF2B5EF4-FFF2-40B4-BE49-F238E27FC236}">
                        <a16:creationId xmlns:a16="http://schemas.microsoft.com/office/drawing/2014/main" id="{4587DB92-EC7C-F649-B650-7C528CA2FFC5}"/>
                      </a:ext>
                    </a:extLst>
                  </p:cNvPr>
                  <p:cNvSpPr/>
                  <p:nvPr/>
                </p:nvSpPr>
                <p:spPr>
                  <a:xfrm>
                    <a:off x="7157370" y="402202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49" name="矩形 448">
                    <a:extLst>
                      <a:ext uri="{FF2B5EF4-FFF2-40B4-BE49-F238E27FC236}">
                        <a16:creationId xmlns:a16="http://schemas.microsoft.com/office/drawing/2014/main" id="{BC7FA377-EF5A-EB85-2D1A-FA7E037642A7}"/>
                      </a:ext>
                    </a:extLst>
                  </p:cNvPr>
                  <p:cNvSpPr/>
                  <p:nvPr/>
                </p:nvSpPr>
                <p:spPr>
                  <a:xfrm>
                    <a:off x="7033745" y="4514104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50" name="矩形 449">
                    <a:extLst>
                      <a:ext uri="{FF2B5EF4-FFF2-40B4-BE49-F238E27FC236}">
                        <a16:creationId xmlns:a16="http://schemas.microsoft.com/office/drawing/2014/main" id="{972A3F13-0FA1-12DB-145E-8B188CA90F3C}"/>
                      </a:ext>
                    </a:extLst>
                  </p:cNvPr>
                  <p:cNvSpPr/>
                  <p:nvPr/>
                </p:nvSpPr>
                <p:spPr>
                  <a:xfrm>
                    <a:off x="7157325" y="4514104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51" name="矩形 450">
                    <a:extLst>
                      <a:ext uri="{FF2B5EF4-FFF2-40B4-BE49-F238E27FC236}">
                        <a16:creationId xmlns:a16="http://schemas.microsoft.com/office/drawing/2014/main" id="{A279167E-780C-AAAA-26EE-97411E46A3A4}"/>
                      </a:ext>
                    </a:extLst>
                  </p:cNvPr>
                  <p:cNvSpPr/>
                  <p:nvPr/>
                </p:nvSpPr>
                <p:spPr>
                  <a:xfrm>
                    <a:off x="7033789" y="4145602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52" name="矩形 451">
                    <a:extLst>
                      <a:ext uri="{FF2B5EF4-FFF2-40B4-BE49-F238E27FC236}">
                        <a16:creationId xmlns:a16="http://schemas.microsoft.com/office/drawing/2014/main" id="{B33D6BAB-990C-0DAC-CF57-ED47D368A8D5}"/>
                      </a:ext>
                    </a:extLst>
                  </p:cNvPr>
                  <p:cNvSpPr/>
                  <p:nvPr/>
                </p:nvSpPr>
                <p:spPr>
                  <a:xfrm>
                    <a:off x="7157370" y="414560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517" name="矩形 516">
                    <a:extLst>
                      <a:ext uri="{FF2B5EF4-FFF2-40B4-BE49-F238E27FC236}">
                        <a16:creationId xmlns:a16="http://schemas.microsoft.com/office/drawing/2014/main" id="{2D1D8B40-4CC3-3E04-1179-41193170F36A}"/>
                      </a:ext>
                    </a:extLst>
                  </p:cNvPr>
                  <p:cNvSpPr/>
                  <p:nvPr/>
                </p:nvSpPr>
                <p:spPr>
                  <a:xfrm>
                    <a:off x="7033745" y="463768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582" name="矩形 581">
                    <a:extLst>
                      <a:ext uri="{FF2B5EF4-FFF2-40B4-BE49-F238E27FC236}">
                        <a16:creationId xmlns:a16="http://schemas.microsoft.com/office/drawing/2014/main" id="{3343A3DA-0A1E-C416-7DDA-AD97CA02938D}"/>
                      </a:ext>
                    </a:extLst>
                  </p:cNvPr>
                  <p:cNvSpPr/>
                  <p:nvPr/>
                </p:nvSpPr>
                <p:spPr>
                  <a:xfrm>
                    <a:off x="7157325" y="4637684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584" name="矩形 583">
                    <a:extLst>
                      <a:ext uri="{FF2B5EF4-FFF2-40B4-BE49-F238E27FC236}">
                        <a16:creationId xmlns:a16="http://schemas.microsoft.com/office/drawing/2014/main" id="{0B4B513C-4337-2DC3-30FD-F8AF0CFFA18F}"/>
                      </a:ext>
                    </a:extLst>
                  </p:cNvPr>
                  <p:cNvSpPr/>
                  <p:nvPr/>
                </p:nvSpPr>
                <p:spPr>
                  <a:xfrm>
                    <a:off x="7033789" y="426918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587" name="矩形 586">
                    <a:extLst>
                      <a:ext uri="{FF2B5EF4-FFF2-40B4-BE49-F238E27FC236}">
                        <a16:creationId xmlns:a16="http://schemas.microsoft.com/office/drawing/2014/main" id="{F9AF2899-3599-7F6B-63A7-8ADFABE2BEB0}"/>
                      </a:ext>
                    </a:extLst>
                  </p:cNvPr>
                  <p:cNvSpPr/>
                  <p:nvPr/>
                </p:nvSpPr>
                <p:spPr>
                  <a:xfrm>
                    <a:off x="7157370" y="426918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588" name="矩形 587">
                    <a:extLst>
                      <a:ext uri="{FF2B5EF4-FFF2-40B4-BE49-F238E27FC236}">
                        <a16:creationId xmlns:a16="http://schemas.microsoft.com/office/drawing/2014/main" id="{78FCE871-CB08-62D4-DBCC-175BAAABD378}"/>
                      </a:ext>
                    </a:extLst>
                  </p:cNvPr>
                  <p:cNvSpPr/>
                  <p:nvPr/>
                </p:nvSpPr>
                <p:spPr>
                  <a:xfrm>
                    <a:off x="7033745" y="476126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589" name="矩形 588">
                    <a:extLst>
                      <a:ext uri="{FF2B5EF4-FFF2-40B4-BE49-F238E27FC236}">
                        <a16:creationId xmlns:a16="http://schemas.microsoft.com/office/drawing/2014/main" id="{F1B57689-9C44-32BE-F059-D75474B1754E}"/>
                      </a:ext>
                    </a:extLst>
                  </p:cNvPr>
                  <p:cNvSpPr/>
                  <p:nvPr/>
                </p:nvSpPr>
                <p:spPr>
                  <a:xfrm>
                    <a:off x="7157325" y="4761264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590" name="矩形 589">
                    <a:extLst>
                      <a:ext uri="{FF2B5EF4-FFF2-40B4-BE49-F238E27FC236}">
                        <a16:creationId xmlns:a16="http://schemas.microsoft.com/office/drawing/2014/main" id="{1479E098-7D86-FF25-8580-784B77A92F07}"/>
                      </a:ext>
                    </a:extLst>
                  </p:cNvPr>
                  <p:cNvSpPr/>
                  <p:nvPr/>
                </p:nvSpPr>
                <p:spPr>
                  <a:xfrm>
                    <a:off x="7280861" y="3898439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591" name="矩形 590">
                    <a:extLst>
                      <a:ext uri="{FF2B5EF4-FFF2-40B4-BE49-F238E27FC236}">
                        <a16:creationId xmlns:a16="http://schemas.microsoft.com/office/drawing/2014/main" id="{6FBCDB9F-1632-3636-3EA2-F205A83897A4}"/>
                      </a:ext>
                    </a:extLst>
                  </p:cNvPr>
                  <p:cNvSpPr/>
                  <p:nvPr/>
                </p:nvSpPr>
                <p:spPr>
                  <a:xfrm>
                    <a:off x="7404442" y="3898439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592" name="矩形 591">
                    <a:extLst>
                      <a:ext uri="{FF2B5EF4-FFF2-40B4-BE49-F238E27FC236}">
                        <a16:creationId xmlns:a16="http://schemas.microsoft.com/office/drawing/2014/main" id="{A0D1A4B3-6BF1-8ACA-B620-0CA1EAAC2906}"/>
                      </a:ext>
                    </a:extLst>
                  </p:cNvPr>
                  <p:cNvSpPr/>
                  <p:nvPr/>
                </p:nvSpPr>
                <p:spPr>
                  <a:xfrm>
                    <a:off x="7280817" y="4390523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593" name="矩形 592">
                    <a:extLst>
                      <a:ext uri="{FF2B5EF4-FFF2-40B4-BE49-F238E27FC236}">
                        <a16:creationId xmlns:a16="http://schemas.microsoft.com/office/drawing/2014/main" id="{D1BD500B-2C83-6FD8-0436-91A317ED90E2}"/>
                      </a:ext>
                    </a:extLst>
                  </p:cNvPr>
                  <p:cNvSpPr/>
                  <p:nvPr/>
                </p:nvSpPr>
                <p:spPr>
                  <a:xfrm>
                    <a:off x="7404397" y="4390522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594" name="矩形 593">
                    <a:extLst>
                      <a:ext uri="{FF2B5EF4-FFF2-40B4-BE49-F238E27FC236}">
                        <a16:creationId xmlns:a16="http://schemas.microsoft.com/office/drawing/2014/main" id="{70073E7A-415B-7A84-F67D-C398DEB96299}"/>
                      </a:ext>
                    </a:extLst>
                  </p:cNvPr>
                  <p:cNvSpPr/>
                  <p:nvPr/>
                </p:nvSpPr>
                <p:spPr>
                  <a:xfrm>
                    <a:off x="7280861" y="402202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595" name="矩形 594">
                    <a:extLst>
                      <a:ext uri="{FF2B5EF4-FFF2-40B4-BE49-F238E27FC236}">
                        <a16:creationId xmlns:a16="http://schemas.microsoft.com/office/drawing/2014/main" id="{D596745C-CB8C-1378-8664-79B402B5E03A}"/>
                      </a:ext>
                    </a:extLst>
                  </p:cNvPr>
                  <p:cNvSpPr/>
                  <p:nvPr/>
                </p:nvSpPr>
                <p:spPr>
                  <a:xfrm>
                    <a:off x="7404442" y="402201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596" name="矩形 595">
                    <a:extLst>
                      <a:ext uri="{FF2B5EF4-FFF2-40B4-BE49-F238E27FC236}">
                        <a16:creationId xmlns:a16="http://schemas.microsoft.com/office/drawing/2014/main" id="{052D565C-321B-91FA-944C-4F5A266CD79F}"/>
                      </a:ext>
                    </a:extLst>
                  </p:cNvPr>
                  <p:cNvSpPr/>
                  <p:nvPr/>
                </p:nvSpPr>
                <p:spPr>
                  <a:xfrm>
                    <a:off x="7280817" y="4514103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597" name="矩形 596">
                    <a:extLst>
                      <a:ext uri="{FF2B5EF4-FFF2-40B4-BE49-F238E27FC236}">
                        <a16:creationId xmlns:a16="http://schemas.microsoft.com/office/drawing/2014/main" id="{EC3ED58E-36C0-F14A-B2B9-E258E20DA311}"/>
                      </a:ext>
                    </a:extLst>
                  </p:cNvPr>
                  <p:cNvSpPr/>
                  <p:nvPr/>
                </p:nvSpPr>
                <p:spPr>
                  <a:xfrm>
                    <a:off x="7404397" y="4514103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598" name="矩形 597">
                    <a:extLst>
                      <a:ext uri="{FF2B5EF4-FFF2-40B4-BE49-F238E27FC236}">
                        <a16:creationId xmlns:a16="http://schemas.microsoft.com/office/drawing/2014/main" id="{0BFD3584-0C0A-012D-6980-59C1D075ADDD}"/>
                      </a:ext>
                    </a:extLst>
                  </p:cNvPr>
                  <p:cNvSpPr/>
                  <p:nvPr/>
                </p:nvSpPr>
                <p:spPr>
                  <a:xfrm>
                    <a:off x="7280861" y="414560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599" name="矩形 598">
                    <a:extLst>
                      <a:ext uri="{FF2B5EF4-FFF2-40B4-BE49-F238E27FC236}">
                        <a16:creationId xmlns:a16="http://schemas.microsoft.com/office/drawing/2014/main" id="{CAA619A2-8E98-7404-047F-98B97DF21332}"/>
                      </a:ext>
                    </a:extLst>
                  </p:cNvPr>
                  <p:cNvSpPr/>
                  <p:nvPr/>
                </p:nvSpPr>
                <p:spPr>
                  <a:xfrm>
                    <a:off x="7404442" y="414560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00" name="矩形 599">
                    <a:extLst>
                      <a:ext uri="{FF2B5EF4-FFF2-40B4-BE49-F238E27FC236}">
                        <a16:creationId xmlns:a16="http://schemas.microsoft.com/office/drawing/2014/main" id="{F2619013-7DDA-33FD-23C6-77F020C1CCD5}"/>
                      </a:ext>
                    </a:extLst>
                  </p:cNvPr>
                  <p:cNvSpPr/>
                  <p:nvPr/>
                </p:nvSpPr>
                <p:spPr>
                  <a:xfrm>
                    <a:off x="7280817" y="4637684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01" name="矩形 600">
                    <a:extLst>
                      <a:ext uri="{FF2B5EF4-FFF2-40B4-BE49-F238E27FC236}">
                        <a16:creationId xmlns:a16="http://schemas.microsoft.com/office/drawing/2014/main" id="{B3CEE23B-7E78-6361-02E7-CDFA23329297}"/>
                      </a:ext>
                    </a:extLst>
                  </p:cNvPr>
                  <p:cNvSpPr/>
                  <p:nvPr/>
                </p:nvSpPr>
                <p:spPr>
                  <a:xfrm>
                    <a:off x="7404397" y="4637683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02" name="矩形 601">
                    <a:extLst>
                      <a:ext uri="{FF2B5EF4-FFF2-40B4-BE49-F238E27FC236}">
                        <a16:creationId xmlns:a16="http://schemas.microsoft.com/office/drawing/2014/main" id="{9F8412D1-BF80-1B62-3164-F4D848A5AEA7}"/>
                      </a:ext>
                    </a:extLst>
                  </p:cNvPr>
                  <p:cNvSpPr/>
                  <p:nvPr/>
                </p:nvSpPr>
                <p:spPr>
                  <a:xfrm>
                    <a:off x="7280861" y="426918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03" name="矩形 602">
                    <a:extLst>
                      <a:ext uri="{FF2B5EF4-FFF2-40B4-BE49-F238E27FC236}">
                        <a16:creationId xmlns:a16="http://schemas.microsoft.com/office/drawing/2014/main" id="{BC52F2B6-3A48-99A9-3224-9BB988143E79}"/>
                      </a:ext>
                    </a:extLst>
                  </p:cNvPr>
                  <p:cNvSpPr/>
                  <p:nvPr/>
                </p:nvSpPr>
                <p:spPr>
                  <a:xfrm>
                    <a:off x="7404442" y="426918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04" name="矩形 603">
                    <a:extLst>
                      <a:ext uri="{FF2B5EF4-FFF2-40B4-BE49-F238E27FC236}">
                        <a16:creationId xmlns:a16="http://schemas.microsoft.com/office/drawing/2014/main" id="{79808A97-8D5C-F6AC-5259-5412F5D169CC}"/>
                      </a:ext>
                    </a:extLst>
                  </p:cNvPr>
                  <p:cNvSpPr/>
                  <p:nvPr/>
                </p:nvSpPr>
                <p:spPr>
                  <a:xfrm>
                    <a:off x="7280817" y="4761264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05" name="矩形 604">
                    <a:extLst>
                      <a:ext uri="{FF2B5EF4-FFF2-40B4-BE49-F238E27FC236}">
                        <a16:creationId xmlns:a16="http://schemas.microsoft.com/office/drawing/2014/main" id="{35DE644A-0531-44D3-7C1A-70CDF3848899}"/>
                      </a:ext>
                    </a:extLst>
                  </p:cNvPr>
                  <p:cNvSpPr/>
                  <p:nvPr/>
                </p:nvSpPr>
                <p:spPr>
                  <a:xfrm>
                    <a:off x="7404397" y="4761263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cxnSp>
              <p:nvCxnSpPr>
                <p:cNvPr id="15" name="直接连接符 132">
                  <a:extLst>
                    <a:ext uri="{FF2B5EF4-FFF2-40B4-BE49-F238E27FC236}">
                      <a16:creationId xmlns:a16="http://schemas.microsoft.com/office/drawing/2014/main" id="{AD82EE63-01F2-3E80-CD26-38643781AE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98980" y="12082683"/>
                  <a:ext cx="180226" cy="161511"/>
                </a:xfrm>
                <a:prstGeom prst="line">
                  <a:avLst/>
                </a:prstGeom>
                <a:ln w="12700"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ADE8906-6136-9813-2C35-B88F7F8DA577}"/>
                  </a:ext>
                </a:extLst>
              </p:cNvPr>
              <p:cNvSpPr txBox="1"/>
              <p:nvPr/>
            </p:nvSpPr>
            <p:spPr>
              <a:xfrm>
                <a:off x="4959887" y="12113301"/>
                <a:ext cx="333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1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D43090E-AA28-02EA-3533-DD8129A860D2}"/>
                </a:ext>
              </a:extLst>
            </p:cNvPr>
            <p:cNvSpPr txBox="1"/>
            <p:nvPr/>
          </p:nvSpPr>
          <p:spPr>
            <a:xfrm rot="18982472">
              <a:off x="5040244" y="11868295"/>
              <a:ext cx="298535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46863F9-17C8-D707-80A0-BC446ED7D40D}"/>
                </a:ext>
              </a:extLst>
            </p:cNvPr>
            <p:cNvSpPr txBox="1"/>
            <p:nvPr/>
          </p:nvSpPr>
          <p:spPr>
            <a:xfrm>
              <a:off x="5499889" y="11830106"/>
              <a:ext cx="718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128</a:t>
              </a:r>
              <a:endParaRPr lang="zh-CN" altLang="en-US" dirty="0"/>
            </a:p>
          </p:txBody>
        </p:sp>
      </p:grpSp>
      <p:cxnSp>
        <p:nvCxnSpPr>
          <p:cNvPr id="812" name="直接箭头连接符 19">
            <a:extLst>
              <a:ext uri="{FF2B5EF4-FFF2-40B4-BE49-F238E27FC236}">
                <a16:creationId xmlns:a16="http://schemas.microsoft.com/office/drawing/2014/main" id="{1E9C85F3-EB27-7A9F-DB6F-C3C18A69BF99}"/>
              </a:ext>
            </a:extLst>
          </p:cNvPr>
          <p:cNvCxnSpPr>
            <a:cxnSpLocks/>
            <a:stCxn id="2220" idx="3"/>
          </p:cNvCxnSpPr>
          <p:nvPr/>
        </p:nvCxnSpPr>
        <p:spPr>
          <a:xfrm>
            <a:off x="11722670" y="3581743"/>
            <a:ext cx="1889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3" name="矩形: 圆角 20">
            <a:extLst>
              <a:ext uri="{FF2B5EF4-FFF2-40B4-BE49-F238E27FC236}">
                <a16:creationId xmlns:a16="http://schemas.microsoft.com/office/drawing/2014/main" id="{DCD3F304-346E-BF13-FD71-6E9E5AFDAE29}"/>
              </a:ext>
            </a:extLst>
          </p:cNvPr>
          <p:cNvSpPr/>
          <p:nvPr/>
        </p:nvSpPr>
        <p:spPr>
          <a:xfrm>
            <a:off x="9536720" y="3440071"/>
            <a:ext cx="648682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0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4" name="直接箭头连接符 19">
            <a:extLst>
              <a:ext uri="{FF2B5EF4-FFF2-40B4-BE49-F238E27FC236}">
                <a16:creationId xmlns:a16="http://schemas.microsoft.com/office/drawing/2014/main" id="{F76AE856-1DB6-4CE2-6B93-D44557B69A76}"/>
              </a:ext>
            </a:extLst>
          </p:cNvPr>
          <p:cNvCxnSpPr>
            <a:cxnSpLocks/>
            <a:stCxn id="2491" idx="1"/>
            <a:endCxn id="813" idx="0"/>
          </p:cNvCxnSpPr>
          <p:nvPr/>
        </p:nvCxnSpPr>
        <p:spPr>
          <a:xfrm>
            <a:off x="9837857" y="3135562"/>
            <a:ext cx="23204" cy="3045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直接箭头连接符 19">
            <a:extLst>
              <a:ext uri="{FF2B5EF4-FFF2-40B4-BE49-F238E27FC236}">
                <a16:creationId xmlns:a16="http://schemas.microsoft.com/office/drawing/2014/main" id="{7933E972-08AB-FD1A-3652-BD776E52A539}"/>
              </a:ext>
            </a:extLst>
          </p:cNvPr>
          <p:cNvCxnSpPr>
            <a:cxnSpLocks/>
            <a:stCxn id="813" idx="3"/>
            <a:endCxn id="2220" idx="1"/>
          </p:cNvCxnSpPr>
          <p:nvPr/>
        </p:nvCxnSpPr>
        <p:spPr>
          <a:xfrm flipV="1">
            <a:off x="10185402" y="3581743"/>
            <a:ext cx="888586" cy="23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9" name="直接箭头连接符 19">
            <a:extLst>
              <a:ext uri="{FF2B5EF4-FFF2-40B4-BE49-F238E27FC236}">
                <a16:creationId xmlns:a16="http://schemas.microsoft.com/office/drawing/2014/main" id="{77A9FCD7-4AB0-DCCF-B4AE-DF256E778F16}"/>
              </a:ext>
            </a:extLst>
          </p:cNvPr>
          <p:cNvCxnSpPr>
            <a:cxnSpLocks/>
            <a:stCxn id="1133" idx="1"/>
            <a:endCxn id="813" idx="2"/>
          </p:cNvCxnSpPr>
          <p:nvPr/>
        </p:nvCxnSpPr>
        <p:spPr>
          <a:xfrm flipV="1">
            <a:off x="9682113" y="3728071"/>
            <a:ext cx="178948" cy="1623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2" name="组合 1951">
            <a:extLst>
              <a:ext uri="{FF2B5EF4-FFF2-40B4-BE49-F238E27FC236}">
                <a16:creationId xmlns:a16="http://schemas.microsoft.com/office/drawing/2014/main" id="{BE48D768-F51A-D872-D8DE-3548367449D5}"/>
              </a:ext>
            </a:extLst>
          </p:cNvPr>
          <p:cNvGrpSpPr/>
          <p:nvPr/>
        </p:nvGrpSpPr>
        <p:grpSpPr>
          <a:xfrm>
            <a:off x="10329343" y="1860672"/>
            <a:ext cx="1391960" cy="1359273"/>
            <a:chOff x="8627640" y="6778848"/>
            <a:chExt cx="1391960" cy="1359273"/>
          </a:xfrm>
        </p:grpSpPr>
        <p:grpSp>
          <p:nvGrpSpPr>
            <p:cNvPr id="1953" name="组合 1952">
              <a:extLst>
                <a:ext uri="{FF2B5EF4-FFF2-40B4-BE49-F238E27FC236}">
                  <a16:creationId xmlns:a16="http://schemas.microsoft.com/office/drawing/2014/main" id="{65E4C22C-8F93-8A06-5BCF-7BF0B0F51D80}"/>
                </a:ext>
              </a:extLst>
            </p:cNvPr>
            <p:cNvGrpSpPr/>
            <p:nvPr/>
          </p:nvGrpSpPr>
          <p:grpSpPr>
            <a:xfrm>
              <a:off x="9031268" y="7092283"/>
              <a:ext cx="988332" cy="986407"/>
              <a:chOff x="9031268" y="7092283"/>
              <a:chExt cx="988332" cy="986407"/>
            </a:xfrm>
          </p:grpSpPr>
          <p:sp>
            <p:nvSpPr>
              <p:cNvPr id="2022" name="矩形 2021">
                <a:extLst>
                  <a:ext uri="{FF2B5EF4-FFF2-40B4-BE49-F238E27FC236}">
                    <a16:creationId xmlns:a16="http://schemas.microsoft.com/office/drawing/2014/main" id="{A40207AA-469C-E5D2-73C9-42179E6C327E}"/>
                  </a:ext>
                </a:extLst>
              </p:cNvPr>
              <p:cNvSpPr/>
              <p:nvPr/>
            </p:nvSpPr>
            <p:spPr>
              <a:xfrm>
                <a:off x="9031312" y="7092284"/>
                <a:ext cx="123581" cy="123581"/>
              </a:xfrm>
              <a:prstGeom prst="rect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23" name="矩形 2022">
                <a:extLst>
                  <a:ext uri="{FF2B5EF4-FFF2-40B4-BE49-F238E27FC236}">
                    <a16:creationId xmlns:a16="http://schemas.microsoft.com/office/drawing/2014/main" id="{8DAFC23E-8082-33C0-283F-93C8B85A7F1E}"/>
                  </a:ext>
                </a:extLst>
              </p:cNvPr>
              <p:cNvSpPr/>
              <p:nvPr/>
            </p:nvSpPr>
            <p:spPr>
              <a:xfrm>
                <a:off x="9154893" y="7092284"/>
                <a:ext cx="123581" cy="123581"/>
              </a:xfrm>
              <a:prstGeom prst="rect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24" name="矩形 2023">
                <a:extLst>
                  <a:ext uri="{FF2B5EF4-FFF2-40B4-BE49-F238E27FC236}">
                    <a16:creationId xmlns:a16="http://schemas.microsoft.com/office/drawing/2014/main" id="{CE6922CF-F397-7061-3B29-0788BA003867}"/>
                  </a:ext>
                </a:extLst>
              </p:cNvPr>
              <p:cNvSpPr/>
              <p:nvPr/>
            </p:nvSpPr>
            <p:spPr>
              <a:xfrm>
                <a:off x="9031268" y="7584368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25" name="矩形 2024">
                <a:extLst>
                  <a:ext uri="{FF2B5EF4-FFF2-40B4-BE49-F238E27FC236}">
                    <a16:creationId xmlns:a16="http://schemas.microsoft.com/office/drawing/2014/main" id="{1BBE3B06-8CF5-A812-1B8F-3777D0F259F7}"/>
                  </a:ext>
                </a:extLst>
              </p:cNvPr>
              <p:cNvSpPr/>
              <p:nvPr/>
            </p:nvSpPr>
            <p:spPr>
              <a:xfrm>
                <a:off x="9154848" y="7584367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26" name="矩形 2025">
                <a:extLst>
                  <a:ext uri="{FF2B5EF4-FFF2-40B4-BE49-F238E27FC236}">
                    <a16:creationId xmlns:a16="http://schemas.microsoft.com/office/drawing/2014/main" id="{338FBB34-E25A-F549-E760-1825A85EFAFF}"/>
                  </a:ext>
                </a:extLst>
              </p:cNvPr>
              <p:cNvSpPr/>
              <p:nvPr/>
            </p:nvSpPr>
            <p:spPr>
              <a:xfrm>
                <a:off x="9031312" y="7215865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27" name="矩形 2026">
                <a:extLst>
                  <a:ext uri="{FF2B5EF4-FFF2-40B4-BE49-F238E27FC236}">
                    <a16:creationId xmlns:a16="http://schemas.microsoft.com/office/drawing/2014/main" id="{9E25E5B3-8709-093F-8C0A-DC639B1E9398}"/>
                  </a:ext>
                </a:extLst>
              </p:cNvPr>
              <p:cNvSpPr/>
              <p:nvPr/>
            </p:nvSpPr>
            <p:spPr>
              <a:xfrm>
                <a:off x="9154893" y="7215864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28" name="矩形 2027">
                <a:extLst>
                  <a:ext uri="{FF2B5EF4-FFF2-40B4-BE49-F238E27FC236}">
                    <a16:creationId xmlns:a16="http://schemas.microsoft.com/office/drawing/2014/main" id="{2C7721A9-03B3-48BC-EA01-E84660A060D5}"/>
                  </a:ext>
                </a:extLst>
              </p:cNvPr>
              <p:cNvSpPr/>
              <p:nvPr/>
            </p:nvSpPr>
            <p:spPr>
              <a:xfrm>
                <a:off x="9031268" y="7707948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29" name="矩形 2028">
                <a:extLst>
                  <a:ext uri="{FF2B5EF4-FFF2-40B4-BE49-F238E27FC236}">
                    <a16:creationId xmlns:a16="http://schemas.microsoft.com/office/drawing/2014/main" id="{7AAE81F0-DD8C-3DE4-A932-63E319120916}"/>
                  </a:ext>
                </a:extLst>
              </p:cNvPr>
              <p:cNvSpPr/>
              <p:nvPr/>
            </p:nvSpPr>
            <p:spPr>
              <a:xfrm>
                <a:off x="9154848" y="7707948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30" name="矩形 2029">
                <a:extLst>
                  <a:ext uri="{FF2B5EF4-FFF2-40B4-BE49-F238E27FC236}">
                    <a16:creationId xmlns:a16="http://schemas.microsoft.com/office/drawing/2014/main" id="{5ADEA3A1-24D3-A96B-BA69-8E9F9B40C325}"/>
                  </a:ext>
                </a:extLst>
              </p:cNvPr>
              <p:cNvSpPr/>
              <p:nvPr/>
            </p:nvSpPr>
            <p:spPr>
              <a:xfrm>
                <a:off x="9031312" y="7339446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31" name="矩形 2030">
                <a:extLst>
                  <a:ext uri="{FF2B5EF4-FFF2-40B4-BE49-F238E27FC236}">
                    <a16:creationId xmlns:a16="http://schemas.microsoft.com/office/drawing/2014/main" id="{1753BB40-8B36-42CB-D6AF-F1A9C57059A6}"/>
                  </a:ext>
                </a:extLst>
              </p:cNvPr>
              <p:cNvSpPr/>
              <p:nvPr/>
            </p:nvSpPr>
            <p:spPr>
              <a:xfrm>
                <a:off x="9154893" y="7339445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32" name="矩形 2031">
                <a:extLst>
                  <a:ext uri="{FF2B5EF4-FFF2-40B4-BE49-F238E27FC236}">
                    <a16:creationId xmlns:a16="http://schemas.microsoft.com/office/drawing/2014/main" id="{33E0EDB9-91D7-B23E-BA4E-1B8F78EB1563}"/>
                  </a:ext>
                </a:extLst>
              </p:cNvPr>
              <p:cNvSpPr/>
              <p:nvPr/>
            </p:nvSpPr>
            <p:spPr>
              <a:xfrm>
                <a:off x="9031268" y="7831529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33" name="矩形 2032">
                <a:extLst>
                  <a:ext uri="{FF2B5EF4-FFF2-40B4-BE49-F238E27FC236}">
                    <a16:creationId xmlns:a16="http://schemas.microsoft.com/office/drawing/2014/main" id="{4B287415-B282-6AE3-7E10-867AC20ED93D}"/>
                  </a:ext>
                </a:extLst>
              </p:cNvPr>
              <p:cNvSpPr/>
              <p:nvPr/>
            </p:nvSpPr>
            <p:spPr>
              <a:xfrm>
                <a:off x="9154848" y="7831528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34" name="矩形 2033">
                <a:extLst>
                  <a:ext uri="{FF2B5EF4-FFF2-40B4-BE49-F238E27FC236}">
                    <a16:creationId xmlns:a16="http://schemas.microsoft.com/office/drawing/2014/main" id="{C6C9CCAC-533F-8BFA-F7F6-4F28B1345370}"/>
                  </a:ext>
                </a:extLst>
              </p:cNvPr>
              <p:cNvSpPr/>
              <p:nvPr/>
            </p:nvSpPr>
            <p:spPr>
              <a:xfrm>
                <a:off x="9031312" y="7463025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35" name="矩形 2034">
                <a:extLst>
                  <a:ext uri="{FF2B5EF4-FFF2-40B4-BE49-F238E27FC236}">
                    <a16:creationId xmlns:a16="http://schemas.microsoft.com/office/drawing/2014/main" id="{F5B1E515-9C2A-6C56-7FF3-944A21EABC31}"/>
                  </a:ext>
                </a:extLst>
              </p:cNvPr>
              <p:cNvSpPr/>
              <p:nvPr/>
            </p:nvSpPr>
            <p:spPr>
              <a:xfrm>
                <a:off x="9154893" y="7463025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36" name="矩形 2035">
                <a:extLst>
                  <a:ext uri="{FF2B5EF4-FFF2-40B4-BE49-F238E27FC236}">
                    <a16:creationId xmlns:a16="http://schemas.microsoft.com/office/drawing/2014/main" id="{2EFA9FC7-9AB4-0D95-E99E-DB3BF053C6ED}"/>
                  </a:ext>
                </a:extLst>
              </p:cNvPr>
              <p:cNvSpPr/>
              <p:nvPr/>
            </p:nvSpPr>
            <p:spPr>
              <a:xfrm>
                <a:off x="9031268" y="7955109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37" name="矩形 2036">
                <a:extLst>
                  <a:ext uri="{FF2B5EF4-FFF2-40B4-BE49-F238E27FC236}">
                    <a16:creationId xmlns:a16="http://schemas.microsoft.com/office/drawing/2014/main" id="{9CC9145A-FABE-2DCA-69FB-2FF58661FB3F}"/>
                  </a:ext>
                </a:extLst>
              </p:cNvPr>
              <p:cNvSpPr/>
              <p:nvPr/>
            </p:nvSpPr>
            <p:spPr>
              <a:xfrm>
                <a:off x="9154848" y="7955108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38" name="矩形 2037">
                <a:extLst>
                  <a:ext uri="{FF2B5EF4-FFF2-40B4-BE49-F238E27FC236}">
                    <a16:creationId xmlns:a16="http://schemas.microsoft.com/office/drawing/2014/main" id="{2452506F-7E1C-BEC7-E923-67D35E92CD2D}"/>
                  </a:ext>
                </a:extLst>
              </p:cNvPr>
              <p:cNvSpPr/>
              <p:nvPr/>
            </p:nvSpPr>
            <p:spPr>
              <a:xfrm>
                <a:off x="9278384" y="7092283"/>
                <a:ext cx="123581" cy="123581"/>
              </a:xfrm>
              <a:prstGeom prst="rect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39" name="矩形 2038">
                <a:extLst>
                  <a:ext uri="{FF2B5EF4-FFF2-40B4-BE49-F238E27FC236}">
                    <a16:creationId xmlns:a16="http://schemas.microsoft.com/office/drawing/2014/main" id="{009BD3E5-7A32-C6D6-88F7-770CEE3A3F58}"/>
                  </a:ext>
                </a:extLst>
              </p:cNvPr>
              <p:cNvSpPr/>
              <p:nvPr/>
            </p:nvSpPr>
            <p:spPr>
              <a:xfrm>
                <a:off x="9401965" y="7092283"/>
                <a:ext cx="123581" cy="123581"/>
              </a:xfrm>
              <a:prstGeom prst="rect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40" name="矩形 2039">
                <a:extLst>
                  <a:ext uri="{FF2B5EF4-FFF2-40B4-BE49-F238E27FC236}">
                    <a16:creationId xmlns:a16="http://schemas.microsoft.com/office/drawing/2014/main" id="{DEE59A6A-D6E8-03AE-B9B4-28C48D89668A}"/>
                  </a:ext>
                </a:extLst>
              </p:cNvPr>
              <p:cNvSpPr/>
              <p:nvPr/>
            </p:nvSpPr>
            <p:spPr>
              <a:xfrm>
                <a:off x="9278340" y="7584367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41" name="矩形 2040">
                <a:extLst>
                  <a:ext uri="{FF2B5EF4-FFF2-40B4-BE49-F238E27FC236}">
                    <a16:creationId xmlns:a16="http://schemas.microsoft.com/office/drawing/2014/main" id="{B1039490-1766-F4B5-2713-74E21132446A}"/>
                  </a:ext>
                </a:extLst>
              </p:cNvPr>
              <p:cNvSpPr/>
              <p:nvPr/>
            </p:nvSpPr>
            <p:spPr>
              <a:xfrm>
                <a:off x="9401920" y="7584366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42" name="矩形 2041">
                <a:extLst>
                  <a:ext uri="{FF2B5EF4-FFF2-40B4-BE49-F238E27FC236}">
                    <a16:creationId xmlns:a16="http://schemas.microsoft.com/office/drawing/2014/main" id="{1E015818-5FFE-9983-E9F7-08D61F9E2569}"/>
                  </a:ext>
                </a:extLst>
              </p:cNvPr>
              <p:cNvSpPr/>
              <p:nvPr/>
            </p:nvSpPr>
            <p:spPr>
              <a:xfrm>
                <a:off x="9278384" y="7215864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43" name="矩形 2042">
                <a:extLst>
                  <a:ext uri="{FF2B5EF4-FFF2-40B4-BE49-F238E27FC236}">
                    <a16:creationId xmlns:a16="http://schemas.microsoft.com/office/drawing/2014/main" id="{0CF4C57B-1213-B403-8CEB-6CF7D4AF2A94}"/>
                  </a:ext>
                </a:extLst>
              </p:cNvPr>
              <p:cNvSpPr/>
              <p:nvPr/>
            </p:nvSpPr>
            <p:spPr>
              <a:xfrm>
                <a:off x="9401965" y="7215863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44" name="矩形 2043">
                <a:extLst>
                  <a:ext uri="{FF2B5EF4-FFF2-40B4-BE49-F238E27FC236}">
                    <a16:creationId xmlns:a16="http://schemas.microsoft.com/office/drawing/2014/main" id="{4A2EAFEA-48E4-8562-90EA-5751B190BDFB}"/>
                  </a:ext>
                </a:extLst>
              </p:cNvPr>
              <p:cNvSpPr/>
              <p:nvPr/>
            </p:nvSpPr>
            <p:spPr>
              <a:xfrm>
                <a:off x="9278340" y="7707947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45" name="矩形 2044">
                <a:extLst>
                  <a:ext uri="{FF2B5EF4-FFF2-40B4-BE49-F238E27FC236}">
                    <a16:creationId xmlns:a16="http://schemas.microsoft.com/office/drawing/2014/main" id="{20F7F2B3-B878-A8A9-63CC-2C8B082F428E}"/>
                  </a:ext>
                </a:extLst>
              </p:cNvPr>
              <p:cNvSpPr/>
              <p:nvPr/>
            </p:nvSpPr>
            <p:spPr>
              <a:xfrm>
                <a:off x="9401920" y="7707947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46" name="矩形 2045">
                <a:extLst>
                  <a:ext uri="{FF2B5EF4-FFF2-40B4-BE49-F238E27FC236}">
                    <a16:creationId xmlns:a16="http://schemas.microsoft.com/office/drawing/2014/main" id="{A5A1E4E7-B9AB-B2C9-490A-0E80A18C14AE}"/>
                  </a:ext>
                </a:extLst>
              </p:cNvPr>
              <p:cNvSpPr/>
              <p:nvPr/>
            </p:nvSpPr>
            <p:spPr>
              <a:xfrm>
                <a:off x="9278384" y="7339445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47" name="矩形 2046">
                <a:extLst>
                  <a:ext uri="{FF2B5EF4-FFF2-40B4-BE49-F238E27FC236}">
                    <a16:creationId xmlns:a16="http://schemas.microsoft.com/office/drawing/2014/main" id="{98A587D3-203F-2DE8-B5B2-2D1FFDF78517}"/>
                  </a:ext>
                </a:extLst>
              </p:cNvPr>
              <p:cNvSpPr/>
              <p:nvPr/>
            </p:nvSpPr>
            <p:spPr>
              <a:xfrm>
                <a:off x="9401965" y="7339444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48" name="矩形 2047">
                <a:extLst>
                  <a:ext uri="{FF2B5EF4-FFF2-40B4-BE49-F238E27FC236}">
                    <a16:creationId xmlns:a16="http://schemas.microsoft.com/office/drawing/2014/main" id="{AC192319-639A-6C03-AA13-2E05ACDF4A6F}"/>
                  </a:ext>
                </a:extLst>
              </p:cNvPr>
              <p:cNvSpPr/>
              <p:nvPr/>
            </p:nvSpPr>
            <p:spPr>
              <a:xfrm>
                <a:off x="9278340" y="7831528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49" name="矩形 2048">
                <a:extLst>
                  <a:ext uri="{FF2B5EF4-FFF2-40B4-BE49-F238E27FC236}">
                    <a16:creationId xmlns:a16="http://schemas.microsoft.com/office/drawing/2014/main" id="{6F6DFC9B-3C06-8F95-5E92-7CABCF366DF4}"/>
                  </a:ext>
                </a:extLst>
              </p:cNvPr>
              <p:cNvSpPr/>
              <p:nvPr/>
            </p:nvSpPr>
            <p:spPr>
              <a:xfrm>
                <a:off x="9401920" y="7831527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50" name="矩形 2049">
                <a:extLst>
                  <a:ext uri="{FF2B5EF4-FFF2-40B4-BE49-F238E27FC236}">
                    <a16:creationId xmlns:a16="http://schemas.microsoft.com/office/drawing/2014/main" id="{4B705521-3ECF-6346-9C2F-9DB70170355E}"/>
                  </a:ext>
                </a:extLst>
              </p:cNvPr>
              <p:cNvSpPr/>
              <p:nvPr/>
            </p:nvSpPr>
            <p:spPr>
              <a:xfrm>
                <a:off x="9278384" y="7463024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51" name="矩形 2050">
                <a:extLst>
                  <a:ext uri="{FF2B5EF4-FFF2-40B4-BE49-F238E27FC236}">
                    <a16:creationId xmlns:a16="http://schemas.microsoft.com/office/drawing/2014/main" id="{FCAE81F4-F467-5F9E-DC9E-77D1DD80F812}"/>
                  </a:ext>
                </a:extLst>
              </p:cNvPr>
              <p:cNvSpPr/>
              <p:nvPr/>
            </p:nvSpPr>
            <p:spPr>
              <a:xfrm>
                <a:off x="9401965" y="7463024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52" name="矩形 2051">
                <a:extLst>
                  <a:ext uri="{FF2B5EF4-FFF2-40B4-BE49-F238E27FC236}">
                    <a16:creationId xmlns:a16="http://schemas.microsoft.com/office/drawing/2014/main" id="{970940E0-2E0B-3CBA-020B-95AAF5F7D133}"/>
                  </a:ext>
                </a:extLst>
              </p:cNvPr>
              <p:cNvSpPr/>
              <p:nvPr/>
            </p:nvSpPr>
            <p:spPr>
              <a:xfrm>
                <a:off x="9278340" y="7955108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53" name="矩形 2052">
                <a:extLst>
                  <a:ext uri="{FF2B5EF4-FFF2-40B4-BE49-F238E27FC236}">
                    <a16:creationId xmlns:a16="http://schemas.microsoft.com/office/drawing/2014/main" id="{171AC4DE-008D-16F0-C916-286079C41BA0}"/>
                  </a:ext>
                </a:extLst>
              </p:cNvPr>
              <p:cNvSpPr/>
              <p:nvPr/>
            </p:nvSpPr>
            <p:spPr>
              <a:xfrm>
                <a:off x="9401920" y="7955107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54" name="矩形 2053">
                <a:extLst>
                  <a:ext uri="{FF2B5EF4-FFF2-40B4-BE49-F238E27FC236}">
                    <a16:creationId xmlns:a16="http://schemas.microsoft.com/office/drawing/2014/main" id="{6A13F454-AF19-7F85-398D-1F7C0C4DAC6C}"/>
                  </a:ext>
                </a:extLst>
              </p:cNvPr>
              <p:cNvSpPr/>
              <p:nvPr/>
            </p:nvSpPr>
            <p:spPr>
              <a:xfrm>
                <a:off x="9525366" y="7092284"/>
                <a:ext cx="123581" cy="123581"/>
              </a:xfrm>
              <a:prstGeom prst="rect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55" name="矩形 2054">
                <a:extLst>
                  <a:ext uri="{FF2B5EF4-FFF2-40B4-BE49-F238E27FC236}">
                    <a16:creationId xmlns:a16="http://schemas.microsoft.com/office/drawing/2014/main" id="{34D658D0-3DD4-157E-972D-7B14D930F1E0}"/>
                  </a:ext>
                </a:extLst>
              </p:cNvPr>
              <p:cNvSpPr/>
              <p:nvPr/>
            </p:nvSpPr>
            <p:spPr>
              <a:xfrm>
                <a:off x="9648947" y="7092284"/>
                <a:ext cx="123581" cy="123581"/>
              </a:xfrm>
              <a:prstGeom prst="rect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56" name="矩形 2055">
                <a:extLst>
                  <a:ext uri="{FF2B5EF4-FFF2-40B4-BE49-F238E27FC236}">
                    <a16:creationId xmlns:a16="http://schemas.microsoft.com/office/drawing/2014/main" id="{40265BDD-A47A-1048-6A23-D2CE6C4E1E52}"/>
                  </a:ext>
                </a:extLst>
              </p:cNvPr>
              <p:cNvSpPr/>
              <p:nvPr/>
            </p:nvSpPr>
            <p:spPr>
              <a:xfrm>
                <a:off x="9525322" y="7584368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57" name="矩形 2056">
                <a:extLst>
                  <a:ext uri="{FF2B5EF4-FFF2-40B4-BE49-F238E27FC236}">
                    <a16:creationId xmlns:a16="http://schemas.microsoft.com/office/drawing/2014/main" id="{0CDAF974-FF70-51E5-9D5F-1571EDBEC483}"/>
                  </a:ext>
                </a:extLst>
              </p:cNvPr>
              <p:cNvSpPr/>
              <p:nvPr/>
            </p:nvSpPr>
            <p:spPr>
              <a:xfrm>
                <a:off x="9648902" y="7584367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58" name="矩形 2057">
                <a:extLst>
                  <a:ext uri="{FF2B5EF4-FFF2-40B4-BE49-F238E27FC236}">
                    <a16:creationId xmlns:a16="http://schemas.microsoft.com/office/drawing/2014/main" id="{F29487E8-FDDA-FD3A-C303-DB6F1159C226}"/>
                  </a:ext>
                </a:extLst>
              </p:cNvPr>
              <p:cNvSpPr/>
              <p:nvPr/>
            </p:nvSpPr>
            <p:spPr>
              <a:xfrm>
                <a:off x="9525366" y="7215865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59" name="矩形 2058">
                <a:extLst>
                  <a:ext uri="{FF2B5EF4-FFF2-40B4-BE49-F238E27FC236}">
                    <a16:creationId xmlns:a16="http://schemas.microsoft.com/office/drawing/2014/main" id="{FF83DEEE-5CB9-243C-CEF9-523FA370428F}"/>
                  </a:ext>
                </a:extLst>
              </p:cNvPr>
              <p:cNvSpPr/>
              <p:nvPr/>
            </p:nvSpPr>
            <p:spPr>
              <a:xfrm>
                <a:off x="9648947" y="7215864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60" name="矩形 2059">
                <a:extLst>
                  <a:ext uri="{FF2B5EF4-FFF2-40B4-BE49-F238E27FC236}">
                    <a16:creationId xmlns:a16="http://schemas.microsoft.com/office/drawing/2014/main" id="{EF84876B-B1C8-CB0D-64C9-CCA9D16D016F}"/>
                  </a:ext>
                </a:extLst>
              </p:cNvPr>
              <p:cNvSpPr/>
              <p:nvPr/>
            </p:nvSpPr>
            <p:spPr>
              <a:xfrm>
                <a:off x="9525322" y="7707948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61" name="矩形 2060">
                <a:extLst>
                  <a:ext uri="{FF2B5EF4-FFF2-40B4-BE49-F238E27FC236}">
                    <a16:creationId xmlns:a16="http://schemas.microsoft.com/office/drawing/2014/main" id="{52985415-5250-ABCB-FEFA-18113AE5E711}"/>
                  </a:ext>
                </a:extLst>
              </p:cNvPr>
              <p:cNvSpPr/>
              <p:nvPr/>
            </p:nvSpPr>
            <p:spPr>
              <a:xfrm>
                <a:off x="9648902" y="7707948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62" name="矩形 2061">
                <a:extLst>
                  <a:ext uri="{FF2B5EF4-FFF2-40B4-BE49-F238E27FC236}">
                    <a16:creationId xmlns:a16="http://schemas.microsoft.com/office/drawing/2014/main" id="{48E05035-0638-77B5-505A-544FBBCD7860}"/>
                  </a:ext>
                </a:extLst>
              </p:cNvPr>
              <p:cNvSpPr/>
              <p:nvPr/>
            </p:nvSpPr>
            <p:spPr>
              <a:xfrm>
                <a:off x="9525366" y="7339446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63" name="矩形 2062">
                <a:extLst>
                  <a:ext uri="{FF2B5EF4-FFF2-40B4-BE49-F238E27FC236}">
                    <a16:creationId xmlns:a16="http://schemas.microsoft.com/office/drawing/2014/main" id="{2FB56E6F-8B43-2179-1B3B-A3214AC55B3D}"/>
                  </a:ext>
                </a:extLst>
              </p:cNvPr>
              <p:cNvSpPr/>
              <p:nvPr/>
            </p:nvSpPr>
            <p:spPr>
              <a:xfrm>
                <a:off x="9648947" y="7339445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64" name="矩形 2063">
                <a:extLst>
                  <a:ext uri="{FF2B5EF4-FFF2-40B4-BE49-F238E27FC236}">
                    <a16:creationId xmlns:a16="http://schemas.microsoft.com/office/drawing/2014/main" id="{72425EEF-2853-44EF-50DE-7A4A2B631E10}"/>
                  </a:ext>
                </a:extLst>
              </p:cNvPr>
              <p:cNvSpPr/>
              <p:nvPr/>
            </p:nvSpPr>
            <p:spPr>
              <a:xfrm>
                <a:off x="9525322" y="7831529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65" name="矩形 2064">
                <a:extLst>
                  <a:ext uri="{FF2B5EF4-FFF2-40B4-BE49-F238E27FC236}">
                    <a16:creationId xmlns:a16="http://schemas.microsoft.com/office/drawing/2014/main" id="{DF798702-AF2C-99FE-869F-5AAB402D01AE}"/>
                  </a:ext>
                </a:extLst>
              </p:cNvPr>
              <p:cNvSpPr/>
              <p:nvPr/>
            </p:nvSpPr>
            <p:spPr>
              <a:xfrm>
                <a:off x="9648902" y="7831528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66" name="矩形 2065">
                <a:extLst>
                  <a:ext uri="{FF2B5EF4-FFF2-40B4-BE49-F238E27FC236}">
                    <a16:creationId xmlns:a16="http://schemas.microsoft.com/office/drawing/2014/main" id="{7D30DFC2-7A8A-10E4-6F8F-724A1EC56AD0}"/>
                  </a:ext>
                </a:extLst>
              </p:cNvPr>
              <p:cNvSpPr/>
              <p:nvPr/>
            </p:nvSpPr>
            <p:spPr>
              <a:xfrm>
                <a:off x="9525366" y="7463025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67" name="矩形 2066">
                <a:extLst>
                  <a:ext uri="{FF2B5EF4-FFF2-40B4-BE49-F238E27FC236}">
                    <a16:creationId xmlns:a16="http://schemas.microsoft.com/office/drawing/2014/main" id="{AE38D016-4770-85E5-B52C-B027239470CE}"/>
                  </a:ext>
                </a:extLst>
              </p:cNvPr>
              <p:cNvSpPr/>
              <p:nvPr/>
            </p:nvSpPr>
            <p:spPr>
              <a:xfrm>
                <a:off x="9648947" y="7463025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68" name="矩形 2067">
                <a:extLst>
                  <a:ext uri="{FF2B5EF4-FFF2-40B4-BE49-F238E27FC236}">
                    <a16:creationId xmlns:a16="http://schemas.microsoft.com/office/drawing/2014/main" id="{F7B17A25-44ED-ABB9-E0DD-C19FD66A7587}"/>
                  </a:ext>
                </a:extLst>
              </p:cNvPr>
              <p:cNvSpPr/>
              <p:nvPr/>
            </p:nvSpPr>
            <p:spPr>
              <a:xfrm>
                <a:off x="9525322" y="7955109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69" name="矩形 2068">
                <a:extLst>
                  <a:ext uri="{FF2B5EF4-FFF2-40B4-BE49-F238E27FC236}">
                    <a16:creationId xmlns:a16="http://schemas.microsoft.com/office/drawing/2014/main" id="{2D2CBCB1-A24B-604E-59D0-DFB6C82DB1FA}"/>
                  </a:ext>
                </a:extLst>
              </p:cNvPr>
              <p:cNvSpPr/>
              <p:nvPr/>
            </p:nvSpPr>
            <p:spPr>
              <a:xfrm>
                <a:off x="9648902" y="7955108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70" name="矩形 2069">
                <a:extLst>
                  <a:ext uri="{FF2B5EF4-FFF2-40B4-BE49-F238E27FC236}">
                    <a16:creationId xmlns:a16="http://schemas.microsoft.com/office/drawing/2014/main" id="{B1F543BC-4451-AD87-83E2-80A6B59B2659}"/>
                  </a:ext>
                </a:extLst>
              </p:cNvPr>
              <p:cNvSpPr/>
              <p:nvPr/>
            </p:nvSpPr>
            <p:spPr>
              <a:xfrm>
                <a:off x="9772438" y="7092283"/>
                <a:ext cx="123581" cy="123581"/>
              </a:xfrm>
              <a:prstGeom prst="rect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71" name="矩形 2070">
                <a:extLst>
                  <a:ext uri="{FF2B5EF4-FFF2-40B4-BE49-F238E27FC236}">
                    <a16:creationId xmlns:a16="http://schemas.microsoft.com/office/drawing/2014/main" id="{00C18507-E58D-96E1-BBB1-28E484D75AC3}"/>
                  </a:ext>
                </a:extLst>
              </p:cNvPr>
              <p:cNvSpPr/>
              <p:nvPr/>
            </p:nvSpPr>
            <p:spPr>
              <a:xfrm>
                <a:off x="9896019" y="7092283"/>
                <a:ext cx="123581" cy="123581"/>
              </a:xfrm>
              <a:prstGeom prst="rect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72" name="矩形 2071">
                <a:extLst>
                  <a:ext uri="{FF2B5EF4-FFF2-40B4-BE49-F238E27FC236}">
                    <a16:creationId xmlns:a16="http://schemas.microsoft.com/office/drawing/2014/main" id="{215433F5-AA4A-7493-D49C-4EB41B7DE210}"/>
                  </a:ext>
                </a:extLst>
              </p:cNvPr>
              <p:cNvSpPr/>
              <p:nvPr/>
            </p:nvSpPr>
            <p:spPr>
              <a:xfrm>
                <a:off x="9772394" y="7584367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73" name="矩形 2072">
                <a:extLst>
                  <a:ext uri="{FF2B5EF4-FFF2-40B4-BE49-F238E27FC236}">
                    <a16:creationId xmlns:a16="http://schemas.microsoft.com/office/drawing/2014/main" id="{5198A143-2601-ABE7-1932-CA9980E11F84}"/>
                  </a:ext>
                </a:extLst>
              </p:cNvPr>
              <p:cNvSpPr/>
              <p:nvPr/>
            </p:nvSpPr>
            <p:spPr>
              <a:xfrm>
                <a:off x="9895974" y="7584366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74" name="矩形 2073">
                <a:extLst>
                  <a:ext uri="{FF2B5EF4-FFF2-40B4-BE49-F238E27FC236}">
                    <a16:creationId xmlns:a16="http://schemas.microsoft.com/office/drawing/2014/main" id="{D9B1C1ED-B776-6C2E-5E17-CF2B4482C09C}"/>
                  </a:ext>
                </a:extLst>
              </p:cNvPr>
              <p:cNvSpPr/>
              <p:nvPr/>
            </p:nvSpPr>
            <p:spPr>
              <a:xfrm>
                <a:off x="9772438" y="7215864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75" name="矩形 2074">
                <a:extLst>
                  <a:ext uri="{FF2B5EF4-FFF2-40B4-BE49-F238E27FC236}">
                    <a16:creationId xmlns:a16="http://schemas.microsoft.com/office/drawing/2014/main" id="{426A1467-7C7F-FE51-096F-13E3782A23C5}"/>
                  </a:ext>
                </a:extLst>
              </p:cNvPr>
              <p:cNvSpPr/>
              <p:nvPr/>
            </p:nvSpPr>
            <p:spPr>
              <a:xfrm>
                <a:off x="9896019" y="7215863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76" name="矩形 2075">
                <a:extLst>
                  <a:ext uri="{FF2B5EF4-FFF2-40B4-BE49-F238E27FC236}">
                    <a16:creationId xmlns:a16="http://schemas.microsoft.com/office/drawing/2014/main" id="{9A3BB10E-B9D5-3795-825E-028268D0966F}"/>
                  </a:ext>
                </a:extLst>
              </p:cNvPr>
              <p:cNvSpPr/>
              <p:nvPr/>
            </p:nvSpPr>
            <p:spPr>
              <a:xfrm>
                <a:off x="9772394" y="7707947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77" name="矩形 2076">
                <a:extLst>
                  <a:ext uri="{FF2B5EF4-FFF2-40B4-BE49-F238E27FC236}">
                    <a16:creationId xmlns:a16="http://schemas.microsoft.com/office/drawing/2014/main" id="{31D2C376-CF2F-3F60-3DC7-812DFA218C0E}"/>
                  </a:ext>
                </a:extLst>
              </p:cNvPr>
              <p:cNvSpPr/>
              <p:nvPr/>
            </p:nvSpPr>
            <p:spPr>
              <a:xfrm>
                <a:off x="9895974" y="7707947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78" name="矩形 2077">
                <a:extLst>
                  <a:ext uri="{FF2B5EF4-FFF2-40B4-BE49-F238E27FC236}">
                    <a16:creationId xmlns:a16="http://schemas.microsoft.com/office/drawing/2014/main" id="{0318AE46-850F-9D3F-D49D-287EBD97B270}"/>
                  </a:ext>
                </a:extLst>
              </p:cNvPr>
              <p:cNvSpPr/>
              <p:nvPr/>
            </p:nvSpPr>
            <p:spPr>
              <a:xfrm>
                <a:off x="9772438" y="7339445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79" name="矩形 2078">
                <a:extLst>
                  <a:ext uri="{FF2B5EF4-FFF2-40B4-BE49-F238E27FC236}">
                    <a16:creationId xmlns:a16="http://schemas.microsoft.com/office/drawing/2014/main" id="{154BF121-7A4A-7EF9-80FD-226AF8EA2B7C}"/>
                  </a:ext>
                </a:extLst>
              </p:cNvPr>
              <p:cNvSpPr/>
              <p:nvPr/>
            </p:nvSpPr>
            <p:spPr>
              <a:xfrm>
                <a:off x="9896019" y="7339444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80" name="矩形 2079">
                <a:extLst>
                  <a:ext uri="{FF2B5EF4-FFF2-40B4-BE49-F238E27FC236}">
                    <a16:creationId xmlns:a16="http://schemas.microsoft.com/office/drawing/2014/main" id="{07B31742-772B-9353-9489-0944F4A9C0A7}"/>
                  </a:ext>
                </a:extLst>
              </p:cNvPr>
              <p:cNvSpPr/>
              <p:nvPr/>
            </p:nvSpPr>
            <p:spPr>
              <a:xfrm>
                <a:off x="9772394" y="7831528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81" name="矩形 2080">
                <a:extLst>
                  <a:ext uri="{FF2B5EF4-FFF2-40B4-BE49-F238E27FC236}">
                    <a16:creationId xmlns:a16="http://schemas.microsoft.com/office/drawing/2014/main" id="{1CBA2D86-B77D-1869-AE0D-EF964672DF10}"/>
                  </a:ext>
                </a:extLst>
              </p:cNvPr>
              <p:cNvSpPr/>
              <p:nvPr/>
            </p:nvSpPr>
            <p:spPr>
              <a:xfrm>
                <a:off x="9895974" y="7831527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82" name="矩形 2081">
                <a:extLst>
                  <a:ext uri="{FF2B5EF4-FFF2-40B4-BE49-F238E27FC236}">
                    <a16:creationId xmlns:a16="http://schemas.microsoft.com/office/drawing/2014/main" id="{4947D963-1467-C357-A49B-614B4F04282C}"/>
                  </a:ext>
                </a:extLst>
              </p:cNvPr>
              <p:cNvSpPr/>
              <p:nvPr/>
            </p:nvSpPr>
            <p:spPr>
              <a:xfrm>
                <a:off x="9772438" y="7463024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83" name="矩形 2082">
                <a:extLst>
                  <a:ext uri="{FF2B5EF4-FFF2-40B4-BE49-F238E27FC236}">
                    <a16:creationId xmlns:a16="http://schemas.microsoft.com/office/drawing/2014/main" id="{D6415907-B628-5D07-A25B-F3F6D4C1DBE1}"/>
                  </a:ext>
                </a:extLst>
              </p:cNvPr>
              <p:cNvSpPr/>
              <p:nvPr/>
            </p:nvSpPr>
            <p:spPr>
              <a:xfrm>
                <a:off x="9896019" y="7463024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84" name="矩形 2083">
                <a:extLst>
                  <a:ext uri="{FF2B5EF4-FFF2-40B4-BE49-F238E27FC236}">
                    <a16:creationId xmlns:a16="http://schemas.microsoft.com/office/drawing/2014/main" id="{42F7AD7D-BFC1-B27B-660A-6469770E7298}"/>
                  </a:ext>
                </a:extLst>
              </p:cNvPr>
              <p:cNvSpPr/>
              <p:nvPr/>
            </p:nvSpPr>
            <p:spPr>
              <a:xfrm>
                <a:off x="9772394" y="7955108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85" name="矩形 2084">
                <a:extLst>
                  <a:ext uri="{FF2B5EF4-FFF2-40B4-BE49-F238E27FC236}">
                    <a16:creationId xmlns:a16="http://schemas.microsoft.com/office/drawing/2014/main" id="{DCC6FE5E-F2A3-4012-DB0C-DC42980E55D9}"/>
                  </a:ext>
                </a:extLst>
              </p:cNvPr>
              <p:cNvSpPr/>
              <p:nvPr/>
            </p:nvSpPr>
            <p:spPr>
              <a:xfrm>
                <a:off x="9895974" y="7955107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1954" name="组合 1953">
              <a:extLst>
                <a:ext uri="{FF2B5EF4-FFF2-40B4-BE49-F238E27FC236}">
                  <a16:creationId xmlns:a16="http://schemas.microsoft.com/office/drawing/2014/main" id="{0FFAC340-E4B6-8BC2-7165-052279F77EE1}"/>
                </a:ext>
              </a:extLst>
            </p:cNvPr>
            <p:cNvGrpSpPr/>
            <p:nvPr/>
          </p:nvGrpSpPr>
          <p:grpSpPr>
            <a:xfrm>
              <a:off x="8977762" y="7151714"/>
              <a:ext cx="988332" cy="986407"/>
              <a:chOff x="7719094" y="9035915"/>
              <a:chExt cx="988332" cy="986407"/>
            </a:xfrm>
          </p:grpSpPr>
          <p:sp>
            <p:nvSpPr>
              <p:cNvPr id="1958" name="矩形 1957">
                <a:extLst>
                  <a:ext uri="{FF2B5EF4-FFF2-40B4-BE49-F238E27FC236}">
                    <a16:creationId xmlns:a16="http://schemas.microsoft.com/office/drawing/2014/main" id="{50B8CE29-BD3C-3C3B-EE43-65384A963EFE}"/>
                  </a:ext>
                </a:extLst>
              </p:cNvPr>
              <p:cNvSpPr/>
              <p:nvPr/>
            </p:nvSpPr>
            <p:spPr>
              <a:xfrm>
                <a:off x="7719138" y="9035916"/>
                <a:ext cx="123581" cy="123581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59" name="矩形 1958">
                <a:extLst>
                  <a:ext uri="{FF2B5EF4-FFF2-40B4-BE49-F238E27FC236}">
                    <a16:creationId xmlns:a16="http://schemas.microsoft.com/office/drawing/2014/main" id="{B818E70E-865F-0EE1-A3EE-EB560AE754CC}"/>
                  </a:ext>
                </a:extLst>
              </p:cNvPr>
              <p:cNvSpPr/>
              <p:nvPr/>
            </p:nvSpPr>
            <p:spPr>
              <a:xfrm>
                <a:off x="7842719" y="9035916"/>
                <a:ext cx="123581" cy="123581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60" name="矩形 1959">
                <a:extLst>
                  <a:ext uri="{FF2B5EF4-FFF2-40B4-BE49-F238E27FC236}">
                    <a16:creationId xmlns:a16="http://schemas.microsoft.com/office/drawing/2014/main" id="{4395E467-CF0C-EFD2-1E6B-F6C9487D39FB}"/>
                  </a:ext>
                </a:extLst>
              </p:cNvPr>
              <p:cNvSpPr/>
              <p:nvPr/>
            </p:nvSpPr>
            <p:spPr>
              <a:xfrm>
                <a:off x="7719094" y="9528000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61" name="矩形 1960">
                <a:extLst>
                  <a:ext uri="{FF2B5EF4-FFF2-40B4-BE49-F238E27FC236}">
                    <a16:creationId xmlns:a16="http://schemas.microsoft.com/office/drawing/2014/main" id="{D2A26BC1-0F07-4A48-FA32-5893438A8BBD}"/>
                  </a:ext>
                </a:extLst>
              </p:cNvPr>
              <p:cNvSpPr/>
              <p:nvPr/>
            </p:nvSpPr>
            <p:spPr>
              <a:xfrm>
                <a:off x="7842674" y="9527999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62" name="矩形 1961">
                <a:extLst>
                  <a:ext uri="{FF2B5EF4-FFF2-40B4-BE49-F238E27FC236}">
                    <a16:creationId xmlns:a16="http://schemas.microsoft.com/office/drawing/2014/main" id="{481C7CFE-DDA2-75C5-9D5C-A315B6522831}"/>
                  </a:ext>
                </a:extLst>
              </p:cNvPr>
              <p:cNvSpPr/>
              <p:nvPr/>
            </p:nvSpPr>
            <p:spPr>
              <a:xfrm>
                <a:off x="7719138" y="9159497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63" name="矩形 1962">
                <a:extLst>
                  <a:ext uri="{FF2B5EF4-FFF2-40B4-BE49-F238E27FC236}">
                    <a16:creationId xmlns:a16="http://schemas.microsoft.com/office/drawing/2014/main" id="{A2431602-A427-7620-1CC6-957B81CE5058}"/>
                  </a:ext>
                </a:extLst>
              </p:cNvPr>
              <p:cNvSpPr/>
              <p:nvPr/>
            </p:nvSpPr>
            <p:spPr>
              <a:xfrm>
                <a:off x="7842719" y="9159496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64" name="矩形 1963">
                <a:extLst>
                  <a:ext uri="{FF2B5EF4-FFF2-40B4-BE49-F238E27FC236}">
                    <a16:creationId xmlns:a16="http://schemas.microsoft.com/office/drawing/2014/main" id="{1E558FF5-29F1-FAC5-03C4-BEBE9C473AB1}"/>
                  </a:ext>
                </a:extLst>
              </p:cNvPr>
              <p:cNvSpPr/>
              <p:nvPr/>
            </p:nvSpPr>
            <p:spPr>
              <a:xfrm>
                <a:off x="7719094" y="9651580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65" name="矩形 1964">
                <a:extLst>
                  <a:ext uri="{FF2B5EF4-FFF2-40B4-BE49-F238E27FC236}">
                    <a16:creationId xmlns:a16="http://schemas.microsoft.com/office/drawing/2014/main" id="{A272A4FD-83DD-AB59-72AB-AB92F63FF90E}"/>
                  </a:ext>
                </a:extLst>
              </p:cNvPr>
              <p:cNvSpPr/>
              <p:nvPr/>
            </p:nvSpPr>
            <p:spPr>
              <a:xfrm>
                <a:off x="7842674" y="9651580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66" name="矩形 1965">
                <a:extLst>
                  <a:ext uri="{FF2B5EF4-FFF2-40B4-BE49-F238E27FC236}">
                    <a16:creationId xmlns:a16="http://schemas.microsoft.com/office/drawing/2014/main" id="{8CC609C1-0455-3A81-E571-A234F4FE8589}"/>
                  </a:ext>
                </a:extLst>
              </p:cNvPr>
              <p:cNvSpPr/>
              <p:nvPr/>
            </p:nvSpPr>
            <p:spPr>
              <a:xfrm>
                <a:off x="7719138" y="9283078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67" name="矩形 1966">
                <a:extLst>
                  <a:ext uri="{FF2B5EF4-FFF2-40B4-BE49-F238E27FC236}">
                    <a16:creationId xmlns:a16="http://schemas.microsoft.com/office/drawing/2014/main" id="{65287421-CA7B-C7A5-6910-85F2471FAA43}"/>
                  </a:ext>
                </a:extLst>
              </p:cNvPr>
              <p:cNvSpPr/>
              <p:nvPr/>
            </p:nvSpPr>
            <p:spPr>
              <a:xfrm>
                <a:off x="7842719" y="9283077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68" name="矩形 1967">
                <a:extLst>
                  <a:ext uri="{FF2B5EF4-FFF2-40B4-BE49-F238E27FC236}">
                    <a16:creationId xmlns:a16="http://schemas.microsoft.com/office/drawing/2014/main" id="{AB89FB53-ECAE-D609-781F-135DB869418F}"/>
                  </a:ext>
                </a:extLst>
              </p:cNvPr>
              <p:cNvSpPr/>
              <p:nvPr/>
            </p:nvSpPr>
            <p:spPr>
              <a:xfrm>
                <a:off x="7719094" y="9775161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69" name="矩形 1968">
                <a:extLst>
                  <a:ext uri="{FF2B5EF4-FFF2-40B4-BE49-F238E27FC236}">
                    <a16:creationId xmlns:a16="http://schemas.microsoft.com/office/drawing/2014/main" id="{2EEC219C-05FD-2F39-338F-99D800B5A319}"/>
                  </a:ext>
                </a:extLst>
              </p:cNvPr>
              <p:cNvSpPr/>
              <p:nvPr/>
            </p:nvSpPr>
            <p:spPr>
              <a:xfrm>
                <a:off x="7842674" y="9775160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70" name="矩形 1969">
                <a:extLst>
                  <a:ext uri="{FF2B5EF4-FFF2-40B4-BE49-F238E27FC236}">
                    <a16:creationId xmlns:a16="http://schemas.microsoft.com/office/drawing/2014/main" id="{9A163321-A2C7-B756-8AC1-D97B0C03A840}"/>
                  </a:ext>
                </a:extLst>
              </p:cNvPr>
              <p:cNvSpPr/>
              <p:nvPr/>
            </p:nvSpPr>
            <p:spPr>
              <a:xfrm>
                <a:off x="7719138" y="9406657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71" name="矩形 1970">
                <a:extLst>
                  <a:ext uri="{FF2B5EF4-FFF2-40B4-BE49-F238E27FC236}">
                    <a16:creationId xmlns:a16="http://schemas.microsoft.com/office/drawing/2014/main" id="{BF4FA54E-D94D-36C5-21AF-F5EE3B73EC5C}"/>
                  </a:ext>
                </a:extLst>
              </p:cNvPr>
              <p:cNvSpPr/>
              <p:nvPr/>
            </p:nvSpPr>
            <p:spPr>
              <a:xfrm>
                <a:off x="7842719" y="9406657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72" name="矩形 1971">
                <a:extLst>
                  <a:ext uri="{FF2B5EF4-FFF2-40B4-BE49-F238E27FC236}">
                    <a16:creationId xmlns:a16="http://schemas.microsoft.com/office/drawing/2014/main" id="{4C09B9F6-471D-0B9B-1197-55C72F3DF73D}"/>
                  </a:ext>
                </a:extLst>
              </p:cNvPr>
              <p:cNvSpPr/>
              <p:nvPr/>
            </p:nvSpPr>
            <p:spPr>
              <a:xfrm>
                <a:off x="7719094" y="9898741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73" name="矩形 1972">
                <a:extLst>
                  <a:ext uri="{FF2B5EF4-FFF2-40B4-BE49-F238E27FC236}">
                    <a16:creationId xmlns:a16="http://schemas.microsoft.com/office/drawing/2014/main" id="{C7FD254F-8D68-0BF0-B5EE-CA6BDBA1D2FC}"/>
                  </a:ext>
                </a:extLst>
              </p:cNvPr>
              <p:cNvSpPr/>
              <p:nvPr/>
            </p:nvSpPr>
            <p:spPr>
              <a:xfrm>
                <a:off x="7842674" y="9898740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74" name="矩形 1973">
                <a:extLst>
                  <a:ext uri="{FF2B5EF4-FFF2-40B4-BE49-F238E27FC236}">
                    <a16:creationId xmlns:a16="http://schemas.microsoft.com/office/drawing/2014/main" id="{CBA024FD-CB18-0824-A908-A9A1DBA35ECE}"/>
                  </a:ext>
                </a:extLst>
              </p:cNvPr>
              <p:cNvSpPr/>
              <p:nvPr/>
            </p:nvSpPr>
            <p:spPr>
              <a:xfrm>
                <a:off x="7966210" y="9035915"/>
                <a:ext cx="123581" cy="123581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75" name="矩形 1974">
                <a:extLst>
                  <a:ext uri="{FF2B5EF4-FFF2-40B4-BE49-F238E27FC236}">
                    <a16:creationId xmlns:a16="http://schemas.microsoft.com/office/drawing/2014/main" id="{00514395-0068-46E5-E4BD-98C0ED2EBAF2}"/>
                  </a:ext>
                </a:extLst>
              </p:cNvPr>
              <p:cNvSpPr/>
              <p:nvPr/>
            </p:nvSpPr>
            <p:spPr>
              <a:xfrm>
                <a:off x="8089791" y="9035915"/>
                <a:ext cx="123581" cy="123581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76" name="矩形 1975">
                <a:extLst>
                  <a:ext uri="{FF2B5EF4-FFF2-40B4-BE49-F238E27FC236}">
                    <a16:creationId xmlns:a16="http://schemas.microsoft.com/office/drawing/2014/main" id="{0531435E-E907-6863-C12C-9DE5105D6898}"/>
                  </a:ext>
                </a:extLst>
              </p:cNvPr>
              <p:cNvSpPr/>
              <p:nvPr/>
            </p:nvSpPr>
            <p:spPr>
              <a:xfrm>
                <a:off x="7966166" y="9527999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77" name="矩形 1976">
                <a:extLst>
                  <a:ext uri="{FF2B5EF4-FFF2-40B4-BE49-F238E27FC236}">
                    <a16:creationId xmlns:a16="http://schemas.microsoft.com/office/drawing/2014/main" id="{8B86A5D0-C032-0C0C-59F1-4D5AC51E9DF2}"/>
                  </a:ext>
                </a:extLst>
              </p:cNvPr>
              <p:cNvSpPr/>
              <p:nvPr/>
            </p:nvSpPr>
            <p:spPr>
              <a:xfrm>
                <a:off x="8089746" y="9527998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78" name="矩形 1977">
                <a:extLst>
                  <a:ext uri="{FF2B5EF4-FFF2-40B4-BE49-F238E27FC236}">
                    <a16:creationId xmlns:a16="http://schemas.microsoft.com/office/drawing/2014/main" id="{1FAF5BFA-110C-B98B-27AF-B098101EC254}"/>
                  </a:ext>
                </a:extLst>
              </p:cNvPr>
              <p:cNvSpPr/>
              <p:nvPr/>
            </p:nvSpPr>
            <p:spPr>
              <a:xfrm>
                <a:off x="7966210" y="9159496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79" name="矩形 1978">
                <a:extLst>
                  <a:ext uri="{FF2B5EF4-FFF2-40B4-BE49-F238E27FC236}">
                    <a16:creationId xmlns:a16="http://schemas.microsoft.com/office/drawing/2014/main" id="{B968AA16-6CD8-EA2C-6A3F-9E425A2EABFB}"/>
                  </a:ext>
                </a:extLst>
              </p:cNvPr>
              <p:cNvSpPr/>
              <p:nvPr/>
            </p:nvSpPr>
            <p:spPr>
              <a:xfrm>
                <a:off x="8089791" y="9159495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80" name="矩形 1979">
                <a:extLst>
                  <a:ext uri="{FF2B5EF4-FFF2-40B4-BE49-F238E27FC236}">
                    <a16:creationId xmlns:a16="http://schemas.microsoft.com/office/drawing/2014/main" id="{323C0490-93C9-4AF0-C5E4-FFD301E95B76}"/>
                  </a:ext>
                </a:extLst>
              </p:cNvPr>
              <p:cNvSpPr/>
              <p:nvPr/>
            </p:nvSpPr>
            <p:spPr>
              <a:xfrm>
                <a:off x="7966166" y="9651579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81" name="矩形 1980">
                <a:extLst>
                  <a:ext uri="{FF2B5EF4-FFF2-40B4-BE49-F238E27FC236}">
                    <a16:creationId xmlns:a16="http://schemas.microsoft.com/office/drawing/2014/main" id="{C510916E-1901-4D96-1158-6E49C8B06088}"/>
                  </a:ext>
                </a:extLst>
              </p:cNvPr>
              <p:cNvSpPr/>
              <p:nvPr/>
            </p:nvSpPr>
            <p:spPr>
              <a:xfrm>
                <a:off x="8089746" y="9651579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82" name="矩形 1981">
                <a:extLst>
                  <a:ext uri="{FF2B5EF4-FFF2-40B4-BE49-F238E27FC236}">
                    <a16:creationId xmlns:a16="http://schemas.microsoft.com/office/drawing/2014/main" id="{2AC393E4-2D96-1D60-E326-0FDFE138D3A0}"/>
                  </a:ext>
                </a:extLst>
              </p:cNvPr>
              <p:cNvSpPr/>
              <p:nvPr/>
            </p:nvSpPr>
            <p:spPr>
              <a:xfrm>
                <a:off x="7966210" y="9283077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83" name="矩形 1982">
                <a:extLst>
                  <a:ext uri="{FF2B5EF4-FFF2-40B4-BE49-F238E27FC236}">
                    <a16:creationId xmlns:a16="http://schemas.microsoft.com/office/drawing/2014/main" id="{8C3321A8-95A2-CF8F-B7E9-BA15DC8FC7A1}"/>
                  </a:ext>
                </a:extLst>
              </p:cNvPr>
              <p:cNvSpPr/>
              <p:nvPr/>
            </p:nvSpPr>
            <p:spPr>
              <a:xfrm>
                <a:off x="8089791" y="9283076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84" name="矩形 1983">
                <a:extLst>
                  <a:ext uri="{FF2B5EF4-FFF2-40B4-BE49-F238E27FC236}">
                    <a16:creationId xmlns:a16="http://schemas.microsoft.com/office/drawing/2014/main" id="{EAD22D2F-9515-2B5F-3A05-2217794D1A75}"/>
                  </a:ext>
                </a:extLst>
              </p:cNvPr>
              <p:cNvSpPr/>
              <p:nvPr/>
            </p:nvSpPr>
            <p:spPr>
              <a:xfrm>
                <a:off x="7966166" y="9775160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85" name="矩形 1984">
                <a:extLst>
                  <a:ext uri="{FF2B5EF4-FFF2-40B4-BE49-F238E27FC236}">
                    <a16:creationId xmlns:a16="http://schemas.microsoft.com/office/drawing/2014/main" id="{D47705F8-09D1-2327-5925-332916127716}"/>
                  </a:ext>
                </a:extLst>
              </p:cNvPr>
              <p:cNvSpPr/>
              <p:nvPr/>
            </p:nvSpPr>
            <p:spPr>
              <a:xfrm>
                <a:off x="8089746" y="9775159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86" name="矩形 1985">
                <a:extLst>
                  <a:ext uri="{FF2B5EF4-FFF2-40B4-BE49-F238E27FC236}">
                    <a16:creationId xmlns:a16="http://schemas.microsoft.com/office/drawing/2014/main" id="{A8475078-2C32-2A1E-4254-01A3314B9542}"/>
                  </a:ext>
                </a:extLst>
              </p:cNvPr>
              <p:cNvSpPr/>
              <p:nvPr/>
            </p:nvSpPr>
            <p:spPr>
              <a:xfrm>
                <a:off x="7966210" y="9406656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87" name="矩形 1986">
                <a:extLst>
                  <a:ext uri="{FF2B5EF4-FFF2-40B4-BE49-F238E27FC236}">
                    <a16:creationId xmlns:a16="http://schemas.microsoft.com/office/drawing/2014/main" id="{D824B7A1-231A-6046-6041-5E7701BB55F3}"/>
                  </a:ext>
                </a:extLst>
              </p:cNvPr>
              <p:cNvSpPr/>
              <p:nvPr/>
            </p:nvSpPr>
            <p:spPr>
              <a:xfrm>
                <a:off x="8089791" y="9406656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88" name="矩形 1987">
                <a:extLst>
                  <a:ext uri="{FF2B5EF4-FFF2-40B4-BE49-F238E27FC236}">
                    <a16:creationId xmlns:a16="http://schemas.microsoft.com/office/drawing/2014/main" id="{5ED592B5-E0F0-3305-3E8C-C84492693FA1}"/>
                  </a:ext>
                </a:extLst>
              </p:cNvPr>
              <p:cNvSpPr/>
              <p:nvPr/>
            </p:nvSpPr>
            <p:spPr>
              <a:xfrm>
                <a:off x="7966166" y="9898740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89" name="矩形 1988">
                <a:extLst>
                  <a:ext uri="{FF2B5EF4-FFF2-40B4-BE49-F238E27FC236}">
                    <a16:creationId xmlns:a16="http://schemas.microsoft.com/office/drawing/2014/main" id="{63E121B2-C76C-8E0A-6B64-20C4D7F7F8BA}"/>
                  </a:ext>
                </a:extLst>
              </p:cNvPr>
              <p:cNvSpPr/>
              <p:nvPr/>
            </p:nvSpPr>
            <p:spPr>
              <a:xfrm>
                <a:off x="8089746" y="9898739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90" name="矩形 1989">
                <a:extLst>
                  <a:ext uri="{FF2B5EF4-FFF2-40B4-BE49-F238E27FC236}">
                    <a16:creationId xmlns:a16="http://schemas.microsoft.com/office/drawing/2014/main" id="{FB470CB6-DD8A-3B71-D769-19849EB557D2}"/>
                  </a:ext>
                </a:extLst>
              </p:cNvPr>
              <p:cNvSpPr/>
              <p:nvPr/>
            </p:nvSpPr>
            <p:spPr>
              <a:xfrm>
                <a:off x="8213192" y="9035916"/>
                <a:ext cx="123581" cy="123581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91" name="矩形 1990">
                <a:extLst>
                  <a:ext uri="{FF2B5EF4-FFF2-40B4-BE49-F238E27FC236}">
                    <a16:creationId xmlns:a16="http://schemas.microsoft.com/office/drawing/2014/main" id="{D13BF91E-99C0-59FB-A13E-C321788D2083}"/>
                  </a:ext>
                </a:extLst>
              </p:cNvPr>
              <p:cNvSpPr/>
              <p:nvPr/>
            </p:nvSpPr>
            <p:spPr>
              <a:xfrm>
                <a:off x="8336773" y="9035916"/>
                <a:ext cx="123581" cy="123581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92" name="矩形 1991">
                <a:extLst>
                  <a:ext uri="{FF2B5EF4-FFF2-40B4-BE49-F238E27FC236}">
                    <a16:creationId xmlns:a16="http://schemas.microsoft.com/office/drawing/2014/main" id="{CD1E13AE-E791-7858-0765-B5CC4D9FD5AF}"/>
                  </a:ext>
                </a:extLst>
              </p:cNvPr>
              <p:cNvSpPr/>
              <p:nvPr/>
            </p:nvSpPr>
            <p:spPr>
              <a:xfrm>
                <a:off x="8213148" y="9528000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93" name="矩形 1992">
                <a:extLst>
                  <a:ext uri="{FF2B5EF4-FFF2-40B4-BE49-F238E27FC236}">
                    <a16:creationId xmlns:a16="http://schemas.microsoft.com/office/drawing/2014/main" id="{2BA10099-7594-DA6E-4D3F-A5668EE65E76}"/>
                  </a:ext>
                </a:extLst>
              </p:cNvPr>
              <p:cNvSpPr/>
              <p:nvPr/>
            </p:nvSpPr>
            <p:spPr>
              <a:xfrm>
                <a:off x="8336728" y="9527999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94" name="矩形 1993">
                <a:extLst>
                  <a:ext uri="{FF2B5EF4-FFF2-40B4-BE49-F238E27FC236}">
                    <a16:creationId xmlns:a16="http://schemas.microsoft.com/office/drawing/2014/main" id="{0ED02059-AB5D-4AA0-5C03-142011664EC2}"/>
                  </a:ext>
                </a:extLst>
              </p:cNvPr>
              <p:cNvSpPr/>
              <p:nvPr/>
            </p:nvSpPr>
            <p:spPr>
              <a:xfrm>
                <a:off x="8213192" y="9159497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95" name="矩形 1994">
                <a:extLst>
                  <a:ext uri="{FF2B5EF4-FFF2-40B4-BE49-F238E27FC236}">
                    <a16:creationId xmlns:a16="http://schemas.microsoft.com/office/drawing/2014/main" id="{48ED3D59-9098-20BE-D9A8-46FB3E2AC7D0}"/>
                  </a:ext>
                </a:extLst>
              </p:cNvPr>
              <p:cNvSpPr/>
              <p:nvPr/>
            </p:nvSpPr>
            <p:spPr>
              <a:xfrm>
                <a:off x="8336773" y="9159496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96" name="矩形 1995">
                <a:extLst>
                  <a:ext uri="{FF2B5EF4-FFF2-40B4-BE49-F238E27FC236}">
                    <a16:creationId xmlns:a16="http://schemas.microsoft.com/office/drawing/2014/main" id="{C697AD0D-F7C3-5CFC-0F89-7CCC9EEBD4BF}"/>
                  </a:ext>
                </a:extLst>
              </p:cNvPr>
              <p:cNvSpPr/>
              <p:nvPr/>
            </p:nvSpPr>
            <p:spPr>
              <a:xfrm>
                <a:off x="8213148" y="9651580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97" name="矩形 1996">
                <a:extLst>
                  <a:ext uri="{FF2B5EF4-FFF2-40B4-BE49-F238E27FC236}">
                    <a16:creationId xmlns:a16="http://schemas.microsoft.com/office/drawing/2014/main" id="{2C969C55-20CD-0F7C-3967-D1BEB626F9F1}"/>
                  </a:ext>
                </a:extLst>
              </p:cNvPr>
              <p:cNvSpPr/>
              <p:nvPr/>
            </p:nvSpPr>
            <p:spPr>
              <a:xfrm>
                <a:off x="8336728" y="9651580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98" name="矩形 1997">
                <a:extLst>
                  <a:ext uri="{FF2B5EF4-FFF2-40B4-BE49-F238E27FC236}">
                    <a16:creationId xmlns:a16="http://schemas.microsoft.com/office/drawing/2014/main" id="{F7EE2710-C107-5502-13A7-90A719B08DF8}"/>
                  </a:ext>
                </a:extLst>
              </p:cNvPr>
              <p:cNvSpPr/>
              <p:nvPr/>
            </p:nvSpPr>
            <p:spPr>
              <a:xfrm>
                <a:off x="8213192" y="9283078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99" name="矩形 1998">
                <a:extLst>
                  <a:ext uri="{FF2B5EF4-FFF2-40B4-BE49-F238E27FC236}">
                    <a16:creationId xmlns:a16="http://schemas.microsoft.com/office/drawing/2014/main" id="{AC11E90C-C25C-69C9-8314-751C0A3E6225}"/>
                  </a:ext>
                </a:extLst>
              </p:cNvPr>
              <p:cNvSpPr/>
              <p:nvPr/>
            </p:nvSpPr>
            <p:spPr>
              <a:xfrm>
                <a:off x="8336773" y="9283077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00" name="矩形 1999">
                <a:extLst>
                  <a:ext uri="{FF2B5EF4-FFF2-40B4-BE49-F238E27FC236}">
                    <a16:creationId xmlns:a16="http://schemas.microsoft.com/office/drawing/2014/main" id="{BD061380-CF77-DF4D-70F3-0296F6B46BB4}"/>
                  </a:ext>
                </a:extLst>
              </p:cNvPr>
              <p:cNvSpPr/>
              <p:nvPr/>
            </p:nvSpPr>
            <p:spPr>
              <a:xfrm>
                <a:off x="8213148" y="9775161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01" name="矩形 2000">
                <a:extLst>
                  <a:ext uri="{FF2B5EF4-FFF2-40B4-BE49-F238E27FC236}">
                    <a16:creationId xmlns:a16="http://schemas.microsoft.com/office/drawing/2014/main" id="{21BFA358-7D70-D88F-EEFC-F593610576F9}"/>
                  </a:ext>
                </a:extLst>
              </p:cNvPr>
              <p:cNvSpPr/>
              <p:nvPr/>
            </p:nvSpPr>
            <p:spPr>
              <a:xfrm>
                <a:off x="8336728" y="9775160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02" name="矩形 2001">
                <a:extLst>
                  <a:ext uri="{FF2B5EF4-FFF2-40B4-BE49-F238E27FC236}">
                    <a16:creationId xmlns:a16="http://schemas.microsoft.com/office/drawing/2014/main" id="{C6820C0C-A23A-1EF3-9E1B-0F67AD2AA4E6}"/>
                  </a:ext>
                </a:extLst>
              </p:cNvPr>
              <p:cNvSpPr/>
              <p:nvPr/>
            </p:nvSpPr>
            <p:spPr>
              <a:xfrm>
                <a:off x="8213192" y="9406657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03" name="矩形 2002">
                <a:extLst>
                  <a:ext uri="{FF2B5EF4-FFF2-40B4-BE49-F238E27FC236}">
                    <a16:creationId xmlns:a16="http://schemas.microsoft.com/office/drawing/2014/main" id="{13CA0511-0B48-EA38-44DB-25A5946FB0BB}"/>
                  </a:ext>
                </a:extLst>
              </p:cNvPr>
              <p:cNvSpPr/>
              <p:nvPr/>
            </p:nvSpPr>
            <p:spPr>
              <a:xfrm>
                <a:off x="8336773" y="9406657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04" name="矩形 2003">
                <a:extLst>
                  <a:ext uri="{FF2B5EF4-FFF2-40B4-BE49-F238E27FC236}">
                    <a16:creationId xmlns:a16="http://schemas.microsoft.com/office/drawing/2014/main" id="{13EB41C9-12F7-FBD2-9B2A-7AC88F53A908}"/>
                  </a:ext>
                </a:extLst>
              </p:cNvPr>
              <p:cNvSpPr/>
              <p:nvPr/>
            </p:nvSpPr>
            <p:spPr>
              <a:xfrm>
                <a:off x="8213148" y="9898741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05" name="矩形 2004">
                <a:extLst>
                  <a:ext uri="{FF2B5EF4-FFF2-40B4-BE49-F238E27FC236}">
                    <a16:creationId xmlns:a16="http://schemas.microsoft.com/office/drawing/2014/main" id="{417A3927-F0F1-614D-4204-81A98A4F25FA}"/>
                  </a:ext>
                </a:extLst>
              </p:cNvPr>
              <p:cNvSpPr/>
              <p:nvPr/>
            </p:nvSpPr>
            <p:spPr>
              <a:xfrm>
                <a:off x="8336728" y="9898740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06" name="矩形 2005">
                <a:extLst>
                  <a:ext uri="{FF2B5EF4-FFF2-40B4-BE49-F238E27FC236}">
                    <a16:creationId xmlns:a16="http://schemas.microsoft.com/office/drawing/2014/main" id="{98AFDDBA-D1D7-2D11-6BB1-7879AAB950C3}"/>
                  </a:ext>
                </a:extLst>
              </p:cNvPr>
              <p:cNvSpPr/>
              <p:nvPr/>
            </p:nvSpPr>
            <p:spPr>
              <a:xfrm>
                <a:off x="8460264" y="9035915"/>
                <a:ext cx="123581" cy="123581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07" name="矩形 2006">
                <a:extLst>
                  <a:ext uri="{FF2B5EF4-FFF2-40B4-BE49-F238E27FC236}">
                    <a16:creationId xmlns:a16="http://schemas.microsoft.com/office/drawing/2014/main" id="{31542923-6BE2-3F5B-A896-D4ADE1563EAC}"/>
                  </a:ext>
                </a:extLst>
              </p:cNvPr>
              <p:cNvSpPr/>
              <p:nvPr/>
            </p:nvSpPr>
            <p:spPr>
              <a:xfrm>
                <a:off x="8583845" y="9035915"/>
                <a:ext cx="123581" cy="123581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08" name="矩形 2007">
                <a:extLst>
                  <a:ext uri="{FF2B5EF4-FFF2-40B4-BE49-F238E27FC236}">
                    <a16:creationId xmlns:a16="http://schemas.microsoft.com/office/drawing/2014/main" id="{E9C2FF19-0049-DCEB-0C80-8A1D81345A7E}"/>
                  </a:ext>
                </a:extLst>
              </p:cNvPr>
              <p:cNvSpPr/>
              <p:nvPr/>
            </p:nvSpPr>
            <p:spPr>
              <a:xfrm>
                <a:off x="8460220" y="9527999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09" name="矩形 2008">
                <a:extLst>
                  <a:ext uri="{FF2B5EF4-FFF2-40B4-BE49-F238E27FC236}">
                    <a16:creationId xmlns:a16="http://schemas.microsoft.com/office/drawing/2014/main" id="{508939CE-1DC6-F7F5-BA4A-CFCD25361B02}"/>
                  </a:ext>
                </a:extLst>
              </p:cNvPr>
              <p:cNvSpPr/>
              <p:nvPr/>
            </p:nvSpPr>
            <p:spPr>
              <a:xfrm>
                <a:off x="8583800" y="9527998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10" name="矩形 2009">
                <a:extLst>
                  <a:ext uri="{FF2B5EF4-FFF2-40B4-BE49-F238E27FC236}">
                    <a16:creationId xmlns:a16="http://schemas.microsoft.com/office/drawing/2014/main" id="{8EC69CE7-9461-F71E-E578-426CF0936AD5}"/>
                  </a:ext>
                </a:extLst>
              </p:cNvPr>
              <p:cNvSpPr/>
              <p:nvPr/>
            </p:nvSpPr>
            <p:spPr>
              <a:xfrm>
                <a:off x="8460264" y="9159496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11" name="矩形 2010">
                <a:extLst>
                  <a:ext uri="{FF2B5EF4-FFF2-40B4-BE49-F238E27FC236}">
                    <a16:creationId xmlns:a16="http://schemas.microsoft.com/office/drawing/2014/main" id="{70EEF703-42E4-0DED-F24D-76AE6D84B050}"/>
                  </a:ext>
                </a:extLst>
              </p:cNvPr>
              <p:cNvSpPr/>
              <p:nvPr/>
            </p:nvSpPr>
            <p:spPr>
              <a:xfrm>
                <a:off x="8583845" y="9159495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12" name="矩形 2011">
                <a:extLst>
                  <a:ext uri="{FF2B5EF4-FFF2-40B4-BE49-F238E27FC236}">
                    <a16:creationId xmlns:a16="http://schemas.microsoft.com/office/drawing/2014/main" id="{678D2AF0-93F0-09D8-F495-5A912ED1BAE9}"/>
                  </a:ext>
                </a:extLst>
              </p:cNvPr>
              <p:cNvSpPr/>
              <p:nvPr/>
            </p:nvSpPr>
            <p:spPr>
              <a:xfrm>
                <a:off x="8460220" y="9651579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13" name="矩形 2012">
                <a:extLst>
                  <a:ext uri="{FF2B5EF4-FFF2-40B4-BE49-F238E27FC236}">
                    <a16:creationId xmlns:a16="http://schemas.microsoft.com/office/drawing/2014/main" id="{525BDBA9-E9B1-F24A-4E3C-E0E7489B6885}"/>
                  </a:ext>
                </a:extLst>
              </p:cNvPr>
              <p:cNvSpPr/>
              <p:nvPr/>
            </p:nvSpPr>
            <p:spPr>
              <a:xfrm>
                <a:off x="8583800" y="9651579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14" name="矩形 2013">
                <a:extLst>
                  <a:ext uri="{FF2B5EF4-FFF2-40B4-BE49-F238E27FC236}">
                    <a16:creationId xmlns:a16="http://schemas.microsoft.com/office/drawing/2014/main" id="{3BCE997B-D4FD-4289-A755-CC6CC9860F2C}"/>
                  </a:ext>
                </a:extLst>
              </p:cNvPr>
              <p:cNvSpPr/>
              <p:nvPr/>
            </p:nvSpPr>
            <p:spPr>
              <a:xfrm>
                <a:off x="8460264" y="9283077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15" name="矩形 2014">
                <a:extLst>
                  <a:ext uri="{FF2B5EF4-FFF2-40B4-BE49-F238E27FC236}">
                    <a16:creationId xmlns:a16="http://schemas.microsoft.com/office/drawing/2014/main" id="{AFE754D5-20AF-3382-3DF1-2CA9F2A940A4}"/>
                  </a:ext>
                </a:extLst>
              </p:cNvPr>
              <p:cNvSpPr/>
              <p:nvPr/>
            </p:nvSpPr>
            <p:spPr>
              <a:xfrm>
                <a:off x="8583845" y="9283076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16" name="矩形 2015">
                <a:extLst>
                  <a:ext uri="{FF2B5EF4-FFF2-40B4-BE49-F238E27FC236}">
                    <a16:creationId xmlns:a16="http://schemas.microsoft.com/office/drawing/2014/main" id="{82F1126E-CDFE-5DBD-DC42-01CB480986CB}"/>
                  </a:ext>
                </a:extLst>
              </p:cNvPr>
              <p:cNvSpPr/>
              <p:nvPr/>
            </p:nvSpPr>
            <p:spPr>
              <a:xfrm>
                <a:off x="8460220" y="9775160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17" name="矩形 2016">
                <a:extLst>
                  <a:ext uri="{FF2B5EF4-FFF2-40B4-BE49-F238E27FC236}">
                    <a16:creationId xmlns:a16="http://schemas.microsoft.com/office/drawing/2014/main" id="{6091EF70-7D29-33CF-98F8-3B906E8D44CC}"/>
                  </a:ext>
                </a:extLst>
              </p:cNvPr>
              <p:cNvSpPr/>
              <p:nvPr/>
            </p:nvSpPr>
            <p:spPr>
              <a:xfrm>
                <a:off x="8583800" y="9775159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18" name="矩形 2017">
                <a:extLst>
                  <a:ext uri="{FF2B5EF4-FFF2-40B4-BE49-F238E27FC236}">
                    <a16:creationId xmlns:a16="http://schemas.microsoft.com/office/drawing/2014/main" id="{8A2D28FA-539C-3F30-F566-55FE5CBB52E7}"/>
                  </a:ext>
                </a:extLst>
              </p:cNvPr>
              <p:cNvSpPr/>
              <p:nvPr/>
            </p:nvSpPr>
            <p:spPr>
              <a:xfrm>
                <a:off x="8460264" y="9406656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19" name="矩形 2018">
                <a:extLst>
                  <a:ext uri="{FF2B5EF4-FFF2-40B4-BE49-F238E27FC236}">
                    <a16:creationId xmlns:a16="http://schemas.microsoft.com/office/drawing/2014/main" id="{1B79497F-9D21-3C50-999E-F40A34D8BA8C}"/>
                  </a:ext>
                </a:extLst>
              </p:cNvPr>
              <p:cNvSpPr/>
              <p:nvPr/>
            </p:nvSpPr>
            <p:spPr>
              <a:xfrm>
                <a:off x="8583845" y="9406656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20" name="矩形 2019">
                <a:extLst>
                  <a:ext uri="{FF2B5EF4-FFF2-40B4-BE49-F238E27FC236}">
                    <a16:creationId xmlns:a16="http://schemas.microsoft.com/office/drawing/2014/main" id="{7F3C017C-1F2B-4120-72F1-4761A6E63A19}"/>
                  </a:ext>
                </a:extLst>
              </p:cNvPr>
              <p:cNvSpPr/>
              <p:nvPr/>
            </p:nvSpPr>
            <p:spPr>
              <a:xfrm>
                <a:off x="8460220" y="9898740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21" name="矩形 2020">
                <a:extLst>
                  <a:ext uri="{FF2B5EF4-FFF2-40B4-BE49-F238E27FC236}">
                    <a16:creationId xmlns:a16="http://schemas.microsoft.com/office/drawing/2014/main" id="{EFF5B81B-DD98-EF37-E079-E71414E8AA9C}"/>
                  </a:ext>
                </a:extLst>
              </p:cNvPr>
              <p:cNvSpPr/>
              <p:nvPr/>
            </p:nvSpPr>
            <p:spPr>
              <a:xfrm>
                <a:off x="8583800" y="9898739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cxnSp>
          <p:nvCxnSpPr>
            <p:cNvPr id="1955" name="直接连接符 132">
              <a:extLst>
                <a:ext uri="{FF2B5EF4-FFF2-40B4-BE49-F238E27FC236}">
                  <a16:creationId xmlns:a16="http://schemas.microsoft.com/office/drawing/2014/main" id="{3D4D4868-90BC-EE42-D5DA-198581D93E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6995" y="7015096"/>
              <a:ext cx="180226" cy="161511"/>
            </a:xfrm>
            <a:prstGeom prst="line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56" name="文本框 1955">
              <a:extLst>
                <a:ext uri="{FF2B5EF4-FFF2-40B4-BE49-F238E27FC236}">
                  <a16:creationId xmlns:a16="http://schemas.microsoft.com/office/drawing/2014/main" id="{B3297901-E2F0-3A67-6277-00754B3ADC2E}"/>
                </a:ext>
              </a:extLst>
            </p:cNvPr>
            <p:cNvSpPr txBox="1"/>
            <p:nvPr/>
          </p:nvSpPr>
          <p:spPr>
            <a:xfrm>
              <a:off x="9180499" y="6778848"/>
              <a:ext cx="749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128</a:t>
              </a:r>
              <a:endParaRPr lang="zh-CN" altLang="en-US" dirty="0"/>
            </a:p>
          </p:txBody>
        </p:sp>
        <p:sp>
          <p:nvSpPr>
            <p:cNvPr id="1957" name="文本框 1956">
              <a:extLst>
                <a:ext uri="{FF2B5EF4-FFF2-40B4-BE49-F238E27FC236}">
                  <a16:creationId xmlns:a16="http://schemas.microsoft.com/office/drawing/2014/main" id="{FBD77170-E340-9976-7736-C288895FF5AB}"/>
                </a:ext>
              </a:extLst>
            </p:cNvPr>
            <p:cNvSpPr txBox="1"/>
            <p:nvPr/>
          </p:nvSpPr>
          <p:spPr>
            <a:xfrm>
              <a:off x="8627640" y="7034136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sp>
        <p:nvSpPr>
          <p:cNvPr id="2220" name="矩形: 圆角 20">
            <a:extLst>
              <a:ext uri="{FF2B5EF4-FFF2-40B4-BE49-F238E27FC236}">
                <a16:creationId xmlns:a16="http://schemas.microsoft.com/office/drawing/2014/main" id="{D2E6AFA2-46F1-F6CE-1EED-433869623FDC}"/>
              </a:ext>
            </a:extLst>
          </p:cNvPr>
          <p:cNvSpPr/>
          <p:nvPr/>
        </p:nvSpPr>
        <p:spPr>
          <a:xfrm>
            <a:off x="11073988" y="3437743"/>
            <a:ext cx="648682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21" name="直接箭头连接符 19">
            <a:extLst>
              <a:ext uri="{FF2B5EF4-FFF2-40B4-BE49-F238E27FC236}">
                <a16:creationId xmlns:a16="http://schemas.microsoft.com/office/drawing/2014/main" id="{6601E657-FC92-9813-761B-6BDB00CBA561}"/>
              </a:ext>
            </a:extLst>
          </p:cNvPr>
          <p:cNvCxnSpPr>
            <a:cxnSpLocks/>
            <a:stCxn id="2004" idx="2"/>
            <a:endCxn id="2220" idx="0"/>
          </p:cNvCxnSpPr>
          <p:nvPr/>
        </p:nvCxnSpPr>
        <p:spPr>
          <a:xfrm>
            <a:off x="11235310" y="3219945"/>
            <a:ext cx="163019" cy="217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2" name="曲线连接符 2221">
            <a:extLst>
              <a:ext uri="{FF2B5EF4-FFF2-40B4-BE49-F238E27FC236}">
                <a16:creationId xmlns:a16="http://schemas.microsoft.com/office/drawing/2014/main" id="{BA7B7C9C-4DA3-BB6D-E195-46DC39AC95DD}"/>
              </a:ext>
            </a:extLst>
          </p:cNvPr>
          <p:cNvCxnSpPr>
            <a:cxnSpLocks/>
            <a:endCxn id="1624" idx="0"/>
          </p:cNvCxnSpPr>
          <p:nvPr/>
        </p:nvCxnSpPr>
        <p:spPr>
          <a:xfrm>
            <a:off x="10661817" y="3581745"/>
            <a:ext cx="297838" cy="214673"/>
          </a:xfrm>
          <a:prstGeom prst="curvedConnector2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23" name="表格 2222">
                <a:extLst>
                  <a:ext uri="{FF2B5EF4-FFF2-40B4-BE49-F238E27FC236}">
                    <a16:creationId xmlns:a16="http://schemas.microsoft.com/office/drawing/2014/main" id="{41917EFC-57E8-3933-6FCF-DEF649A8E2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7684136"/>
                  </p:ext>
                </p:extLst>
              </p:nvPr>
            </p:nvGraphicFramePr>
            <p:xfrm>
              <a:off x="9275906" y="5147146"/>
              <a:ext cx="2433012" cy="335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6323">
                      <a:extLst>
                        <a:ext uri="{9D8B030D-6E8A-4147-A177-3AD203B41FA5}">
                          <a16:colId xmlns:a16="http://schemas.microsoft.com/office/drawing/2014/main" val="2005552497"/>
                        </a:ext>
                      </a:extLst>
                    </a:gridCol>
                    <a:gridCol w="1866689">
                      <a:extLst>
                        <a:ext uri="{9D8B030D-6E8A-4147-A177-3AD203B41FA5}">
                          <a16:colId xmlns:a16="http://schemas.microsoft.com/office/drawing/2014/main" val="2182379166"/>
                        </a:ext>
                      </a:extLst>
                    </a:gridCol>
                  </a:tblGrid>
                  <a:tr h="319918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Size:</a:t>
                          </a:r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128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128=16384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906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23" name="表格 2222">
                <a:extLst>
                  <a:ext uri="{FF2B5EF4-FFF2-40B4-BE49-F238E27FC236}">
                    <a16:creationId xmlns:a16="http://schemas.microsoft.com/office/drawing/2014/main" id="{41917EFC-57E8-3933-6FCF-DEF649A8E2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7684136"/>
                  </p:ext>
                </p:extLst>
              </p:nvPr>
            </p:nvGraphicFramePr>
            <p:xfrm>
              <a:off x="9275906" y="5147146"/>
              <a:ext cx="2433012" cy="335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6323">
                      <a:extLst>
                        <a:ext uri="{9D8B030D-6E8A-4147-A177-3AD203B41FA5}">
                          <a16:colId xmlns:a16="http://schemas.microsoft.com/office/drawing/2014/main" val="2005552497"/>
                        </a:ext>
                      </a:extLst>
                    </a:gridCol>
                    <a:gridCol w="1866689">
                      <a:extLst>
                        <a:ext uri="{9D8B030D-6E8A-4147-A177-3AD203B41FA5}">
                          <a16:colId xmlns:a16="http://schemas.microsoft.com/office/drawing/2014/main" val="218237916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Size:</a:t>
                          </a:r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293" t="-7407" r="-1361" b="-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9062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224" name="曲线连接符 2223">
            <a:extLst>
              <a:ext uri="{FF2B5EF4-FFF2-40B4-BE49-F238E27FC236}">
                <a16:creationId xmlns:a16="http://schemas.microsoft.com/office/drawing/2014/main" id="{0EB598BE-E675-F80E-5C97-E3F8814F462D}"/>
              </a:ext>
            </a:extLst>
          </p:cNvPr>
          <p:cNvCxnSpPr>
            <a:cxnSpLocks/>
            <a:stCxn id="1604" idx="2"/>
            <a:endCxn id="2223" idx="3"/>
          </p:cNvCxnSpPr>
          <p:nvPr/>
        </p:nvCxnSpPr>
        <p:spPr>
          <a:xfrm rot="16200000" flipH="1">
            <a:off x="11312061" y="4917928"/>
            <a:ext cx="454301" cy="339414"/>
          </a:xfrm>
          <a:prstGeom prst="curvedConnector4">
            <a:avLst>
              <a:gd name="adj1" fmla="val 31550"/>
              <a:gd name="adj2" fmla="val 167351"/>
            </a:avLst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5" name="直接箭头连接符 19">
            <a:extLst>
              <a:ext uri="{FF2B5EF4-FFF2-40B4-BE49-F238E27FC236}">
                <a16:creationId xmlns:a16="http://schemas.microsoft.com/office/drawing/2014/main" id="{7FDDC7FD-2ECA-C76B-3345-0661D54B657C}"/>
              </a:ext>
            </a:extLst>
          </p:cNvPr>
          <p:cNvCxnSpPr>
            <a:cxnSpLocks/>
            <a:stCxn id="2364" idx="3"/>
          </p:cNvCxnSpPr>
          <p:nvPr/>
        </p:nvCxnSpPr>
        <p:spPr>
          <a:xfrm>
            <a:off x="15427215" y="3549895"/>
            <a:ext cx="2352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6" name="矩形: 圆角 20">
            <a:extLst>
              <a:ext uri="{FF2B5EF4-FFF2-40B4-BE49-F238E27FC236}">
                <a16:creationId xmlns:a16="http://schemas.microsoft.com/office/drawing/2014/main" id="{F3723A75-AFDA-CE32-4776-659A9A46351F}"/>
              </a:ext>
            </a:extLst>
          </p:cNvPr>
          <p:cNvSpPr/>
          <p:nvPr/>
        </p:nvSpPr>
        <p:spPr>
          <a:xfrm>
            <a:off x="13065361" y="3408223"/>
            <a:ext cx="648682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27" name="直接箭头连接符 19">
            <a:extLst>
              <a:ext uri="{FF2B5EF4-FFF2-40B4-BE49-F238E27FC236}">
                <a16:creationId xmlns:a16="http://schemas.microsoft.com/office/drawing/2014/main" id="{C565015E-8BB3-335C-6B00-47222A43031D}"/>
              </a:ext>
            </a:extLst>
          </p:cNvPr>
          <p:cNvCxnSpPr>
            <a:cxnSpLocks/>
            <a:stCxn id="2226" idx="3"/>
            <a:endCxn id="2364" idx="1"/>
          </p:cNvCxnSpPr>
          <p:nvPr/>
        </p:nvCxnSpPr>
        <p:spPr>
          <a:xfrm flipV="1">
            <a:off x="13714043" y="3549895"/>
            <a:ext cx="1064490" cy="23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8" name="直接箭头连接符 19">
            <a:extLst>
              <a:ext uri="{FF2B5EF4-FFF2-40B4-BE49-F238E27FC236}">
                <a16:creationId xmlns:a16="http://schemas.microsoft.com/office/drawing/2014/main" id="{E2778694-17E9-F21B-CF1C-0F24B09A2B0E}"/>
              </a:ext>
            </a:extLst>
          </p:cNvPr>
          <p:cNvCxnSpPr>
            <a:cxnSpLocks/>
            <a:stCxn id="2410" idx="1"/>
            <a:endCxn id="2226" idx="2"/>
          </p:cNvCxnSpPr>
          <p:nvPr/>
        </p:nvCxnSpPr>
        <p:spPr>
          <a:xfrm flipV="1">
            <a:off x="13185364" y="3696223"/>
            <a:ext cx="204338" cy="1258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4" name="矩形: 圆角 20">
            <a:extLst>
              <a:ext uri="{FF2B5EF4-FFF2-40B4-BE49-F238E27FC236}">
                <a16:creationId xmlns:a16="http://schemas.microsoft.com/office/drawing/2014/main" id="{6E2F1A38-4097-581C-0F23-B1D46D70F328}"/>
              </a:ext>
            </a:extLst>
          </p:cNvPr>
          <p:cNvSpPr/>
          <p:nvPr/>
        </p:nvSpPr>
        <p:spPr>
          <a:xfrm>
            <a:off x="14778533" y="3405895"/>
            <a:ext cx="648682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0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65" name="曲线连接符 2364">
            <a:extLst>
              <a:ext uri="{FF2B5EF4-FFF2-40B4-BE49-F238E27FC236}">
                <a16:creationId xmlns:a16="http://schemas.microsoft.com/office/drawing/2014/main" id="{9038A280-C74C-6755-7427-B3D0DEBA6071}"/>
              </a:ext>
            </a:extLst>
          </p:cNvPr>
          <p:cNvCxnSpPr>
            <a:cxnSpLocks/>
          </p:cNvCxnSpPr>
          <p:nvPr/>
        </p:nvCxnSpPr>
        <p:spPr>
          <a:xfrm rot="5400000">
            <a:off x="14307387" y="3673730"/>
            <a:ext cx="183468" cy="54918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66" name="表格 2365">
                <a:extLst>
                  <a:ext uri="{FF2B5EF4-FFF2-40B4-BE49-F238E27FC236}">
                    <a16:creationId xmlns:a16="http://schemas.microsoft.com/office/drawing/2014/main" id="{7E7919D4-966C-0031-1B30-2DF969BFDE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0325198"/>
                  </p:ext>
                </p:extLst>
              </p:nvPr>
            </p:nvGraphicFramePr>
            <p:xfrm>
              <a:off x="12999462" y="5176532"/>
              <a:ext cx="2433012" cy="335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6323">
                      <a:extLst>
                        <a:ext uri="{9D8B030D-6E8A-4147-A177-3AD203B41FA5}">
                          <a16:colId xmlns:a16="http://schemas.microsoft.com/office/drawing/2014/main" val="2005552497"/>
                        </a:ext>
                      </a:extLst>
                    </a:gridCol>
                    <a:gridCol w="1866689">
                      <a:extLst>
                        <a:ext uri="{9D8B030D-6E8A-4147-A177-3AD203B41FA5}">
                          <a16:colId xmlns:a16="http://schemas.microsoft.com/office/drawing/2014/main" val="2182379166"/>
                        </a:ext>
                      </a:extLst>
                    </a:gridCol>
                  </a:tblGrid>
                  <a:tr h="319918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Size:</a:t>
                          </a:r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600" b="1" dirty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128=</a:t>
                          </a:r>
                          <a:r>
                            <a:rPr lang="en-US" altLang="zh-CN" sz="1600" b="1" dirty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128</a:t>
                          </a:r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906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66" name="表格 2365">
                <a:extLst>
                  <a:ext uri="{FF2B5EF4-FFF2-40B4-BE49-F238E27FC236}">
                    <a16:creationId xmlns:a16="http://schemas.microsoft.com/office/drawing/2014/main" id="{7E7919D4-966C-0031-1B30-2DF969BFDE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0325198"/>
                  </p:ext>
                </p:extLst>
              </p:nvPr>
            </p:nvGraphicFramePr>
            <p:xfrm>
              <a:off x="12999462" y="5176532"/>
              <a:ext cx="2433012" cy="335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6323">
                      <a:extLst>
                        <a:ext uri="{9D8B030D-6E8A-4147-A177-3AD203B41FA5}">
                          <a16:colId xmlns:a16="http://schemas.microsoft.com/office/drawing/2014/main" val="2005552497"/>
                        </a:ext>
                      </a:extLst>
                    </a:gridCol>
                    <a:gridCol w="1866689">
                      <a:extLst>
                        <a:ext uri="{9D8B030D-6E8A-4147-A177-3AD203B41FA5}">
                          <a16:colId xmlns:a16="http://schemas.microsoft.com/office/drawing/2014/main" val="218237916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Size:</a:t>
                          </a:r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081" t="-3571" r="-676" b="-2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9062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367" name="曲线连接符 2366">
            <a:extLst>
              <a:ext uri="{FF2B5EF4-FFF2-40B4-BE49-F238E27FC236}">
                <a16:creationId xmlns:a16="http://schemas.microsoft.com/office/drawing/2014/main" id="{9A45171D-362F-8FBD-9CEE-688595827450}"/>
              </a:ext>
            </a:extLst>
          </p:cNvPr>
          <p:cNvCxnSpPr>
            <a:cxnSpLocks/>
            <a:stCxn id="807" idx="3"/>
            <a:endCxn id="2366" idx="0"/>
          </p:cNvCxnSpPr>
          <p:nvPr/>
        </p:nvCxnSpPr>
        <p:spPr>
          <a:xfrm flipH="1">
            <a:off x="14215968" y="4680694"/>
            <a:ext cx="502382" cy="495838"/>
          </a:xfrm>
          <a:prstGeom prst="curvedConnector4">
            <a:avLst>
              <a:gd name="adj1" fmla="val -45503"/>
              <a:gd name="adj2" fmla="val 56231"/>
            </a:avLst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68" name="组合 2367">
            <a:extLst>
              <a:ext uri="{FF2B5EF4-FFF2-40B4-BE49-F238E27FC236}">
                <a16:creationId xmlns:a16="http://schemas.microsoft.com/office/drawing/2014/main" id="{AD6BEA35-E351-B6EE-6A97-6B4C77A53675}"/>
              </a:ext>
            </a:extLst>
          </p:cNvPr>
          <p:cNvGrpSpPr/>
          <p:nvPr/>
        </p:nvGrpSpPr>
        <p:grpSpPr>
          <a:xfrm>
            <a:off x="12025606" y="2592115"/>
            <a:ext cx="1364096" cy="679851"/>
            <a:chOff x="2914461" y="6931190"/>
            <a:chExt cx="1364096" cy="679851"/>
          </a:xfrm>
        </p:grpSpPr>
        <p:grpSp>
          <p:nvGrpSpPr>
            <p:cNvPr id="2369" name="组合 2368">
              <a:extLst>
                <a:ext uri="{FF2B5EF4-FFF2-40B4-BE49-F238E27FC236}">
                  <a16:creationId xmlns:a16="http://schemas.microsoft.com/office/drawing/2014/main" id="{53F0C72E-0EC1-0C87-9C3B-4D42739C1DCF}"/>
                </a:ext>
              </a:extLst>
            </p:cNvPr>
            <p:cNvGrpSpPr/>
            <p:nvPr/>
          </p:nvGrpSpPr>
          <p:grpSpPr>
            <a:xfrm>
              <a:off x="3230294" y="7281491"/>
              <a:ext cx="1048263" cy="199771"/>
              <a:chOff x="2847439" y="7301038"/>
              <a:chExt cx="1048263" cy="199771"/>
            </a:xfrm>
          </p:grpSpPr>
          <p:grpSp>
            <p:nvGrpSpPr>
              <p:cNvPr id="2375" name="组合 2374">
                <a:extLst>
                  <a:ext uri="{FF2B5EF4-FFF2-40B4-BE49-F238E27FC236}">
                    <a16:creationId xmlns:a16="http://schemas.microsoft.com/office/drawing/2014/main" id="{4AE8D56A-C3B1-43F4-1620-1B9D097EF70C}"/>
                  </a:ext>
                </a:extLst>
              </p:cNvPr>
              <p:cNvGrpSpPr/>
              <p:nvPr/>
            </p:nvGrpSpPr>
            <p:grpSpPr>
              <a:xfrm rot="5400000">
                <a:off x="3340686" y="6869648"/>
                <a:ext cx="123625" cy="986406"/>
                <a:chOff x="9113722" y="4635421"/>
                <a:chExt cx="123625" cy="986406"/>
              </a:xfrm>
            </p:grpSpPr>
            <p:sp>
              <p:nvSpPr>
                <p:cNvPr id="2385" name="矩形 2384">
                  <a:extLst>
                    <a:ext uri="{FF2B5EF4-FFF2-40B4-BE49-F238E27FC236}">
                      <a16:creationId xmlns:a16="http://schemas.microsoft.com/office/drawing/2014/main" id="{5564239E-9B19-4366-BF83-1A9044A8C302}"/>
                    </a:ext>
                  </a:extLst>
                </p:cNvPr>
                <p:cNvSpPr/>
                <p:nvPr/>
              </p:nvSpPr>
              <p:spPr>
                <a:xfrm>
                  <a:off x="9113766" y="4635421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386" name="矩形 2385">
                  <a:extLst>
                    <a:ext uri="{FF2B5EF4-FFF2-40B4-BE49-F238E27FC236}">
                      <a16:creationId xmlns:a16="http://schemas.microsoft.com/office/drawing/2014/main" id="{1EAAC395-FC4F-4372-CEB4-73954B8558B1}"/>
                    </a:ext>
                  </a:extLst>
                </p:cNvPr>
                <p:cNvSpPr/>
                <p:nvPr/>
              </p:nvSpPr>
              <p:spPr>
                <a:xfrm>
                  <a:off x="9113722" y="5127505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387" name="矩形 2386">
                  <a:extLst>
                    <a:ext uri="{FF2B5EF4-FFF2-40B4-BE49-F238E27FC236}">
                      <a16:creationId xmlns:a16="http://schemas.microsoft.com/office/drawing/2014/main" id="{717FF317-48B1-61F3-C3E9-D87EB10A6312}"/>
                    </a:ext>
                  </a:extLst>
                </p:cNvPr>
                <p:cNvSpPr/>
                <p:nvPr/>
              </p:nvSpPr>
              <p:spPr>
                <a:xfrm>
                  <a:off x="9113766" y="4759002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388" name="矩形 2387">
                  <a:extLst>
                    <a:ext uri="{FF2B5EF4-FFF2-40B4-BE49-F238E27FC236}">
                      <a16:creationId xmlns:a16="http://schemas.microsoft.com/office/drawing/2014/main" id="{A7E7142D-739E-A3AE-7D38-C26119BF3562}"/>
                    </a:ext>
                  </a:extLst>
                </p:cNvPr>
                <p:cNvSpPr/>
                <p:nvPr/>
              </p:nvSpPr>
              <p:spPr>
                <a:xfrm>
                  <a:off x="9113722" y="5251085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389" name="矩形 2388">
                  <a:extLst>
                    <a:ext uri="{FF2B5EF4-FFF2-40B4-BE49-F238E27FC236}">
                      <a16:creationId xmlns:a16="http://schemas.microsoft.com/office/drawing/2014/main" id="{A78975CF-074D-2B02-8077-2AF5C00E44AF}"/>
                    </a:ext>
                  </a:extLst>
                </p:cNvPr>
                <p:cNvSpPr/>
                <p:nvPr/>
              </p:nvSpPr>
              <p:spPr>
                <a:xfrm>
                  <a:off x="9113766" y="4882583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390" name="矩形 2389">
                  <a:extLst>
                    <a:ext uri="{FF2B5EF4-FFF2-40B4-BE49-F238E27FC236}">
                      <a16:creationId xmlns:a16="http://schemas.microsoft.com/office/drawing/2014/main" id="{FD71E797-D870-81DD-A4CA-8E94EF0DD0E0}"/>
                    </a:ext>
                  </a:extLst>
                </p:cNvPr>
                <p:cNvSpPr/>
                <p:nvPr/>
              </p:nvSpPr>
              <p:spPr>
                <a:xfrm>
                  <a:off x="9113722" y="5374666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391" name="矩形 2390">
                  <a:extLst>
                    <a:ext uri="{FF2B5EF4-FFF2-40B4-BE49-F238E27FC236}">
                      <a16:creationId xmlns:a16="http://schemas.microsoft.com/office/drawing/2014/main" id="{29CE2277-AB12-16FE-FB2A-CB63A2642EDF}"/>
                    </a:ext>
                  </a:extLst>
                </p:cNvPr>
                <p:cNvSpPr/>
                <p:nvPr/>
              </p:nvSpPr>
              <p:spPr>
                <a:xfrm>
                  <a:off x="9113766" y="5006162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392" name="矩形 2391">
                  <a:extLst>
                    <a:ext uri="{FF2B5EF4-FFF2-40B4-BE49-F238E27FC236}">
                      <a16:creationId xmlns:a16="http://schemas.microsoft.com/office/drawing/2014/main" id="{BA87E011-8FF3-C9BB-83C9-B88C9B051D6B}"/>
                    </a:ext>
                  </a:extLst>
                </p:cNvPr>
                <p:cNvSpPr/>
                <p:nvPr/>
              </p:nvSpPr>
              <p:spPr>
                <a:xfrm>
                  <a:off x="9113722" y="5498246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2376" name="组合 2375">
                <a:extLst>
                  <a:ext uri="{FF2B5EF4-FFF2-40B4-BE49-F238E27FC236}">
                    <a16:creationId xmlns:a16="http://schemas.microsoft.com/office/drawing/2014/main" id="{7E895D04-DE1E-47A4-3886-71DE1F50A1D4}"/>
                  </a:ext>
                </a:extLst>
              </p:cNvPr>
              <p:cNvGrpSpPr/>
              <p:nvPr/>
            </p:nvGrpSpPr>
            <p:grpSpPr>
              <a:xfrm rot="5400000">
                <a:off x="3278829" y="6945794"/>
                <a:ext cx="123625" cy="986406"/>
                <a:chOff x="8619556" y="5835649"/>
                <a:chExt cx="123625" cy="986406"/>
              </a:xfrm>
            </p:grpSpPr>
            <p:sp>
              <p:nvSpPr>
                <p:cNvPr id="2377" name="矩形 2376">
                  <a:extLst>
                    <a:ext uri="{FF2B5EF4-FFF2-40B4-BE49-F238E27FC236}">
                      <a16:creationId xmlns:a16="http://schemas.microsoft.com/office/drawing/2014/main" id="{14820795-4CE5-E159-7DF1-0768313FFEDA}"/>
                    </a:ext>
                  </a:extLst>
                </p:cNvPr>
                <p:cNvSpPr/>
                <p:nvPr/>
              </p:nvSpPr>
              <p:spPr>
                <a:xfrm>
                  <a:off x="8619600" y="5835649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378" name="矩形 2377">
                  <a:extLst>
                    <a:ext uri="{FF2B5EF4-FFF2-40B4-BE49-F238E27FC236}">
                      <a16:creationId xmlns:a16="http://schemas.microsoft.com/office/drawing/2014/main" id="{3B2D3A52-CE29-6683-C22E-FEDFFDD9F1ED}"/>
                    </a:ext>
                  </a:extLst>
                </p:cNvPr>
                <p:cNvSpPr/>
                <p:nvPr/>
              </p:nvSpPr>
              <p:spPr>
                <a:xfrm>
                  <a:off x="8619556" y="6327733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379" name="矩形 2378">
                  <a:extLst>
                    <a:ext uri="{FF2B5EF4-FFF2-40B4-BE49-F238E27FC236}">
                      <a16:creationId xmlns:a16="http://schemas.microsoft.com/office/drawing/2014/main" id="{9B45ACCD-384A-8BFC-3836-E003BBBC3953}"/>
                    </a:ext>
                  </a:extLst>
                </p:cNvPr>
                <p:cNvSpPr/>
                <p:nvPr/>
              </p:nvSpPr>
              <p:spPr>
                <a:xfrm>
                  <a:off x="8619600" y="5959230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380" name="矩形 2379">
                  <a:extLst>
                    <a:ext uri="{FF2B5EF4-FFF2-40B4-BE49-F238E27FC236}">
                      <a16:creationId xmlns:a16="http://schemas.microsoft.com/office/drawing/2014/main" id="{FCFD9568-EFD4-1748-4046-0BA7F76683CD}"/>
                    </a:ext>
                  </a:extLst>
                </p:cNvPr>
                <p:cNvSpPr/>
                <p:nvPr/>
              </p:nvSpPr>
              <p:spPr>
                <a:xfrm>
                  <a:off x="8619556" y="6451313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381" name="矩形 2380">
                  <a:extLst>
                    <a:ext uri="{FF2B5EF4-FFF2-40B4-BE49-F238E27FC236}">
                      <a16:creationId xmlns:a16="http://schemas.microsoft.com/office/drawing/2014/main" id="{09C26945-75E4-6B48-0266-BF792F10D942}"/>
                    </a:ext>
                  </a:extLst>
                </p:cNvPr>
                <p:cNvSpPr/>
                <p:nvPr/>
              </p:nvSpPr>
              <p:spPr>
                <a:xfrm>
                  <a:off x="8619600" y="6082811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382" name="矩形 2381">
                  <a:extLst>
                    <a:ext uri="{FF2B5EF4-FFF2-40B4-BE49-F238E27FC236}">
                      <a16:creationId xmlns:a16="http://schemas.microsoft.com/office/drawing/2014/main" id="{53CC31C6-10A4-E9DB-2F47-3EFC31E65653}"/>
                    </a:ext>
                  </a:extLst>
                </p:cNvPr>
                <p:cNvSpPr/>
                <p:nvPr/>
              </p:nvSpPr>
              <p:spPr>
                <a:xfrm>
                  <a:off x="8619556" y="6574894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383" name="矩形 2382">
                  <a:extLst>
                    <a:ext uri="{FF2B5EF4-FFF2-40B4-BE49-F238E27FC236}">
                      <a16:creationId xmlns:a16="http://schemas.microsoft.com/office/drawing/2014/main" id="{8B0376DC-DEC0-7B78-7187-6E507C40A491}"/>
                    </a:ext>
                  </a:extLst>
                </p:cNvPr>
                <p:cNvSpPr/>
                <p:nvPr/>
              </p:nvSpPr>
              <p:spPr>
                <a:xfrm>
                  <a:off x="8619600" y="6206390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384" name="矩形 2383">
                  <a:extLst>
                    <a:ext uri="{FF2B5EF4-FFF2-40B4-BE49-F238E27FC236}">
                      <a16:creationId xmlns:a16="http://schemas.microsoft.com/office/drawing/2014/main" id="{687EB73C-A868-D51C-999D-4B81E37E23BF}"/>
                    </a:ext>
                  </a:extLst>
                </p:cNvPr>
                <p:cNvSpPr/>
                <p:nvPr/>
              </p:nvSpPr>
              <p:spPr>
                <a:xfrm>
                  <a:off x="8619556" y="6698474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</p:grpSp>
        <p:sp>
          <p:nvSpPr>
            <p:cNvPr id="2370" name="文本框 2369">
              <a:extLst>
                <a:ext uri="{FF2B5EF4-FFF2-40B4-BE49-F238E27FC236}">
                  <a16:creationId xmlns:a16="http://schemas.microsoft.com/office/drawing/2014/main" id="{C630E038-B264-382B-347A-C2E5AAC493E3}"/>
                </a:ext>
              </a:extLst>
            </p:cNvPr>
            <p:cNvSpPr txBox="1"/>
            <p:nvPr/>
          </p:nvSpPr>
          <p:spPr>
            <a:xfrm>
              <a:off x="2914461" y="7241709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grpSp>
          <p:nvGrpSpPr>
            <p:cNvPr id="2371" name="组合 2370">
              <a:extLst>
                <a:ext uri="{FF2B5EF4-FFF2-40B4-BE49-F238E27FC236}">
                  <a16:creationId xmlns:a16="http://schemas.microsoft.com/office/drawing/2014/main" id="{7E9A48BC-6DD2-12C0-F6A7-BCCC026DD125}"/>
                </a:ext>
              </a:extLst>
            </p:cNvPr>
            <p:cNvGrpSpPr/>
            <p:nvPr/>
          </p:nvGrpSpPr>
          <p:grpSpPr>
            <a:xfrm>
              <a:off x="2969518" y="6931190"/>
              <a:ext cx="330799" cy="388375"/>
              <a:chOff x="4946889" y="869893"/>
              <a:chExt cx="330799" cy="388375"/>
            </a:xfrm>
          </p:grpSpPr>
          <p:sp>
            <p:nvSpPr>
              <p:cNvPr id="2373" name="文本框 2372">
                <a:extLst>
                  <a:ext uri="{FF2B5EF4-FFF2-40B4-BE49-F238E27FC236}">
                    <a16:creationId xmlns:a16="http://schemas.microsoft.com/office/drawing/2014/main" id="{54BDAC0C-7BD3-DDB3-9C4D-28EE33E96AE2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cxnSp>
            <p:nvCxnSpPr>
              <p:cNvPr id="2374" name="直接连接符 132">
                <a:extLst>
                  <a:ext uri="{FF2B5EF4-FFF2-40B4-BE49-F238E27FC236}">
                    <a16:creationId xmlns:a16="http://schemas.microsoft.com/office/drawing/2014/main" id="{A42B4E6F-B437-A172-3D0A-EE5368160B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72" name="文本框 2371">
              <a:extLst>
                <a:ext uri="{FF2B5EF4-FFF2-40B4-BE49-F238E27FC236}">
                  <a16:creationId xmlns:a16="http://schemas.microsoft.com/office/drawing/2014/main" id="{075C7934-346A-DD7F-82EB-4D71477E2859}"/>
                </a:ext>
              </a:extLst>
            </p:cNvPr>
            <p:cNvSpPr txBox="1"/>
            <p:nvPr/>
          </p:nvSpPr>
          <p:spPr>
            <a:xfrm>
              <a:off x="3444895" y="6952855"/>
              <a:ext cx="718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128</a:t>
              </a:r>
              <a:endParaRPr lang="zh-CN" altLang="en-US" dirty="0"/>
            </a:p>
          </p:txBody>
        </p:sp>
      </p:grpSp>
      <p:grpSp>
        <p:nvGrpSpPr>
          <p:cNvPr id="2393" name="组合 2392">
            <a:extLst>
              <a:ext uri="{FF2B5EF4-FFF2-40B4-BE49-F238E27FC236}">
                <a16:creationId xmlns:a16="http://schemas.microsoft.com/office/drawing/2014/main" id="{1AD2B5D9-82D0-7158-BA87-88604971B260}"/>
              </a:ext>
            </a:extLst>
          </p:cNvPr>
          <p:cNvGrpSpPr/>
          <p:nvPr/>
        </p:nvGrpSpPr>
        <p:grpSpPr>
          <a:xfrm>
            <a:off x="11900287" y="3482402"/>
            <a:ext cx="1346868" cy="679851"/>
            <a:chOff x="3230032" y="11846832"/>
            <a:chExt cx="1346868" cy="679851"/>
          </a:xfrm>
        </p:grpSpPr>
        <p:grpSp>
          <p:nvGrpSpPr>
            <p:cNvPr id="2394" name="组合 2393">
              <a:extLst>
                <a:ext uri="{FF2B5EF4-FFF2-40B4-BE49-F238E27FC236}">
                  <a16:creationId xmlns:a16="http://schemas.microsoft.com/office/drawing/2014/main" id="{2EC7BD8D-F37F-6282-0C19-697B88CAA868}"/>
                </a:ext>
              </a:extLst>
            </p:cNvPr>
            <p:cNvGrpSpPr/>
            <p:nvPr/>
          </p:nvGrpSpPr>
          <p:grpSpPr>
            <a:xfrm>
              <a:off x="3525775" y="12186498"/>
              <a:ext cx="1051125" cy="195938"/>
              <a:chOff x="3525775" y="12426955"/>
              <a:chExt cx="1051125" cy="195938"/>
            </a:xfrm>
          </p:grpSpPr>
          <p:grpSp>
            <p:nvGrpSpPr>
              <p:cNvPr id="2400" name="组合 2399">
                <a:extLst>
                  <a:ext uri="{FF2B5EF4-FFF2-40B4-BE49-F238E27FC236}">
                    <a16:creationId xmlns:a16="http://schemas.microsoft.com/office/drawing/2014/main" id="{2139743C-C7CD-4730-2E3F-4F4DFD0EAA1E}"/>
                  </a:ext>
                </a:extLst>
              </p:cNvPr>
              <p:cNvGrpSpPr/>
              <p:nvPr/>
            </p:nvGrpSpPr>
            <p:grpSpPr>
              <a:xfrm rot="5400000">
                <a:off x="4021884" y="11995565"/>
                <a:ext cx="123625" cy="986406"/>
                <a:chOff x="9113722" y="4635421"/>
                <a:chExt cx="123625" cy="986406"/>
              </a:xfrm>
              <a:solidFill>
                <a:srgbClr val="FBE5D6">
                  <a:alpha val="29804"/>
                </a:srgbClr>
              </a:solidFill>
            </p:grpSpPr>
            <p:sp>
              <p:nvSpPr>
                <p:cNvPr id="2410" name="矩形 2409">
                  <a:extLst>
                    <a:ext uri="{FF2B5EF4-FFF2-40B4-BE49-F238E27FC236}">
                      <a16:creationId xmlns:a16="http://schemas.microsoft.com/office/drawing/2014/main" id="{F449B5F0-0007-A94B-A7B4-CDB5DAA0DB87}"/>
                    </a:ext>
                  </a:extLst>
                </p:cNvPr>
                <p:cNvSpPr/>
                <p:nvPr/>
              </p:nvSpPr>
              <p:spPr>
                <a:xfrm>
                  <a:off x="9113766" y="46354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11" name="矩形 2410">
                  <a:extLst>
                    <a:ext uri="{FF2B5EF4-FFF2-40B4-BE49-F238E27FC236}">
                      <a16:creationId xmlns:a16="http://schemas.microsoft.com/office/drawing/2014/main" id="{2E78CD85-B112-8C1F-105B-1C1880A5406C}"/>
                    </a:ext>
                  </a:extLst>
                </p:cNvPr>
                <p:cNvSpPr/>
                <p:nvPr/>
              </p:nvSpPr>
              <p:spPr>
                <a:xfrm>
                  <a:off x="9113722" y="512750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12" name="矩形 2411">
                  <a:extLst>
                    <a:ext uri="{FF2B5EF4-FFF2-40B4-BE49-F238E27FC236}">
                      <a16:creationId xmlns:a16="http://schemas.microsoft.com/office/drawing/2014/main" id="{E2463BE5-B07D-6A9F-A61F-ADB788DABF01}"/>
                    </a:ext>
                  </a:extLst>
                </p:cNvPr>
                <p:cNvSpPr/>
                <p:nvPr/>
              </p:nvSpPr>
              <p:spPr>
                <a:xfrm>
                  <a:off x="9113766" y="47590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13" name="矩形 2412">
                  <a:extLst>
                    <a:ext uri="{FF2B5EF4-FFF2-40B4-BE49-F238E27FC236}">
                      <a16:creationId xmlns:a16="http://schemas.microsoft.com/office/drawing/2014/main" id="{639FDA55-D2F0-9376-BD75-9B30E2B7F30F}"/>
                    </a:ext>
                  </a:extLst>
                </p:cNvPr>
                <p:cNvSpPr/>
                <p:nvPr/>
              </p:nvSpPr>
              <p:spPr>
                <a:xfrm>
                  <a:off x="9113722" y="52510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14" name="矩形 2413">
                  <a:extLst>
                    <a:ext uri="{FF2B5EF4-FFF2-40B4-BE49-F238E27FC236}">
                      <a16:creationId xmlns:a16="http://schemas.microsoft.com/office/drawing/2014/main" id="{3C73517E-9900-6F34-2F16-8FDDD20A1FEE}"/>
                    </a:ext>
                  </a:extLst>
                </p:cNvPr>
                <p:cNvSpPr/>
                <p:nvPr/>
              </p:nvSpPr>
              <p:spPr>
                <a:xfrm>
                  <a:off x="9113766" y="48825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15" name="矩形 2414">
                  <a:extLst>
                    <a:ext uri="{FF2B5EF4-FFF2-40B4-BE49-F238E27FC236}">
                      <a16:creationId xmlns:a16="http://schemas.microsoft.com/office/drawing/2014/main" id="{D8301493-5456-22C8-05E3-C5C5C19F5249}"/>
                    </a:ext>
                  </a:extLst>
                </p:cNvPr>
                <p:cNvSpPr/>
                <p:nvPr/>
              </p:nvSpPr>
              <p:spPr>
                <a:xfrm>
                  <a:off x="9113722" y="537466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16" name="矩形 2415">
                  <a:extLst>
                    <a:ext uri="{FF2B5EF4-FFF2-40B4-BE49-F238E27FC236}">
                      <a16:creationId xmlns:a16="http://schemas.microsoft.com/office/drawing/2014/main" id="{69F10804-F49F-3047-72C3-D0F9671F7EE0}"/>
                    </a:ext>
                  </a:extLst>
                </p:cNvPr>
                <p:cNvSpPr/>
                <p:nvPr/>
              </p:nvSpPr>
              <p:spPr>
                <a:xfrm>
                  <a:off x="9113766" y="500616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17" name="矩形 2416">
                  <a:extLst>
                    <a:ext uri="{FF2B5EF4-FFF2-40B4-BE49-F238E27FC236}">
                      <a16:creationId xmlns:a16="http://schemas.microsoft.com/office/drawing/2014/main" id="{CFBF7948-E96B-3493-494D-F9061E075DF2}"/>
                    </a:ext>
                  </a:extLst>
                </p:cNvPr>
                <p:cNvSpPr/>
                <p:nvPr/>
              </p:nvSpPr>
              <p:spPr>
                <a:xfrm>
                  <a:off x="9113722" y="5498246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2401" name="组合 2400">
                <a:extLst>
                  <a:ext uri="{FF2B5EF4-FFF2-40B4-BE49-F238E27FC236}">
                    <a16:creationId xmlns:a16="http://schemas.microsoft.com/office/drawing/2014/main" id="{0929FFEC-C64F-A404-F45C-67111E52BF5C}"/>
                  </a:ext>
                </a:extLst>
              </p:cNvPr>
              <p:cNvGrpSpPr/>
              <p:nvPr/>
            </p:nvGrpSpPr>
            <p:grpSpPr>
              <a:xfrm rot="5400000">
                <a:off x="3957165" y="12067878"/>
                <a:ext cx="123625" cy="986406"/>
                <a:chOff x="8619556" y="5835649"/>
                <a:chExt cx="123625" cy="986406"/>
              </a:xfrm>
              <a:solidFill>
                <a:srgbClr val="FBE5D6">
                  <a:alpha val="29804"/>
                </a:srgbClr>
              </a:solidFill>
            </p:grpSpPr>
            <p:sp>
              <p:nvSpPr>
                <p:cNvPr id="2402" name="矩形 2401">
                  <a:extLst>
                    <a:ext uri="{FF2B5EF4-FFF2-40B4-BE49-F238E27FC236}">
                      <a16:creationId xmlns:a16="http://schemas.microsoft.com/office/drawing/2014/main" id="{90269341-9E40-125F-433C-6DCEFCB67D0B}"/>
                    </a:ext>
                  </a:extLst>
                </p:cNvPr>
                <p:cNvSpPr/>
                <p:nvPr/>
              </p:nvSpPr>
              <p:spPr>
                <a:xfrm>
                  <a:off x="8619600" y="583564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03" name="矩形 2402">
                  <a:extLst>
                    <a:ext uri="{FF2B5EF4-FFF2-40B4-BE49-F238E27FC236}">
                      <a16:creationId xmlns:a16="http://schemas.microsoft.com/office/drawing/2014/main" id="{C4A9BF61-735A-58D5-9DB4-0DBCFADA1F84}"/>
                    </a:ext>
                  </a:extLst>
                </p:cNvPr>
                <p:cNvSpPr/>
                <p:nvPr/>
              </p:nvSpPr>
              <p:spPr>
                <a:xfrm>
                  <a:off x="8619556" y="632773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04" name="矩形 2403">
                  <a:extLst>
                    <a:ext uri="{FF2B5EF4-FFF2-40B4-BE49-F238E27FC236}">
                      <a16:creationId xmlns:a16="http://schemas.microsoft.com/office/drawing/2014/main" id="{311AE00A-BF4E-DDDC-6DBD-8C0438622196}"/>
                    </a:ext>
                  </a:extLst>
                </p:cNvPr>
                <p:cNvSpPr/>
                <p:nvPr/>
              </p:nvSpPr>
              <p:spPr>
                <a:xfrm>
                  <a:off x="8619600" y="595923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05" name="矩形 2404">
                  <a:extLst>
                    <a:ext uri="{FF2B5EF4-FFF2-40B4-BE49-F238E27FC236}">
                      <a16:creationId xmlns:a16="http://schemas.microsoft.com/office/drawing/2014/main" id="{AAEAB9BA-032D-1896-90DC-5051219F7077}"/>
                    </a:ext>
                  </a:extLst>
                </p:cNvPr>
                <p:cNvSpPr/>
                <p:nvPr/>
              </p:nvSpPr>
              <p:spPr>
                <a:xfrm>
                  <a:off x="8619556" y="645131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06" name="矩形 2405">
                  <a:extLst>
                    <a:ext uri="{FF2B5EF4-FFF2-40B4-BE49-F238E27FC236}">
                      <a16:creationId xmlns:a16="http://schemas.microsoft.com/office/drawing/2014/main" id="{9835F59A-5A5E-4594-2975-77918354F941}"/>
                    </a:ext>
                  </a:extLst>
                </p:cNvPr>
                <p:cNvSpPr/>
                <p:nvPr/>
              </p:nvSpPr>
              <p:spPr>
                <a:xfrm>
                  <a:off x="8619600" y="608281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07" name="矩形 2406">
                  <a:extLst>
                    <a:ext uri="{FF2B5EF4-FFF2-40B4-BE49-F238E27FC236}">
                      <a16:creationId xmlns:a16="http://schemas.microsoft.com/office/drawing/2014/main" id="{4294D2F9-DFA2-F99D-A1CF-642FE57A3F39}"/>
                    </a:ext>
                  </a:extLst>
                </p:cNvPr>
                <p:cNvSpPr/>
                <p:nvPr/>
              </p:nvSpPr>
              <p:spPr>
                <a:xfrm>
                  <a:off x="8619556" y="657489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08" name="矩形 2407">
                  <a:extLst>
                    <a:ext uri="{FF2B5EF4-FFF2-40B4-BE49-F238E27FC236}">
                      <a16:creationId xmlns:a16="http://schemas.microsoft.com/office/drawing/2014/main" id="{50C93D86-418C-32B1-2883-B221969239BB}"/>
                    </a:ext>
                  </a:extLst>
                </p:cNvPr>
                <p:cNvSpPr/>
                <p:nvPr/>
              </p:nvSpPr>
              <p:spPr>
                <a:xfrm>
                  <a:off x="8619600" y="62063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09" name="矩形 2408">
                  <a:extLst>
                    <a:ext uri="{FF2B5EF4-FFF2-40B4-BE49-F238E27FC236}">
                      <a16:creationId xmlns:a16="http://schemas.microsoft.com/office/drawing/2014/main" id="{B715B158-2E9F-6880-1E14-C7934698ABE6}"/>
                    </a:ext>
                  </a:extLst>
                </p:cNvPr>
                <p:cNvSpPr/>
                <p:nvPr/>
              </p:nvSpPr>
              <p:spPr>
                <a:xfrm>
                  <a:off x="8619556" y="6698474"/>
                  <a:ext cx="123581" cy="123581"/>
                </a:xfrm>
                <a:prstGeom prst="rect">
                  <a:avLst/>
                </a:prstGeom>
                <a:solidFill>
                  <a:srgbClr val="FBE5D6"/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</p:grpSp>
        <p:sp>
          <p:nvSpPr>
            <p:cNvPr id="2395" name="文本框 2394">
              <a:extLst>
                <a:ext uri="{FF2B5EF4-FFF2-40B4-BE49-F238E27FC236}">
                  <a16:creationId xmlns:a16="http://schemas.microsoft.com/office/drawing/2014/main" id="{C051889F-7086-4E0C-C008-E85B22B5AADC}"/>
                </a:ext>
              </a:extLst>
            </p:cNvPr>
            <p:cNvSpPr txBox="1"/>
            <p:nvPr/>
          </p:nvSpPr>
          <p:spPr>
            <a:xfrm>
              <a:off x="3230032" y="12157351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grpSp>
          <p:nvGrpSpPr>
            <p:cNvPr id="2396" name="组合 2395">
              <a:extLst>
                <a:ext uri="{FF2B5EF4-FFF2-40B4-BE49-F238E27FC236}">
                  <a16:creationId xmlns:a16="http://schemas.microsoft.com/office/drawing/2014/main" id="{A0C23FA5-F259-92AD-2410-5AE8EDD39C38}"/>
                </a:ext>
              </a:extLst>
            </p:cNvPr>
            <p:cNvGrpSpPr/>
            <p:nvPr/>
          </p:nvGrpSpPr>
          <p:grpSpPr>
            <a:xfrm>
              <a:off x="3285089" y="11846832"/>
              <a:ext cx="330799" cy="388375"/>
              <a:chOff x="4946889" y="869893"/>
              <a:chExt cx="330799" cy="388375"/>
            </a:xfrm>
          </p:grpSpPr>
          <p:sp>
            <p:nvSpPr>
              <p:cNvPr id="2398" name="文本框 2397">
                <a:extLst>
                  <a:ext uri="{FF2B5EF4-FFF2-40B4-BE49-F238E27FC236}">
                    <a16:creationId xmlns:a16="http://schemas.microsoft.com/office/drawing/2014/main" id="{F58A6CFB-962A-5A14-DDB5-2108AF59A7DC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cxnSp>
            <p:nvCxnSpPr>
              <p:cNvPr id="2399" name="直接连接符 132">
                <a:extLst>
                  <a:ext uri="{FF2B5EF4-FFF2-40B4-BE49-F238E27FC236}">
                    <a16:creationId xmlns:a16="http://schemas.microsoft.com/office/drawing/2014/main" id="{782B0487-2EAA-522C-4C5C-C223579287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97" name="文本框 2396">
              <a:extLst>
                <a:ext uri="{FF2B5EF4-FFF2-40B4-BE49-F238E27FC236}">
                  <a16:creationId xmlns:a16="http://schemas.microsoft.com/office/drawing/2014/main" id="{AF0F7A24-D8D4-17EC-EE6E-AF17BCAEBFC0}"/>
                </a:ext>
              </a:extLst>
            </p:cNvPr>
            <p:cNvSpPr txBox="1"/>
            <p:nvPr/>
          </p:nvSpPr>
          <p:spPr>
            <a:xfrm>
              <a:off x="3573710" y="11861731"/>
              <a:ext cx="333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cxnSp>
        <p:nvCxnSpPr>
          <p:cNvPr id="2418" name="直接箭头连接符 19">
            <a:extLst>
              <a:ext uri="{FF2B5EF4-FFF2-40B4-BE49-F238E27FC236}">
                <a16:creationId xmlns:a16="http://schemas.microsoft.com/office/drawing/2014/main" id="{3C7A575D-F206-597B-7EF2-76229CC60C67}"/>
              </a:ext>
            </a:extLst>
          </p:cNvPr>
          <p:cNvCxnSpPr>
            <a:cxnSpLocks/>
            <a:stCxn id="2377" idx="3"/>
            <a:endCxn id="2226" idx="0"/>
          </p:cNvCxnSpPr>
          <p:nvPr/>
        </p:nvCxnSpPr>
        <p:spPr>
          <a:xfrm>
            <a:off x="13266054" y="3142188"/>
            <a:ext cx="123648" cy="266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0" name="组合 2699">
            <a:extLst>
              <a:ext uri="{FF2B5EF4-FFF2-40B4-BE49-F238E27FC236}">
                <a16:creationId xmlns:a16="http://schemas.microsoft.com/office/drawing/2014/main" id="{49B37042-3664-F228-6F1F-520D2E0EE9CF}"/>
              </a:ext>
            </a:extLst>
          </p:cNvPr>
          <p:cNvGrpSpPr/>
          <p:nvPr/>
        </p:nvGrpSpPr>
        <p:grpSpPr>
          <a:xfrm>
            <a:off x="8488858" y="3491617"/>
            <a:ext cx="1440417" cy="1404128"/>
            <a:chOff x="8060933" y="3506927"/>
            <a:chExt cx="1440417" cy="1404128"/>
          </a:xfrm>
        </p:grpSpPr>
        <p:grpSp>
          <p:nvGrpSpPr>
            <p:cNvPr id="816" name="组合 815">
              <a:extLst>
                <a:ext uri="{FF2B5EF4-FFF2-40B4-BE49-F238E27FC236}">
                  <a16:creationId xmlns:a16="http://schemas.microsoft.com/office/drawing/2014/main" id="{FEB35F95-4FE7-F753-50B1-D704217D7C6B}"/>
                </a:ext>
              </a:extLst>
            </p:cNvPr>
            <p:cNvGrpSpPr/>
            <p:nvPr/>
          </p:nvGrpSpPr>
          <p:grpSpPr>
            <a:xfrm>
              <a:off x="8060933" y="3506927"/>
              <a:ext cx="1440417" cy="1404128"/>
              <a:chOff x="6457750" y="5107771"/>
              <a:chExt cx="1440417" cy="1404128"/>
            </a:xfrm>
          </p:grpSpPr>
          <p:grpSp>
            <p:nvGrpSpPr>
              <p:cNvPr id="817" name="组合 816">
                <a:extLst>
                  <a:ext uri="{FF2B5EF4-FFF2-40B4-BE49-F238E27FC236}">
                    <a16:creationId xmlns:a16="http://schemas.microsoft.com/office/drawing/2014/main" id="{08A7629D-3394-3A92-092D-4FBA7488138D}"/>
                  </a:ext>
                </a:extLst>
              </p:cNvPr>
              <p:cNvGrpSpPr/>
              <p:nvPr/>
            </p:nvGrpSpPr>
            <p:grpSpPr>
              <a:xfrm>
                <a:off x="6909835" y="5444738"/>
                <a:ext cx="988332" cy="986407"/>
                <a:chOff x="8077415" y="4664644"/>
                <a:chExt cx="988332" cy="986407"/>
              </a:xfrm>
              <a:solidFill>
                <a:srgbClr val="FBE5D6">
                  <a:alpha val="29804"/>
                </a:srgbClr>
              </a:solidFill>
            </p:grpSpPr>
            <p:sp>
              <p:nvSpPr>
                <p:cNvPr id="1020" name="矩形 1019">
                  <a:extLst>
                    <a:ext uri="{FF2B5EF4-FFF2-40B4-BE49-F238E27FC236}">
                      <a16:creationId xmlns:a16="http://schemas.microsoft.com/office/drawing/2014/main" id="{1870A344-B10B-7467-111B-1541E37789AF}"/>
                    </a:ext>
                  </a:extLst>
                </p:cNvPr>
                <p:cNvSpPr/>
                <p:nvPr/>
              </p:nvSpPr>
              <p:spPr>
                <a:xfrm>
                  <a:off x="8077459" y="4664645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21" name="矩形 1020">
                  <a:extLst>
                    <a:ext uri="{FF2B5EF4-FFF2-40B4-BE49-F238E27FC236}">
                      <a16:creationId xmlns:a16="http://schemas.microsoft.com/office/drawing/2014/main" id="{3DE032E9-77C8-1204-5B3A-402141E960BD}"/>
                    </a:ext>
                  </a:extLst>
                </p:cNvPr>
                <p:cNvSpPr/>
                <p:nvPr/>
              </p:nvSpPr>
              <p:spPr>
                <a:xfrm>
                  <a:off x="8201040" y="46646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22" name="矩形 1021">
                  <a:extLst>
                    <a:ext uri="{FF2B5EF4-FFF2-40B4-BE49-F238E27FC236}">
                      <a16:creationId xmlns:a16="http://schemas.microsoft.com/office/drawing/2014/main" id="{B0C08CEE-FF55-48C0-4354-9E0F19CB8DC2}"/>
                    </a:ext>
                  </a:extLst>
                </p:cNvPr>
                <p:cNvSpPr/>
                <p:nvPr/>
              </p:nvSpPr>
              <p:spPr>
                <a:xfrm>
                  <a:off x="8077415" y="51567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23" name="矩形 1022">
                  <a:extLst>
                    <a:ext uri="{FF2B5EF4-FFF2-40B4-BE49-F238E27FC236}">
                      <a16:creationId xmlns:a16="http://schemas.microsoft.com/office/drawing/2014/main" id="{C2A2E486-8C59-BF2A-497D-D1F61BAEEB70}"/>
                    </a:ext>
                  </a:extLst>
                </p:cNvPr>
                <p:cNvSpPr/>
                <p:nvPr/>
              </p:nvSpPr>
              <p:spPr>
                <a:xfrm>
                  <a:off x="8200995" y="515672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88" name="矩形 1087">
                  <a:extLst>
                    <a:ext uri="{FF2B5EF4-FFF2-40B4-BE49-F238E27FC236}">
                      <a16:creationId xmlns:a16="http://schemas.microsoft.com/office/drawing/2014/main" id="{ADE58DB0-529E-0EB8-E349-CE6102A096E5}"/>
                    </a:ext>
                  </a:extLst>
                </p:cNvPr>
                <p:cNvSpPr/>
                <p:nvPr/>
              </p:nvSpPr>
              <p:spPr>
                <a:xfrm>
                  <a:off x="8077459" y="47882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89" name="矩形 1088">
                  <a:extLst>
                    <a:ext uri="{FF2B5EF4-FFF2-40B4-BE49-F238E27FC236}">
                      <a16:creationId xmlns:a16="http://schemas.microsoft.com/office/drawing/2014/main" id="{F344305D-0735-B749-4B9E-88412D4F99AC}"/>
                    </a:ext>
                  </a:extLst>
                </p:cNvPr>
                <p:cNvSpPr/>
                <p:nvPr/>
              </p:nvSpPr>
              <p:spPr>
                <a:xfrm>
                  <a:off x="8201040" y="478822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90" name="矩形 1089">
                  <a:extLst>
                    <a:ext uri="{FF2B5EF4-FFF2-40B4-BE49-F238E27FC236}">
                      <a16:creationId xmlns:a16="http://schemas.microsoft.com/office/drawing/2014/main" id="{1D8741DE-480D-A7D4-174F-72034BCAC829}"/>
                    </a:ext>
                  </a:extLst>
                </p:cNvPr>
                <p:cNvSpPr/>
                <p:nvPr/>
              </p:nvSpPr>
              <p:spPr>
                <a:xfrm>
                  <a:off x="8077415" y="52803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91" name="矩形 1090">
                  <a:extLst>
                    <a:ext uri="{FF2B5EF4-FFF2-40B4-BE49-F238E27FC236}">
                      <a16:creationId xmlns:a16="http://schemas.microsoft.com/office/drawing/2014/main" id="{F15105A2-D44C-FDD5-1AF9-260F2D3C0C0A}"/>
                    </a:ext>
                  </a:extLst>
                </p:cNvPr>
                <p:cNvSpPr/>
                <p:nvPr/>
              </p:nvSpPr>
              <p:spPr>
                <a:xfrm>
                  <a:off x="8200995" y="52803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92" name="矩形 1091">
                  <a:extLst>
                    <a:ext uri="{FF2B5EF4-FFF2-40B4-BE49-F238E27FC236}">
                      <a16:creationId xmlns:a16="http://schemas.microsoft.com/office/drawing/2014/main" id="{54EA9EC6-EFC5-67B6-84F7-0549E5371400}"/>
                    </a:ext>
                  </a:extLst>
                </p:cNvPr>
                <p:cNvSpPr/>
                <p:nvPr/>
              </p:nvSpPr>
              <p:spPr>
                <a:xfrm>
                  <a:off x="8077459" y="491180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93" name="矩形 1092">
                  <a:extLst>
                    <a:ext uri="{FF2B5EF4-FFF2-40B4-BE49-F238E27FC236}">
                      <a16:creationId xmlns:a16="http://schemas.microsoft.com/office/drawing/2014/main" id="{BDCB472B-9458-75F9-D5B4-6ADD2AE04C3C}"/>
                    </a:ext>
                  </a:extLst>
                </p:cNvPr>
                <p:cNvSpPr/>
                <p:nvPr/>
              </p:nvSpPr>
              <p:spPr>
                <a:xfrm>
                  <a:off x="8201040" y="49118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94" name="矩形 1093">
                  <a:extLst>
                    <a:ext uri="{FF2B5EF4-FFF2-40B4-BE49-F238E27FC236}">
                      <a16:creationId xmlns:a16="http://schemas.microsoft.com/office/drawing/2014/main" id="{30F91D97-DEF2-6684-E8EE-509DD88FBB59}"/>
                    </a:ext>
                  </a:extLst>
                </p:cNvPr>
                <p:cNvSpPr/>
                <p:nvPr/>
              </p:nvSpPr>
              <p:spPr>
                <a:xfrm>
                  <a:off x="8077415" y="54038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95" name="矩形 1094">
                  <a:extLst>
                    <a:ext uri="{FF2B5EF4-FFF2-40B4-BE49-F238E27FC236}">
                      <a16:creationId xmlns:a16="http://schemas.microsoft.com/office/drawing/2014/main" id="{7591B06D-8877-30A4-8118-A1BAF22712E2}"/>
                    </a:ext>
                  </a:extLst>
                </p:cNvPr>
                <p:cNvSpPr/>
                <p:nvPr/>
              </p:nvSpPr>
              <p:spPr>
                <a:xfrm>
                  <a:off x="8200995" y="54038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96" name="矩形 1095">
                  <a:extLst>
                    <a:ext uri="{FF2B5EF4-FFF2-40B4-BE49-F238E27FC236}">
                      <a16:creationId xmlns:a16="http://schemas.microsoft.com/office/drawing/2014/main" id="{0CE9BEF9-707A-A96E-727E-9ABAC01D1E90}"/>
                    </a:ext>
                  </a:extLst>
                </p:cNvPr>
                <p:cNvSpPr/>
                <p:nvPr/>
              </p:nvSpPr>
              <p:spPr>
                <a:xfrm>
                  <a:off x="8077459" y="503538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97" name="矩形 1096">
                  <a:extLst>
                    <a:ext uri="{FF2B5EF4-FFF2-40B4-BE49-F238E27FC236}">
                      <a16:creationId xmlns:a16="http://schemas.microsoft.com/office/drawing/2014/main" id="{2FEA625F-40E9-203E-3D67-25D872B3E91E}"/>
                    </a:ext>
                  </a:extLst>
                </p:cNvPr>
                <p:cNvSpPr/>
                <p:nvPr/>
              </p:nvSpPr>
              <p:spPr>
                <a:xfrm>
                  <a:off x="8201040" y="503538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98" name="矩形 1097">
                  <a:extLst>
                    <a:ext uri="{FF2B5EF4-FFF2-40B4-BE49-F238E27FC236}">
                      <a16:creationId xmlns:a16="http://schemas.microsoft.com/office/drawing/2014/main" id="{96759CE6-3013-4ACD-E6E6-309D9B930A1D}"/>
                    </a:ext>
                  </a:extLst>
                </p:cNvPr>
                <p:cNvSpPr/>
                <p:nvPr/>
              </p:nvSpPr>
              <p:spPr>
                <a:xfrm>
                  <a:off x="8077415" y="552747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99" name="矩形 1098">
                  <a:extLst>
                    <a:ext uri="{FF2B5EF4-FFF2-40B4-BE49-F238E27FC236}">
                      <a16:creationId xmlns:a16="http://schemas.microsoft.com/office/drawing/2014/main" id="{BFECE120-2195-C72E-2430-E4829F62720D}"/>
                    </a:ext>
                  </a:extLst>
                </p:cNvPr>
                <p:cNvSpPr/>
                <p:nvPr/>
              </p:nvSpPr>
              <p:spPr>
                <a:xfrm>
                  <a:off x="8200995" y="552746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00" name="矩形 1099">
                  <a:extLst>
                    <a:ext uri="{FF2B5EF4-FFF2-40B4-BE49-F238E27FC236}">
                      <a16:creationId xmlns:a16="http://schemas.microsoft.com/office/drawing/2014/main" id="{F88C27C6-50D7-B85E-DE73-6C31EDBA6B81}"/>
                    </a:ext>
                  </a:extLst>
                </p:cNvPr>
                <p:cNvSpPr/>
                <p:nvPr/>
              </p:nvSpPr>
              <p:spPr>
                <a:xfrm>
                  <a:off x="8324531" y="466464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01" name="矩形 1100">
                  <a:extLst>
                    <a:ext uri="{FF2B5EF4-FFF2-40B4-BE49-F238E27FC236}">
                      <a16:creationId xmlns:a16="http://schemas.microsoft.com/office/drawing/2014/main" id="{92748FDE-8F69-7B29-591E-22927903F3BB}"/>
                    </a:ext>
                  </a:extLst>
                </p:cNvPr>
                <p:cNvSpPr/>
                <p:nvPr/>
              </p:nvSpPr>
              <p:spPr>
                <a:xfrm>
                  <a:off x="8448112" y="466464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02" name="矩形 1101">
                  <a:extLst>
                    <a:ext uri="{FF2B5EF4-FFF2-40B4-BE49-F238E27FC236}">
                      <a16:creationId xmlns:a16="http://schemas.microsoft.com/office/drawing/2014/main" id="{4C796CC7-C4A2-84BC-461E-A12C16673BD6}"/>
                    </a:ext>
                  </a:extLst>
                </p:cNvPr>
                <p:cNvSpPr/>
                <p:nvPr/>
              </p:nvSpPr>
              <p:spPr>
                <a:xfrm>
                  <a:off x="8324487" y="515672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03" name="矩形 1102">
                  <a:extLst>
                    <a:ext uri="{FF2B5EF4-FFF2-40B4-BE49-F238E27FC236}">
                      <a16:creationId xmlns:a16="http://schemas.microsoft.com/office/drawing/2014/main" id="{680495ED-D9F1-1778-B7A1-7C62070000FA}"/>
                    </a:ext>
                  </a:extLst>
                </p:cNvPr>
                <p:cNvSpPr/>
                <p:nvPr/>
              </p:nvSpPr>
              <p:spPr>
                <a:xfrm>
                  <a:off x="8448067" y="51567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04" name="矩形 1103">
                  <a:extLst>
                    <a:ext uri="{FF2B5EF4-FFF2-40B4-BE49-F238E27FC236}">
                      <a16:creationId xmlns:a16="http://schemas.microsoft.com/office/drawing/2014/main" id="{BD798BFF-87FD-2C7C-4D3A-D59DD51AE93B}"/>
                    </a:ext>
                  </a:extLst>
                </p:cNvPr>
                <p:cNvSpPr/>
                <p:nvPr/>
              </p:nvSpPr>
              <p:spPr>
                <a:xfrm>
                  <a:off x="8324531" y="478822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06" name="矩形 1105">
                  <a:extLst>
                    <a:ext uri="{FF2B5EF4-FFF2-40B4-BE49-F238E27FC236}">
                      <a16:creationId xmlns:a16="http://schemas.microsoft.com/office/drawing/2014/main" id="{D0477BC5-DF71-B334-29ED-EB27D33C1BD8}"/>
                    </a:ext>
                  </a:extLst>
                </p:cNvPr>
                <p:cNvSpPr/>
                <p:nvPr/>
              </p:nvSpPr>
              <p:spPr>
                <a:xfrm>
                  <a:off x="8448112" y="47882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07" name="矩形 1106">
                  <a:extLst>
                    <a:ext uri="{FF2B5EF4-FFF2-40B4-BE49-F238E27FC236}">
                      <a16:creationId xmlns:a16="http://schemas.microsoft.com/office/drawing/2014/main" id="{0EDF8F49-E74A-0F2B-8074-1C86D6F6D3FE}"/>
                    </a:ext>
                  </a:extLst>
                </p:cNvPr>
                <p:cNvSpPr/>
                <p:nvPr/>
              </p:nvSpPr>
              <p:spPr>
                <a:xfrm>
                  <a:off x="8324487" y="528030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08" name="矩形 1107">
                  <a:extLst>
                    <a:ext uri="{FF2B5EF4-FFF2-40B4-BE49-F238E27FC236}">
                      <a16:creationId xmlns:a16="http://schemas.microsoft.com/office/drawing/2014/main" id="{B10580F2-0FD3-00AD-3CE6-309180BE09EE}"/>
                    </a:ext>
                  </a:extLst>
                </p:cNvPr>
                <p:cNvSpPr/>
                <p:nvPr/>
              </p:nvSpPr>
              <p:spPr>
                <a:xfrm>
                  <a:off x="8448067" y="528030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09" name="矩形 1108">
                  <a:extLst>
                    <a:ext uri="{FF2B5EF4-FFF2-40B4-BE49-F238E27FC236}">
                      <a16:creationId xmlns:a16="http://schemas.microsoft.com/office/drawing/2014/main" id="{38855F2C-D7D7-3510-1627-08C98ABD1993}"/>
                    </a:ext>
                  </a:extLst>
                </p:cNvPr>
                <p:cNvSpPr/>
                <p:nvPr/>
              </p:nvSpPr>
              <p:spPr>
                <a:xfrm>
                  <a:off x="8324531" y="49118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10" name="矩形 1109">
                  <a:extLst>
                    <a:ext uri="{FF2B5EF4-FFF2-40B4-BE49-F238E27FC236}">
                      <a16:creationId xmlns:a16="http://schemas.microsoft.com/office/drawing/2014/main" id="{B1E41B6D-0F75-5EFB-9AFC-8E3771094A95}"/>
                    </a:ext>
                  </a:extLst>
                </p:cNvPr>
                <p:cNvSpPr/>
                <p:nvPr/>
              </p:nvSpPr>
              <p:spPr>
                <a:xfrm>
                  <a:off x="8448112" y="491180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11" name="矩形 1110">
                  <a:extLst>
                    <a:ext uri="{FF2B5EF4-FFF2-40B4-BE49-F238E27FC236}">
                      <a16:creationId xmlns:a16="http://schemas.microsoft.com/office/drawing/2014/main" id="{C1538F88-6D94-4FCC-D361-28368628267F}"/>
                    </a:ext>
                  </a:extLst>
                </p:cNvPr>
                <p:cNvSpPr/>
                <p:nvPr/>
              </p:nvSpPr>
              <p:spPr>
                <a:xfrm>
                  <a:off x="8324487" y="54038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12" name="矩形 1111">
                  <a:extLst>
                    <a:ext uri="{FF2B5EF4-FFF2-40B4-BE49-F238E27FC236}">
                      <a16:creationId xmlns:a16="http://schemas.microsoft.com/office/drawing/2014/main" id="{F86A8122-DCF1-5054-8125-B63C9A1FD748}"/>
                    </a:ext>
                  </a:extLst>
                </p:cNvPr>
                <p:cNvSpPr/>
                <p:nvPr/>
              </p:nvSpPr>
              <p:spPr>
                <a:xfrm>
                  <a:off x="8448067" y="540388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13" name="矩形 1112">
                  <a:extLst>
                    <a:ext uri="{FF2B5EF4-FFF2-40B4-BE49-F238E27FC236}">
                      <a16:creationId xmlns:a16="http://schemas.microsoft.com/office/drawing/2014/main" id="{67E34049-4985-FF25-67C9-A392D4BB69E7}"/>
                    </a:ext>
                  </a:extLst>
                </p:cNvPr>
                <p:cNvSpPr/>
                <p:nvPr/>
              </p:nvSpPr>
              <p:spPr>
                <a:xfrm>
                  <a:off x="8324531" y="50353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14" name="矩形 1113">
                  <a:extLst>
                    <a:ext uri="{FF2B5EF4-FFF2-40B4-BE49-F238E27FC236}">
                      <a16:creationId xmlns:a16="http://schemas.microsoft.com/office/drawing/2014/main" id="{7539E372-3F67-783A-5981-A7626E1D5E45}"/>
                    </a:ext>
                  </a:extLst>
                </p:cNvPr>
                <p:cNvSpPr/>
                <p:nvPr/>
              </p:nvSpPr>
              <p:spPr>
                <a:xfrm>
                  <a:off x="8448112" y="50353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15" name="矩形 1114">
                  <a:extLst>
                    <a:ext uri="{FF2B5EF4-FFF2-40B4-BE49-F238E27FC236}">
                      <a16:creationId xmlns:a16="http://schemas.microsoft.com/office/drawing/2014/main" id="{7FF310A2-4407-3EC7-AAB8-76E3143E417F}"/>
                    </a:ext>
                  </a:extLst>
                </p:cNvPr>
                <p:cNvSpPr/>
                <p:nvPr/>
              </p:nvSpPr>
              <p:spPr>
                <a:xfrm>
                  <a:off x="8324487" y="552746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16" name="矩形 1115">
                  <a:extLst>
                    <a:ext uri="{FF2B5EF4-FFF2-40B4-BE49-F238E27FC236}">
                      <a16:creationId xmlns:a16="http://schemas.microsoft.com/office/drawing/2014/main" id="{7350D771-9DD6-2321-B093-91C9AD16223E}"/>
                    </a:ext>
                  </a:extLst>
                </p:cNvPr>
                <p:cNvSpPr/>
                <p:nvPr/>
              </p:nvSpPr>
              <p:spPr>
                <a:xfrm>
                  <a:off x="8448067" y="552746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17" name="矩形 1116">
                  <a:extLst>
                    <a:ext uri="{FF2B5EF4-FFF2-40B4-BE49-F238E27FC236}">
                      <a16:creationId xmlns:a16="http://schemas.microsoft.com/office/drawing/2014/main" id="{6C5205F1-A216-E06D-C57C-6872AE738A81}"/>
                    </a:ext>
                  </a:extLst>
                </p:cNvPr>
                <p:cNvSpPr/>
                <p:nvPr/>
              </p:nvSpPr>
              <p:spPr>
                <a:xfrm>
                  <a:off x="8571513" y="46646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18" name="矩形 1117">
                  <a:extLst>
                    <a:ext uri="{FF2B5EF4-FFF2-40B4-BE49-F238E27FC236}">
                      <a16:creationId xmlns:a16="http://schemas.microsoft.com/office/drawing/2014/main" id="{39ECEEE8-BD6F-4A4F-41AD-EA4FF963F55D}"/>
                    </a:ext>
                  </a:extLst>
                </p:cNvPr>
                <p:cNvSpPr/>
                <p:nvPr/>
              </p:nvSpPr>
              <p:spPr>
                <a:xfrm>
                  <a:off x="8695094" y="46646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19" name="矩形 1118">
                  <a:extLst>
                    <a:ext uri="{FF2B5EF4-FFF2-40B4-BE49-F238E27FC236}">
                      <a16:creationId xmlns:a16="http://schemas.microsoft.com/office/drawing/2014/main" id="{B4F7D84A-95B5-7CAA-970C-37231A790631}"/>
                    </a:ext>
                  </a:extLst>
                </p:cNvPr>
                <p:cNvSpPr/>
                <p:nvPr/>
              </p:nvSpPr>
              <p:spPr>
                <a:xfrm>
                  <a:off x="8571469" y="51567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20" name="矩形 1119">
                  <a:extLst>
                    <a:ext uri="{FF2B5EF4-FFF2-40B4-BE49-F238E27FC236}">
                      <a16:creationId xmlns:a16="http://schemas.microsoft.com/office/drawing/2014/main" id="{193A355D-3495-8DF6-2A7E-214B6F3D6A85}"/>
                    </a:ext>
                  </a:extLst>
                </p:cNvPr>
                <p:cNvSpPr/>
                <p:nvPr/>
              </p:nvSpPr>
              <p:spPr>
                <a:xfrm>
                  <a:off x="8695049" y="515672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21" name="矩形 1120">
                  <a:extLst>
                    <a:ext uri="{FF2B5EF4-FFF2-40B4-BE49-F238E27FC236}">
                      <a16:creationId xmlns:a16="http://schemas.microsoft.com/office/drawing/2014/main" id="{8FB6129B-C2AE-58C0-90C7-D77D4CAEB326}"/>
                    </a:ext>
                  </a:extLst>
                </p:cNvPr>
                <p:cNvSpPr/>
                <p:nvPr/>
              </p:nvSpPr>
              <p:spPr>
                <a:xfrm>
                  <a:off x="8571513" y="47882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22" name="矩形 1121">
                  <a:extLst>
                    <a:ext uri="{FF2B5EF4-FFF2-40B4-BE49-F238E27FC236}">
                      <a16:creationId xmlns:a16="http://schemas.microsoft.com/office/drawing/2014/main" id="{731B5271-1456-AAA7-5243-517A45C5B3D5}"/>
                    </a:ext>
                  </a:extLst>
                </p:cNvPr>
                <p:cNvSpPr/>
                <p:nvPr/>
              </p:nvSpPr>
              <p:spPr>
                <a:xfrm>
                  <a:off x="8695094" y="478822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23" name="矩形 1122">
                  <a:extLst>
                    <a:ext uri="{FF2B5EF4-FFF2-40B4-BE49-F238E27FC236}">
                      <a16:creationId xmlns:a16="http://schemas.microsoft.com/office/drawing/2014/main" id="{15C8E873-1314-6966-8D4B-F789DEDFD780}"/>
                    </a:ext>
                  </a:extLst>
                </p:cNvPr>
                <p:cNvSpPr/>
                <p:nvPr/>
              </p:nvSpPr>
              <p:spPr>
                <a:xfrm>
                  <a:off x="8571469" y="52803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24" name="矩形 1123">
                  <a:extLst>
                    <a:ext uri="{FF2B5EF4-FFF2-40B4-BE49-F238E27FC236}">
                      <a16:creationId xmlns:a16="http://schemas.microsoft.com/office/drawing/2014/main" id="{CB710A94-3795-4A25-9DAE-D6ADB0FFBCB7}"/>
                    </a:ext>
                  </a:extLst>
                </p:cNvPr>
                <p:cNvSpPr/>
                <p:nvPr/>
              </p:nvSpPr>
              <p:spPr>
                <a:xfrm>
                  <a:off x="8695049" y="52803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25" name="矩形 1124">
                  <a:extLst>
                    <a:ext uri="{FF2B5EF4-FFF2-40B4-BE49-F238E27FC236}">
                      <a16:creationId xmlns:a16="http://schemas.microsoft.com/office/drawing/2014/main" id="{5C8F12A3-7B9F-1AB6-EE4A-E247E9FE9D62}"/>
                    </a:ext>
                  </a:extLst>
                </p:cNvPr>
                <p:cNvSpPr/>
                <p:nvPr/>
              </p:nvSpPr>
              <p:spPr>
                <a:xfrm>
                  <a:off x="8571513" y="491180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26" name="矩形 1125">
                  <a:extLst>
                    <a:ext uri="{FF2B5EF4-FFF2-40B4-BE49-F238E27FC236}">
                      <a16:creationId xmlns:a16="http://schemas.microsoft.com/office/drawing/2014/main" id="{B666E7DE-9FFB-DB4D-9F3F-C2E195C001A9}"/>
                    </a:ext>
                  </a:extLst>
                </p:cNvPr>
                <p:cNvSpPr/>
                <p:nvPr/>
              </p:nvSpPr>
              <p:spPr>
                <a:xfrm>
                  <a:off x="8695094" y="49118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27" name="矩形 1126">
                  <a:extLst>
                    <a:ext uri="{FF2B5EF4-FFF2-40B4-BE49-F238E27FC236}">
                      <a16:creationId xmlns:a16="http://schemas.microsoft.com/office/drawing/2014/main" id="{725BD2E2-0939-D01D-F612-4AFD8B0F2FC0}"/>
                    </a:ext>
                  </a:extLst>
                </p:cNvPr>
                <p:cNvSpPr/>
                <p:nvPr/>
              </p:nvSpPr>
              <p:spPr>
                <a:xfrm>
                  <a:off x="8571469" y="54038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28" name="矩形 1127">
                  <a:extLst>
                    <a:ext uri="{FF2B5EF4-FFF2-40B4-BE49-F238E27FC236}">
                      <a16:creationId xmlns:a16="http://schemas.microsoft.com/office/drawing/2014/main" id="{892084B3-48D3-B84F-E894-5CA7096F9F66}"/>
                    </a:ext>
                  </a:extLst>
                </p:cNvPr>
                <p:cNvSpPr/>
                <p:nvPr/>
              </p:nvSpPr>
              <p:spPr>
                <a:xfrm>
                  <a:off x="8695049" y="54038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29" name="矩形 1128">
                  <a:extLst>
                    <a:ext uri="{FF2B5EF4-FFF2-40B4-BE49-F238E27FC236}">
                      <a16:creationId xmlns:a16="http://schemas.microsoft.com/office/drawing/2014/main" id="{561A06CD-8A63-DC79-CCFA-64B902021F16}"/>
                    </a:ext>
                  </a:extLst>
                </p:cNvPr>
                <p:cNvSpPr/>
                <p:nvPr/>
              </p:nvSpPr>
              <p:spPr>
                <a:xfrm>
                  <a:off x="8571513" y="503538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30" name="矩形 1129">
                  <a:extLst>
                    <a:ext uri="{FF2B5EF4-FFF2-40B4-BE49-F238E27FC236}">
                      <a16:creationId xmlns:a16="http://schemas.microsoft.com/office/drawing/2014/main" id="{82529B95-6AB3-EAA4-5659-B156FF3803AE}"/>
                    </a:ext>
                  </a:extLst>
                </p:cNvPr>
                <p:cNvSpPr/>
                <p:nvPr/>
              </p:nvSpPr>
              <p:spPr>
                <a:xfrm>
                  <a:off x="8695094" y="503538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31" name="矩形 1130">
                  <a:extLst>
                    <a:ext uri="{FF2B5EF4-FFF2-40B4-BE49-F238E27FC236}">
                      <a16:creationId xmlns:a16="http://schemas.microsoft.com/office/drawing/2014/main" id="{CB0B820E-501F-FCB1-7D00-9DD5ABFA6332}"/>
                    </a:ext>
                  </a:extLst>
                </p:cNvPr>
                <p:cNvSpPr/>
                <p:nvPr/>
              </p:nvSpPr>
              <p:spPr>
                <a:xfrm>
                  <a:off x="8571469" y="552747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32" name="矩形 1131">
                  <a:extLst>
                    <a:ext uri="{FF2B5EF4-FFF2-40B4-BE49-F238E27FC236}">
                      <a16:creationId xmlns:a16="http://schemas.microsoft.com/office/drawing/2014/main" id="{FF9E0ADF-8C68-899D-98A7-5951DF9B223B}"/>
                    </a:ext>
                  </a:extLst>
                </p:cNvPr>
                <p:cNvSpPr/>
                <p:nvPr/>
              </p:nvSpPr>
              <p:spPr>
                <a:xfrm>
                  <a:off x="8695049" y="552746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33" name="矩形 1132">
                  <a:extLst>
                    <a:ext uri="{FF2B5EF4-FFF2-40B4-BE49-F238E27FC236}">
                      <a16:creationId xmlns:a16="http://schemas.microsoft.com/office/drawing/2014/main" id="{96FBD061-9463-FF71-C128-AE24A70DEBC8}"/>
                    </a:ext>
                  </a:extLst>
                </p:cNvPr>
                <p:cNvSpPr/>
                <p:nvPr/>
              </p:nvSpPr>
              <p:spPr>
                <a:xfrm>
                  <a:off x="8818585" y="466464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34" name="矩形 1133">
                  <a:extLst>
                    <a:ext uri="{FF2B5EF4-FFF2-40B4-BE49-F238E27FC236}">
                      <a16:creationId xmlns:a16="http://schemas.microsoft.com/office/drawing/2014/main" id="{FF04DF2E-D02A-9E66-B5C3-6692F3078C10}"/>
                    </a:ext>
                  </a:extLst>
                </p:cNvPr>
                <p:cNvSpPr/>
                <p:nvPr/>
              </p:nvSpPr>
              <p:spPr>
                <a:xfrm>
                  <a:off x="8942166" y="466464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35" name="矩形 1134">
                  <a:extLst>
                    <a:ext uri="{FF2B5EF4-FFF2-40B4-BE49-F238E27FC236}">
                      <a16:creationId xmlns:a16="http://schemas.microsoft.com/office/drawing/2014/main" id="{D5259C6F-B9DB-E415-29DE-BD96454465D1}"/>
                    </a:ext>
                  </a:extLst>
                </p:cNvPr>
                <p:cNvSpPr/>
                <p:nvPr/>
              </p:nvSpPr>
              <p:spPr>
                <a:xfrm>
                  <a:off x="8818541" y="515672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36" name="矩形 1135">
                  <a:extLst>
                    <a:ext uri="{FF2B5EF4-FFF2-40B4-BE49-F238E27FC236}">
                      <a16:creationId xmlns:a16="http://schemas.microsoft.com/office/drawing/2014/main" id="{95E80391-8E41-8D9A-5F25-DD43FD9D2E86}"/>
                    </a:ext>
                  </a:extLst>
                </p:cNvPr>
                <p:cNvSpPr/>
                <p:nvPr/>
              </p:nvSpPr>
              <p:spPr>
                <a:xfrm>
                  <a:off x="8942121" y="51567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37" name="矩形 1136">
                  <a:extLst>
                    <a:ext uri="{FF2B5EF4-FFF2-40B4-BE49-F238E27FC236}">
                      <a16:creationId xmlns:a16="http://schemas.microsoft.com/office/drawing/2014/main" id="{F65EF882-E50E-97D4-F680-4236BE18C1E5}"/>
                    </a:ext>
                  </a:extLst>
                </p:cNvPr>
                <p:cNvSpPr/>
                <p:nvPr/>
              </p:nvSpPr>
              <p:spPr>
                <a:xfrm>
                  <a:off x="8818585" y="478822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38" name="矩形 1137">
                  <a:extLst>
                    <a:ext uri="{FF2B5EF4-FFF2-40B4-BE49-F238E27FC236}">
                      <a16:creationId xmlns:a16="http://schemas.microsoft.com/office/drawing/2014/main" id="{E2BCCC5F-592D-AC45-D190-4C356A6148D5}"/>
                    </a:ext>
                  </a:extLst>
                </p:cNvPr>
                <p:cNvSpPr/>
                <p:nvPr/>
              </p:nvSpPr>
              <p:spPr>
                <a:xfrm>
                  <a:off x="8942166" y="47882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39" name="矩形 1138">
                  <a:extLst>
                    <a:ext uri="{FF2B5EF4-FFF2-40B4-BE49-F238E27FC236}">
                      <a16:creationId xmlns:a16="http://schemas.microsoft.com/office/drawing/2014/main" id="{A92129D0-4372-AD7F-3D18-0A87CE1562ED}"/>
                    </a:ext>
                  </a:extLst>
                </p:cNvPr>
                <p:cNvSpPr/>
                <p:nvPr/>
              </p:nvSpPr>
              <p:spPr>
                <a:xfrm>
                  <a:off x="8818541" y="528030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40" name="矩形 1139">
                  <a:extLst>
                    <a:ext uri="{FF2B5EF4-FFF2-40B4-BE49-F238E27FC236}">
                      <a16:creationId xmlns:a16="http://schemas.microsoft.com/office/drawing/2014/main" id="{F28229AA-58A9-1D0A-6960-F01BA00C1A6F}"/>
                    </a:ext>
                  </a:extLst>
                </p:cNvPr>
                <p:cNvSpPr/>
                <p:nvPr/>
              </p:nvSpPr>
              <p:spPr>
                <a:xfrm>
                  <a:off x="8942121" y="528030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41" name="矩形 1140">
                  <a:extLst>
                    <a:ext uri="{FF2B5EF4-FFF2-40B4-BE49-F238E27FC236}">
                      <a16:creationId xmlns:a16="http://schemas.microsoft.com/office/drawing/2014/main" id="{80E8E5C2-9CE5-8851-95BF-EBE2A9D2DD4A}"/>
                    </a:ext>
                  </a:extLst>
                </p:cNvPr>
                <p:cNvSpPr/>
                <p:nvPr/>
              </p:nvSpPr>
              <p:spPr>
                <a:xfrm>
                  <a:off x="8818585" y="49118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42" name="矩形 1141">
                  <a:extLst>
                    <a:ext uri="{FF2B5EF4-FFF2-40B4-BE49-F238E27FC236}">
                      <a16:creationId xmlns:a16="http://schemas.microsoft.com/office/drawing/2014/main" id="{34C07DD7-B422-2E30-A1DC-9872F8C1505E}"/>
                    </a:ext>
                  </a:extLst>
                </p:cNvPr>
                <p:cNvSpPr/>
                <p:nvPr/>
              </p:nvSpPr>
              <p:spPr>
                <a:xfrm>
                  <a:off x="8942166" y="491180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43" name="矩形 1142">
                  <a:extLst>
                    <a:ext uri="{FF2B5EF4-FFF2-40B4-BE49-F238E27FC236}">
                      <a16:creationId xmlns:a16="http://schemas.microsoft.com/office/drawing/2014/main" id="{89FBA5BA-C600-5F3F-DE0D-D5DCC296E24D}"/>
                    </a:ext>
                  </a:extLst>
                </p:cNvPr>
                <p:cNvSpPr/>
                <p:nvPr/>
              </p:nvSpPr>
              <p:spPr>
                <a:xfrm>
                  <a:off x="8818541" y="54038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44" name="矩形 1143">
                  <a:extLst>
                    <a:ext uri="{FF2B5EF4-FFF2-40B4-BE49-F238E27FC236}">
                      <a16:creationId xmlns:a16="http://schemas.microsoft.com/office/drawing/2014/main" id="{2DD90966-A45E-C022-BA24-6684D977F6C7}"/>
                    </a:ext>
                  </a:extLst>
                </p:cNvPr>
                <p:cNvSpPr/>
                <p:nvPr/>
              </p:nvSpPr>
              <p:spPr>
                <a:xfrm>
                  <a:off x="8942121" y="540388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45" name="矩形 1144">
                  <a:extLst>
                    <a:ext uri="{FF2B5EF4-FFF2-40B4-BE49-F238E27FC236}">
                      <a16:creationId xmlns:a16="http://schemas.microsoft.com/office/drawing/2014/main" id="{73EB997A-B3D3-5B9E-DADC-80A81760A79C}"/>
                    </a:ext>
                  </a:extLst>
                </p:cNvPr>
                <p:cNvSpPr/>
                <p:nvPr/>
              </p:nvSpPr>
              <p:spPr>
                <a:xfrm>
                  <a:off x="8818585" y="50353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46" name="矩形 1145">
                  <a:extLst>
                    <a:ext uri="{FF2B5EF4-FFF2-40B4-BE49-F238E27FC236}">
                      <a16:creationId xmlns:a16="http://schemas.microsoft.com/office/drawing/2014/main" id="{E6F94D8C-8E17-FC56-B8DD-A468FC6FEC27}"/>
                    </a:ext>
                  </a:extLst>
                </p:cNvPr>
                <p:cNvSpPr/>
                <p:nvPr/>
              </p:nvSpPr>
              <p:spPr>
                <a:xfrm>
                  <a:off x="8942166" y="50353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47" name="矩形 1146">
                  <a:extLst>
                    <a:ext uri="{FF2B5EF4-FFF2-40B4-BE49-F238E27FC236}">
                      <a16:creationId xmlns:a16="http://schemas.microsoft.com/office/drawing/2014/main" id="{65E21A7F-1B68-06CC-DCBD-0F7FD8033EA8}"/>
                    </a:ext>
                  </a:extLst>
                </p:cNvPr>
                <p:cNvSpPr/>
                <p:nvPr/>
              </p:nvSpPr>
              <p:spPr>
                <a:xfrm>
                  <a:off x="8818541" y="552746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48" name="矩形 1147">
                  <a:extLst>
                    <a:ext uri="{FF2B5EF4-FFF2-40B4-BE49-F238E27FC236}">
                      <a16:creationId xmlns:a16="http://schemas.microsoft.com/office/drawing/2014/main" id="{EBE4ABDC-EA6B-8B81-1771-42D556DFDE57}"/>
                    </a:ext>
                  </a:extLst>
                </p:cNvPr>
                <p:cNvSpPr/>
                <p:nvPr/>
              </p:nvSpPr>
              <p:spPr>
                <a:xfrm>
                  <a:off x="8942121" y="552746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818" name="组合 817">
                <a:extLst>
                  <a:ext uri="{FF2B5EF4-FFF2-40B4-BE49-F238E27FC236}">
                    <a16:creationId xmlns:a16="http://schemas.microsoft.com/office/drawing/2014/main" id="{96E95E01-D397-B3B1-4363-AD06ADB15CF5}"/>
                  </a:ext>
                </a:extLst>
              </p:cNvPr>
              <p:cNvGrpSpPr/>
              <p:nvPr/>
            </p:nvGrpSpPr>
            <p:grpSpPr>
              <a:xfrm>
                <a:off x="6813499" y="5525492"/>
                <a:ext cx="988332" cy="986407"/>
                <a:chOff x="6539691" y="3898439"/>
                <a:chExt cx="988332" cy="986407"/>
              </a:xfrm>
              <a:solidFill>
                <a:srgbClr val="FBE5D6">
                  <a:alpha val="29804"/>
                </a:srgbClr>
              </a:solidFill>
            </p:grpSpPr>
            <p:sp>
              <p:nvSpPr>
                <p:cNvPr id="823" name="矩形 822">
                  <a:extLst>
                    <a:ext uri="{FF2B5EF4-FFF2-40B4-BE49-F238E27FC236}">
                      <a16:creationId xmlns:a16="http://schemas.microsoft.com/office/drawing/2014/main" id="{6913B479-A464-5E0B-F13C-EDD099F77814}"/>
                    </a:ext>
                  </a:extLst>
                </p:cNvPr>
                <p:cNvSpPr/>
                <p:nvPr/>
              </p:nvSpPr>
              <p:spPr>
                <a:xfrm>
                  <a:off x="6539735" y="3898440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24" name="矩形 823">
                  <a:extLst>
                    <a:ext uri="{FF2B5EF4-FFF2-40B4-BE49-F238E27FC236}">
                      <a16:creationId xmlns:a16="http://schemas.microsoft.com/office/drawing/2014/main" id="{4223F669-244B-C35E-F60D-959EA9D9D038}"/>
                    </a:ext>
                  </a:extLst>
                </p:cNvPr>
                <p:cNvSpPr/>
                <p:nvPr/>
              </p:nvSpPr>
              <p:spPr>
                <a:xfrm>
                  <a:off x="6663316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25" name="矩形 824">
                  <a:extLst>
                    <a:ext uri="{FF2B5EF4-FFF2-40B4-BE49-F238E27FC236}">
                      <a16:creationId xmlns:a16="http://schemas.microsoft.com/office/drawing/2014/main" id="{4CC4EF8A-75C9-A8C8-FF33-F46A85133941}"/>
                    </a:ext>
                  </a:extLst>
                </p:cNvPr>
                <p:cNvSpPr/>
                <p:nvPr/>
              </p:nvSpPr>
              <p:spPr>
                <a:xfrm>
                  <a:off x="6539691" y="43905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26" name="矩形 825">
                  <a:extLst>
                    <a:ext uri="{FF2B5EF4-FFF2-40B4-BE49-F238E27FC236}">
                      <a16:creationId xmlns:a16="http://schemas.microsoft.com/office/drawing/2014/main" id="{56CA5A71-FE37-F22B-BFDD-B068C1140F81}"/>
                    </a:ext>
                  </a:extLst>
                </p:cNvPr>
                <p:cNvSpPr/>
                <p:nvPr/>
              </p:nvSpPr>
              <p:spPr>
                <a:xfrm>
                  <a:off x="6663271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29" name="矩形 828">
                  <a:extLst>
                    <a:ext uri="{FF2B5EF4-FFF2-40B4-BE49-F238E27FC236}">
                      <a16:creationId xmlns:a16="http://schemas.microsoft.com/office/drawing/2014/main" id="{B9D105F1-B20C-88BC-706F-FA8C25E4BBCF}"/>
                    </a:ext>
                  </a:extLst>
                </p:cNvPr>
                <p:cNvSpPr/>
                <p:nvPr/>
              </p:nvSpPr>
              <p:spPr>
                <a:xfrm>
                  <a:off x="6539735" y="40220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30" name="矩形 829">
                  <a:extLst>
                    <a:ext uri="{FF2B5EF4-FFF2-40B4-BE49-F238E27FC236}">
                      <a16:creationId xmlns:a16="http://schemas.microsoft.com/office/drawing/2014/main" id="{1715C663-D2E6-689C-D28D-536C4EA4EE46}"/>
                    </a:ext>
                  </a:extLst>
                </p:cNvPr>
                <p:cNvSpPr/>
                <p:nvPr/>
              </p:nvSpPr>
              <p:spPr>
                <a:xfrm>
                  <a:off x="6663316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60" name="矩形 959">
                  <a:extLst>
                    <a:ext uri="{FF2B5EF4-FFF2-40B4-BE49-F238E27FC236}">
                      <a16:creationId xmlns:a16="http://schemas.microsoft.com/office/drawing/2014/main" id="{360872B4-0DBF-07A4-E3CD-273847364475}"/>
                    </a:ext>
                  </a:extLst>
                </p:cNvPr>
                <p:cNvSpPr/>
                <p:nvPr/>
              </p:nvSpPr>
              <p:spPr>
                <a:xfrm>
                  <a:off x="6539691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61" name="矩形 960">
                  <a:extLst>
                    <a:ext uri="{FF2B5EF4-FFF2-40B4-BE49-F238E27FC236}">
                      <a16:creationId xmlns:a16="http://schemas.microsoft.com/office/drawing/2014/main" id="{34A4810D-A608-3A9B-2838-F19658BBDD2A}"/>
                    </a:ext>
                  </a:extLst>
                </p:cNvPr>
                <p:cNvSpPr/>
                <p:nvPr/>
              </p:nvSpPr>
              <p:spPr>
                <a:xfrm>
                  <a:off x="6663271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62" name="矩形 961">
                  <a:extLst>
                    <a:ext uri="{FF2B5EF4-FFF2-40B4-BE49-F238E27FC236}">
                      <a16:creationId xmlns:a16="http://schemas.microsoft.com/office/drawing/2014/main" id="{98EE77C8-B716-194E-54D7-8124A45D99B8}"/>
                    </a:ext>
                  </a:extLst>
                </p:cNvPr>
                <p:cNvSpPr/>
                <p:nvPr/>
              </p:nvSpPr>
              <p:spPr>
                <a:xfrm>
                  <a:off x="6539735" y="41456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63" name="矩形 962">
                  <a:extLst>
                    <a:ext uri="{FF2B5EF4-FFF2-40B4-BE49-F238E27FC236}">
                      <a16:creationId xmlns:a16="http://schemas.microsoft.com/office/drawing/2014/main" id="{BADB2DCE-3F71-9F05-D8FE-15D4BB21ED37}"/>
                    </a:ext>
                  </a:extLst>
                </p:cNvPr>
                <p:cNvSpPr/>
                <p:nvPr/>
              </p:nvSpPr>
              <p:spPr>
                <a:xfrm>
                  <a:off x="6663316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64" name="矩形 963">
                  <a:extLst>
                    <a:ext uri="{FF2B5EF4-FFF2-40B4-BE49-F238E27FC236}">
                      <a16:creationId xmlns:a16="http://schemas.microsoft.com/office/drawing/2014/main" id="{65F97351-9DFA-21D9-4E31-B32D18A4C0BD}"/>
                    </a:ext>
                  </a:extLst>
                </p:cNvPr>
                <p:cNvSpPr/>
                <p:nvPr/>
              </p:nvSpPr>
              <p:spPr>
                <a:xfrm>
                  <a:off x="6539691" y="46376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65" name="矩形 964">
                  <a:extLst>
                    <a:ext uri="{FF2B5EF4-FFF2-40B4-BE49-F238E27FC236}">
                      <a16:creationId xmlns:a16="http://schemas.microsoft.com/office/drawing/2014/main" id="{FBA4F148-56CF-2E5A-8B5E-23D4A1BE7D41}"/>
                    </a:ext>
                  </a:extLst>
                </p:cNvPr>
                <p:cNvSpPr/>
                <p:nvPr/>
              </p:nvSpPr>
              <p:spPr>
                <a:xfrm>
                  <a:off x="6663271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66" name="矩形 965">
                  <a:extLst>
                    <a:ext uri="{FF2B5EF4-FFF2-40B4-BE49-F238E27FC236}">
                      <a16:creationId xmlns:a16="http://schemas.microsoft.com/office/drawing/2014/main" id="{687B61F4-B774-2103-DFD3-398944AA3630}"/>
                    </a:ext>
                  </a:extLst>
                </p:cNvPr>
                <p:cNvSpPr/>
                <p:nvPr/>
              </p:nvSpPr>
              <p:spPr>
                <a:xfrm>
                  <a:off x="6539735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68" name="矩形 967">
                  <a:extLst>
                    <a:ext uri="{FF2B5EF4-FFF2-40B4-BE49-F238E27FC236}">
                      <a16:creationId xmlns:a16="http://schemas.microsoft.com/office/drawing/2014/main" id="{78A3BE80-9498-11CC-4ECC-B2D4A9923479}"/>
                    </a:ext>
                  </a:extLst>
                </p:cNvPr>
                <p:cNvSpPr/>
                <p:nvPr/>
              </p:nvSpPr>
              <p:spPr>
                <a:xfrm>
                  <a:off x="6663316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70" name="矩形 969">
                  <a:extLst>
                    <a:ext uri="{FF2B5EF4-FFF2-40B4-BE49-F238E27FC236}">
                      <a16:creationId xmlns:a16="http://schemas.microsoft.com/office/drawing/2014/main" id="{7A70B718-3F90-ECB7-CA46-BA41679F8E79}"/>
                    </a:ext>
                  </a:extLst>
                </p:cNvPr>
                <p:cNvSpPr/>
                <p:nvPr/>
              </p:nvSpPr>
              <p:spPr>
                <a:xfrm>
                  <a:off x="6539691" y="47612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71" name="矩形 970">
                  <a:extLst>
                    <a:ext uri="{FF2B5EF4-FFF2-40B4-BE49-F238E27FC236}">
                      <a16:creationId xmlns:a16="http://schemas.microsoft.com/office/drawing/2014/main" id="{76531A46-E0EC-1717-1B2D-7798D6E1FC1E}"/>
                    </a:ext>
                  </a:extLst>
                </p:cNvPr>
                <p:cNvSpPr/>
                <p:nvPr/>
              </p:nvSpPr>
              <p:spPr>
                <a:xfrm>
                  <a:off x="6663271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72" name="矩形 971">
                  <a:extLst>
                    <a:ext uri="{FF2B5EF4-FFF2-40B4-BE49-F238E27FC236}">
                      <a16:creationId xmlns:a16="http://schemas.microsoft.com/office/drawing/2014/main" id="{1137F8B5-EAA7-26A9-0FDC-69D5CAE6FB9A}"/>
                    </a:ext>
                  </a:extLst>
                </p:cNvPr>
                <p:cNvSpPr/>
                <p:nvPr/>
              </p:nvSpPr>
              <p:spPr>
                <a:xfrm>
                  <a:off x="6786807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73" name="矩形 972">
                  <a:extLst>
                    <a:ext uri="{FF2B5EF4-FFF2-40B4-BE49-F238E27FC236}">
                      <a16:creationId xmlns:a16="http://schemas.microsoft.com/office/drawing/2014/main" id="{E37A242E-01D5-E9F8-8702-A90E5C9883D8}"/>
                    </a:ext>
                  </a:extLst>
                </p:cNvPr>
                <p:cNvSpPr/>
                <p:nvPr/>
              </p:nvSpPr>
              <p:spPr>
                <a:xfrm>
                  <a:off x="6910388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74" name="矩形 973">
                  <a:extLst>
                    <a:ext uri="{FF2B5EF4-FFF2-40B4-BE49-F238E27FC236}">
                      <a16:creationId xmlns:a16="http://schemas.microsoft.com/office/drawing/2014/main" id="{48F4EE9C-91A9-1652-27E7-C680BBA1B6DD}"/>
                    </a:ext>
                  </a:extLst>
                </p:cNvPr>
                <p:cNvSpPr/>
                <p:nvPr/>
              </p:nvSpPr>
              <p:spPr>
                <a:xfrm>
                  <a:off x="6786763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75" name="矩形 974">
                  <a:extLst>
                    <a:ext uri="{FF2B5EF4-FFF2-40B4-BE49-F238E27FC236}">
                      <a16:creationId xmlns:a16="http://schemas.microsoft.com/office/drawing/2014/main" id="{CDD53417-BA13-5F1C-1BFC-E99E40977991}"/>
                    </a:ext>
                  </a:extLst>
                </p:cNvPr>
                <p:cNvSpPr/>
                <p:nvPr/>
              </p:nvSpPr>
              <p:spPr>
                <a:xfrm>
                  <a:off x="6910343" y="43905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76" name="矩形 975">
                  <a:extLst>
                    <a:ext uri="{FF2B5EF4-FFF2-40B4-BE49-F238E27FC236}">
                      <a16:creationId xmlns:a16="http://schemas.microsoft.com/office/drawing/2014/main" id="{F9156571-5CDD-D9D8-4F12-90275998C113}"/>
                    </a:ext>
                  </a:extLst>
                </p:cNvPr>
                <p:cNvSpPr/>
                <p:nvPr/>
              </p:nvSpPr>
              <p:spPr>
                <a:xfrm>
                  <a:off x="6786807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77" name="矩形 976">
                  <a:extLst>
                    <a:ext uri="{FF2B5EF4-FFF2-40B4-BE49-F238E27FC236}">
                      <a16:creationId xmlns:a16="http://schemas.microsoft.com/office/drawing/2014/main" id="{41A54C4C-FBF3-AD00-A6B8-FBB72EDB9AED}"/>
                    </a:ext>
                  </a:extLst>
                </p:cNvPr>
                <p:cNvSpPr/>
                <p:nvPr/>
              </p:nvSpPr>
              <p:spPr>
                <a:xfrm>
                  <a:off x="6910388" y="40220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78" name="矩形 977">
                  <a:extLst>
                    <a:ext uri="{FF2B5EF4-FFF2-40B4-BE49-F238E27FC236}">
                      <a16:creationId xmlns:a16="http://schemas.microsoft.com/office/drawing/2014/main" id="{86A7A273-FC8A-3267-0290-A30C77B07E06}"/>
                    </a:ext>
                  </a:extLst>
                </p:cNvPr>
                <p:cNvSpPr/>
                <p:nvPr/>
              </p:nvSpPr>
              <p:spPr>
                <a:xfrm>
                  <a:off x="6786763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79" name="矩形 978">
                  <a:extLst>
                    <a:ext uri="{FF2B5EF4-FFF2-40B4-BE49-F238E27FC236}">
                      <a16:creationId xmlns:a16="http://schemas.microsoft.com/office/drawing/2014/main" id="{7E39EF57-BF5E-9F1A-EDF3-D2CFC597DE0C}"/>
                    </a:ext>
                  </a:extLst>
                </p:cNvPr>
                <p:cNvSpPr/>
                <p:nvPr/>
              </p:nvSpPr>
              <p:spPr>
                <a:xfrm>
                  <a:off x="6910343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80" name="矩形 979">
                  <a:extLst>
                    <a:ext uri="{FF2B5EF4-FFF2-40B4-BE49-F238E27FC236}">
                      <a16:creationId xmlns:a16="http://schemas.microsoft.com/office/drawing/2014/main" id="{4940D073-0778-4562-ED52-71646D02D410}"/>
                    </a:ext>
                  </a:extLst>
                </p:cNvPr>
                <p:cNvSpPr/>
                <p:nvPr/>
              </p:nvSpPr>
              <p:spPr>
                <a:xfrm>
                  <a:off x="6786807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81" name="矩形 980">
                  <a:extLst>
                    <a:ext uri="{FF2B5EF4-FFF2-40B4-BE49-F238E27FC236}">
                      <a16:creationId xmlns:a16="http://schemas.microsoft.com/office/drawing/2014/main" id="{D91A837B-8042-2DE4-B205-335174B0E429}"/>
                    </a:ext>
                  </a:extLst>
                </p:cNvPr>
                <p:cNvSpPr/>
                <p:nvPr/>
              </p:nvSpPr>
              <p:spPr>
                <a:xfrm>
                  <a:off x="6910388" y="41456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82" name="矩形 981">
                  <a:extLst>
                    <a:ext uri="{FF2B5EF4-FFF2-40B4-BE49-F238E27FC236}">
                      <a16:creationId xmlns:a16="http://schemas.microsoft.com/office/drawing/2014/main" id="{087A46E0-2FA8-234B-331B-D5DDCBA6B470}"/>
                    </a:ext>
                  </a:extLst>
                </p:cNvPr>
                <p:cNvSpPr/>
                <p:nvPr/>
              </p:nvSpPr>
              <p:spPr>
                <a:xfrm>
                  <a:off x="6786763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83" name="矩形 982">
                  <a:extLst>
                    <a:ext uri="{FF2B5EF4-FFF2-40B4-BE49-F238E27FC236}">
                      <a16:creationId xmlns:a16="http://schemas.microsoft.com/office/drawing/2014/main" id="{E6EA9438-F526-C9E0-354F-DC47C7B5D3FF}"/>
                    </a:ext>
                  </a:extLst>
                </p:cNvPr>
                <p:cNvSpPr/>
                <p:nvPr/>
              </p:nvSpPr>
              <p:spPr>
                <a:xfrm>
                  <a:off x="6910343" y="46376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84" name="矩形 983">
                  <a:extLst>
                    <a:ext uri="{FF2B5EF4-FFF2-40B4-BE49-F238E27FC236}">
                      <a16:creationId xmlns:a16="http://schemas.microsoft.com/office/drawing/2014/main" id="{5CBF803C-D52C-6D0C-B720-75C1A61B010E}"/>
                    </a:ext>
                  </a:extLst>
                </p:cNvPr>
                <p:cNvSpPr/>
                <p:nvPr/>
              </p:nvSpPr>
              <p:spPr>
                <a:xfrm>
                  <a:off x="6786807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85" name="矩形 984">
                  <a:extLst>
                    <a:ext uri="{FF2B5EF4-FFF2-40B4-BE49-F238E27FC236}">
                      <a16:creationId xmlns:a16="http://schemas.microsoft.com/office/drawing/2014/main" id="{04FA5116-CEC4-D4C3-5BBC-5B1831C5BE30}"/>
                    </a:ext>
                  </a:extLst>
                </p:cNvPr>
                <p:cNvSpPr/>
                <p:nvPr/>
              </p:nvSpPr>
              <p:spPr>
                <a:xfrm>
                  <a:off x="6910388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86" name="矩形 985">
                  <a:extLst>
                    <a:ext uri="{FF2B5EF4-FFF2-40B4-BE49-F238E27FC236}">
                      <a16:creationId xmlns:a16="http://schemas.microsoft.com/office/drawing/2014/main" id="{D161311E-A9C6-9AF1-64BD-6CA793E3B5C0}"/>
                    </a:ext>
                  </a:extLst>
                </p:cNvPr>
                <p:cNvSpPr/>
                <p:nvPr/>
              </p:nvSpPr>
              <p:spPr>
                <a:xfrm>
                  <a:off x="6786763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87" name="矩形 986">
                  <a:extLst>
                    <a:ext uri="{FF2B5EF4-FFF2-40B4-BE49-F238E27FC236}">
                      <a16:creationId xmlns:a16="http://schemas.microsoft.com/office/drawing/2014/main" id="{E45BD008-5316-5C86-F0B9-47F56AD15C80}"/>
                    </a:ext>
                  </a:extLst>
                </p:cNvPr>
                <p:cNvSpPr/>
                <p:nvPr/>
              </p:nvSpPr>
              <p:spPr>
                <a:xfrm>
                  <a:off x="6910343" y="47612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88" name="矩形 987">
                  <a:extLst>
                    <a:ext uri="{FF2B5EF4-FFF2-40B4-BE49-F238E27FC236}">
                      <a16:creationId xmlns:a16="http://schemas.microsoft.com/office/drawing/2014/main" id="{F9E00104-6BDA-4FEF-A936-BBD392D6CE6E}"/>
                    </a:ext>
                  </a:extLst>
                </p:cNvPr>
                <p:cNvSpPr/>
                <p:nvPr/>
              </p:nvSpPr>
              <p:spPr>
                <a:xfrm>
                  <a:off x="7033789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89" name="矩形 988">
                  <a:extLst>
                    <a:ext uri="{FF2B5EF4-FFF2-40B4-BE49-F238E27FC236}">
                      <a16:creationId xmlns:a16="http://schemas.microsoft.com/office/drawing/2014/main" id="{4DAC30D2-3B65-ACF9-DDAE-AC0BBB6BC633}"/>
                    </a:ext>
                  </a:extLst>
                </p:cNvPr>
                <p:cNvSpPr/>
                <p:nvPr/>
              </p:nvSpPr>
              <p:spPr>
                <a:xfrm>
                  <a:off x="7157370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90" name="矩形 989">
                  <a:extLst>
                    <a:ext uri="{FF2B5EF4-FFF2-40B4-BE49-F238E27FC236}">
                      <a16:creationId xmlns:a16="http://schemas.microsoft.com/office/drawing/2014/main" id="{65A0D2BD-25F8-78AD-727C-487221D68D77}"/>
                    </a:ext>
                  </a:extLst>
                </p:cNvPr>
                <p:cNvSpPr/>
                <p:nvPr/>
              </p:nvSpPr>
              <p:spPr>
                <a:xfrm>
                  <a:off x="7033745" y="43905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91" name="矩形 990">
                  <a:extLst>
                    <a:ext uri="{FF2B5EF4-FFF2-40B4-BE49-F238E27FC236}">
                      <a16:creationId xmlns:a16="http://schemas.microsoft.com/office/drawing/2014/main" id="{2B5D598A-260E-86F0-6771-564F88075968}"/>
                    </a:ext>
                  </a:extLst>
                </p:cNvPr>
                <p:cNvSpPr/>
                <p:nvPr/>
              </p:nvSpPr>
              <p:spPr>
                <a:xfrm>
                  <a:off x="7157325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92" name="矩形 991">
                  <a:extLst>
                    <a:ext uri="{FF2B5EF4-FFF2-40B4-BE49-F238E27FC236}">
                      <a16:creationId xmlns:a16="http://schemas.microsoft.com/office/drawing/2014/main" id="{10560669-A2F1-2E45-33E5-3BCDD63EA193}"/>
                    </a:ext>
                  </a:extLst>
                </p:cNvPr>
                <p:cNvSpPr/>
                <p:nvPr/>
              </p:nvSpPr>
              <p:spPr>
                <a:xfrm>
                  <a:off x="7033789" y="40220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93" name="矩形 992">
                  <a:extLst>
                    <a:ext uri="{FF2B5EF4-FFF2-40B4-BE49-F238E27FC236}">
                      <a16:creationId xmlns:a16="http://schemas.microsoft.com/office/drawing/2014/main" id="{03C4EF97-477A-8940-83FA-17BDCEA4C57F}"/>
                    </a:ext>
                  </a:extLst>
                </p:cNvPr>
                <p:cNvSpPr/>
                <p:nvPr/>
              </p:nvSpPr>
              <p:spPr>
                <a:xfrm>
                  <a:off x="7157370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94" name="矩形 993">
                  <a:extLst>
                    <a:ext uri="{FF2B5EF4-FFF2-40B4-BE49-F238E27FC236}">
                      <a16:creationId xmlns:a16="http://schemas.microsoft.com/office/drawing/2014/main" id="{1885C2E5-CABE-10C0-4C39-2D145EFEC2B0}"/>
                    </a:ext>
                  </a:extLst>
                </p:cNvPr>
                <p:cNvSpPr/>
                <p:nvPr/>
              </p:nvSpPr>
              <p:spPr>
                <a:xfrm>
                  <a:off x="7033745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95" name="矩形 994">
                  <a:extLst>
                    <a:ext uri="{FF2B5EF4-FFF2-40B4-BE49-F238E27FC236}">
                      <a16:creationId xmlns:a16="http://schemas.microsoft.com/office/drawing/2014/main" id="{ACCEE3EB-0652-67B3-5FF1-0E3AF6A322A2}"/>
                    </a:ext>
                  </a:extLst>
                </p:cNvPr>
                <p:cNvSpPr/>
                <p:nvPr/>
              </p:nvSpPr>
              <p:spPr>
                <a:xfrm>
                  <a:off x="7157325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96" name="矩形 995">
                  <a:extLst>
                    <a:ext uri="{FF2B5EF4-FFF2-40B4-BE49-F238E27FC236}">
                      <a16:creationId xmlns:a16="http://schemas.microsoft.com/office/drawing/2014/main" id="{3D1F7D36-7529-E723-8635-F1040BD112BE}"/>
                    </a:ext>
                  </a:extLst>
                </p:cNvPr>
                <p:cNvSpPr/>
                <p:nvPr/>
              </p:nvSpPr>
              <p:spPr>
                <a:xfrm>
                  <a:off x="7033789" y="41456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97" name="矩形 996">
                  <a:extLst>
                    <a:ext uri="{FF2B5EF4-FFF2-40B4-BE49-F238E27FC236}">
                      <a16:creationId xmlns:a16="http://schemas.microsoft.com/office/drawing/2014/main" id="{570EFE4E-EDCC-E669-D979-500410FA0B51}"/>
                    </a:ext>
                  </a:extLst>
                </p:cNvPr>
                <p:cNvSpPr/>
                <p:nvPr/>
              </p:nvSpPr>
              <p:spPr>
                <a:xfrm>
                  <a:off x="7157370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98" name="矩形 997">
                  <a:extLst>
                    <a:ext uri="{FF2B5EF4-FFF2-40B4-BE49-F238E27FC236}">
                      <a16:creationId xmlns:a16="http://schemas.microsoft.com/office/drawing/2014/main" id="{77224034-D10D-699F-DFFA-3B7C923A90EA}"/>
                    </a:ext>
                  </a:extLst>
                </p:cNvPr>
                <p:cNvSpPr/>
                <p:nvPr/>
              </p:nvSpPr>
              <p:spPr>
                <a:xfrm>
                  <a:off x="7033745" y="46376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99" name="矩形 998">
                  <a:extLst>
                    <a:ext uri="{FF2B5EF4-FFF2-40B4-BE49-F238E27FC236}">
                      <a16:creationId xmlns:a16="http://schemas.microsoft.com/office/drawing/2014/main" id="{CDBE022A-D399-4081-EF55-38FBBC856855}"/>
                    </a:ext>
                  </a:extLst>
                </p:cNvPr>
                <p:cNvSpPr/>
                <p:nvPr/>
              </p:nvSpPr>
              <p:spPr>
                <a:xfrm>
                  <a:off x="7157325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00" name="矩形 999">
                  <a:extLst>
                    <a:ext uri="{FF2B5EF4-FFF2-40B4-BE49-F238E27FC236}">
                      <a16:creationId xmlns:a16="http://schemas.microsoft.com/office/drawing/2014/main" id="{6562A7A3-C200-19D7-F8DE-9C4F7F8FDC21}"/>
                    </a:ext>
                  </a:extLst>
                </p:cNvPr>
                <p:cNvSpPr/>
                <p:nvPr/>
              </p:nvSpPr>
              <p:spPr>
                <a:xfrm>
                  <a:off x="7033789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01" name="矩形 1000">
                  <a:extLst>
                    <a:ext uri="{FF2B5EF4-FFF2-40B4-BE49-F238E27FC236}">
                      <a16:creationId xmlns:a16="http://schemas.microsoft.com/office/drawing/2014/main" id="{9B2E62D7-41E7-081D-A27A-BD616D9E2E07}"/>
                    </a:ext>
                  </a:extLst>
                </p:cNvPr>
                <p:cNvSpPr/>
                <p:nvPr/>
              </p:nvSpPr>
              <p:spPr>
                <a:xfrm>
                  <a:off x="7157370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02" name="矩形 1001">
                  <a:extLst>
                    <a:ext uri="{FF2B5EF4-FFF2-40B4-BE49-F238E27FC236}">
                      <a16:creationId xmlns:a16="http://schemas.microsoft.com/office/drawing/2014/main" id="{4FF29387-C4D6-EE44-24AB-12B78DC8AFD7}"/>
                    </a:ext>
                  </a:extLst>
                </p:cNvPr>
                <p:cNvSpPr/>
                <p:nvPr/>
              </p:nvSpPr>
              <p:spPr>
                <a:xfrm>
                  <a:off x="7033745" y="47612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03" name="矩形 1002">
                  <a:extLst>
                    <a:ext uri="{FF2B5EF4-FFF2-40B4-BE49-F238E27FC236}">
                      <a16:creationId xmlns:a16="http://schemas.microsoft.com/office/drawing/2014/main" id="{4619A9A1-8E23-8197-B321-7EA83D064E59}"/>
                    </a:ext>
                  </a:extLst>
                </p:cNvPr>
                <p:cNvSpPr/>
                <p:nvPr/>
              </p:nvSpPr>
              <p:spPr>
                <a:xfrm>
                  <a:off x="7157325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04" name="矩形 1003">
                  <a:extLst>
                    <a:ext uri="{FF2B5EF4-FFF2-40B4-BE49-F238E27FC236}">
                      <a16:creationId xmlns:a16="http://schemas.microsoft.com/office/drawing/2014/main" id="{50BAD8B2-7AFF-F9D4-722B-48F70487962B}"/>
                    </a:ext>
                  </a:extLst>
                </p:cNvPr>
                <p:cNvSpPr/>
                <p:nvPr/>
              </p:nvSpPr>
              <p:spPr>
                <a:xfrm>
                  <a:off x="7280861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05" name="矩形 1004">
                  <a:extLst>
                    <a:ext uri="{FF2B5EF4-FFF2-40B4-BE49-F238E27FC236}">
                      <a16:creationId xmlns:a16="http://schemas.microsoft.com/office/drawing/2014/main" id="{CAB9A73E-3F71-2110-BCC7-0E4B8EFC6AD2}"/>
                    </a:ext>
                  </a:extLst>
                </p:cNvPr>
                <p:cNvSpPr/>
                <p:nvPr/>
              </p:nvSpPr>
              <p:spPr>
                <a:xfrm>
                  <a:off x="7404442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06" name="矩形 1005">
                  <a:extLst>
                    <a:ext uri="{FF2B5EF4-FFF2-40B4-BE49-F238E27FC236}">
                      <a16:creationId xmlns:a16="http://schemas.microsoft.com/office/drawing/2014/main" id="{02F77B10-194A-44D5-C66C-349500836D87}"/>
                    </a:ext>
                  </a:extLst>
                </p:cNvPr>
                <p:cNvSpPr/>
                <p:nvPr/>
              </p:nvSpPr>
              <p:spPr>
                <a:xfrm>
                  <a:off x="7280817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07" name="矩形 1006">
                  <a:extLst>
                    <a:ext uri="{FF2B5EF4-FFF2-40B4-BE49-F238E27FC236}">
                      <a16:creationId xmlns:a16="http://schemas.microsoft.com/office/drawing/2014/main" id="{5A8056BA-2F01-5635-F283-E24B3FEEFEC7}"/>
                    </a:ext>
                  </a:extLst>
                </p:cNvPr>
                <p:cNvSpPr/>
                <p:nvPr/>
              </p:nvSpPr>
              <p:spPr>
                <a:xfrm>
                  <a:off x="7404397" y="43905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08" name="矩形 1007">
                  <a:extLst>
                    <a:ext uri="{FF2B5EF4-FFF2-40B4-BE49-F238E27FC236}">
                      <a16:creationId xmlns:a16="http://schemas.microsoft.com/office/drawing/2014/main" id="{4569C1FB-B1C3-FB0D-3731-8701BC907B2A}"/>
                    </a:ext>
                  </a:extLst>
                </p:cNvPr>
                <p:cNvSpPr/>
                <p:nvPr/>
              </p:nvSpPr>
              <p:spPr>
                <a:xfrm>
                  <a:off x="7280861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09" name="矩形 1008">
                  <a:extLst>
                    <a:ext uri="{FF2B5EF4-FFF2-40B4-BE49-F238E27FC236}">
                      <a16:creationId xmlns:a16="http://schemas.microsoft.com/office/drawing/2014/main" id="{0F549639-9F90-0FC5-A83C-097F0CB2A5B6}"/>
                    </a:ext>
                  </a:extLst>
                </p:cNvPr>
                <p:cNvSpPr/>
                <p:nvPr/>
              </p:nvSpPr>
              <p:spPr>
                <a:xfrm>
                  <a:off x="7404442" y="40220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10" name="矩形 1009">
                  <a:extLst>
                    <a:ext uri="{FF2B5EF4-FFF2-40B4-BE49-F238E27FC236}">
                      <a16:creationId xmlns:a16="http://schemas.microsoft.com/office/drawing/2014/main" id="{94A45E45-8E01-86A7-CFB5-A84A7E3B33A2}"/>
                    </a:ext>
                  </a:extLst>
                </p:cNvPr>
                <p:cNvSpPr/>
                <p:nvPr/>
              </p:nvSpPr>
              <p:spPr>
                <a:xfrm>
                  <a:off x="7280817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11" name="矩形 1010">
                  <a:extLst>
                    <a:ext uri="{FF2B5EF4-FFF2-40B4-BE49-F238E27FC236}">
                      <a16:creationId xmlns:a16="http://schemas.microsoft.com/office/drawing/2014/main" id="{EF0D0672-89C7-1CEF-12C5-0F65D8D375D7}"/>
                    </a:ext>
                  </a:extLst>
                </p:cNvPr>
                <p:cNvSpPr/>
                <p:nvPr/>
              </p:nvSpPr>
              <p:spPr>
                <a:xfrm>
                  <a:off x="7404397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12" name="矩形 1011">
                  <a:extLst>
                    <a:ext uri="{FF2B5EF4-FFF2-40B4-BE49-F238E27FC236}">
                      <a16:creationId xmlns:a16="http://schemas.microsoft.com/office/drawing/2014/main" id="{34917AAF-16F2-CEA8-A04F-76C3BE2F17C2}"/>
                    </a:ext>
                  </a:extLst>
                </p:cNvPr>
                <p:cNvSpPr/>
                <p:nvPr/>
              </p:nvSpPr>
              <p:spPr>
                <a:xfrm>
                  <a:off x="7280861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13" name="矩形 1012">
                  <a:extLst>
                    <a:ext uri="{FF2B5EF4-FFF2-40B4-BE49-F238E27FC236}">
                      <a16:creationId xmlns:a16="http://schemas.microsoft.com/office/drawing/2014/main" id="{0C8B5E9F-9660-E516-6C13-4B2DE8388EF1}"/>
                    </a:ext>
                  </a:extLst>
                </p:cNvPr>
                <p:cNvSpPr/>
                <p:nvPr/>
              </p:nvSpPr>
              <p:spPr>
                <a:xfrm>
                  <a:off x="7404442" y="41456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14" name="矩形 1013">
                  <a:extLst>
                    <a:ext uri="{FF2B5EF4-FFF2-40B4-BE49-F238E27FC236}">
                      <a16:creationId xmlns:a16="http://schemas.microsoft.com/office/drawing/2014/main" id="{C89EE93B-E1C0-F43A-FFC9-3936CD01E197}"/>
                    </a:ext>
                  </a:extLst>
                </p:cNvPr>
                <p:cNvSpPr/>
                <p:nvPr/>
              </p:nvSpPr>
              <p:spPr>
                <a:xfrm>
                  <a:off x="7280817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15" name="矩形 1014">
                  <a:extLst>
                    <a:ext uri="{FF2B5EF4-FFF2-40B4-BE49-F238E27FC236}">
                      <a16:creationId xmlns:a16="http://schemas.microsoft.com/office/drawing/2014/main" id="{F8BCD647-D0BD-BC62-D39B-0190EA9746B8}"/>
                    </a:ext>
                  </a:extLst>
                </p:cNvPr>
                <p:cNvSpPr/>
                <p:nvPr/>
              </p:nvSpPr>
              <p:spPr>
                <a:xfrm>
                  <a:off x="7404397" y="46376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16" name="矩形 1015">
                  <a:extLst>
                    <a:ext uri="{FF2B5EF4-FFF2-40B4-BE49-F238E27FC236}">
                      <a16:creationId xmlns:a16="http://schemas.microsoft.com/office/drawing/2014/main" id="{55C78FF4-8646-E7D6-7EFD-3AFBE4BF1EBC}"/>
                    </a:ext>
                  </a:extLst>
                </p:cNvPr>
                <p:cNvSpPr/>
                <p:nvPr/>
              </p:nvSpPr>
              <p:spPr>
                <a:xfrm>
                  <a:off x="7280861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17" name="矩形 1016">
                  <a:extLst>
                    <a:ext uri="{FF2B5EF4-FFF2-40B4-BE49-F238E27FC236}">
                      <a16:creationId xmlns:a16="http://schemas.microsoft.com/office/drawing/2014/main" id="{EE35B08A-4E8E-F831-2A9D-92AEE58F47FD}"/>
                    </a:ext>
                  </a:extLst>
                </p:cNvPr>
                <p:cNvSpPr/>
                <p:nvPr/>
              </p:nvSpPr>
              <p:spPr>
                <a:xfrm>
                  <a:off x="7404442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18" name="矩形 1017">
                  <a:extLst>
                    <a:ext uri="{FF2B5EF4-FFF2-40B4-BE49-F238E27FC236}">
                      <a16:creationId xmlns:a16="http://schemas.microsoft.com/office/drawing/2014/main" id="{6451B7AD-E664-8993-29F1-FC30341BDFAD}"/>
                    </a:ext>
                  </a:extLst>
                </p:cNvPr>
                <p:cNvSpPr/>
                <p:nvPr/>
              </p:nvSpPr>
              <p:spPr>
                <a:xfrm>
                  <a:off x="7280817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19" name="矩形 1018">
                  <a:extLst>
                    <a:ext uri="{FF2B5EF4-FFF2-40B4-BE49-F238E27FC236}">
                      <a16:creationId xmlns:a16="http://schemas.microsoft.com/office/drawing/2014/main" id="{3F5B1CBB-278C-77C8-1C68-39270A1BC54F}"/>
                    </a:ext>
                  </a:extLst>
                </p:cNvPr>
                <p:cNvSpPr/>
                <p:nvPr/>
              </p:nvSpPr>
              <p:spPr>
                <a:xfrm>
                  <a:off x="7404397" y="47612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cxnSp>
            <p:nvCxnSpPr>
              <p:cNvPr id="819" name="直接连接符 132">
                <a:extLst>
                  <a:ext uri="{FF2B5EF4-FFF2-40B4-BE49-F238E27FC236}">
                    <a16:creationId xmlns:a16="http://schemas.microsoft.com/office/drawing/2014/main" id="{FE255B2E-CD85-1E78-42D7-477D6ED50E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35562" y="5367551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0" name="文本框 819">
                <a:extLst>
                  <a:ext uri="{FF2B5EF4-FFF2-40B4-BE49-F238E27FC236}">
                    <a16:creationId xmlns:a16="http://schemas.microsoft.com/office/drawing/2014/main" id="{83AD0AF0-79D0-8FE9-2D6D-9969F67EDBB7}"/>
                  </a:ext>
                </a:extLst>
              </p:cNvPr>
              <p:cNvSpPr txBox="1"/>
              <p:nvPr/>
            </p:nvSpPr>
            <p:spPr>
              <a:xfrm>
                <a:off x="6457750" y="5389474"/>
                <a:ext cx="333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821" name="文本框 820">
                <a:extLst>
                  <a:ext uri="{FF2B5EF4-FFF2-40B4-BE49-F238E27FC236}">
                    <a16:creationId xmlns:a16="http://schemas.microsoft.com/office/drawing/2014/main" id="{508871AC-7341-A46E-ADC5-18430177AFA5}"/>
                  </a:ext>
                </a:extLst>
              </p:cNvPr>
              <p:cNvSpPr txBox="1"/>
              <p:nvPr/>
            </p:nvSpPr>
            <p:spPr>
              <a:xfrm>
                <a:off x="6858798" y="5107771"/>
                <a:ext cx="481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</p:grpSp>
        <p:sp>
          <p:nvSpPr>
            <p:cNvPr id="2419" name="文本框 2418">
              <a:extLst>
                <a:ext uri="{FF2B5EF4-FFF2-40B4-BE49-F238E27FC236}">
                  <a16:creationId xmlns:a16="http://schemas.microsoft.com/office/drawing/2014/main" id="{1F866CE8-9EFC-55A5-11CD-02EEA255F07F}"/>
                </a:ext>
              </a:extLst>
            </p:cNvPr>
            <p:cNvSpPr txBox="1"/>
            <p:nvPr/>
          </p:nvSpPr>
          <p:spPr>
            <a:xfrm rot="18982472">
              <a:off x="8156093" y="3519681"/>
              <a:ext cx="298535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2701" name="组合 2700">
            <a:extLst>
              <a:ext uri="{FF2B5EF4-FFF2-40B4-BE49-F238E27FC236}">
                <a16:creationId xmlns:a16="http://schemas.microsoft.com/office/drawing/2014/main" id="{30A6DBF7-E30A-B8BA-B34D-CA1CF8B595F7}"/>
              </a:ext>
            </a:extLst>
          </p:cNvPr>
          <p:cNvGrpSpPr/>
          <p:nvPr/>
        </p:nvGrpSpPr>
        <p:grpSpPr>
          <a:xfrm>
            <a:off x="9940281" y="3501401"/>
            <a:ext cx="1575218" cy="1728416"/>
            <a:chOff x="9686862" y="3577921"/>
            <a:chExt cx="1575218" cy="1728416"/>
          </a:xfrm>
        </p:grpSpPr>
        <p:grpSp>
          <p:nvGrpSpPr>
            <p:cNvPr id="1150" name="组合 1149">
              <a:extLst>
                <a:ext uri="{FF2B5EF4-FFF2-40B4-BE49-F238E27FC236}">
                  <a16:creationId xmlns:a16="http://schemas.microsoft.com/office/drawing/2014/main" id="{96C1587B-F281-E693-9727-6E76F28888C9}"/>
                </a:ext>
              </a:extLst>
            </p:cNvPr>
            <p:cNvGrpSpPr/>
            <p:nvPr/>
          </p:nvGrpSpPr>
          <p:grpSpPr>
            <a:xfrm>
              <a:off x="9686862" y="3795751"/>
              <a:ext cx="1575218" cy="1510586"/>
              <a:chOff x="6632251" y="7253553"/>
              <a:chExt cx="1575218" cy="1510586"/>
            </a:xfrm>
          </p:grpSpPr>
          <p:grpSp>
            <p:nvGrpSpPr>
              <p:cNvPr id="1151" name="组合 1150">
                <a:extLst>
                  <a:ext uri="{FF2B5EF4-FFF2-40B4-BE49-F238E27FC236}">
                    <a16:creationId xmlns:a16="http://schemas.microsoft.com/office/drawing/2014/main" id="{73FAED3E-3D09-D14C-C630-8141FC4A9599}"/>
                  </a:ext>
                </a:extLst>
              </p:cNvPr>
              <p:cNvGrpSpPr/>
              <p:nvPr/>
            </p:nvGrpSpPr>
            <p:grpSpPr>
              <a:xfrm>
                <a:off x="7219137" y="7330740"/>
                <a:ext cx="988332" cy="986407"/>
                <a:chOff x="8077415" y="4664644"/>
                <a:chExt cx="988332" cy="986407"/>
              </a:xfrm>
              <a:solidFill>
                <a:srgbClr val="C55A11"/>
              </a:solidFill>
            </p:grpSpPr>
            <p:sp>
              <p:nvSpPr>
                <p:cNvPr id="1605" name="矩形 1604">
                  <a:extLst>
                    <a:ext uri="{FF2B5EF4-FFF2-40B4-BE49-F238E27FC236}">
                      <a16:creationId xmlns:a16="http://schemas.microsoft.com/office/drawing/2014/main" id="{62A698C4-83A6-AE52-DC6E-3AFF36833DEF}"/>
                    </a:ext>
                  </a:extLst>
                </p:cNvPr>
                <p:cNvSpPr/>
                <p:nvPr/>
              </p:nvSpPr>
              <p:spPr>
                <a:xfrm>
                  <a:off x="8077459" y="46646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08" name="矩形 1607">
                  <a:extLst>
                    <a:ext uri="{FF2B5EF4-FFF2-40B4-BE49-F238E27FC236}">
                      <a16:creationId xmlns:a16="http://schemas.microsoft.com/office/drawing/2014/main" id="{2E94F212-AF1C-C712-5CE3-D00B15DF3BA4}"/>
                    </a:ext>
                  </a:extLst>
                </p:cNvPr>
                <p:cNvSpPr/>
                <p:nvPr/>
              </p:nvSpPr>
              <p:spPr>
                <a:xfrm>
                  <a:off x="8201040" y="46646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09" name="矩形 1608">
                  <a:extLst>
                    <a:ext uri="{FF2B5EF4-FFF2-40B4-BE49-F238E27FC236}">
                      <a16:creationId xmlns:a16="http://schemas.microsoft.com/office/drawing/2014/main" id="{67C6946E-C116-AFB0-09D1-6A27D827A703}"/>
                    </a:ext>
                  </a:extLst>
                </p:cNvPr>
                <p:cNvSpPr/>
                <p:nvPr/>
              </p:nvSpPr>
              <p:spPr>
                <a:xfrm>
                  <a:off x="8077415" y="51567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10" name="矩形 1609">
                  <a:extLst>
                    <a:ext uri="{FF2B5EF4-FFF2-40B4-BE49-F238E27FC236}">
                      <a16:creationId xmlns:a16="http://schemas.microsoft.com/office/drawing/2014/main" id="{CF9701E5-2191-45FE-9BA8-2A93EB08F994}"/>
                    </a:ext>
                  </a:extLst>
                </p:cNvPr>
                <p:cNvSpPr/>
                <p:nvPr/>
              </p:nvSpPr>
              <p:spPr>
                <a:xfrm>
                  <a:off x="8200995" y="515672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11" name="矩形 1610">
                  <a:extLst>
                    <a:ext uri="{FF2B5EF4-FFF2-40B4-BE49-F238E27FC236}">
                      <a16:creationId xmlns:a16="http://schemas.microsoft.com/office/drawing/2014/main" id="{9C70A8C4-38AE-D50F-EF28-2DF4C1E1E77F}"/>
                    </a:ext>
                  </a:extLst>
                </p:cNvPr>
                <p:cNvSpPr/>
                <p:nvPr/>
              </p:nvSpPr>
              <p:spPr>
                <a:xfrm>
                  <a:off x="8077459" y="47882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12" name="矩形 1611">
                  <a:extLst>
                    <a:ext uri="{FF2B5EF4-FFF2-40B4-BE49-F238E27FC236}">
                      <a16:creationId xmlns:a16="http://schemas.microsoft.com/office/drawing/2014/main" id="{372DC6FB-DFED-57B4-038C-8B1DD551B760}"/>
                    </a:ext>
                  </a:extLst>
                </p:cNvPr>
                <p:cNvSpPr/>
                <p:nvPr/>
              </p:nvSpPr>
              <p:spPr>
                <a:xfrm>
                  <a:off x="8201040" y="478822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13" name="矩形 1612">
                  <a:extLst>
                    <a:ext uri="{FF2B5EF4-FFF2-40B4-BE49-F238E27FC236}">
                      <a16:creationId xmlns:a16="http://schemas.microsoft.com/office/drawing/2014/main" id="{05768788-4FF9-C897-BB8C-35F5DE420F85}"/>
                    </a:ext>
                  </a:extLst>
                </p:cNvPr>
                <p:cNvSpPr/>
                <p:nvPr/>
              </p:nvSpPr>
              <p:spPr>
                <a:xfrm>
                  <a:off x="8077415" y="52803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14" name="矩形 1613">
                  <a:extLst>
                    <a:ext uri="{FF2B5EF4-FFF2-40B4-BE49-F238E27FC236}">
                      <a16:creationId xmlns:a16="http://schemas.microsoft.com/office/drawing/2014/main" id="{324ADD12-277D-0B73-8A56-8F72413B9B57}"/>
                    </a:ext>
                  </a:extLst>
                </p:cNvPr>
                <p:cNvSpPr/>
                <p:nvPr/>
              </p:nvSpPr>
              <p:spPr>
                <a:xfrm>
                  <a:off x="8200995" y="52803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15" name="矩形 1614">
                  <a:extLst>
                    <a:ext uri="{FF2B5EF4-FFF2-40B4-BE49-F238E27FC236}">
                      <a16:creationId xmlns:a16="http://schemas.microsoft.com/office/drawing/2014/main" id="{845E5DDF-6679-3B86-B8D7-0EB63CB3499C}"/>
                    </a:ext>
                  </a:extLst>
                </p:cNvPr>
                <p:cNvSpPr/>
                <p:nvPr/>
              </p:nvSpPr>
              <p:spPr>
                <a:xfrm>
                  <a:off x="8077459" y="491180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16" name="矩形 1615">
                  <a:extLst>
                    <a:ext uri="{FF2B5EF4-FFF2-40B4-BE49-F238E27FC236}">
                      <a16:creationId xmlns:a16="http://schemas.microsoft.com/office/drawing/2014/main" id="{A8D658BB-D0E4-C3BD-D105-577838A00BF4}"/>
                    </a:ext>
                  </a:extLst>
                </p:cNvPr>
                <p:cNvSpPr/>
                <p:nvPr/>
              </p:nvSpPr>
              <p:spPr>
                <a:xfrm>
                  <a:off x="8201040" y="49118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17" name="矩形 1616">
                  <a:extLst>
                    <a:ext uri="{FF2B5EF4-FFF2-40B4-BE49-F238E27FC236}">
                      <a16:creationId xmlns:a16="http://schemas.microsoft.com/office/drawing/2014/main" id="{211D5560-D6C6-F069-9C60-17D700B41FC6}"/>
                    </a:ext>
                  </a:extLst>
                </p:cNvPr>
                <p:cNvSpPr/>
                <p:nvPr/>
              </p:nvSpPr>
              <p:spPr>
                <a:xfrm>
                  <a:off x="8077415" y="54038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18" name="矩形 1617">
                  <a:extLst>
                    <a:ext uri="{FF2B5EF4-FFF2-40B4-BE49-F238E27FC236}">
                      <a16:creationId xmlns:a16="http://schemas.microsoft.com/office/drawing/2014/main" id="{5A658E56-9A4C-7F98-48EC-CC530412B766}"/>
                    </a:ext>
                  </a:extLst>
                </p:cNvPr>
                <p:cNvSpPr/>
                <p:nvPr/>
              </p:nvSpPr>
              <p:spPr>
                <a:xfrm>
                  <a:off x="8200995" y="54038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19" name="矩形 1618">
                  <a:extLst>
                    <a:ext uri="{FF2B5EF4-FFF2-40B4-BE49-F238E27FC236}">
                      <a16:creationId xmlns:a16="http://schemas.microsoft.com/office/drawing/2014/main" id="{1EC58B8D-C8C3-35F3-36F3-CCEE0AB95D57}"/>
                    </a:ext>
                  </a:extLst>
                </p:cNvPr>
                <p:cNvSpPr/>
                <p:nvPr/>
              </p:nvSpPr>
              <p:spPr>
                <a:xfrm>
                  <a:off x="8077459" y="503538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20" name="矩形 1619">
                  <a:extLst>
                    <a:ext uri="{FF2B5EF4-FFF2-40B4-BE49-F238E27FC236}">
                      <a16:creationId xmlns:a16="http://schemas.microsoft.com/office/drawing/2014/main" id="{A5A274AB-12BD-5CF3-CA61-9ACB0BE48393}"/>
                    </a:ext>
                  </a:extLst>
                </p:cNvPr>
                <p:cNvSpPr/>
                <p:nvPr/>
              </p:nvSpPr>
              <p:spPr>
                <a:xfrm>
                  <a:off x="8201040" y="503538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21" name="矩形 1620">
                  <a:extLst>
                    <a:ext uri="{FF2B5EF4-FFF2-40B4-BE49-F238E27FC236}">
                      <a16:creationId xmlns:a16="http://schemas.microsoft.com/office/drawing/2014/main" id="{75C98006-054B-10D9-0AB4-1A3CC7665F84}"/>
                    </a:ext>
                  </a:extLst>
                </p:cNvPr>
                <p:cNvSpPr/>
                <p:nvPr/>
              </p:nvSpPr>
              <p:spPr>
                <a:xfrm>
                  <a:off x="8077415" y="552747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22" name="矩形 1621">
                  <a:extLst>
                    <a:ext uri="{FF2B5EF4-FFF2-40B4-BE49-F238E27FC236}">
                      <a16:creationId xmlns:a16="http://schemas.microsoft.com/office/drawing/2014/main" id="{C7C78833-5A0D-81AC-9CC4-4388934AC433}"/>
                    </a:ext>
                  </a:extLst>
                </p:cNvPr>
                <p:cNvSpPr/>
                <p:nvPr/>
              </p:nvSpPr>
              <p:spPr>
                <a:xfrm>
                  <a:off x="8200995" y="552746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23" name="矩形 1622">
                  <a:extLst>
                    <a:ext uri="{FF2B5EF4-FFF2-40B4-BE49-F238E27FC236}">
                      <a16:creationId xmlns:a16="http://schemas.microsoft.com/office/drawing/2014/main" id="{6EAA08D4-8E68-D654-B233-AF64AD5AF4DA}"/>
                    </a:ext>
                  </a:extLst>
                </p:cNvPr>
                <p:cNvSpPr/>
                <p:nvPr/>
              </p:nvSpPr>
              <p:spPr>
                <a:xfrm>
                  <a:off x="8324531" y="466464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24" name="矩形 1623">
                  <a:extLst>
                    <a:ext uri="{FF2B5EF4-FFF2-40B4-BE49-F238E27FC236}">
                      <a16:creationId xmlns:a16="http://schemas.microsoft.com/office/drawing/2014/main" id="{8AD14D5D-31A5-806F-5C63-884BAF6E28A3}"/>
                    </a:ext>
                  </a:extLst>
                </p:cNvPr>
                <p:cNvSpPr/>
                <p:nvPr/>
              </p:nvSpPr>
              <p:spPr>
                <a:xfrm>
                  <a:off x="8448112" y="466464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25" name="矩形 1624">
                  <a:extLst>
                    <a:ext uri="{FF2B5EF4-FFF2-40B4-BE49-F238E27FC236}">
                      <a16:creationId xmlns:a16="http://schemas.microsoft.com/office/drawing/2014/main" id="{36D2E16E-86CF-12E1-AAAE-76C3CC62728C}"/>
                    </a:ext>
                  </a:extLst>
                </p:cNvPr>
                <p:cNvSpPr/>
                <p:nvPr/>
              </p:nvSpPr>
              <p:spPr>
                <a:xfrm>
                  <a:off x="8324487" y="515672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26" name="矩形 1625">
                  <a:extLst>
                    <a:ext uri="{FF2B5EF4-FFF2-40B4-BE49-F238E27FC236}">
                      <a16:creationId xmlns:a16="http://schemas.microsoft.com/office/drawing/2014/main" id="{925BC7D0-7B6F-B5AF-5B7E-A036EE6A026D}"/>
                    </a:ext>
                  </a:extLst>
                </p:cNvPr>
                <p:cNvSpPr/>
                <p:nvPr/>
              </p:nvSpPr>
              <p:spPr>
                <a:xfrm>
                  <a:off x="8448067" y="51567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27" name="矩形 1626">
                  <a:extLst>
                    <a:ext uri="{FF2B5EF4-FFF2-40B4-BE49-F238E27FC236}">
                      <a16:creationId xmlns:a16="http://schemas.microsoft.com/office/drawing/2014/main" id="{74CC9873-BB16-02EF-1728-B96EAB20AD0E}"/>
                    </a:ext>
                  </a:extLst>
                </p:cNvPr>
                <p:cNvSpPr/>
                <p:nvPr/>
              </p:nvSpPr>
              <p:spPr>
                <a:xfrm>
                  <a:off x="8324531" y="478822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28" name="矩形 1627">
                  <a:extLst>
                    <a:ext uri="{FF2B5EF4-FFF2-40B4-BE49-F238E27FC236}">
                      <a16:creationId xmlns:a16="http://schemas.microsoft.com/office/drawing/2014/main" id="{358B9FF5-3B58-E6FF-B9DF-B4FB7DB4B3E4}"/>
                    </a:ext>
                  </a:extLst>
                </p:cNvPr>
                <p:cNvSpPr/>
                <p:nvPr/>
              </p:nvSpPr>
              <p:spPr>
                <a:xfrm>
                  <a:off x="8448112" y="47882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29" name="矩形 1628">
                  <a:extLst>
                    <a:ext uri="{FF2B5EF4-FFF2-40B4-BE49-F238E27FC236}">
                      <a16:creationId xmlns:a16="http://schemas.microsoft.com/office/drawing/2014/main" id="{6ACE0A93-4382-234D-AEA5-6CBE6050E3CB}"/>
                    </a:ext>
                  </a:extLst>
                </p:cNvPr>
                <p:cNvSpPr/>
                <p:nvPr/>
              </p:nvSpPr>
              <p:spPr>
                <a:xfrm>
                  <a:off x="8324487" y="528030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30" name="矩形 1629">
                  <a:extLst>
                    <a:ext uri="{FF2B5EF4-FFF2-40B4-BE49-F238E27FC236}">
                      <a16:creationId xmlns:a16="http://schemas.microsoft.com/office/drawing/2014/main" id="{DDC1FCBE-DC28-36BF-AFC1-E9645D0F3BD1}"/>
                    </a:ext>
                  </a:extLst>
                </p:cNvPr>
                <p:cNvSpPr/>
                <p:nvPr/>
              </p:nvSpPr>
              <p:spPr>
                <a:xfrm>
                  <a:off x="8448067" y="528030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31" name="矩形 1630">
                  <a:extLst>
                    <a:ext uri="{FF2B5EF4-FFF2-40B4-BE49-F238E27FC236}">
                      <a16:creationId xmlns:a16="http://schemas.microsoft.com/office/drawing/2014/main" id="{1FEA32D5-ABC4-C9A7-072B-241ABCA3992A}"/>
                    </a:ext>
                  </a:extLst>
                </p:cNvPr>
                <p:cNvSpPr/>
                <p:nvPr/>
              </p:nvSpPr>
              <p:spPr>
                <a:xfrm>
                  <a:off x="8324531" y="49118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32" name="矩形 1631">
                  <a:extLst>
                    <a:ext uri="{FF2B5EF4-FFF2-40B4-BE49-F238E27FC236}">
                      <a16:creationId xmlns:a16="http://schemas.microsoft.com/office/drawing/2014/main" id="{6CE0D406-2F26-8CA0-AF48-2BB54C688379}"/>
                    </a:ext>
                  </a:extLst>
                </p:cNvPr>
                <p:cNvSpPr/>
                <p:nvPr/>
              </p:nvSpPr>
              <p:spPr>
                <a:xfrm>
                  <a:off x="8448112" y="491180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33" name="矩形 1632">
                  <a:extLst>
                    <a:ext uri="{FF2B5EF4-FFF2-40B4-BE49-F238E27FC236}">
                      <a16:creationId xmlns:a16="http://schemas.microsoft.com/office/drawing/2014/main" id="{392943E2-8227-81F8-5D2F-8D83B49D6004}"/>
                    </a:ext>
                  </a:extLst>
                </p:cNvPr>
                <p:cNvSpPr/>
                <p:nvPr/>
              </p:nvSpPr>
              <p:spPr>
                <a:xfrm>
                  <a:off x="8324487" y="54038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38" name="矩形 1637">
                  <a:extLst>
                    <a:ext uri="{FF2B5EF4-FFF2-40B4-BE49-F238E27FC236}">
                      <a16:creationId xmlns:a16="http://schemas.microsoft.com/office/drawing/2014/main" id="{DFD4BF34-1DC9-A816-E331-0532BE4E93BC}"/>
                    </a:ext>
                  </a:extLst>
                </p:cNvPr>
                <p:cNvSpPr/>
                <p:nvPr/>
              </p:nvSpPr>
              <p:spPr>
                <a:xfrm>
                  <a:off x="8448067" y="540388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772" name="矩形 1771">
                  <a:extLst>
                    <a:ext uri="{FF2B5EF4-FFF2-40B4-BE49-F238E27FC236}">
                      <a16:creationId xmlns:a16="http://schemas.microsoft.com/office/drawing/2014/main" id="{DF944939-9782-FCF6-CF1C-685D77CD2E32}"/>
                    </a:ext>
                  </a:extLst>
                </p:cNvPr>
                <p:cNvSpPr/>
                <p:nvPr/>
              </p:nvSpPr>
              <p:spPr>
                <a:xfrm>
                  <a:off x="8324531" y="50353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773" name="矩形 1772">
                  <a:extLst>
                    <a:ext uri="{FF2B5EF4-FFF2-40B4-BE49-F238E27FC236}">
                      <a16:creationId xmlns:a16="http://schemas.microsoft.com/office/drawing/2014/main" id="{996FFCA8-5A85-C55B-1608-8C8D4C79D534}"/>
                    </a:ext>
                  </a:extLst>
                </p:cNvPr>
                <p:cNvSpPr/>
                <p:nvPr/>
              </p:nvSpPr>
              <p:spPr>
                <a:xfrm>
                  <a:off x="8448112" y="50353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774" name="矩形 1773">
                  <a:extLst>
                    <a:ext uri="{FF2B5EF4-FFF2-40B4-BE49-F238E27FC236}">
                      <a16:creationId xmlns:a16="http://schemas.microsoft.com/office/drawing/2014/main" id="{10CBE4DA-8E20-EAB5-C838-10947FFEF7A2}"/>
                    </a:ext>
                  </a:extLst>
                </p:cNvPr>
                <p:cNvSpPr/>
                <p:nvPr/>
              </p:nvSpPr>
              <p:spPr>
                <a:xfrm>
                  <a:off x="8324487" y="552746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775" name="矩形 1774">
                  <a:extLst>
                    <a:ext uri="{FF2B5EF4-FFF2-40B4-BE49-F238E27FC236}">
                      <a16:creationId xmlns:a16="http://schemas.microsoft.com/office/drawing/2014/main" id="{867DDF51-F5A0-19D7-CD12-C0E1C7820A76}"/>
                    </a:ext>
                  </a:extLst>
                </p:cNvPr>
                <p:cNvSpPr/>
                <p:nvPr/>
              </p:nvSpPr>
              <p:spPr>
                <a:xfrm>
                  <a:off x="8448067" y="552746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20" name="矩形 1919">
                  <a:extLst>
                    <a:ext uri="{FF2B5EF4-FFF2-40B4-BE49-F238E27FC236}">
                      <a16:creationId xmlns:a16="http://schemas.microsoft.com/office/drawing/2014/main" id="{2C8BED5F-7D8A-982B-4BBC-FB21A43D80D0}"/>
                    </a:ext>
                  </a:extLst>
                </p:cNvPr>
                <p:cNvSpPr/>
                <p:nvPr/>
              </p:nvSpPr>
              <p:spPr>
                <a:xfrm>
                  <a:off x="8571513" y="46646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21" name="矩形 1920">
                  <a:extLst>
                    <a:ext uri="{FF2B5EF4-FFF2-40B4-BE49-F238E27FC236}">
                      <a16:creationId xmlns:a16="http://schemas.microsoft.com/office/drawing/2014/main" id="{2C7945F4-F2E1-2AA1-6DED-7266C08795BA}"/>
                    </a:ext>
                  </a:extLst>
                </p:cNvPr>
                <p:cNvSpPr/>
                <p:nvPr/>
              </p:nvSpPr>
              <p:spPr>
                <a:xfrm>
                  <a:off x="8695094" y="46646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22" name="矩形 1921">
                  <a:extLst>
                    <a:ext uri="{FF2B5EF4-FFF2-40B4-BE49-F238E27FC236}">
                      <a16:creationId xmlns:a16="http://schemas.microsoft.com/office/drawing/2014/main" id="{CB7E1546-5F01-F85A-7A4F-1EE75F7BBE6C}"/>
                    </a:ext>
                  </a:extLst>
                </p:cNvPr>
                <p:cNvSpPr/>
                <p:nvPr/>
              </p:nvSpPr>
              <p:spPr>
                <a:xfrm>
                  <a:off x="8571469" y="51567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23" name="矩形 1922">
                  <a:extLst>
                    <a:ext uri="{FF2B5EF4-FFF2-40B4-BE49-F238E27FC236}">
                      <a16:creationId xmlns:a16="http://schemas.microsoft.com/office/drawing/2014/main" id="{54C730CD-0C84-7056-DC86-57513EE51E94}"/>
                    </a:ext>
                  </a:extLst>
                </p:cNvPr>
                <p:cNvSpPr/>
                <p:nvPr/>
              </p:nvSpPr>
              <p:spPr>
                <a:xfrm>
                  <a:off x="8695049" y="515672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24" name="矩形 1923">
                  <a:extLst>
                    <a:ext uri="{FF2B5EF4-FFF2-40B4-BE49-F238E27FC236}">
                      <a16:creationId xmlns:a16="http://schemas.microsoft.com/office/drawing/2014/main" id="{798BC635-6451-69EF-9826-45A03A79D3CC}"/>
                    </a:ext>
                  </a:extLst>
                </p:cNvPr>
                <p:cNvSpPr/>
                <p:nvPr/>
              </p:nvSpPr>
              <p:spPr>
                <a:xfrm>
                  <a:off x="8571513" y="47882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25" name="矩形 1924">
                  <a:extLst>
                    <a:ext uri="{FF2B5EF4-FFF2-40B4-BE49-F238E27FC236}">
                      <a16:creationId xmlns:a16="http://schemas.microsoft.com/office/drawing/2014/main" id="{F1BD7FB6-2E95-9558-2DC9-F44CD5A65358}"/>
                    </a:ext>
                  </a:extLst>
                </p:cNvPr>
                <p:cNvSpPr/>
                <p:nvPr/>
              </p:nvSpPr>
              <p:spPr>
                <a:xfrm>
                  <a:off x="8695094" y="478822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26" name="矩形 1925">
                  <a:extLst>
                    <a:ext uri="{FF2B5EF4-FFF2-40B4-BE49-F238E27FC236}">
                      <a16:creationId xmlns:a16="http://schemas.microsoft.com/office/drawing/2014/main" id="{8C8F7008-E731-4204-36B9-F6AACBEB061E}"/>
                    </a:ext>
                  </a:extLst>
                </p:cNvPr>
                <p:cNvSpPr/>
                <p:nvPr/>
              </p:nvSpPr>
              <p:spPr>
                <a:xfrm>
                  <a:off x="8571469" y="52803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27" name="矩形 1926">
                  <a:extLst>
                    <a:ext uri="{FF2B5EF4-FFF2-40B4-BE49-F238E27FC236}">
                      <a16:creationId xmlns:a16="http://schemas.microsoft.com/office/drawing/2014/main" id="{9EF937C8-4B90-A40F-A5EB-CAA32FD1381F}"/>
                    </a:ext>
                  </a:extLst>
                </p:cNvPr>
                <p:cNvSpPr/>
                <p:nvPr/>
              </p:nvSpPr>
              <p:spPr>
                <a:xfrm>
                  <a:off x="8695049" y="52803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28" name="矩形 1927">
                  <a:extLst>
                    <a:ext uri="{FF2B5EF4-FFF2-40B4-BE49-F238E27FC236}">
                      <a16:creationId xmlns:a16="http://schemas.microsoft.com/office/drawing/2014/main" id="{D33A3E0F-5DA7-D743-4356-BB87F6B33CC0}"/>
                    </a:ext>
                  </a:extLst>
                </p:cNvPr>
                <p:cNvSpPr/>
                <p:nvPr/>
              </p:nvSpPr>
              <p:spPr>
                <a:xfrm>
                  <a:off x="8571513" y="491180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29" name="矩形 1928">
                  <a:extLst>
                    <a:ext uri="{FF2B5EF4-FFF2-40B4-BE49-F238E27FC236}">
                      <a16:creationId xmlns:a16="http://schemas.microsoft.com/office/drawing/2014/main" id="{8FA166BB-4A61-DE0B-070E-FDD8F0434E4E}"/>
                    </a:ext>
                  </a:extLst>
                </p:cNvPr>
                <p:cNvSpPr/>
                <p:nvPr/>
              </p:nvSpPr>
              <p:spPr>
                <a:xfrm>
                  <a:off x="8695094" y="49118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30" name="矩形 1929">
                  <a:extLst>
                    <a:ext uri="{FF2B5EF4-FFF2-40B4-BE49-F238E27FC236}">
                      <a16:creationId xmlns:a16="http://schemas.microsoft.com/office/drawing/2014/main" id="{46927F3A-DD3B-6D2C-31CA-478723742B3A}"/>
                    </a:ext>
                  </a:extLst>
                </p:cNvPr>
                <p:cNvSpPr/>
                <p:nvPr/>
              </p:nvSpPr>
              <p:spPr>
                <a:xfrm>
                  <a:off x="8571469" y="54038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31" name="矩形 1930">
                  <a:extLst>
                    <a:ext uri="{FF2B5EF4-FFF2-40B4-BE49-F238E27FC236}">
                      <a16:creationId xmlns:a16="http://schemas.microsoft.com/office/drawing/2014/main" id="{FF086F4C-0253-A093-DA5C-5F5992B823DA}"/>
                    </a:ext>
                  </a:extLst>
                </p:cNvPr>
                <p:cNvSpPr/>
                <p:nvPr/>
              </p:nvSpPr>
              <p:spPr>
                <a:xfrm>
                  <a:off x="8695049" y="54038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32" name="矩形 1931">
                  <a:extLst>
                    <a:ext uri="{FF2B5EF4-FFF2-40B4-BE49-F238E27FC236}">
                      <a16:creationId xmlns:a16="http://schemas.microsoft.com/office/drawing/2014/main" id="{FBEE10F7-1FFD-8FCD-C2B8-D6A693335C61}"/>
                    </a:ext>
                  </a:extLst>
                </p:cNvPr>
                <p:cNvSpPr/>
                <p:nvPr/>
              </p:nvSpPr>
              <p:spPr>
                <a:xfrm>
                  <a:off x="8571513" y="503538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33" name="矩形 1932">
                  <a:extLst>
                    <a:ext uri="{FF2B5EF4-FFF2-40B4-BE49-F238E27FC236}">
                      <a16:creationId xmlns:a16="http://schemas.microsoft.com/office/drawing/2014/main" id="{9FCAF0FD-B809-2CD6-367F-ACBA284AC5FF}"/>
                    </a:ext>
                  </a:extLst>
                </p:cNvPr>
                <p:cNvSpPr/>
                <p:nvPr/>
              </p:nvSpPr>
              <p:spPr>
                <a:xfrm>
                  <a:off x="8695094" y="503538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34" name="矩形 1933">
                  <a:extLst>
                    <a:ext uri="{FF2B5EF4-FFF2-40B4-BE49-F238E27FC236}">
                      <a16:creationId xmlns:a16="http://schemas.microsoft.com/office/drawing/2014/main" id="{2C5EEC33-D3B5-64F3-39EE-CAF429483D71}"/>
                    </a:ext>
                  </a:extLst>
                </p:cNvPr>
                <p:cNvSpPr/>
                <p:nvPr/>
              </p:nvSpPr>
              <p:spPr>
                <a:xfrm>
                  <a:off x="8571469" y="552747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35" name="矩形 1934">
                  <a:extLst>
                    <a:ext uri="{FF2B5EF4-FFF2-40B4-BE49-F238E27FC236}">
                      <a16:creationId xmlns:a16="http://schemas.microsoft.com/office/drawing/2014/main" id="{ACF320B1-95F0-83FE-40D5-CA86B6A1359C}"/>
                    </a:ext>
                  </a:extLst>
                </p:cNvPr>
                <p:cNvSpPr/>
                <p:nvPr/>
              </p:nvSpPr>
              <p:spPr>
                <a:xfrm>
                  <a:off x="8695049" y="552746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36" name="矩形 1935">
                  <a:extLst>
                    <a:ext uri="{FF2B5EF4-FFF2-40B4-BE49-F238E27FC236}">
                      <a16:creationId xmlns:a16="http://schemas.microsoft.com/office/drawing/2014/main" id="{48ADFCE7-0867-B28F-9440-EA73F9B3A2D0}"/>
                    </a:ext>
                  </a:extLst>
                </p:cNvPr>
                <p:cNvSpPr/>
                <p:nvPr/>
              </p:nvSpPr>
              <p:spPr>
                <a:xfrm>
                  <a:off x="8818585" y="466464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37" name="矩形 1936">
                  <a:extLst>
                    <a:ext uri="{FF2B5EF4-FFF2-40B4-BE49-F238E27FC236}">
                      <a16:creationId xmlns:a16="http://schemas.microsoft.com/office/drawing/2014/main" id="{5DE14570-B1B5-E894-F305-B5730365F75E}"/>
                    </a:ext>
                  </a:extLst>
                </p:cNvPr>
                <p:cNvSpPr/>
                <p:nvPr/>
              </p:nvSpPr>
              <p:spPr>
                <a:xfrm>
                  <a:off x="8942166" y="466464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38" name="矩形 1937">
                  <a:extLst>
                    <a:ext uri="{FF2B5EF4-FFF2-40B4-BE49-F238E27FC236}">
                      <a16:creationId xmlns:a16="http://schemas.microsoft.com/office/drawing/2014/main" id="{CBD97A45-A96D-DE51-4A40-3648CE034640}"/>
                    </a:ext>
                  </a:extLst>
                </p:cNvPr>
                <p:cNvSpPr/>
                <p:nvPr/>
              </p:nvSpPr>
              <p:spPr>
                <a:xfrm>
                  <a:off x="8818541" y="515672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39" name="矩形 1938">
                  <a:extLst>
                    <a:ext uri="{FF2B5EF4-FFF2-40B4-BE49-F238E27FC236}">
                      <a16:creationId xmlns:a16="http://schemas.microsoft.com/office/drawing/2014/main" id="{3AEBCF22-3811-2175-A489-905C0BFAFA86}"/>
                    </a:ext>
                  </a:extLst>
                </p:cNvPr>
                <p:cNvSpPr/>
                <p:nvPr/>
              </p:nvSpPr>
              <p:spPr>
                <a:xfrm>
                  <a:off x="8942121" y="51567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40" name="矩形 1939">
                  <a:extLst>
                    <a:ext uri="{FF2B5EF4-FFF2-40B4-BE49-F238E27FC236}">
                      <a16:creationId xmlns:a16="http://schemas.microsoft.com/office/drawing/2014/main" id="{D77F31A2-E9B9-3E49-D442-6951748EC01B}"/>
                    </a:ext>
                  </a:extLst>
                </p:cNvPr>
                <p:cNvSpPr/>
                <p:nvPr/>
              </p:nvSpPr>
              <p:spPr>
                <a:xfrm>
                  <a:off x="8818585" y="478822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41" name="矩形 1940">
                  <a:extLst>
                    <a:ext uri="{FF2B5EF4-FFF2-40B4-BE49-F238E27FC236}">
                      <a16:creationId xmlns:a16="http://schemas.microsoft.com/office/drawing/2014/main" id="{5F452BF8-6EB3-D9AD-1CCE-3517D775279F}"/>
                    </a:ext>
                  </a:extLst>
                </p:cNvPr>
                <p:cNvSpPr/>
                <p:nvPr/>
              </p:nvSpPr>
              <p:spPr>
                <a:xfrm>
                  <a:off x="8942166" y="47882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42" name="矩形 1941">
                  <a:extLst>
                    <a:ext uri="{FF2B5EF4-FFF2-40B4-BE49-F238E27FC236}">
                      <a16:creationId xmlns:a16="http://schemas.microsoft.com/office/drawing/2014/main" id="{F19A0744-AFF3-DF1D-487F-656451D33355}"/>
                    </a:ext>
                  </a:extLst>
                </p:cNvPr>
                <p:cNvSpPr/>
                <p:nvPr/>
              </p:nvSpPr>
              <p:spPr>
                <a:xfrm>
                  <a:off x="8818541" y="528030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43" name="矩形 1942">
                  <a:extLst>
                    <a:ext uri="{FF2B5EF4-FFF2-40B4-BE49-F238E27FC236}">
                      <a16:creationId xmlns:a16="http://schemas.microsoft.com/office/drawing/2014/main" id="{5A6456C9-435E-9F70-7912-BD3BE65E3830}"/>
                    </a:ext>
                  </a:extLst>
                </p:cNvPr>
                <p:cNvSpPr/>
                <p:nvPr/>
              </p:nvSpPr>
              <p:spPr>
                <a:xfrm>
                  <a:off x="8942121" y="528030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44" name="矩形 1943">
                  <a:extLst>
                    <a:ext uri="{FF2B5EF4-FFF2-40B4-BE49-F238E27FC236}">
                      <a16:creationId xmlns:a16="http://schemas.microsoft.com/office/drawing/2014/main" id="{895E1D27-3BBC-C8C1-F407-1163C790C909}"/>
                    </a:ext>
                  </a:extLst>
                </p:cNvPr>
                <p:cNvSpPr/>
                <p:nvPr/>
              </p:nvSpPr>
              <p:spPr>
                <a:xfrm>
                  <a:off x="8818585" y="49118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45" name="矩形 1944">
                  <a:extLst>
                    <a:ext uri="{FF2B5EF4-FFF2-40B4-BE49-F238E27FC236}">
                      <a16:creationId xmlns:a16="http://schemas.microsoft.com/office/drawing/2014/main" id="{43D5B80E-E8EF-A702-59F9-22CA3461561E}"/>
                    </a:ext>
                  </a:extLst>
                </p:cNvPr>
                <p:cNvSpPr/>
                <p:nvPr/>
              </p:nvSpPr>
              <p:spPr>
                <a:xfrm>
                  <a:off x="8942166" y="491180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46" name="矩形 1945">
                  <a:extLst>
                    <a:ext uri="{FF2B5EF4-FFF2-40B4-BE49-F238E27FC236}">
                      <a16:creationId xmlns:a16="http://schemas.microsoft.com/office/drawing/2014/main" id="{DF9484EE-0507-E3F2-2BD3-EFF14471E9D5}"/>
                    </a:ext>
                  </a:extLst>
                </p:cNvPr>
                <p:cNvSpPr/>
                <p:nvPr/>
              </p:nvSpPr>
              <p:spPr>
                <a:xfrm>
                  <a:off x="8818541" y="54038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47" name="矩形 1946">
                  <a:extLst>
                    <a:ext uri="{FF2B5EF4-FFF2-40B4-BE49-F238E27FC236}">
                      <a16:creationId xmlns:a16="http://schemas.microsoft.com/office/drawing/2014/main" id="{1603ABEC-33ED-08D0-1979-B2EAEA743BD6}"/>
                    </a:ext>
                  </a:extLst>
                </p:cNvPr>
                <p:cNvSpPr/>
                <p:nvPr/>
              </p:nvSpPr>
              <p:spPr>
                <a:xfrm>
                  <a:off x="8942121" y="540388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48" name="矩形 1947">
                  <a:extLst>
                    <a:ext uri="{FF2B5EF4-FFF2-40B4-BE49-F238E27FC236}">
                      <a16:creationId xmlns:a16="http://schemas.microsoft.com/office/drawing/2014/main" id="{9D7213A7-8AD1-7BC3-E3D8-290DFA0EAD74}"/>
                    </a:ext>
                  </a:extLst>
                </p:cNvPr>
                <p:cNvSpPr/>
                <p:nvPr/>
              </p:nvSpPr>
              <p:spPr>
                <a:xfrm>
                  <a:off x="8818585" y="50353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49" name="矩形 1948">
                  <a:extLst>
                    <a:ext uri="{FF2B5EF4-FFF2-40B4-BE49-F238E27FC236}">
                      <a16:creationId xmlns:a16="http://schemas.microsoft.com/office/drawing/2014/main" id="{FC3B699B-DD1E-49C8-9EBC-B2210B0A8CE1}"/>
                    </a:ext>
                  </a:extLst>
                </p:cNvPr>
                <p:cNvSpPr/>
                <p:nvPr/>
              </p:nvSpPr>
              <p:spPr>
                <a:xfrm>
                  <a:off x="8942166" y="50353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50" name="矩形 1949">
                  <a:extLst>
                    <a:ext uri="{FF2B5EF4-FFF2-40B4-BE49-F238E27FC236}">
                      <a16:creationId xmlns:a16="http://schemas.microsoft.com/office/drawing/2014/main" id="{0F7D0E88-AB02-8AFB-97CF-8A4EC1BC5C78}"/>
                    </a:ext>
                  </a:extLst>
                </p:cNvPr>
                <p:cNvSpPr/>
                <p:nvPr/>
              </p:nvSpPr>
              <p:spPr>
                <a:xfrm>
                  <a:off x="8818541" y="552746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51" name="矩形 1950">
                  <a:extLst>
                    <a:ext uri="{FF2B5EF4-FFF2-40B4-BE49-F238E27FC236}">
                      <a16:creationId xmlns:a16="http://schemas.microsoft.com/office/drawing/2014/main" id="{7B5B7FFA-D4D1-7C2E-3BBB-B32EBAF92E45}"/>
                    </a:ext>
                  </a:extLst>
                </p:cNvPr>
                <p:cNvSpPr/>
                <p:nvPr/>
              </p:nvSpPr>
              <p:spPr>
                <a:xfrm>
                  <a:off x="8942121" y="552746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1344" name="组合 1343">
                <a:extLst>
                  <a:ext uri="{FF2B5EF4-FFF2-40B4-BE49-F238E27FC236}">
                    <a16:creationId xmlns:a16="http://schemas.microsoft.com/office/drawing/2014/main" id="{6AFA4CED-109F-AFDD-6BE5-BD3C6E8C2EB2}"/>
                  </a:ext>
                </a:extLst>
              </p:cNvPr>
              <p:cNvGrpSpPr/>
              <p:nvPr/>
            </p:nvGrpSpPr>
            <p:grpSpPr>
              <a:xfrm>
                <a:off x="7134977" y="7408402"/>
                <a:ext cx="988332" cy="986407"/>
                <a:chOff x="6539691" y="3898439"/>
                <a:chExt cx="988332" cy="986407"/>
              </a:xfrm>
              <a:solidFill>
                <a:srgbClr val="FBE5D6"/>
              </a:solidFill>
            </p:grpSpPr>
            <p:sp>
              <p:nvSpPr>
                <p:cNvPr id="1348" name="矩形 1347">
                  <a:extLst>
                    <a:ext uri="{FF2B5EF4-FFF2-40B4-BE49-F238E27FC236}">
                      <a16:creationId xmlns:a16="http://schemas.microsoft.com/office/drawing/2014/main" id="{5A34A974-5A0D-FC6E-95D1-762BBCB05E85}"/>
                    </a:ext>
                  </a:extLst>
                </p:cNvPr>
                <p:cNvSpPr/>
                <p:nvPr/>
              </p:nvSpPr>
              <p:spPr>
                <a:xfrm>
                  <a:off x="6539735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49" name="矩形 1348">
                  <a:extLst>
                    <a:ext uri="{FF2B5EF4-FFF2-40B4-BE49-F238E27FC236}">
                      <a16:creationId xmlns:a16="http://schemas.microsoft.com/office/drawing/2014/main" id="{9AEFFFF5-DDDC-F217-A159-197C30ED1B7F}"/>
                    </a:ext>
                  </a:extLst>
                </p:cNvPr>
                <p:cNvSpPr/>
                <p:nvPr/>
              </p:nvSpPr>
              <p:spPr>
                <a:xfrm>
                  <a:off x="6663316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50" name="矩形 1349">
                  <a:extLst>
                    <a:ext uri="{FF2B5EF4-FFF2-40B4-BE49-F238E27FC236}">
                      <a16:creationId xmlns:a16="http://schemas.microsoft.com/office/drawing/2014/main" id="{DC0F9EC7-B526-B9D2-028D-77472F89A18D}"/>
                    </a:ext>
                  </a:extLst>
                </p:cNvPr>
                <p:cNvSpPr/>
                <p:nvPr/>
              </p:nvSpPr>
              <p:spPr>
                <a:xfrm>
                  <a:off x="6539691" y="43905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51" name="矩形 1350">
                  <a:extLst>
                    <a:ext uri="{FF2B5EF4-FFF2-40B4-BE49-F238E27FC236}">
                      <a16:creationId xmlns:a16="http://schemas.microsoft.com/office/drawing/2014/main" id="{A005C024-AE35-836E-9786-C76DAA4E437D}"/>
                    </a:ext>
                  </a:extLst>
                </p:cNvPr>
                <p:cNvSpPr/>
                <p:nvPr/>
              </p:nvSpPr>
              <p:spPr>
                <a:xfrm>
                  <a:off x="6663271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52" name="矩形 1351">
                  <a:extLst>
                    <a:ext uri="{FF2B5EF4-FFF2-40B4-BE49-F238E27FC236}">
                      <a16:creationId xmlns:a16="http://schemas.microsoft.com/office/drawing/2014/main" id="{B831D032-124E-5F64-7414-D8B685C9685E}"/>
                    </a:ext>
                  </a:extLst>
                </p:cNvPr>
                <p:cNvSpPr/>
                <p:nvPr/>
              </p:nvSpPr>
              <p:spPr>
                <a:xfrm>
                  <a:off x="6539735" y="40220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53" name="矩形 1352">
                  <a:extLst>
                    <a:ext uri="{FF2B5EF4-FFF2-40B4-BE49-F238E27FC236}">
                      <a16:creationId xmlns:a16="http://schemas.microsoft.com/office/drawing/2014/main" id="{BF4D1295-A34D-2CCD-A342-BBAF5F55F02A}"/>
                    </a:ext>
                  </a:extLst>
                </p:cNvPr>
                <p:cNvSpPr/>
                <p:nvPr/>
              </p:nvSpPr>
              <p:spPr>
                <a:xfrm>
                  <a:off x="6663316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54" name="矩形 1353">
                  <a:extLst>
                    <a:ext uri="{FF2B5EF4-FFF2-40B4-BE49-F238E27FC236}">
                      <a16:creationId xmlns:a16="http://schemas.microsoft.com/office/drawing/2014/main" id="{E8528B58-098E-A4C7-4852-A34D8EDDE160}"/>
                    </a:ext>
                  </a:extLst>
                </p:cNvPr>
                <p:cNvSpPr/>
                <p:nvPr/>
              </p:nvSpPr>
              <p:spPr>
                <a:xfrm>
                  <a:off x="6539691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55" name="矩形 1354">
                  <a:extLst>
                    <a:ext uri="{FF2B5EF4-FFF2-40B4-BE49-F238E27FC236}">
                      <a16:creationId xmlns:a16="http://schemas.microsoft.com/office/drawing/2014/main" id="{B528A7D9-95F0-717F-5175-6D9FE81AAEA3}"/>
                    </a:ext>
                  </a:extLst>
                </p:cNvPr>
                <p:cNvSpPr/>
                <p:nvPr/>
              </p:nvSpPr>
              <p:spPr>
                <a:xfrm>
                  <a:off x="6663271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56" name="矩形 1355">
                  <a:extLst>
                    <a:ext uri="{FF2B5EF4-FFF2-40B4-BE49-F238E27FC236}">
                      <a16:creationId xmlns:a16="http://schemas.microsoft.com/office/drawing/2014/main" id="{2785F584-E709-B55E-0181-C420592061F9}"/>
                    </a:ext>
                  </a:extLst>
                </p:cNvPr>
                <p:cNvSpPr/>
                <p:nvPr/>
              </p:nvSpPr>
              <p:spPr>
                <a:xfrm>
                  <a:off x="6539735" y="41456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57" name="矩形 1356">
                  <a:extLst>
                    <a:ext uri="{FF2B5EF4-FFF2-40B4-BE49-F238E27FC236}">
                      <a16:creationId xmlns:a16="http://schemas.microsoft.com/office/drawing/2014/main" id="{2BBAC2FC-3288-EA12-24F9-0AC14AABB22F}"/>
                    </a:ext>
                  </a:extLst>
                </p:cNvPr>
                <p:cNvSpPr/>
                <p:nvPr/>
              </p:nvSpPr>
              <p:spPr>
                <a:xfrm>
                  <a:off x="6663316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58" name="矩形 1357">
                  <a:extLst>
                    <a:ext uri="{FF2B5EF4-FFF2-40B4-BE49-F238E27FC236}">
                      <a16:creationId xmlns:a16="http://schemas.microsoft.com/office/drawing/2014/main" id="{62C18401-5422-2EA3-3736-8D9004B46CD1}"/>
                    </a:ext>
                  </a:extLst>
                </p:cNvPr>
                <p:cNvSpPr/>
                <p:nvPr/>
              </p:nvSpPr>
              <p:spPr>
                <a:xfrm>
                  <a:off x="6539691" y="46376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59" name="矩形 1358">
                  <a:extLst>
                    <a:ext uri="{FF2B5EF4-FFF2-40B4-BE49-F238E27FC236}">
                      <a16:creationId xmlns:a16="http://schemas.microsoft.com/office/drawing/2014/main" id="{BDFF4590-6333-1CD8-5D2E-65F9A71EBC09}"/>
                    </a:ext>
                  </a:extLst>
                </p:cNvPr>
                <p:cNvSpPr/>
                <p:nvPr/>
              </p:nvSpPr>
              <p:spPr>
                <a:xfrm>
                  <a:off x="6663271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60" name="矩形 1359">
                  <a:extLst>
                    <a:ext uri="{FF2B5EF4-FFF2-40B4-BE49-F238E27FC236}">
                      <a16:creationId xmlns:a16="http://schemas.microsoft.com/office/drawing/2014/main" id="{39A2CB28-459C-B775-1938-73BF9CCB5F55}"/>
                    </a:ext>
                  </a:extLst>
                </p:cNvPr>
                <p:cNvSpPr/>
                <p:nvPr/>
              </p:nvSpPr>
              <p:spPr>
                <a:xfrm>
                  <a:off x="6539735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61" name="矩形 1360">
                  <a:extLst>
                    <a:ext uri="{FF2B5EF4-FFF2-40B4-BE49-F238E27FC236}">
                      <a16:creationId xmlns:a16="http://schemas.microsoft.com/office/drawing/2014/main" id="{54FFB3CF-F48C-2889-03C6-7BC568DA3BA1}"/>
                    </a:ext>
                  </a:extLst>
                </p:cNvPr>
                <p:cNvSpPr/>
                <p:nvPr/>
              </p:nvSpPr>
              <p:spPr>
                <a:xfrm>
                  <a:off x="6663316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62" name="矩形 1361">
                  <a:extLst>
                    <a:ext uri="{FF2B5EF4-FFF2-40B4-BE49-F238E27FC236}">
                      <a16:creationId xmlns:a16="http://schemas.microsoft.com/office/drawing/2014/main" id="{C6009D81-88B4-C8E6-ADCF-7086DB7E0609}"/>
                    </a:ext>
                  </a:extLst>
                </p:cNvPr>
                <p:cNvSpPr/>
                <p:nvPr/>
              </p:nvSpPr>
              <p:spPr>
                <a:xfrm>
                  <a:off x="6539691" y="47612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63" name="矩形 1362">
                  <a:extLst>
                    <a:ext uri="{FF2B5EF4-FFF2-40B4-BE49-F238E27FC236}">
                      <a16:creationId xmlns:a16="http://schemas.microsoft.com/office/drawing/2014/main" id="{5208B238-4B5B-6737-3052-B54B653802B1}"/>
                    </a:ext>
                  </a:extLst>
                </p:cNvPr>
                <p:cNvSpPr/>
                <p:nvPr/>
              </p:nvSpPr>
              <p:spPr>
                <a:xfrm>
                  <a:off x="6663271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64" name="矩形 1363">
                  <a:extLst>
                    <a:ext uri="{FF2B5EF4-FFF2-40B4-BE49-F238E27FC236}">
                      <a16:creationId xmlns:a16="http://schemas.microsoft.com/office/drawing/2014/main" id="{405152D2-E79F-E8BA-53F8-369FD70900A9}"/>
                    </a:ext>
                  </a:extLst>
                </p:cNvPr>
                <p:cNvSpPr/>
                <p:nvPr/>
              </p:nvSpPr>
              <p:spPr>
                <a:xfrm>
                  <a:off x="6786807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65" name="矩形 1364">
                  <a:extLst>
                    <a:ext uri="{FF2B5EF4-FFF2-40B4-BE49-F238E27FC236}">
                      <a16:creationId xmlns:a16="http://schemas.microsoft.com/office/drawing/2014/main" id="{015B0A54-D3FB-D175-56AD-77070360F616}"/>
                    </a:ext>
                  </a:extLst>
                </p:cNvPr>
                <p:cNvSpPr/>
                <p:nvPr/>
              </p:nvSpPr>
              <p:spPr>
                <a:xfrm>
                  <a:off x="6910388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66" name="矩形 1365">
                  <a:extLst>
                    <a:ext uri="{FF2B5EF4-FFF2-40B4-BE49-F238E27FC236}">
                      <a16:creationId xmlns:a16="http://schemas.microsoft.com/office/drawing/2014/main" id="{E80646FE-1F89-4992-4FCB-34015304B839}"/>
                    </a:ext>
                  </a:extLst>
                </p:cNvPr>
                <p:cNvSpPr/>
                <p:nvPr/>
              </p:nvSpPr>
              <p:spPr>
                <a:xfrm>
                  <a:off x="6786763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67" name="矩形 1366">
                  <a:extLst>
                    <a:ext uri="{FF2B5EF4-FFF2-40B4-BE49-F238E27FC236}">
                      <a16:creationId xmlns:a16="http://schemas.microsoft.com/office/drawing/2014/main" id="{B49EEFFF-01DF-EA6F-59F6-26A6D2D5D9F3}"/>
                    </a:ext>
                  </a:extLst>
                </p:cNvPr>
                <p:cNvSpPr/>
                <p:nvPr/>
              </p:nvSpPr>
              <p:spPr>
                <a:xfrm>
                  <a:off x="6910343" y="43905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68" name="矩形 1367">
                  <a:extLst>
                    <a:ext uri="{FF2B5EF4-FFF2-40B4-BE49-F238E27FC236}">
                      <a16:creationId xmlns:a16="http://schemas.microsoft.com/office/drawing/2014/main" id="{24023524-C216-FD7B-ADEF-35A34E2DE30D}"/>
                    </a:ext>
                  </a:extLst>
                </p:cNvPr>
                <p:cNvSpPr/>
                <p:nvPr/>
              </p:nvSpPr>
              <p:spPr>
                <a:xfrm>
                  <a:off x="6786807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69" name="矩形 1368">
                  <a:extLst>
                    <a:ext uri="{FF2B5EF4-FFF2-40B4-BE49-F238E27FC236}">
                      <a16:creationId xmlns:a16="http://schemas.microsoft.com/office/drawing/2014/main" id="{9EFA6B3E-71E3-9968-0C45-4C2114791B55}"/>
                    </a:ext>
                  </a:extLst>
                </p:cNvPr>
                <p:cNvSpPr/>
                <p:nvPr/>
              </p:nvSpPr>
              <p:spPr>
                <a:xfrm>
                  <a:off x="6910388" y="40220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70" name="矩形 1369">
                  <a:extLst>
                    <a:ext uri="{FF2B5EF4-FFF2-40B4-BE49-F238E27FC236}">
                      <a16:creationId xmlns:a16="http://schemas.microsoft.com/office/drawing/2014/main" id="{E3E8BDB5-62C3-C003-4776-622025352271}"/>
                    </a:ext>
                  </a:extLst>
                </p:cNvPr>
                <p:cNvSpPr/>
                <p:nvPr/>
              </p:nvSpPr>
              <p:spPr>
                <a:xfrm>
                  <a:off x="6786763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71" name="矩形 1370">
                  <a:extLst>
                    <a:ext uri="{FF2B5EF4-FFF2-40B4-BE49-F238E27FC236}">
                      <a16:creationId xmlns:a16="http://schemas.microsoft.com/office/drawing/2014/main" id="{0804A505-18F7-44B6-53DC-F6B53410A147}"/>
                    </a:ext>
                  </a:extLst>
                </p:cNvPr>
                <p:cNvSpPr/>
                <p:nvPr/>
              </p:nvSpPr>
              <p:spPr>
                <a:xfrm>
                  <a:off x="6910343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72" name="矩形 1371">
                  <a:extLst>
                    <a:ext uri="{FF2B5EF4-FFF2-40B4-BE49-F238E27FC236}">
                      <a16:creationId xmlns:a16="http://schemas.microsoft.com/office/drawing/2014/main" id="{6BD0AC33-A44B-CEDC-53A3-FF969B72D004}"/>
                    </a:ext>
                  </a:extLst>
                </p:cNvPr>
                <p:cNvSpPr/>
                <p:nvPr/>
              </p:nvSpPr>
              <p:spPr>
                <a:xfrm>
                  <a:off x="6786807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73" name="矩形 1372">
                  <a:extLst>
                    <a:ext uri="{FF2B5EF4-FFF2-40B4-BE49-F238E27FC236}">
                      <a16:creationId xmlns:a16="http://schemas.microsoft.com/office/drawing/2014/main" id="{77113C45-7ED2-A664-0C27-F673C293FDF0}"/>
                    </a:ext>
                  </a:extLst>
                </p:cNvPr>
                <p:cNvSpPr/>
                <p:nvPr/>
              </p:nvSpPr>
              <p:spPr>
                <a:xfrm>
                  <a:off x="6910388" y="41456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74" name="矩形 1373">
                  <a:extLst>
                    <a:ext uri="{FF2B5EF4-FFF2-40B4-BE49-F238E27FC236}">
                      <a16:creationId xmlns:a16="http://schemas.microsoft.com/office/drawing/2014/main" id="{CB166559-FFB7-23DE-932C-DBBFD6D05EA1}"/>
                    </a:ext>
                  </a:extLst>
                </p:cNvPr>
                <p:cNvSpPr/>
                <p:nvPr/>
              </p:nvSpPr>
              <p:spPr>
                <a:xfrm>
                  <a:off x="6786763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75" name="矩形 1374">
                  <a:extLst>
                    <a:ext uri="{FF2B5EF4-FFF2-40B4-BE49-F238E27FC236}">
                      <a16:creationId xmlns:a16="http://schemas.microsoft.com/office/drawing/2014/main" id="{932F09D3-C58B-FD51-F4AC-D339459BA685}"/>
                    </a:ext>
                  </a:extLst>
                </p:cNvPr>
                <p:cNvSpPr/>
                <p:nvPr/>
              </p:nvSpPr>
              <p:spPr>
                <a:xfrm>
                  <a:off x="6910343" y="46376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12" name="矩形 1511">
                  <a:extLst>
                    <a:ext uri="{FF2B5EF4-FFF2-40B4-BE49-F238E27FC236}">
                      <a16:creationId xmlns:a16="http://schemas.microsoft.com/office/drawing/2014/main" id="{9F36A8CD-2BD9-86E4-4325-DB40ADE08E69}"/>
                    </a:ext>
                  </a:extLst>
                </p:cNvPr>
                <p:cNvSpPr/>
                <p:nvPr/>
              </p:nvSpPr>
              <p:spPr>
                <a:xfrm>
                  <a:off x="6786807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16" name="矩形 1515">
                  <a:extLst>
                    <a:ext uri="{FF2B5EF4-FFF2-40B4-BE49-F238E27FC236}">
                      <a16:creationId xmlns:a16="http://schemas.microsoft.com/office/drawing/2014/main" id="{38F23DE5-1CA9-EBBB-FD04-BD611C6D3904}"/>
                    </a:ext>
                  </a:extLst>
                </p:cNvPr>
                <p:cNvSpPr/>
                <p:nvPr/>
              </p:nvSpPr>
              <p:spPr>
                <a:xfrm>
                  <a:off x="6910388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42" name="矩形 1541">
                  <a:extLst>
                    <a:ext uri="{FF2B5EF4-FFF2-40B4-BE49-F238E27FC236}">
                      <a16:creationId xmlns:a16="http://schemas.microsoft.com/office/drawing/2014/main" id="{A01AE3F0-1138-AC0C-D6A7-CDAB63685BB2}"/>
                    </a:ext>
                  </a:extLst>
                </p:cNvPr>
                <p:cNvSpPr/>
                <p:nvPr/>
              </p:nvSpPr>
              <p:spPr>
                <a:xfrm>
                  <a:off x="6786763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43" name="矩形 1542">
                  <a:extLst>
                    <a:ext uri="{FF2B5EF4-FFF2-40B4-BE49-F238E27FC236}">
                      <a16:creationId xmlns:a16="http://schemas.microsoft.com/office/drawing/2014/main" id="{7B8ECDB7-64D5-F1AA-D34E-E6AD1931B06B}"/>
                    </a:ext>
                  </a:extLst>
                </p:cNvPr>
                <p:cNvSpPr/>
                <p:nvPr/>
              </p:nvSpPr>
              <p:spPr>
                <a:xfrm>
                  <a:off x="6910343" y="47612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44" name="矩形 1543">
                  <a:extLst>
                    <a:ext uri="{FF2B5EF4-FFF2-40B4-BE49-F238E27FC236}">
                      <a16:creationId xmlns:a16="http://schemas.microsoft.com/office/drawing/2014/main" id="{3247B421-5147-329D-D164-745F60791BAF}"/>
                    </a:ext>
                  </a:extLst>
                </p:cNvPr>
                <p:cNvSpPr/>
                <p:nvPr/>
              </p:nvSpPr>
              <p:spPr>
                <a:xfrm>
                  <a:off x="7033789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68" name="矩形 1567">
                  <a:extLst>
                    <a:ext uri="{FF2B5EF4-FFF2-40B4-BE49-F238E27FC236}">
                      <a16:creationId xmlns:a16="http://schemas.microsoft.com/office/drawing/2014/main" id="{B02AC355-48FA-714B-A811-6CB542387B22}"/>
                    </a:ext>
                  </a:extLst>
                </p:cNvPr>
                <p:cNvSpPr/>
                <p:nvPr/>
              </p:nvSpPr>
              <p:spPr>
                <a:xfrm>
                  <a:off x="7157370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69" name="矩形 1568">
                  <a:extLst>
                    <a:ext uri="{FF2B5EF4-FFF2-40B4-BE49-F238E27FC236}">
                      <a16:creationId xmlns:a16="http://schemas.microsoft.com/office/drawing/2014/main" id="{10F80DD9-F093-0F91-A473-A4C1F75972A7}"/>
                    </a:ext>
                  </a:extLst>
                </p:cNvPr>
                <p:cNvSpPr/>
                <p:nvPr/>
              </p:nvSpPr>
              <p:spPr>
                <a:xfrm>
                  <a:off x="7033745" y="43905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71" name="矩形 1570">
                  <a:extLst>
                    <a:ext uri="{FF2B5EF4-FFF2-40B4-BE49-F238E27FC236}">
                      <a16:creationId xmlns:a16="http://schemas.microsoft.com/office/drawing/2014/main" id="{68D8C035-8FA9-27BD-65C6-C58FD634EB66}"/>
                    </a:ext>
                  </a:extLst>
                </p:cNvPr>
                <p:cNvSpPr/>
                <p:nvPr/>
              </p:nvSpPr>
              <p:spPr>
                <a:xfrm>
                  <a:off x="7157325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72" name="矩形 1571">
                  <a:extLst>
                    <a:ext uri="{FF2B5EF4-FFF2-40B4-BE49-F238E27FC236}">
                      <a16:creationId xmlns:a16="http://schemas.microsoft.com/office/drawing/2014/main" id="{FD243414-6D78-5A52-5AD2-6E88B1D36053}"/>
                    </a:ext>
                  </a:extLst>
                </p:cNvPr>
                <p:cNvSpPr/>
                <p:nvPr/>
              </p:nvSpPr>
              <p:spPr>
                <a:xfrm>
                  <a:off x="7033789" y="40220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73" name="矩形 1572">
                  <a:extLst>
                    <a:ext uri="{FF2B5EF4-FFF2-40B4-BE49-F238E27FC236}">
                      <a16:creationId xmlns:a16="http://schemas.microsoft.com/office/drawing/2014/main" id="{5E170CB9-2E0D-4A2D-00EC-D265FC71ED9D}"/>
                    </a:ext>
                  </a:extLst>
                </p:cNvPr>
                <p:cNvSpPr/>
                <p:nvPr/>
              </p:nvSpPr>
              <p:spPr>
                <a:xfrm>
                  <a:off x="7157370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74" name="矩形 1573">
                  <a:extLst>
                    <a:ext uri="{FF2B5EF4-FFF2-40B4-BE49-F238E27FC236}">
                      <a16:creationId xmlns:a16="http://schemas.microsoft.com/office/drawing/2014/main" id="{AB71FA47-4482-F6CA-2763-5EABA242D95F}"/>
                    </a:ext>
                  </a:extLst>
                </p:cNvPr>
                <p:cNvSpPr/>
                <p:nvPr/>
              </p:nvSpPr>
              <p:spPr>
                <a:xfrm>
                  <a:off x="7033745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80" name="矩形 1579">
                  <a:extLst>
                    <a:ext uri="{FF2B5EF4-FFF2-40B4-BE49-F238E27FC236}">
                      <a16:creationId xmlns:a16="http://schemas.microsoft.com/office/drawing/2014/main" id="{403F7514-78F3-103E-AF01-A6E51AE5C42C}"/>
                    </a:ext>
                  </a:extLst>
                </p:cNvPr>
                <p:cNvSpPr/>
                <p:nvPr/>
              </p:nvSpPr>
              <p:spPr>
                <a:xfrm>
                  <a:off x="7157325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81" name="矩形 1580">
                  <a:extLst>
                    <a:ext uri="{FF2B5EF4-FFF2-40B4-BE49-F238E27FC236}">
                      <a16:creationId xmlns:a16="http://schemas.microsoft.com/office/drawing/2014/main" id="{E720B92D-8DBE-543F-CDE5-ECE1F7A06EC7}"/>
                    </a:ext>
                  </a:extLst>
                </p:cNvPr>
                <p:cNvSpPr/>
                <p:nvPr/>
              </p:nvSpPr>
              <p:spPr>
                <a:xfrm>
                  <a:off x="7033789" y="41456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82" name="矩形 1581">
                  <a:extLst>
                    <a:ext uri="{FF2B5EF4-FFF2-40B4-BE49-F238E27FC236}">
                      <a16:creationId xmlns:a16="http://schemas.microsoft.com/office/drawing/2014/main" id="{2F06B5E2-EFF6-9AD8-0F4B-752BBD37E5AD}"/>
                    </a:ext>
                  </a:extLst>
                </p:cNvPr>
                <p:cNvSpPr/>
                <p:nvPr/>
              </p:nvSpPr>
              <p:spPr>
                <a:xfrm>
                  <a:off x="7157370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83" name="矩形 1582">
                  <a:extLst>
                    <a:ext uri="{FF2B5EF4-FFF2-40B4-BE49-F238E27FC236}">
                      <a16:creationId xmlns:a16="http://schemas.microsoft.com/office/drawing/2014/main" id="{8DD8EDAD-C4AB-07DA-DE11-8205FBD38CE2}"/>
                    </a:ext>
                  </a:extLst>
                </p:cNvPr>
                <p:cNvSpPr/>
                <p:nvPr/>
              </p:nvSpPr>
              <p:spPr>
                <a:xfrm>
                  <a:off x="7033745" y="46376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84" name="矩形 1583">
                  <a:extLst>
                    <a:ext uri="{FF2B5EF4-FFF2-40B4-BE49-F238E27FC236}">
                      <a16:creationId xmlns:a16="http://schemas.microsoft.com/office/drawing/2014/main" id="{0615E425-199E-BAFC-27B4-2EA3514C519D}"/>
                    </a:ext>
                  </a:extLst>
                </p:cNvPr>
                <p:cNvSpPr/>
                <p:nvPr/>
              </p:nvSpPr>
              <p:spPr>
                <a:xfrm>
                  <a:off x="7157325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85" name="矩形 1584">
                  <a:extLst>
                    <a:ext uri="{FF2B5EF4-FFF2-40B4-BE49-F238E27FC236}">
                      <a16:creationId xmlns:a16="http://schemas.microsoft.com/office/drawing/2014/main" id="{7A1F4193-99ED-C393-F636-A89888E70516}"/>
                    </a:ext>
                  </a:extLst>
                </p:cNvPr>
                <p:cNvSpPr/>
                <p:nvPr/>
              </p:nvSpPr>
              <p:spPr>
                <a:xfrm>
                  <a:off x="7033789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86" name="矩形 1585">
                  <a:extLst>
                    <a:ext uri="{FF2B5EF4-FFF2-40B4-BE49-F238E27FC236}">
                      <a16:creationId xmlns:a16="http://schemas.microsoft.com/office/drawing/2014/main" id="{7E2A49C1-DF53-23A1-D160-F6C8BD58246A}"/>
                    </a:ext>
                  </a:extLst>
                </p:cNvPr>
                <p:cNvSpPr/>
                <p:nvPr/>
              </p:nvSpPr>
              <p:spPr>
                <a:xfrm>
                  <a:off x="7157370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87" name="矩形 1586">
                  <a:extLst>
                    <a:ext uri="{FF2B5EF4-FFF2-40B4-BE49-F238E27FC236}">
                      <a16:creationId xmlns:a16="http://schemas.microsoft.com/office/drawing/2014/main" id="{C9CFC8CD-BA75-9634-3093-1FD82242D4AB}"/>
                    </a:ext>
                  </a:extLst>
                </p:cNvPr>
                <p:cNvSpPr/>
                <p:nvPr/>
              </p:nvSpPr>
              <p:spPr>
                <a:xfrm>
                  <a:off x="7033745" y="47612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88" name="矩形 1587">
                  <a:extLst>
                    <a:ext uri="{FF2B5EF4-FFF2-40B4-BE49-F238E27FC236}">
                      <a16:creationId xmlns:a16="http://schemas.microsoft.com/office/drawing/2014/main" id="{0CC47317-9E50-55CE-719F-29C092237F80}"/>
                    </a:ext>
                  </a:extLst>
                </p:cNvPr>
                <p:cNvSpPr/>
                <p:nvPr/>
              </p:nvSpPr>
              <p:spPr>
                <a:xfrm>
                  <a:off x="7157325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89" name="矩形 1588">
                  <a:extLst>
                    <a:ext uri="{FF2B5EF4-FFF2-40B4-BE49-F238E27FC236}">
                      <a16:creationId xmlns:a16="http://schemas.microsoft.com/office/drawing/2014/main" id="{A56B949A-0CB5-2A20-2A07-43E0B2810CD8}"/>
                    </a:ext>
                  </a:extLst>
                </p:cNvPr>
                <p:cNvSpPr/>
                <p:nvPr/>
              </p:nvSpPr>
              <p:spPr>
                <a:xfrm>
                  <a:off x="7280861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90" name="矩形 1589">
                  <a:extLst>
                    <a:ext uri="{FF2B5EF4-FFF2-40B4-BE49-F238E27FC236}">
                      <a16:creationId xmlns:a16="http://schemas.microsoft.com/office/drawing/2014/main" id="{743ABC95-5F35-BE54-C1C5-1DC402CEA0B5}"/>
                    </a:ext>
                  </a:extLst>
                </p:cNvPr>
                <p:cNvSpPr/>
                <p:nvPr/>
              </p:nvSpPr>
              <p:spPr>
                <a:xfrm>
                  <a:off x="7404442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91" name="矩形 1590">
                  <a:extLst>
                    <a:ext uri="{FF2B5EF4-FFF2-40B4-BE49-F238E27FC236}">
                      <a16:creationId xmlns:a16="http://schemas.microsoft.com/office/drawing/2014/main" id="{A8B0A875-0B73-76C0-2743-81135229DB0C}"/>
                    </a:ext>
                  </a:extLst>
                </p:cNvPr>
                <p:cNvSpPr/>
                <p:nvPr/>
              </p:nvSpPr>
              <p:spPr>
                <a:xfrm>
                  <a:off x="7280817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92" name="矩形 1591">
                  <a:extLst>
                    <a:ext uri="{FF2B5EF4-FFF2-40B4-BE49-F238E27FC236}">
                      <a16:creationId xmlns:a16="http://schemas.microsoft.com/office/drawing/2014/main" id="{B69C3163-CE38-DB18-1AD7-DE46A449072A}"/>
                    </a:ext>
                  </a:extLst>
                </p:cNvPr>
                <p:cNvSpPr/>
                <p:nvPr/>
              </p:nvSpPr>
              <p:spPr>
                <a:xfrm>
                  <a:off x="7404397" y="43905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93" name="矩形 1592">
                  <a:extLst>
                    <a:ext uri="{FF2B5EF4-FFF2-40B4-BE49-F238E27FC236}">
                      <a16:creationId xmlns:a16="http://schemas.microsoft.com/office/drawing/2014/main" id="{2594050B-4B04-312E-698D-834E2C812E00}"/>
                    </a:ext>
                  </a:extLst>
                </p:cNvPr>
                <p:cNvSpPr/>
                <p:nvPr/>
              </p:nvSpPr>
              <p:spPr>
                <a:xfrm>
                  <a:off x="7280861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94" name="矩形 1593">
                  <a:extLst>
                    <a:ext uri="{FF2B5EF4-FFF2-40B4-BE49-F238E27FC236}">
                      <a16:creationId xmlns:a16="http://schemas.microsoft.com/office/drawing/2014/main" id="{11B4E425-3BBE-BFD0-C625-38E9DE2B7CB3}"/>
                    </a:ext>
                  </a:extLst>
                </p:cNvPr>
                <p:cNvSpPr/>
                <p:nvPr/>
              </p:nvSpPr>
              <p:spPr>
                <a:xfrm>
                  <a:off x="7404442" y="40220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95" name="矩形 1594">
                  <a:extLst>
                    <a:ext uri="{FF2B5EF4-FFF2-40B4-BE49-F238E27FC236}">
                      <a16:creationId xmlns:a16="http://schemas.microsoft.com/office/drawing/2014/main" id="{ED91427F-BE93-106A-4F62-F149226439CA}"/>
                    </a:ext>
                  </a:extLst>
                </p:cNvPr>
                <p:cNvSpPr/>
                <p:nvPr/>
              </p:nvSpPr>
              <p:spPr>
                <a:xfrm>
                  <a:off x="7280817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96" name="矩形 1595">
                  <a:extLst>
                    <a:ext uri="{FF2B5EF4-FFF2-40B4-BE49-F238E27FC236}">
                      <a16:creationId xmlns:a16="http://schemas.microsoft.com/office/drawing/2014/main" id="{F4FF8D42-2326-853B-D16C-FC141E3A2692}"/>
                    </a:ext>
                  </a:extLst>
                </p:cNvPr>
                <p:cNvSpPr/>
                <p:nvPr/>
              </p:nvSpPr>
              <p:spPr>
                <a:xfrm>
                  <a:off x="7404397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97" name="矩形 1596">
                  <a:extLst>
                    <a:ext uri="{FF2B5EF4-FFF2-40B4-BE49-F238E27FC236}">
                      <a16:creationId xmlns:a16="http://schemas.microsoft.com/office/drawing/2014/main" id="{7897B004-0B37-DBB4-5D4D-34D02B5A98FC}"/>
                    </a:ext>
                  </a:extLst>
                </p:cNvPr>
                <p:cNvSpPr/>
                <p:nvPr/>
              </p:nvSpPr>
              <p:spPr>
                <a:xfrm>
                  <a:off x="7280861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98" name="矩形 1597">
                  <a:extLst>
                    <a:ext uri="{FF2B5EF4-FFF2-40B4-BE49-F238E27FC236}">
                      <a16:creationId xmlns:a16="http://schemas.microsoft.com/office/drawing/2014/main" id="{1279775E-0D41-3D37-D410-29CDC55B86AD}"/>
                    </a:ext>
                  </a:extLst>
                </p:cNvPr>
                <p:cNvSpPr/>
                <p:nvPr/>
              </p:nvSpPr>
              <p:spPr>
                <a:xfrm>
                  <a:off x="7404442" y="41456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99" name="矩形 1598">
                  <a:extLst>
                    <a:ext uri="{FF2B5EF4-FFF2-40B4-BE49-F238E27FC236}">
                      <a16:creationId xmlns:a16="http://schemas.microsoft.com/office/drawing/2014/main" id="{180B1E08-C21F-3A6F-A3E2-F4BC259D9C90}"/>
                    </a:ext>
                  </a:extLst>
                </p:cNvPr>
                <p:cNvSpPr/>
                <p:nvPr/>
              </p:nvSpPr>
              <p:spPr>
                <a:xfrm>
                  <a:off x="7280817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00" name="矩形 1599">
                  <a:extLst>
                    <a:ext uri="{FF2B5EF4-FFF2-40B4-BE49-F238E27FC236}">
                      <a16:creationId xmlns:a16="http://schemas.microsoft.com/office/drawing/2014/main" id="{7CAE89DE-9497-73D7-135C-9B6AED71F02A}"/>
                    </a:ext>
                  </a:extLst>
                </p:cNvPr>
                <p:cNvSpPr/>
                <p:nvPr/>
              </p:nvSpPr>
              <p:spPr>
                <a:xfrm>
                  <a:off x="7404397" y="46376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01" name="矩形 1600">
                  <a:extLst>
                    <a:ext uri="{FF2B5EF4-FFF2-40B4-BE49-F238E27FC236}">
                      <a16:creationId xmlns:a16="http://schemas.microsoft.com/office/drawing/2014/main" id="{02B0C828-03D1-4306-AB3E-1C2F61DC576A}"/>
                    </a:ext>
                  </a:extLst>
                </p:cNvPr>
                <p:cNvSpPr/>
                <p:nvPr/>
              </p:nvSpPr>
              <p:spPr>
                <a:xfrm>
                  <a:off x="7280861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02" name="矩形 1601">
                  <a:extLst>
                    <a:ext uri="{FF2B5EF4-FFF2-40B4-BE49-F238E27FC236}">
                      <a16:creationId xmlns:a16="http://schemas.microsoft.com/office/drawing/2014/main" id="{836612D0-4ABA-C558-91A1-FF0CBF3B4575}"/>
                    </a:ext>
                  </a:extLst>
                </p:cNvPr>
                <p:cNvSpPr/>
                <p:nvPr/>
              </p:nvSpPr>
              <p:spPr>
                <a:xfrm>
                  <a:off x="7404442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03" name="矩形 1602">
                  <a:extLst>
                    <a:ext uri="{FF2B5EF4-FFF2-40B4-BE49-F238E27FC236}">
                      <a16:creationId xmlns:a16="http://schemas.microsoft.com/office/drawing/2014/main" id="{FF0B7344-4CA6-B35C-8621-190AB2A0320C}"/>
                    </a:ext>
                  </a:extLst>
                </p:cNvPr>
                <p:cNvSpPr/>
                <p:nvPr/>
              </p:nvSpPr>
              <p:spPr>
                <a:xfrm>
                  <a:off x="7280817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04" name="矩形 1603">
                  <a:extLst>
                    <a:ext uri="{FF2B5EF4-FFF2-40B4-BE49-F238E27FC236}">
                      <a16:creationId xmlns:a16="http://schemas.microsoft.com/office/drawing/2014/main" id="{9B2E14A1-BE6C-F8B2-F865-8A0FB6E27C6C}"/>
                    </a:ext>
                  </a:extLst>
                </p:cNvPr>
                <p:cNvSpPr/>
                <p:nvPr/>
              </p:nvSpPr>
              <p:spPr>
                <a:xfrm>
                  <a:off x="7404397" y="47612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cxnSp>
            <p:nvCxnSpPr>
              <p:cNvPr id="1345" name="直接连接符 132">
                <a:extLst>
                  <a:ext uri="{FF2B5EF4-FFF2-40B4-BE49-F238E27FC236}">
                    <a16:creationId xmlns:a16="http://schemas.microsoft.com/office/drawing/2014/main" id="{00178CC1-119A-BB5F-FA34-CFEC37DD7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44864" y="7253553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46" name="文本框 1345">
                <a:extLst>
                  <a:ext uri="{FF2B5EF4-FFF2-40B4-BE49-F238E27FC236}">
                    <a16:creationId xmlns:a16="http://schemas.microsoft.com/office/drawing/2014/main" id="{F430AC07-DFC0-581F-AF50-EA654953606B}"/>
                  </a:ext>
                </a:extLst>
              </p:cNvPr>
              <p:cNvSpPr txBox="1"/>
              <p:nvPr/>
            </p:nvSpPr>
            <p:spPr>
              <a:xfrm>
                <a:off x="6632251" y="7690092"/>
                <a:ext cx="575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128</a:t>
                </a:r>
                <a:endParaRPr lang="zh-CN" altLang="en-US" dirty="0"/>
              </a:p>
            </p:txBody>
          </p:sp>
          <p:sp>
            <p:nvSpPr>
              <p:cNvPr id="1347" name="文本框 1346">
                <a:extLst>
                  <a:ext uri="{FF2B5EF4-FFF2-40B4-BE49-F238E27FC236}">
                    <a16:creationId xmlns:a16="http://schemas.microsoft.com/office/drawing/2014/main" id="{1B521A56-DFB0-117D-1FD3-324BA20FD7AA}"/>
                  </a:ext>
                </a:extLst>
              </p:cNvPr>
              <p:cNvSpPr txBox="1"/>
              <p:nvPr/>
            </p:nvSpPr>
            <p:spPr>
              <a:xfrm>
                <a:off x="7339700" y="8394807"/>
                <a:ext cx="5333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128</a:t>
                </a:r>
                <a:endParaRPr lang="zh-CN" altLang="en-US" dirty="0"/>
              </a:p>
            </p:txBody>
          </p:sp>
        </p:grpSp>
        <p:sp>
          <p:nvSpPr>
            <p:cNvPr id="2420" name="文本框 2419">
              <a:extLst>
                <a:ext uri="{FF2B5EF4-FFF2-40B4-BE49-F238E27FC236}">
                  <a16:creationId xmlns:a16="http://schemas.microsoft.com/office/drawing/2014/main" id="{84DA01A6-4FB1-3163-AF8A-2D730855205B}"/>
                </a:ext>
              </a:extLst>
            </p:cNvPr>
            <p:cNvSpPr txBox="1"/>
            <p:nvPr/>
          </p:nvSpPr>
          <p:spPr>
            <a:xfrm rot="18982472">
              <a:off x="9948753" y="3577921"/>
              <a:ext cx="298535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2421" name="组合 2420">
            <a:extLst>
              <a:ext uri="{FF2B5EF4-FFF2-40B4-BE49-F238E27FC236}">
                <a16:creationId xmlns:a16="http://schemas.microsoft.com/office/drawing/2014/main" id="{CF6B08A9-F3CF-ADC2-B394-F08E840AE532}"/>
              </a:ext>
            </a:extLst>
          </p:cNvPr>
          <p:cNvGrpSpPr/>
          <p:nvPr/>
        </p:nvGrpSpPr>
        <p:grpSpPr>
          <a:xfrm>
            <a:off x="8625338" y="1815284"/>
            <a:ext cx="1539495" cy="1715673"/>
            <a:chOff x="3205585" y="6539961"/>
            <a:chExt cx="1539495" cy="1715673"/>
          </a:xfrm>
        </p:grpSpPr>
        <p:grpSp>
          <p:nvGrpSpPr>
            <p:cNvPr id="2422" name="组合 2421">
              <a:extLst>
                <a:ext uri="{FF2B5EF4-FFF2-40B4-BE49-F238E27FC236}">
                  <a16:creationId xmlns:a16="http://schemas.microsoft.com/office/drawing/2014/main" id="{14DF0E58-D641-FF04-4E1D-F67C4E4FD764}"/>
                </a:ext>
              </a:extLst>
            </p:cNvPr>
            <p:cNvGrpSpPr/>
            <p:nvPr/>
          </p:nvGrpSpPr>
          <p:grpSpPr>
            <a:xfrm>
              <a:off x="3205585" y="6774112"/>
              <a:ext cx="1539495" cy="1481522"/>
              <a:chOff x="7247683" y="4238498"/>
              <a:chExt cx="1539495" cy="1481522"/>
            </a:xfrm>
          </p:grpSpPr>
          <p:sp>
            <p:nvSpPr>
              <p:cNvPr id="2427" name="文本框 2426">
                <a:extLst>
                  <a:ext uri="{FF2B5EF4-FFF2-40B4-BE49-F238E27FC236}">
                    <a16:creationId xmlns:a16="http://schemas.microsoft.com/office/drawing/2014/main" id="{B6AE6691-7CA7-6C6D-8395-6ACA4EF0FA06}"/>
                  </a:ext>
                </a:extLst>
              </p:cNvPr>
              <p:cNvSpPr txBox="1"/>
              <p:nvPr/>
            </p:nvSpPr>
            <p:spPr>
              <a:xfrm>
                <a:off x="7880282" y="5350688"/>
                <a:ext cx="648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128</a:t>
                </a:r>
                <a:endParaRPr lang="zh-CN" altLang="en-US" dirty="0"/>
              </a:p>
            </p:txBody>
          </p:sp>
          <p:grpSp>
            <p:nvGrpSpPr>
              <p:cNvPr id="2424" name="组合 2423">
                <a:extLst>
                  <a:ext uri="{FF2B5EF4-FFF2-40B4-BE49-F238E27FC236}">
                    <a16:creationId xmlns:a16="http://schemas.microsoft.com/office/drawing/2014/main" id="{F359E6E6-D26C-7E00-0B09-F8E7E4881061}"/>
                  </a:ext>
                </a:extLst>
              </p:cNvPr>
              <p:cNvGrpSpPr/>
              <p:nvPr/>
            </p:nvGrpSpPr>
            <p:grpSpPr>
              <a:xfrm>
                <a:off x="7798846" y="4323023"/>
                <a:ext cx="988332" cy="986407"/>
                <a:chOff x="8077415" y="4664644"/>
                <a:chExt cx="988332" cy="986407"/>
              </a:xfrm>
              <a:solidFill>
                <a:schemeClr val="accent4">
                  <a:lumMod val="75000"/>
                </a:schemeClr>
              </a:solidFill>
            </p:grpSpPr>
            <p:sp>
              <p:nvSpPr>
                <p:cNvPr id="2493" name="矩形 2492">
                  <a:extLst>
                    <a:ext uri="{FF2B5EF4-FFF2-40B4-BE49-F238E27FC236}">
                      <a16:creationId xmlns:a16="http://schemas.microsoft.com/office/drawing/2014/main" id="{3315511E-DF30-4FE7-595E-47EEE8FD3255}"/>
                    </a:ext>
                  </a:extLst>
                </p:cNvPr>
                <p:cNvSpPr/>
                <p:nvPr/>
              </p:nvSpPr>
              <p:spPr>
                <a:xfrm>
                  <a:off x="8077459" y="46646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94" name="矩形 2493">
                  <a:extLst>
                    <a:ext uri="{FF2B5EF4-FFF2-40B4-BE49-F238E27FC236}">
                      <a16:creationId xmlns:a16="http://schemas.microsoft.com/office/drawing/2014/main" id="{BFEDFD24-400C-1E98-FFF0-841B7AC61C23}"/>
                    </a:ext>
                  </a:extLst>
                </p:cNvPr>
                <p:cNvSpPr/>
                <p:nvPr/>
              </p:nvSpPr>
              <p:spPr>
                <a:xfrm>
                  <a:off x="8201040" y="46646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95" name="矩形 2494">
                  <a:extLst>
                    <a:ext uri="{FF2B5EF4-FFF2-40B4-BE49-F238E27FC236}">
                      <a16:creationId xmlns:a16="http://schemas.microsoft.com/office/drawing/2014/main" id="{EC62B5FD-7EBC-27D7-C349-63B25BF3ABB2}"/>
                    </a:ext>
                  </a:extLst>
                </p:cNvPr>
                <p:cNvSpPr/>
                <p:nvPr/>
              </p:nvSpPr>
              <p:spPr>
                <a:xfrm>
                  <a:off x="8077415" y="51567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96" name="矩形 2495">
                  <a:extLst>
                    <a:ext uri="{FF2B5EF4-FFF2-40B4-BE49-F238E27FC236}">
                      <a16:creationId xmlns:a16="http://schemas.microsoft.com/office/drawing/2014/main" id="{B792044A-0950-FE75-782E-E67D8DDDBDA3}"/>
                    </a:ext>
                  </a:extLst>
                </p:cNvPr>
                <p:cNvSpPr/>
                <p:nvPr/>
              </p:nvSpPr>
              <p:spPr>
                <a:xfrm>
                  <a:off x="8200995" y="515672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97" name="矩形 2496">
                  <a:extLst>
                    <a:ext uri="{FF2B5EF4-FFF2-40B4-BE49-F238E27FC236}">
                      <a16:creationId xmlns:a16="http://schemas.microsoft.com/office/drawing/2014/main" id="{5DF9D6E5-0446-5DAD-7392-51BDDE2CC552}"/>
                    </a:ext>
                  </a:extLst>
                </p:cNvPr>
                <p:cNvSpPr/>
                <p:nvPr/>
              </p:nvSpPr>
              <p:spPr>
                <a:xfrm>
                  <a:off x="8077459" y="47882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98" name="矩形 2497">
                  <a:extLst>
                    <a:ext uri="{FF2B5EF4-FFF2-40B4-BE49-F238E27FC236}">
                      <a16:creationId xmlns:a16="http://schemas.microsoft.com/office/drawing/2014/main" id="{E6304489-7878-3654-31E4-1D06B086738F}"/>
                    </a:ext>
                  </a:extLst>
                </p:cNvPr>
                <p:cNvSpPr/>
                <p:nvPr/>
              </p:nvSpPr>
              <p:spPr>
                <a:xfrm>
                  <a:off x="8201040" y="478822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99" name="矩形 2498">
                  <a:extLst>
                    <a:ext uri="{FF2B5EF4-FFF2-40B4-BE49-F238E27FC236}">
                      <a16:creationId xmlns:a16="http://schemas.microsoft.com/office/drawing/2014/main" id="{785D9CDE-5CC4-E53C-7D7E-CEDDCBB3E2B6}"/>
                    </a:ext>
                  </a:extLst>
                </p:cNvPr>
                <p:cNvSpPr/>
                <p:nvPr/>
              </p:nvSpPr>
              <p:spPr>
                <a:xfrm>
                  <a:off x="8077415" y="52803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00" name="矩形 2499">
                  <a:extLst>
                    <a:ext uri="{FF2B5EF4-FFF2-40B4-BE49-F238E27FC236}">
                      <a16:creationId xmlns:a16="http://schemas.microsoft.com/office/drawing/2014/main" id="{D589EFEE-CBEB-6471-B703-EEC6ACA4F3AA}"/>
                    </a:ext>
                  </a:extLst>
                </p:cNvPr>
                <p:cNvSpPr/>
                <p:nvPr/>
              </p:nvSpPr>
              <p:spPr>
                <a:xfrm>
                  <a:off x="8200995" y="52803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01" name="矩形 2500">
                  <a:extLst>
                    <a:ext uri="{FF2B5EF4-FFF2-40B4-BE49-F238E27FC236}">
                      <a16:creationId xmlns:a16="http://schemas.microsoft.com/office/drawing/2014/main" id="{D5807566-7FA8-7F73-6148-6748E33A722B}"/>
                    </a:ext>
                  </a:extLst>
                </p:cNvPr>
                <p:cNvSpPr/>
                <p:nvPr/>
              </p:nvSpPr>
              <p:spPr>
                <a:xfrm>
                  <a:off x="8077459" y="491180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02" name="矩形 2501">
                  <a:extLst>
                    <a:ext uri="{FF2B5EF4-FFF2-40B4-BE49-F238E27FC236}">
                      <a16:creationId xmlns:a16="http://schemas.microsoft.com/office/drawing/2014/main" id="{7203F379-A574-8DBA-EC31-23C96D9ED91F}"/>
                    </a:ext>
                  </a:extLst>
                </p:cNvPr>
                <p:cNvSpPr/>
                <p:nvPr/>
              </p:nvSpPr>
              <p:spPr>
                <a:xfrm>
                  <a:off x="8201040" y="49118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03" name="矩形 2502">
                  <a:extLst>
                    <a:ext uri="{FF2B5EF4-FFF2-40B4-BE49-F238E27FC236}">
                      <a16:creationId xmlns:a16="http://schemas.microsoft.com/office/drawing/2014/main" id="{23A10CE3-1E58-4EFB-12DA-2756D2D32976}"/>
                    </a:ext>
                  </a:extLst>
                </p:cNvPr>
                <p:cNvSpPr/>
                <p:nvPr/>
              </p:nvSpPr>
              <p:spPr>
                <a:xfrm>
                  <a:off x="8077415" y="54038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04" name="矩形 2503">
                  <a:extLst>
                    <a:ext uri="{FF2B5EF4-FFF2-40B4-BE49-F238E27FC236}">
                      <a16:creationId xmlns:a16="http://schemas.microsoft.com/office/drawing/2014/main" id="{268493E1-0155-6A58-060D-69A20A76536E}"/>
                    </a:ext>
                  </a:extLst>
                </p:cNvPr>
                <p:cNvSpPr/>
                <p:nvPr/>
              </p:nvSpPr>
              <p:spPr>
                <a:xfrm>
                  <a:off x="8200995" y="54038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05" name="矩形 2504">
                  <a:extLst>
                    <a:ext uri="{FF2B5EF4-FFF2-40B4-BE49-F238E27FC236}">
                      <a16:creationId xmlns:a16="http://schemas.microsoft.com/office/drawing/2014/main" id="{03CB0B19-1249-9045-071C-94BE5633B820}"/>
                    </a:ext>
                  </a:extLst>
                </p:cNvPr>
                <p:cNvSpPr/>
                <p:nvPr/>
              </p:nvSpPr>
              <p:spPr>
                <a:xfrm>
                  <a:off x="8077459" y="503538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06" name="矩形 2505">
                  <a:extLst>
                    <a:ext uri="{FF2B5EF4-FFF2-40B4-BE49-F238E27FC236}">
                      <a16:creationId xmlns:a16="http://schemas.microsoft.com/office/drawing/2014/main" id="{A2DCB73C-8384-CE50-3015-016E46A70736}"/>
                    </a:ext>
                  </a:extLst>
                </p:cNvPr>
                <p:cNvSpPr/>
                <p:nvPr/>
              </p:nvSpPr>
              <p:spPr>
                <a:xfrm>
                  <a:off x="8201040" y="503538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07" name="矩形 2506">
                  <a:extLst>
                    <a:ext uri="{FF2B5EF4-FFF2-40B4-BE49-F238E27FC236}">
                      <a16:creationId xmlns:a16="http://schemas.microsoft.com/office/drawing/2014/main" id="{4F5B4A3F-E95B-4E5E-A6DE-5D9BCBD6A8F4}"/>
                    </a:ext>
                  </a:extLst>
                </p:cNvPr>
                <p:cNvSpPr/>
                <p:nvPr/>
              </p:nvSpPr>
              <p:spPr>
                <a:xfrm>
                  <a:off x="8077415" y="552747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08" name="矩形 2507">
                  <a:extLst>
                    <a:ext uri="{FF2B5EF4-FFF2-40B4-BE49-F238E27FC236}">
                      <a16:creationId xmlns:a16="http://schemas.microsoft.com/office/drawing/2014/main" id="{B5A80BBA-03E2-82A7-3CF8-6D0BCF2FC73A}"/>
                    </a:ext>
                  </a:extLst>
                </p:cNvPr>
                <p:cNvSpPr/>
                <p:nvPr/>
              </p:nvSpPr>
              <p:spPr>
                <a:xfrm>
                  <a:off x="8200995" y="552746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09" name="矩形 2508">
                  <a:extLst>
                    <a:ext uri="{FF2B5EF4-FFF2-40B4-BE49-F238E27FC236}">
                      <a16:creationId xmlns:a16="http://schemas.microsoft.com/office/drawing/2014/main" id="{F06E0892-7139-C707-4FCA-FD8C78B51EE0}"/>
                    </a:ext>
                  </a:extLst>
                </p:cNvPr>
                <p:cNvSpPr/>
                <p:nvPr/>
              </p:nvSpPr>
              <p:spPr>
                <a:xfrm>
                  <a:off x="8324531" y="466464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10" name="矩形 2509">
                  <a:extLst>
                    <a:ext uri="{FF2B5EF4-FFF2-40B4-BE49-F238E27FC236}">
                      <a16:creationId xmlns:a16="http://schemas.microsoft.com/office/drawing/2014/main" id="{4FAB14E6-69D5-7F3E-E70E-9A128712E0FB}"/>
                    </a:ext>
                  </a:extLst>
                </p:cNvPr>
                <p:cNvSpPr/>
                <p:nvPr/>
              </p:nvSpPr>
              <p:spPr>
                <a:xfrm>
                  <a:off x="8448112" y="466464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11" name="矩形 2510">
                  <a:extLst>
                    <a:ext uri="{FF2B5EF4-FFF2-40B4-BE49-F238E27FC236}">
                      <a16:creationId xmlns:a16="http://schemas.microsoft.com/office/drawing/2014/main" id="{A872C5D9-BF1C-05FE-D7DB-0B6B34ABD149}"/>
                    </a:ext>
                  </a:extLst>
                </p:cNvPr>
                <p:cNvSpPr/>
                <p:nvPr/>
              </p:nvSpPr>
              <p:spPr>
                <a:xfrm>
                  <a:off x="8324487" y="515672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12" name="矩形 2511">
                  <a:extLst>
                    <a:ext uri="{FF2B5EF4-FFF2-40B4-BE49-F238E27FC236}">
                      <a16:creationId xmlns:a16="http://schemas.microsoft.com/office/drawing/2014/main" id="{1EA37407-1BC1-6BD1-A97B-A2FBCA083E3F}"/>
                    </a:ext>
                  </a:extLst>
                </p:cNvPr>
                <p:cNvSpPr/>
                <p:nvPr/>
              </p:nvSpPr>
              <p:spPr>
                <a:xfrm>
                  <a:off x="8448067" y="51567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13" name="矩形 2512">
                  <a:extLst>
                    <a:ext uri="{FF2B5EF4-FFF2-40B4-BE49-F238E27FC236}">
                      <a16:creationId xmlns:a16="http://schemas.microsoft.com/office/drawing/2014/main" id="{48B9F6A8-99CF-76CE-4521-252DD6BABC43}"/>
                    </a:ext>
                  </a:extLst>
                </p:cNvPr>
                <p:cNvSpPr/>
                <p:nvPr/>
              </p:nvSpPr>
              <p:spPr>
                <a:xfrm>
                  <a:off x="8324531" y="478822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14" name="矩形 2513">
                  <a:extLst>
                    <a:ext uri="{FF2B5EF4-FFF2-40B4-BE49-F238E27FC236}">
                      <a16:creationId xmlns:a16="http://schemas.microsoft.com/office/drawing/2014/main" id="{0A8FF254-8A13-8DEA-07F1-E9D9C88C0AE2}"/>
                    </a:ext>
                  </a:extLst>
                </p:cNvPr>
                <p:cNvSpPr/>
                <p:nvPr/>
              </p:nvSpPr>
              <p:spPr>
                <a:xfrm>
                  <a:off x="8448112" y="47882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15" name="矩形 2514">
                  <a:extLst>
                    <a:ext uri="{FF2B5EF4-FFF2-40B4-BE49-F238E27FC236}">
                      <a16:creationId xmlns:a16="http://schemas.microsoft.com/office/drawing/2014/main" id="{A63F762A-F8BF-59DA-01EC-3D3E47F1FF95}"/>
                    </a:ext>
                  </a:extLst>
                </p:cNvPr>
                <p:cNvSpPr/>
                <p:nvPr/>
              </p:nvSpPr>
              <p:spPr>
                <a:xfrm>
                  <a:off x="8324487" y="528030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16" name="矩形 2515">
                  <a:extLst>
                    <a:ext uri="{FF2B5EF4-FFF2-40B4-BE49-F238E27FC236}">
                      <a16:creationId xmlns:a16="http://schemas.microsoft.com/office/drawing/2014/main" id="{50AC2625-54E6-4625-2709-523E8ED55AC1}"/>
                    </a:ext>
                  </a:extLst>
                </p:cNvPr>
                <p:cNvSpPr/>
                <p:nvPr/>
              </p:nvSpPr>
              <p:spPr>
                <a:xfrm>
                  <a:off x="8448067" y="528030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17" name="矩形 2516">
                  <a:extLst>
                    <a:ext uri="{FF2B5EF4-FFF2-40B4-BE49-F238E27FC236}">
                      <a16:creationId xmlns:a16="http://schemas.microsoft.com/office/drawing/2014/main" id="{84E51A7C-DBDE-26D6-D2C5-9C7C7D594C78}"/>
                    </a:ext>
                  </a:extLst>
                </p:cNvPr>
                <p:cNvSpPr/>
                <p:nvPr/>
              </p:nvSpPr>
              <p:spPr>
                <a:xfrm>
                  <a:off x="8324531" y="49118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18" name="矩形 2517">
                  <a:extLst>
                    <a:ext uri="{FF2B5EF4-FFF2-40B4-BE49-F238E27FC236}">
                      <a16:creationId xmlns:a16="http://schemas.microsoft.com/office/drawing/2014/main" id="{2A1F13DB-D205-74C8-E4FB-9B9E80DD205C}"/>
                    </a:ext>
                  </a:extLst>
                </p:cNvPr>
                <p:cNvSpPr/>
                <p:nvPr/>
              </p:nvSpPr>
              <p:spPr>
                <a:xfrm>
                  <a:off x="8448112" y="491180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19" name="矩形 2518">
                  <a:extLst>
                    <a:ext uri="{FF2B5EF4-FFF2-40B4-BE49-F238E27FC236}">
                      <a16:creationId xmlns:a16="http://schemas.microsoft.com/office/drawing/2014/main" id="{7BEA707A-7EA5-7BC0-F05B-3FAB9688C6F5}"/>
                    </a:ext>
                  </a:extLst>
                </p:cNvPr>
                <p:cNvSpPr/>
                <p:nvPr/>
              </p:nvSpPr>
              <p:spPr>
                <a:xfrm>
                  <a:off x="8324487" y="54038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20" name="矩形 2519">
                  <a:extLst>
                    <a:ext uri="{FF2B5EF4-FFF2-40B4-BE49-F238E27FC236}">
                      <a16:creationId xmlns:a16="http://schemas.microsoft.com/office/drawing/2014/main" id="{F9DD8D28-D6B7-FB42-6BA3-0CAECCC11C5A}"/>
                    </a:ext>
                  </a:extLst>
                </p:cNvPr>
                <p:cNvSpPr/>
                <p:nvPr/>
              </p:nvSpPr>
              <p:spPr>
                <a:xfrm>
                  <a:off x="8448067" y="540388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21" name="矩形 2520">
                  <a:extLst>
                    <a:ext uri="{FF2B5EF4-FFF2-40B4-BE49-F238E27FC236}">
                      <a16:creationId xmlns:a16="http://schemas.microsoft.com/office/drawing/2014/main" id="{404F1681-0E2F-6927-7B6F-C3AD91974453}"/>
                    </a:ext>
                  </a:extLst>
                </p:cNvPr>
                <p:cNvSpPr/>
                <p:nvPr/>
              </p:nvSpPr>
              <p:spPr>
                <a:xfrm>
                  <a:off x="8324531" y="50353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22" name="矩形 2521">
                  <a:extLst>
                    <a:ext uri="{FF2B5EF4-FFF2-40B4-BE49-F238E27FC236}">
                      <a16:creationId xmlns:a16="http://schemas.microsoft.com/office/drawing/2014/main" id="{14F04CDA-D9DD-21AF-43E7-3D1C7FF87A37}"/>
                    </a:ext>
                  </a:extLst>
                </p:cNvPr>
                <p:cNvSpPr/>
                <p:nvPr/>
              </p:nvSpPr>
              <p:spPr>
                <a:xfrm>
                  <a:off x="8448112" y="50353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23" name="矩形 2522">
                  <a:extLst>
                    <a:ext uri="{FF2B5EF4-FFF2-40B4-BE49-F238E27FC236}">
                      <a16:creationId xmlns:a16="http://schemas.microsoft.com/office/drawing/2014/main" id="{BE9889AA-6665-2EE9-B680-C502383B9920}"/>
                    </a:ext>
                  </a:extLst>
                </p:cNvPr>
                <p:cNvSpPr/>
                <p:nvPr/>
              </p:nvSpPr>
              <p:spPr>
                <a:xfrm>
                  <a:off x="8324487" y="552746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24" name="矩形 2523">
                  <a:extLst>
                    <a:ext uri="{FF2B5EF4-FFF2-40B4-BE49-F238E27FC236}">
                      <a16:creationId xmlns:a16="http://schemas.microsoft.com/office/drawing/2014/main" id="{F0DC4DA0-44D5-0E5F-4821-CB5DE6642E6C}"/>
                    </a:ext>
                  </a:extLst>
                </p:cNvPr>
                <p:cNvSpPr/>
                <p:nvPr/>
              </p:nvSpPr>
              <p:spPr>
                <a:xfrm>
                  <a:off x="8448067" y="552746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25" name="矩形 2524">
                  <a:extLst>
                    <a:ext uri="{FF2B5EF4-FFF2-40B4-BE49-F238E27FC236}">
                      <a16:creationId xmlns:a16="http://schemas.microsoft.com/office/drawing/2014/main" id="{8994FA98-00F9-0C88-71B5-F5B7C22D086E}"/>
                    </a:ext>
                  </a:extLst>
                </p:cNvPr>
                <p:cNvSpPr/>
                <p:nvPr/>
              </p:nvSpPr>
              <p:spPr>
                <a:xfrm>
                  <a:off x="8571513" y="46646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26" name="矩形 2525">
                  <a:extLst>
                    <a:ext uri="{FF2B5EF4-FFF2-40B4-BE49-F238E27FC236}">
                      <a16:creationId xmlns:a16="http://schemas.microsoft.com/office/drawing/2014/main" id="{00997941-A9A9-66A8-B23D-C1ABA4F12216}"/>
                    </a:ext>
                  </a:extLst>
                </p:cNvPr>
                <p:cNvSpPr/>
                <p:nvPr/>
              </p:nvSpPr>
              <p:spPr>
                <a:xfrm>
                  <a:off x="8695094" y="46646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27" name="矩形 2526">
                  <a:extLst>
                    <a:ext uri="{FF2B5EF4-FFF2-40B4-BE49-F238E27FC236}">
                      <a16:creationId xmlns:a16="http://schemas.microsoft.com/office/drawing/2014/main" id="{7775A37F-D3D8-0120-A5C0-AB85FBB0769A}"/>
                    </a:ext>
                  </a:extLst>
                </p:cNvPr>
                <p:cNvSpPr/>
                <p:nvPr/>
              </p:nvSpPr>
              <p:spPr>
                <a:xfrm>
                  <a:off x="8571469" y="51567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28" name="矩形 2527">
                  <a:extLst>
                    <a:ext uri="{FF2B5EF4-FFF2-40B4-BE49-F238E27FC236}">
                      <a16:creationId xmlns:a16="http://schemas.microsoft.com/office/drawing/2014/main" id="{4F8AEA13-9F1D-CBED-88CB-246F1348D366}"/>
                    </a:ext>
                  </a:extLst>
                </p:cNvPr>
                <p:cNvSpPr/>
                <p:nvPr/>
              </p:nvSpPr>
              <p:spPr>
                <a:xfrm>
                  <a:off x="8695049" y="515672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29" name="矩形 2528">
                  <a:extLst>
                    <a:ext uri="{FF2B5EF4-FFF2-40B4-BE49-F238E27FC236}">
                      <a16:creationId xmlns:a16="http://schemas.microsoft.com/office/drawing/2014/main" id="{A938FF7E-3587-8DC0-A0BD-B5B605CF7095}"/>
                    </a:ext>
                  </a:extLst>
                </p:cNvPr>
                <p:cNvSpPr/>
                <p:nvPr/>
              </p:nvSpPr>
              <p:spPr>
                <a:xfrm>
                  <a:off x="8571513" y="47882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30" name="矩形 2529">
                  <a:extLst>
                    <a:ext uri="{FF2B5EF4-FFF2-40B4-BE49-F238E27FC236}">
                      <a16:creationId xmlns:a16="http://schemas.microsoft.com/office/drawing/2014/main" id="{7E64818E-4677-7935-382D-4FC0D7DA7C6B}"/>
                    </a:ext>
                  </a:extLst>
                </p:cNvPr>
                <p:cNvSpPr/>
                <p:nvPr/>
              </p:nvSpPr>
              <p:spPr>
                <a:xfrm>
                  <a:off x="8695094" y="478822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31" name="矩形 2530">
                  <a:extLst>
                    <a:ext uri="{FF2B5EF4-FFF2-40B4-BE49-F238E27FC236}">
                      <a16:creationId xmlns:a16="http://schemas.microsoft.com/office/drawing/2014/main" id="{C9BC4183-BAA8-B442-09F1-6B046BDB1DF2}"/>
                    </a:ext>
                  </a:extLst>
                </p:cNvPr>
                <p:cNvSpPr/>
                <p:nvPr/>
              </p:nvSpPr>
              <p:spPr>
                <a:xfrm>
                  <a:off x="8571469" y="52803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32" name="矩形 2531">
                  <a:extLst>
                    <a:ext uri="{FF2B5EF4-FFF2-40B4-BE49-F238E27FC236}">
                      <a16:creationId xmlns:a16="http://schemas.microsoft.com/office/drawing/2014/main" id="{CEE8C61B-914D-504A-5059-5DA964EEFFB4}"/>
                    </a:ext>
                  </a:extLst>
                </p:cNvPr>
                <p:cNvSpPr/>
                <p:nvPr/>
              </p:nvSpPr>
              <p:spPr>
                <a:xfrm>
                  <a:off x="8695049" y="52803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33" name="矩形 2532">
                  <a:extLst>
                    <a:ext uri="{FF2B5EF4-FFF2-40B4-BE49-F238E27FC236}">
                      <a16:creationId xmlns:a16="http://schemas.microsoft.com/office/drawing/2014/main" id="{BE1BFDCF-FF8E-4B2E-3605-36EEA71E9293}"/>
                    </a:ext>
                  </a:extLst>
                </p:cNvPr>
                <p:cNvSpPr/>
                <p:nvPr/>
              </p:nvSpPr>
              <p:spPr>
                <a:xfrm>
                  <a:off x="8571513" y="491180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34" name="矩形 2533">
                  <a:extLst>
                    <a:ext uri="{FF2B5EF4-FFF2-40B4-BE49-F238E27FC236}">
                      <a16:creationId xmlns:a16="http://schemas.microsoft.com/office/drawing/2014/main" id="{4D4736EB-FF71-5E3C-5BDF-7D2745E69610}"/>
                    </a:ext>
                  </a:extLst>
                </p:cNvPr>
                <p:cNvSpPr/>
                <p:nvPr/>
              </p:nvSpPr>
              <p:spPr>
                <a:xfrm>
                  <a:off x="8695094" y="49118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35" name="矩形 2534">
                  <a:extLst>
                    <a:ext uri="{FF2B5EF4-FFF2-40B4-BE49-F238E27FC236}">
                      <a16:creationId xmlns:a16="http://schemas.microsoft.com/office/drawing/2014/main" id="{476922D0-644B-1CFC-A7F2-4A1F77A99041}"/>
                    </a:ext>
                  </a:extLst>
                </p:cNvPr>
                <p:cNvSpPr/>
                <p:nvPr/>
              </p:nvSpPr>
              <p:spPr>
                <a:xfrm>
                  <a:off x="8571469" y="54038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36" name="矩形 2535">
                  <a:extLst>
                    <a:ext uri="{FF2B5EF4-FFF2-40B4-BE49-F238E27FC236}">
                      <a16:creationId xmlns:a16="http://schemas.microsoft.com/office/drawing/2014/main" id="{C27C4543-D262-9125-71AA-72C00FABD939}"/>
                    </a:ext>
                  </a:extLst>
                </p:cNvPr>
                <p:cNvSpPr/>
                <p:nvPr/>
              </p:nvSpPr>
              <p:spPr>
                <a:xfrm>
                  <a:off x="8695049" y="54038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37" name="矩形 2536">
                  <a:extLst>
                    <a:ext uri="{FF2B5EF4-FFF2-40B4-BE49-F238E27FC236}">
                      <a16:creationId xmlns:a16="http://schemas.microsoft.com/office/drawing/2014/main" id="{02C6D240-62FC-FB28-2E07-358AFB35FCAE}"/>
                    </a:ext>
                  </a:extLst>
                </p:cNvPr>
                <p:cNvSpPr/>
                <p:nvPr/>
              </p:nvSpPr>
              <p:spPr>
                <a:xfrm>
                  <a:off x="8571513" y="503538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38" name="矩形 2537">
                  <a:extLst>
                    <a:ext uri="{FF2B5EF4-FFF2-40B4-BE49-F238E27FC236}">
                      <a16:creationId xmlns:a16="http://schemas.microsoft.com/office/drawing/2014/main" id="{66CF3F25-DD93-DD17-952A-1D1E6F440CF3}"/>
                    </a:ext>
                  </a:extLst>
                </p:cNvPr>
                <p:cNvSpPr/>
                <p:nvPr/>
              </p:nvSpPr>
              <p:spPr>
                <a:xfrm>
                  <a:off x="8695094" y="503538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39" name="矩形 2538">
                  <a:extLst>
                    <a:ext uri="{FF2B5EF4-FFF2-40B4-BE49-F238E27FC236}">
                      <a16:creationId xmlns:a16="http://schemas.microsoft.com/office/drawing/2014/main" id="{A1887E4F-3123-1096-8877-88FEC2FD494D}"/>
                    </a:ext>
                  </a:extLst>
                </p:cNvPr>
                <p:cNvSpPr/>
                <p:nvPr/>
              </p:nvSpPr>
              <p:spPr>
                <a:xfrm>
                  <a:off x="8571469" y="552747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40" name="矩形 2539">
                  <a:extLst>
                    <a:ext uri="{FF2B5EF4-FFF2-40B4-BE49-F238E27FC236}">
                      <a16:creationId xmlns:a16="http://schemas.microsoft.com/office/drawing/2014/main" id="{0D0883ED-856F-C5D1-F9E6-40BB94F45221}"/>
                    </a:ext>
                  </a:extLst>
                </p:cNvPr>
                <p:cNvSpPr/>
                <p:nvPr/>
              </p:nvSpPr>
              <p:spPr>
                <a:xfrm>
                  <a:off x="8695049" y="552746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41" name="矩形 2540">
                  <a:extLst>
                    <a:ext uri="{FF2B5EF4-FFF2-40B4-BE49-F238E27FC236}">
                      <a16:creationId xmlns:a16="http://schemas.microsoft.com/office/drawing/2014/main" id="{EB6C991A-11CE-6EDC-A738-5EFD92F03B97}"/>
                    </a:ext>
                  </a:extLst>
                </p:cNvPr>
                <p:cNvSpPr/>
                <p:nvPr/>
              </p:nvSpPr>
              <p:spPr>
                <a:xfrm>
                  <a:off x="8818585" y="466464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42" name="矩形 2541">
                  <a:extLst>
                    <a:ext uri="{FF2B5EF4-FFF2-40B4-BE49-F238E27FC236}">
                      <a16:creationId xmlns:a16="http://schemas.microsoft.com/office/drawing/2014/main" id="{3DC9B586-26F5-9243-44BD-1806FC980290}"/>
                    </a:ext>
                  </a:extLst>
                </p:cNvPr>
                <p:cNvSpPr/>
                <p:nvPr/>
              </p:nvSpPr>
              <p:spPr>
                <a:xfrm>
                  <a:off x="8942166" y="466464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43" name="矩形 2542">
                  <a:extLst>
                    <a:ext uri="{FF2B5EF4-FFF2-40B4-BE49-F238E27FC236}">
                      <a16:creationId xmlns:a16="http://schemas.microsoft.com/office/drawing/2014/main" id="{C93B9808-3267-9A48-03C8-1AE0A760BC00}"/>
                    </a:ext>
                  </a:extLst>
                </p:cNvPr>
                <p:cNvSpPr/>
                <p:nvPr/>
              </p:nvSpPr>
              <p:spPr>
                <a:xfrm>
                  <a:off x="8818541" y="515672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44" name="矩形 2543">
                  <a:extLst>
                    <a:ext uri="{FF2B5EF4-FFF2-40B4-BE49-F238E27FC236}">
                      <a16:creationId xmlns:a16="http://schemas.microsoft.com/office/drawing/2014/main" id="{269BC81E-3113-FBF3-9CBF-F5ABE490B53B}"/>
                    </a:ext>
                  </a:extLst>
                </p:cNvPr>
                <p:cNvSpPr/>
                <p:nvPr/>
              </p:nvSpPr>
              <p:spPr>
                <a:xfrm>
                  <a:off x="8942121" y="51567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45" name="矩形 2544">
                  <a:extLst>
                    <a:ext uri="{FF2B5EF4-FFF2-40B4-BE49-F238E27FC236}">
                      <a16:creationId xmlns:a16="http://schemas.microsoft.com/office/drawing/2014/main" id="{8279DB68-99D1-1C79-D500-78D7241FDE03}"/>
                    </a:ext>
                  </a:extLst>
                </p:cNvPr>
                <p:cNvSpPr/>
                <p:nvPr/>
              </p:nvSpPr>
              <p:spPr>
                <a:xfrm>
                  <a:off x="8818585" y="478822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46" name="矩形 2545">
                  <a:extLst>
                    <a:ext uri="{FF2B5EF4-FFF2-40B4-BE49-F238E27FC236}">
                      <a16:creationId xmlns:a16="http://schemas.microsoft.com/office/drawing/2014/main" id="{77B221AB-7DE6-8C03-231F-FD90100FE0B5}"/>
                    </a:ext>
                  </a:extLst>
                </p:cNvPr>
                <p:cNvSpPr/>
                <p:nvPr/>
              </p:nvSpPr>
              <p:spPr>
                <a:xfrm>
                  <a:off x="8942166" y="47882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47" name="矩形 2546">
                  <a:extLst>
                    <a:ext uri="{FF2B5EF4-FFF2-40B4-BE49-F238E27FC236}">
                      <a16:creationId xmlns:a16="http://schemas.microsoft.com/office/drawing/2014/main" id="{048BF745-6265-0D4B-4632-9839EDDB5B35}"/>
                    </a:ext>
                  </a:extLst>
                </p:cNvPr>
                <p:cNvSpPr/>
                <p:nvPr/>
              </p:nvSpPr>
              <p:spPr>
                <a:xfrm>
                  <a:off x="8818541" y="528030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48" name="矩形 2547">
                  <a:extLst>
                    <a:ext uri="{FF2B5EF4-FFF2-40B4-BE49-F238E27FC236}">
                      <a16:creationId xmlns:a16="http://schemas.microsoft.com/office/drawing/2014/main" id="{4D430E49-1286-FC24-7FE1-CE53858A389D}"/>
                    </a:ext>
                  </a:extLst>
                </p:cNvPr>
                <p:cNvSpPr/>
                <p:nvPr/>
              </p:nvSpPr>
              <p:spPr>
                <a:xfrm>
                  <a:off x="8942121" y="528030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49" name="矩形 2548">
                  <a:extLst>
                    <a:ext uri="{FF2B5EF4-FFF2-40B4-BE49-F238E27FC236}">
                      <a16:creationId xmlns:a16="http://schemas.microsoft.com/office/drawing/2014/main" id="{14ECA202-0309-019F-E570-A2BB607473F5}"/>
                    </a:ext>
                  </a:extLst>
                </p:cNvPr>
                <p:cNvSpPr/>
                <p:nvPr/>
              </p:nvSpPr>
              <p:spPr>
                <a:xfrm>
                  <a:off x="8818585" y="49118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50" name="矩形 2549">
                  <a:extLst>
                    <a:ext uri="{FF2B5EF4-FFF2-40B4-BE49-F238E27FC236}">
                      <a16:creationId xmlns:a16="http://schemas.microsoft.com/office/drawing/2014/main" id="{2D00503D-8873-1A19-278A-EE1B8F2559DC}"/>
                    </a:ext>
                  </a:extLst>
                </p:cNvPr>
                <p:cNvSpPr/>
                <p:nvPr/>
              </p:nvSpPr>
              <p:spPr>
                <a:xfrm>
                  <a:off x="8942166" y="491180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51" name="矩形 2550">
                  <a:extLst>
                    <a:ext uri="{FF2B5EF4-FFF2-40B4-BE49-F238E27FC236}">
                      <a16:creationId xmlns:a16="http://schemas.microsoft.com/office/drawing/2014/main" id="{C0286DF2-7BB1-C7DA-300A-92BF5A165C71}"/>
                    </a:ext>
                  </a:extLst>
                </p:cNvPr>
                <p:cNvSpPr/>
                <p:nvPr/>
              </p:nvSpPr>
              <p:spPr>
                <a:xfrm>
                  <a:off x="8818541" y="54038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52" name="矩形 2551">
                  <a:extLst>
                    <a:ext uri="{FF2B5EF4-FFF2-40B4-BE49-F238E27FC236}">
                      <a16:creationId xmlns:a16="http://schemas.microsoft.com/office/drawing/2014/main" id="{D24B5ECB-0F98-DD25-8CC7-ACB8DB97E7C8}"/>
                    </a:ext>
                  </a:extLst>
                </p:cNvPr>
                <p:cNvSpPr/>
                <p:nvPr/>
              </p:nvSpPr>
              <p:spPr>
                <a:xfrm>
                  <a:off x="8942121" y="540388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53" name="矩形 2552">
                  <a:extLst>
                    <a:ext uri="{FF2B5EF4-FFF2-40B4-BE49-F238E27FC236}">
                      <a16:creationId xmlns:a16="http://schemas.microsoft.com/office/drawing/2014/main" id="{6E910C9B-9035-E877-5333-9329DA43934F}"/>
                    </a:ext>
                  </a:extLst>
                </p:cNvPr>
                <p:cNvSpPr/>
                <p:nvPr/>
              </p:nvSpPr>
              <p:spPr>
                <a:xfrm>
                  <a:off x="8818585" y="50353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54" name="矩形 2553">
                  <a:extLst>
                    <a:ext uri="{FF2B5EF4-FFF2-40B4-BE49-F238E27FC236}">
                      <a16:creationId xmlns:a16="http://schemas.microsoft.com/office/drawing/2014/main" id="{A3BDD420-D124-D451-E1F3-52414B8B1433}"/>
                    </a:ext>
                  </a:extLst>
                </p:cNvPr>
                <p:cNvSpPr/>
                <p:nvPr/>
              </p:nvSpPr>
              <p:spPr>
                <a:xfrm>
                  <a:off x="8942166" y="50353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55" name="矩形 2554">
                  <a:extLst>
                    <a:ext uri="{FF2B5EF4-FFF2-40B4-BE49-F238E27FC236}">
                      <a16:creationId xmlns:a16="http://schemas.microsoft.com/office/drawing/2014/main" id="{8DE7BE70-A22F-3DD5-97BA-A816BEA35C04}"/>
                    </a:ext>
                  </a:extLst>
                </p:cNvPr>
                <p:cNvSpPr/>
                <p:nvPr/>
              </p:nvSpPr>
              <p:spPr>
                <a:xfrm>
                  <a:off x="8818541" y="552746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56" name="矩形 2555">
                  <a:extLst>
                    <a:ext uri="{FF2B5EF4-FFF2-40B4-BE49-F238E27FC236}">
                      <a16:creationId xmlns:a16="http://schemas.microsoft.com/office/drawing/2014/main" id="{CB24BAA5-78A5-48D5-C4E6-877E2BB69F1D}"/>
                    </a:ext>
                  </a:extLst>
                </p:cNvPr>
                <p:cNvSpPr/>
                <p:nvPr/>
              </p:nvSpPr>
              <p:spPr>
                <a:xfrm>
                  <a:off x="8942121" y="552746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2425" name="组合 2424">
                <a:extLst>
                  <a:ext uri="{FF2B5EF4-FFF2-40B4-BE49-F238E27FC236}">
                    <a16:creationId xmlns:a16="http://schemas.microsoft.com/office/drawing/2014/main" id="{7675B96F-E0D0-FA82-AED1-7E58064E7E17}"/>
                  </a:ext>
                </a:extLst>
              </p:cNvPr>
              <p:cNvGrpSpPr/>
              <p:nvPr/>
            </p:nvGrpSpPr>
            <p:grpSpPr>
              <a:xfrm>
                <a:off x="7719076" y="4400009"/>
                <a:ext cx="988332" cy="986407"/>
                <a:chOff x="6539691" y="3898439"/>
                <a:chExt cx="988332" cy="986407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2429" name="矩形 2428">
                  <a:extLst>
                    <a:ext uri="{FF2B5EF4-FFF2-40B4-BE49-F238E27FC236}">
                      <a16:creationId xmlns:a16="http://schemas.microsoft.com/office/drawing/2014/main" id="{05D1CFDA-74BA-30C5-B7A1-C2245A01FBAA}"/>
                    </a:ext>
                  </a:extLst>
                </p:cNvPr>
                <p:cNvSpPr/>
                <p:nvPr/>
              </p:nvSpPr>
              <p:spPr>
                <a:xfrm>
                  <a:off x="6539735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30" name="矩形 2429">
                  <a:extLst>
                    <a:ext uri="{FF2B5EF4-FFF2-40B4-BE49-F238E27FC236}">
                      <a16:creationId xmlns:a16="http://schemas.microsoft.com/office/drawing/2014/main" id="{8293DCC4-0282-9908-855D-A0903A427334}"/>
                    </a:ext>
                  </a:extLst>
                </p:cNvPr>
                <p:cNvSpPr/>
                <p:nvPr/>
              </p:nvSpPr>
              <p:spPr>
                <a:xfrm>
                  <a:off x="6663316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31" name="矩形 2430">
                  <a:extLst>
                    <a:ext uri="{FF2B5EF4-FFF2-40B4-BE49-F238E27FC236}">
                      <a16:creationId xmlns:a16="http://schemas.microsoft.com/office/drawing/2014/main" id="{6F678A75-8931-A20A-3D97-3D42DFEB6195}"/>
                    </a:ext>
                  </a:extLst>
                </p:cNvPr>
                <p:cNvSpPr/>
                <p:nvPr/>
              </p:nvSpPr>
              <p:spPr>
                <a:xfrm>
                  <a:off x="6539691" y="43905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32" name="矩形 2431">
                  <a:extLst>
                    <a:ext uri="{FF2B5EF4-FFF2-40B4-BE49-F238E27FC236}">
                      <a16:creationId xmlns:a16="http://schemas.microsoft.com/office/drawing/2014/main" id="{D2133398-BF46-BB31-6DBD-83386CFC7BE5}"/>
                    </a:ext>
                  </a:extLst>
                </p:cNvPr>
                <p:cNvSpPr/>
                <p:nvPr/>
              </p:nvSpPr>
              <p:spPr>
                <a:xfrm>
                  <a:off x="6663271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33" name="矩形 2432">
                  <a:extLst>
                    <a:ext uri="{FF2B5EF4-FFF2-40B4-BE49-F238E27FC236}">
                      <a16:creationId xmlns:a16="http://schemas.microsoft.com/office/drawing/2014/main" id="{55EAAE0A-4D30-4734-8C05-0565F51D5EBC}"/>
                    </a:ext>
                  </a:extLst>
                </p:cNvPr>
                <p:cNvSpPr/>
                <p:nvPr/>
              </p:nvSpPr>
              <p:spPr>
                <a:xfrm>
                  <a:off x="6539735" y="40220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34" name="矩形 2433">
                  <a:extLst>
                    <a:ext uri="{FF2B5EF4-FFF2-40B4-BE49-F238E27FC236}">
                      <a16:creationId xmlns:a16="http://schemas.microsoft.com/office/drawing/2014/main" id="{095C2CC3-ED61-737C-A34D-A00FB2E5F825}"/>
                    </a:ext>
                  </a:extLst>
                </p:cNvPr>
                <p:cNvSpPr/>
                <p:nvPr/>
              </p:nvSpPr>
              <p:spPr>
                <a:xfrm>
                  <a:off x="6663316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35" name="矩形 2434">
                  <a:extLst>
                    <a:ext uri="{FF2B5EF4-FFF2-40B4-BE49-F238E27FC236}">
                      <a16:creationId xmlns:a16="http://schemas.microsoft.com/office/drawing/2014/main" id="{58F9ED5F-2B96-3E07-A39B-BC63EE89E96E}"/>
                    </a:ext>
                  </a:extLst>
                </p:cNvPr>
                <p:cNvSpPr/>
                <p:nvPr/>
              </p:nvSpPr>
              <p:spPr>
                <a:xfrm>
                  <a:off x="6539691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36" name="矩形 2435">
                  <a:extLst>
                    <a:ext uri="{FF2B5EF4-FFF2-40B4-BE49-F238E27FC236}">
                      <a16:creationId xmlns:a16="http://schemas.microsoft.com/office/drawing/2014/main" id="{B03DE16F-2669-7A30-493C-E05BED59EB31}"/>
                    </a:ext>
                  </a:extLst>
                </p:cNvPr>
                <p:cNvSpPr/>
                <p:nvPr/>
              </p:nvSpPr>
              <p:spPr>
                <a:xfrm>
                  <a:off x="6663271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37" name="矩形 2436">
                  <a:extLst>
                    <a:ext uri="{FF2B5EF4-FFF2-40B4-BE49-F238E27FC236}">
                      <a16:creationId xmlns:a16="http://schemas.microsoft.com/office/drawing/2014/main" id="{29E90081-C4BC-615F-63E0-0486F8CDB364}"/>
                    </a:ext>
                  </a:extLst>
                </p:cNvPr>
                <p:cNvSpPr/>
                <p:nvPr/>
              </p:nvSpPr>
              <p:spPr>
                <a:xfrm>
                  <a:off x="6539735" y="41456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38" name="矩形 2437">
                  <a:extLst>
                    <a:ext uri="{FF2B5EF4-FFF2-40B4-BE49-F238E27FC236}">
                      <a16:creationId xmlns:a16="http://schemas.microsoft.com/office/drawing/2014/main" id="{757773DA-FA13-0A4C-FEA9-344BC57EF41C}"/>
                    </a:ext>
                  </a:extLst>
                </p:cNvPr>
                <p:cNvSpPr/>
                <p:nvPr/>
              </p:nvSpPr>
              <p:spPr>
                <a:xfrm>
                  <a:off x="6663316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39" name="矩形 2438">
                  <a:extLst>
                    <a:ext uri="{FF2B5EF4-FFF2-40B4-BE49-F238E27FC236}">
                      <a16:creationId xmlns:a16="http://schemas.microsoft.com/office/drawing/2014/main" id="{9B1E3CC9-E1B5-80D5-42CD-6ACF41D47BDB}"/>
                    </a:ext>
                  </a:extLst>
                </p:cNvPr>
                <p:cNvSpPr/>
                <p:nvPr/>
              </p:nvSpPr>
              <p:spPr>
                <a:xfrm>
                  <a:off x="6539691" y="46376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40" name="矩形 2439">
                  <a:extLst>
                    <a:ext uri="{FF2B5EF4-FFF2-40B4-BE49-F238E27FC236}">
                      <a16:creationId xmlns:a16="http://schemas.microsoft.com/office/drawing/2014/main" id="{5C0A88FA-34CA-A4A2-BCC7-72E98D1A5B44}"/>
                    </a:ext>
                  </a:extLst>
                </p:cNvPr>
                <p:cNvSpPr/>
                <p:nvPr/>
              </p:nvSpPr>
              <p:spPr>
                <a:xfrm>
                  <a:off x="6663271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41" name="矩形 2440">
                  <a:extLst>
                    <a:ext uri="{FF2B5EF4-FFF2-40B4-BE49-F238E27FC236}">
                      <a16:creationId xmlns:a16="http://schemas.microsoft.com/office/drawing/2014/main" id="{A7FFA7EC-1130-DF48-0687-C8B5E084C74A}"/>
                    </a:ext>
                  </a:extLst>
                </p:cNvPr>
                <p:cNvSpPr/>
                <p:nvPr/>
              </p:nvSpPr>
              <p:spPr>
                <a:xfrm>
                  <a:off x="6539735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42" name="矩形 2441">
                  <a:extLst>
                    <a:ext uri="{FF2B5EF4-FFF2-40B4-BE49-F238E27FC236}">
                      <a16:creationId xmlns:a16="http://schemas.microsoft.com/office/drawing/2014/main" id="{2D7176DD-65E1-E1F0-8DBB-73D2E33FA6E2}"/>
                    </a:ext>
                  </a:extLst>
                </p:cNvPr>
                <p:cNvSpPr/>
                <p:nvPr/>
              </p:nvSpPr>
              <p:spPr>
                <a:xfrm>
                  <a:off x="6663316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43" name="矩形 2442">
                  <a:extLst>
                    <a:ext uri="{FF2B5EF4-FFF2-40B4-BE49-F238E27FC236}">
                      <a16:creationId xmlns:a16="http://schemas.microsoft.com/office/drawing/2014/main" id="{AE850874-8705-6E51-B99D-C9884B2C2E5F}"/>
                    </a:ext>
                  </a:extLst>
                </p:cNvPr>
                <p:cNvSpPr/>
                <p:nvPr/>
              </p:nvSpPr>
              <p:spPr>
                <a:xfrm>
                  <a:off x="6539691" y="47612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44" name="矩形 2443">
                  <a:extLst>
                    <a:ext uri="{FF2B5EF4-FFF2-40B4-BE49-F238E27FC236}">
                      <a16:creationId xmlns:a16="http://schemas.microsoft.com/office/drawing/2014/main" id="{EA83A5CE-ABEE-6C24-5843-9400CDAE7DC9}"/>
                    </a:ext>
                  </a:extLst>
                </p:cNvPr>
                <p:cNvSpPr/>
                <p:nvPr/>
              </p:nvSpPr>
              <p:spPr>
                <a:xfrm>
                  <a:off x="6663271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45" name="矩形 2444">
                  <a:extLst>
                    <a:ext uri="{FF2B5EF4-FFF2-40B4-BE49-F238E27FC236}">
                      <a16:creationId xmlns:a16="http://schemas.microsoft.com/office/drawing/2014/main" id="{0754D1BB-A274-C1FF-CB36-7BD88A259B21}"/>
                    </a:ext>
                  </a:extLst>
                </p:cNvPr>
                <p:cNvSpPr/>
                <p:nvPr/>
              </p:nvSpPr>
              <p:spPr>
                <a:xfrm>
                  <a:off x="6786807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46" name="矩形 2445">
                  <a:extLst>
                    <a:ext uri="{FF2B5EF4-FFF2-40B4-BE49-F238E27FC236}">
                      <a16:creationId xmlns:a16="http://schemas.microsoft.com/office/drawing/2014/main" id="{F3CA8F3A-1A05-CC2B-C7C6-0B517A220C73}"/>
                    </a:ext>
                  </a:extLst>
                </p:cNvPr>
                <p:cNvSpPr/>
                <p:nvPr/>
              </p:nvSpPr>
              <p:spPr>
                <a:xfrm>
                  <a:off x="6910388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47" name="矩形 2446">
                  <a:extLst>
                    <a:ext uri="{FF2B5EF4-FFF2-40B4-BE49-F238E27FC236}">
                      <a16:creationId xmlns:a16="http://schemas.microsoft.com/office/drawing/2014/main" id="{44C9F01D-4938-CF23-0CFF-4E761891AD25}"/>
                    </a:ext>
                  </a:extLst>
                </p:cNvPr>
                <p:cNvSpPr/>
                <p:nvPr/>
              </p:nvSpPr>
              <p:spPr>
                <a:xfrm>
                  <a:off x="6786763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48" name="矩形 2447">
                  <a:extLst>
                    <a:ext uri="{FF2B5EF4-FFF2-40B4-BE49-F238E27FC236}">
                      <a16:creationId xmlns:a16="http://schemas.microsoft.com/office/drawing/2014/main" id="{566DAA4D-63C5-A429-AB5F-6764F30D2C40}"/>
                    </a:ext>
                  </a:extLst>
                </p:cNvPr>
                <p:cNvSpPr/>
                <p:nvPr/>
              </p:nvSpPr>
              <p:spPr>
                <a:xfrm>
                  <a:off x="6910343" y="43905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49" name="矩形 2448">
                  <a:extLst>
                    <a:ext uri="{FF2B5EF4-FFF2-40B4-BE49-F238E27FC236}">
                      <a16:creationId xmlns:a16="http://schemas.microsoft.com/office/drawing/2014/main" id="{048599DE-9E95-FC8F-0CDE-991935E68510}"/>
                    </a:ext>
                  </a:extLst>
                </p:cNvPr>
                <p:cNvSpPr/>
                <p:nvPr/>
              </p:nvSpPr>
              <p:spPr>
                <a:xfrm>
                  <a:off x="6786807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50" name="矩形 2449">
                  <a:extLst>
                    <a:ext uri="{FF2B5EF4-FFF2-40B4-BE49-F238E27FC236}">
                      <a16:creationId xmlns:a16="http://schemas.microsoft.com/office/drawing/2014/main" id="{1A69637F-CBDB-45FB-DD67-DAB9803D476A}"/>
                    </a:ext>
                  </a:extLst>
                </p:cNvPr>
                <p:cNvSpPr/>
                <p:nvPr/>
              </p:nvSpPr>
              <p:spPr>
                <a:xfrm>
                  <a:off x="6910388" y="40220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51" name="矩形 2450">
                  <a:extLst>
                    <a:ext uri="{FF2B5EF4-FFF2-40B4-BE49-F238E27FC236}">
                      <a16:creationId xmlns:a16="http://schemas.microsoft.com/office/drawing/2014/main" id="{78E9A063-271C-B7B9-013B-7234EA919047}"/>
                    </a:ext>
                  </a:extLst>
                </p:cNvPr>
                <p:cNvSpPr/>
                <p:nvPr/>
              </p:nvSpPr>
              <p:spPr>
                <a:xfrm>
                  <a:off x="6786763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52" name="矩形 2451">
                  <a:extLst>
                    <a:ext uri="{FF2B5EF4-FFF2-40B4-BE49-F238E27FC236}">
                      <a16:creationId xmlns:a16="http://schemas.microsoft.com/office/drawing/2014/main" id="{42CC527E-46E9-EBAE-D9BC-1EB179929177}"/>
                    </a:ext>
                  </a:extLst>
                </p:cNvPr>
                <p:cNvSpPr/>
                <p:nvPr/>
              </p:nvSpPr>
              <p:spPr>
                <a:xfrm>
                  <a:off x="6910343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53" name="矩形 2452">
                  <a:extLst>
                    <a:ext uri="{FF2B5EF4-FFF2-40B4-BE49-F238E27FC236}">
                      <a16:creationId xmlns:a16="http://schemas.microsoft.com/office/drawing/2014/main" id="{BFACAB40-E84C-A825-299D-5C85567532C2}"/>
                    </a:ext>
                  </a:extLst>
                </p:cNvPr>
                <p:cNvSpPr/>
                <p:nvPr/>
              </p:nvSpPr>
              <p:spPr>
                <a:xfrm>
                  <a:off x="6786807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54" name="矩形 2453">
                  <a:extLst>
                    <a:ext uri="{FF2B5EF4-FFF2-40B4-BE49-F238E27FC236}">
                      <a16:creationId xmlns:a16="http://schemas.microsoft.com/office/drawing/2014/main" id="{EB305A79-E7F8-5473-76AE-D5A20471EC9C}"/>
                    </a:ext>
                  </a:extLst>
                </p:cNvPr>
                <p:cNvSpPr/>
                <p:nvPr/>
              </p:nvSpPr>
              <p:spPr>
                <a:xfrm>
                  <a:off x="6910388" y="41456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55" name="矩形 2454">
                  <a:extLst>
                    <a:ext uri="{FF2B5EF4-FFF2-40B4-BE49-F238E27FC236}">
                      <a16:creationId xmlns:a16="http://schemas.microsoft.com/office/drawing/2014/main" id="{277561A4-4E40-20B0-9EDD-69C92CAB5DA9}"/>
                    </a:ext>
                  </a:extLst>
                </p:cNvPr>
                <p:cNvSpPr/>
                <p:nvPr/>
              </p:nvSpPr>
              <p:spPr>
                <a:xfrm>
                  <a:off x="6786763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56" name="矩形 2455">
                  <a:extLst>
                    <a:ext uri="{FF2B5EF4-FFF2-40B4-BE49-F238E27FC236}">
                      <a16:creationId xmlns:a16="http://schemas.microsoft.com/office/drawing/2014/main" id="{795C139D-6A04-657F-99F2-2A954C435063}"/>
                    </a:ext>
                  </a:extLst>
                </p:cNvPr>
                <p:cNvSpPr/>
                <p:nvPr/>
              </p:nvSpPr>
              <p:spPr>
                <a:xfrm>
                  <a:off x="6910343" y="46376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57" name="矩形 2456">
                  <a:extLst>
                    <a:ext uri="{FF2B5EF4-FFF2-40B4-BE49-F238E27FC236}">
                      <a16:creationId xmlns:a16="http://schemas.microsoft.com/office/drawing/2014/main" id="{D2483ED7-12C2-1DF4-DD3C-5AA48A13DDD5}"/>
                    </a:ext>
                  </a:extLst>
                </p:cNvPr>
                <p:cNvSpPr/>
                <p:nvPr/>
              </p:nvSpPr>
              <p:spPr>
                <a:xfrm>
                  <a:off x="6786807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58" name="矩形 2457">
                  <a:extLst>
                    <a:ext uri="{FF2B5EF4-FFF2-40B4-BE49-F238E27FC236}">
                      <a16:creationId xmlns:a16="http://schemas.microsoft.com/office/drawing/2014/main" id="{58E926E2-A927-D2B3-00AD-C170151D5455}"/>
                    </a:ext>
                  </a:extLst>
                </p:cNvPr>
                <p:cNvSpPr/>
                <p:nvPr/>
              </p:nvSpPr>
              <p:spPr>
                <a:xfrm>
                  <a:off x="6910388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59" name="矩形 2458">
                  <a:extLst>
                    <a:ext uri="{FF2B5EF4-FFF2-40B4-BE49-F238E27FC236}">
                      <a16:creationId xmlns:a16="http://schemas.microsoft.com/office/drawing/2014/main" id="{8496448C-182E-7613-2B74-3F6E4AE77245}"/>
                    </a:ext>
                  </a:extLst>
                </p:cNvPr>
                <p:cNvSpPr/>
                <p:nvPr/>
              </p:nvSpPr>
              <p:spPr>
                <a:xfrm>
                  <a:off x="6786763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60" name="矩形 2459">
                  <a:extLst>
                    <a:ext uri="{FF2B5EF4-FFF2-40B4-BE49-F238E27FC236}">
                      <a16:creationId xmlns:a16="http://schemas.microsoft.com/office/drawing/2014/main" id="{AECD8516-08BA-4117-4968-9D37785124E4}"/>
                    </a:ext>
                  </a:extLst>
                </p:cNvPr>
                <p:cNvSpPr/>
                <p:nvPr/>
              </p:nvSpPr>
              <p:spPr>
                <a:xfrm>
                  <a:off x="6910343" y="47612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61" name="矩形 2460">
                  <a:extLst>
                    <a:ext uri="{FF2B5EF4-FFF2-40B4-BE49-F238E27FC236}">
                      <a16:creationId xmlns:a16="http://schemas.microsoft.com/office/drawing/2014/main" id="{E9387292-4157-BB83-7A02-0F6387BA5C8C}"/>
                    </a:ext>
                  </a:extLst>
                </p:cNvPr>
                <p:cNvSpPr/>
                <p:nvPr/>
              </p:nvSpPr>
              <p:spPr>
                <a:xfrm>
                  <a:off x="7033789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62" name="矩形 2461">
                  <a:extLst>
                    <a:ext uri="{FF2B5EF4-FFF2-40B4-BE49-F238E27FC236}">
                      <a16:creationId xmlns:a16="http://schemas.microsoft.com/office/drawing/2014/main" id="{EDD7A9DE-7149-AA54-5FCE-51C712D2AC1C}"/>
                    </a:ext>
                  </a:extLst>
                </p:cNvPr>
                <p:cNvSpPr/>
                <p:nvPr/>
              </p:nvSpPr>
              <p:spPr>
                <a:xfrm>
                  <a:off x="7157370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63" name="矩形 2462">
                  <a:extLst>
                    <a:ext uri="{FF2B5EF4-FFF2-40B4-BE49-F238E27FC236}">
                      <a16:creationId xmlns:a16="http://schemas.microsoft.com/office/drawing/2014/main" id="{E2B1C09B-675D-52AE-BEFB-FE9887739C51}"/>
                    </a:ext>
                  </a:extLst>
                </p:cNvPr>
                <p:cNvSpPr/>
                <p:nvPr/>
              </p:nvSpPr>
              <p:spPr>
                <a:xfrm>
                  <a:off x="7033745" y="43905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64" name="矩形 2463">
                  <a:extLst>
                    <a:ext uri="{FF2B5EF4-FFF2-40B4-BE49-F238E27FC236}">
                      <a16:creationId xmlns:a16="http://schemas.microsoft.com/office/drawing/2014/main" id="{73877BB9-227E-77E4-6D06-AC4EE79BD140}"/>
                    </a:ext>
                  </a:extLst>
                </p:cNvPr>
                <p:cNvSpPr/>
                <p:nvPr/>
              </p:nvSpPr>
              <p:spPr>
                <a:xfrm>
                  <a:off x="7157325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65" name="矩形 2464">
                  <a:extLst>
                    <a:ext uri="{FF2B5EF4-FFF2-40B4-BE49-F238E27FC236}">
                      <a16:creationId xmlns:a16="http://schemas.microsoft.com/office/drawing/2014/main" id="{55325FC1-EE9B-7BF0-ABE3-AF0847A2ED50}"/>
                    </a:ext>
                  </a:extLst>
                </p:cNvPr>
                <p:cNvSpPr/>
                <p:nvPr/>
              </p:nvSpPr>
              <p:spPr>
                <a:xfrm>
                  <a:off x="7033789" y="40220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66" name="矩形 2465">
                  <a:extLst>
                    <a:ext uri="{FF2B5EF4-FFF2-40B4-BE49-F238E27FC236}">
                      <a16:creationId xmlns:a16="http://schemas.microsoft.com/office/drawing/2014/main" id="{E46316C5-6C3D-243E-B058-F3FF3CE40464}"/>
                    </a:ext>
                  </a:extLst>
                </p:cNvPr>
                <p:cNvSpPr/>
                <p:nvPr/>
              </p:nvSpPr>
              <p:spPr>
                <a:xfrm>
                  <a:off x="7157370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67" name="矩形 2466">
                  <a:extLst>
                    <a:ext uri="{FF2B5EF4-FFF2-40B4-BE49-F238E27FC236}">
                      <a16:creationId xmlns:a16="http://schemas.microsoft.com/office/drawing/2014/main" id="{F2ECA0B9-2E3E-BAE8-07DB-FBCD7D172308}"/>
                    </a:ext>
                  </a:extLst>
                </p:cNvPr>
                <p:cNvSpPr/>
                <p:nvPr/>
              </p:nvSpPr>
              <p:spPr>
                <a:xfrm>
                  <a:off x="7033745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68" name="矩形 2467">
                  <a:extLst>
                    <a:ext uri="{FF2B5EF4-FFF2-40B4-BE49-F238E27FC236}">
                      <a16:creationId xmlns:a16="http://schemas.microsoft.com/office/drawing/2014/main" id="{45521EDA-1084-292F-C143-6DE2C766F2A6}"/>
                    </a:ext>
                  </a:extLst>
                </p:cNvPr>
                <p:cNvSpPr/>
                <p:nvPr/>
              </p:nvSpPr>
              <p:spPr>
                <a:xfrm>
                  <a:off x="7157325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69" name="矩形 2468">
                  <a:extLst>
                    <a:ext uri="{FF2B5EF4-FFF2-40B4-BE49-F238E27FC236}">
                      <a16:creationId xmlns:a16="http://schemas.microsoft.com/office/drawing/2014/main" id="{B73912B2-4A6F-F575-12D3-6418CB666A93}"/>
                    </a:ext>
                  </a:extLst>
                </p:cNvPr>
                <p:cNvSpPr/>
                <p:nvPr/>
              </p:nvSpPr>
              <p:spPr>
                <a:xfrm>
                  <a:off x="7033789" y="41456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70" name="矩形 2469">
                  <a:extLst>
                    <a:ext uri="{FF2B5EF4-FFF2-40B4-BE49-F238E27FC236}">
                      <a16:creationId xmlns:a16="http://schemas.microsoft.com/office/drawing/2014/main" id="{F16AD260-E2DE-AE17-509D-E4D8ADF78ECB}"/>
                    </a:ext>
                  </a:extLst>
                </p:cNvPr>
                <p:cNvSpPr/>
                <p:nvPr/>
              </p:nvSpPr>
              <p:spPr>
                <a:xfrm>
                  <a:off x="7157370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71" name="矩形 2470">
                  <a:extLst>
                    <a:ext uri="{FF2B5EF4-FFF2-40B4-BE49-F238E27FC236}">
                      <a16:creationId xmlns:a16="http://schemas.microsoft.com/office/drawing/2014/main" id="{C3DC718C-DB56-4D99-95AA-36727386F8C1}"/>
                    </a:ext>
                  </a:extLst>
                </p:cNvPr>
                <p:cNvSpPr/>
                <p:nvPr/>
              </p:nvSpPr>
              <p:spPr>
                <a:xfrm>
                  <a:off x="7033745" y="46376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72" name="矩形 2471">
                  <a:extLst>
                    <a:ext uri="{FF2B5EF4-FFF2-40B4-BE49-F238E27FC236}">
                      <a16:creationId xmlns:a16="http://schemas.microsoft.com/office/drawing/2014/main" id="{42259F3A-EC2D-D998-9EAC-33C18809B353}"/>
                    </a:ext>
                  </a:extLst>
                </p:cNvPr>
                <p:cNvSpPr/>
                <p:nvPr/>
              </p:nvSpPr>
              <p:spPr>
                <a:xfrm>
                  <a:off x="7157325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73" name="矩形 2472">
                  <a:extLst>
                    <a:ext uri="{FF2B5EF4-FFF2-40B4-BE49-F238E27FC236}">
                      <a16:creationId xmlns:a16="http://schemas.microsoft.com/office/drawing/2014/main" id="{85CC3FB6-8572-518D-EB81-3AE4FD445489}"/>
                    </a:ext>
                  </a:extLst>
                </p:cNvPr>
                <p:cNvSpPr/>
                <p:nvPr/>
              </p:nvSpPr>
              <p:spPr>
                <a:xfrm>
                  <a:off x="7033789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74" name="矩形 2473">
                  <a:extLst>
                    <a:ext uri="{FF2B5EF4-FFF2-40B4-BE49-F238E27FC236}">
                      <a16:creationId xmlns:a16="http://schemas.microsoft.com/office/drawing/2014/main" id="{61A38BD2-6E81-D013-987D-D1366CCFA14C}"/>
                    </a:ext>
                  </a:extLst>
                </p:cNvPr>
                <p:cNvSpPr/>
                <p:nvPr/>
              </p:nvSpPr>
              <p:spPr>
                <a:xfrm>
                  <a:off x="7157370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75" name="矩形 2474">
                  <a:extLst>
                    <a:ext uri="{FF2B5EF4-FFF2-40B4-BE49-F238E27FC236}">
                      <a16:creationId xmlns:a16="http://schemas.microsoft.com/office/drawing/2014/main" id="{7E2A9E85-1080-2652-609E-3D5154FF02E0}"/>
                    </a:ext>
                  </a:extLst>
                </p:cNvPr>
                <p:cNvSpPr/>
                <p:nvPr/>
              </p:nvSpPr>
              <p:spPr>
                <a:xfrm>
                  <a:off x="7033745" y="47612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76" name="矩形 2475">
                  <a:extLst>
                    <a:ext uri="{FF2B5EF4-FFF2-40B4-BE49-F238E27FC236}">
                      <a16:creationId xmlns:a16="http://schemas.microsoft.com/office/drawing/2014/main" id="{AFBB5D21-786D-B1A5-4AFB-A3332385D806}"/>
                    </a:ext>
                  </a:extLst>
                </p:cNvPr>
                <p:cNvSpPr/>
                <p:nvPr/>
              </p:nvSpPr>
              <p:spPr>
                <a:xfrm>
                  <a:off x="7157325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77" name="矩形 2476">
                  <a:extLst>
                    <a:ext uri="{FF2B5EF4-FFF2-40B4-BE49-F238E27FC236}">
                      <a16:creationId xmlns:a16="http://schemas.microsoft.com/office/drawing/2014/main" id="{F6DBB8DB-B7F0-3177-0ADB-7AAA21641237}"/>
                    </a:ext>
                  </a:extLst>
                </p:cNvPr>
                <p:cNvSpPr/>
                <p:nvPr/>
              </p:nvSpPr>
              <p:spPr>
                <a:xfrm>
                  <a:off x="7280861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78" name="矩形 2477">
                  <a:extLst>
                    <a:ext uri="{FF2B5EF4-FFF2-40B4-BE49-F238E27FC236}">
                      <a16:creationId xmlns:a16="http://schemas.microsoft.com/office/drawing/2014/main" id="{E753B3A6-7A86-7C91-524C-B2AADE3D43F4}"/>
                    </a:ext>
                  </a:extLst>
                </p:cNvPr>
                <p:cNvSpPr/>
                <p:nvPr/>
              </p:nvSpPr>
              <p:spPr>
                <a:xfrm>
                  <a:off x="7404442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79" name="矩形 2478">
                  <a:extLst>
                    <a:ext uri="{FF2B5EF4-FFF2-40B4-BE49-F238E27FC236}">
                      <a16:creationId xmlns:a16="http://schemas.microsoft.com/office/drawing/2014/main" id="{0D44FE7B-DC6F-3AC4-4D07-A1E78FC17361}"/>
                    </a:ext>
                  </a:extLst>
                </p:cNvPr>
                <p:cNvSpPr/>
                <p:nvPr/>
              </p:nvSpPr>
              <p:spPr>
                <a:xfrm>
                  <a:off x="7280817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80" name="矩形 2479">
                  <a:extLst>
                    <a:ext uri="{FF2B5EF4-FFF2-40B4-BE49-F238E27FC236}">
                      <a16:creationId xmlns:a16="http://schemas.microsoft.com/office/drawing/2014/main" id="{6A279C96-6A0A-4E9E-C4F9-C4E063710CEF}"/>
                    </a:ext>
                  </a:extLst>
                </p:cNvPr>
                <p:cNvSpPr/>
                <p:nvPr/>
              </p:nvSpPr>
              <p:spPr>
                <a:xfrm>
                  <a:off x="7404397" y="43905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81" name="矩形 2480">
                  <a:extLst>
                    <a:ext uri="{FF2B5EF4-FFF2-40B4-BE49-F238E27FC236}">
                      <a16:creationId xmlns:a16="http://schemas.microsoft.com/office/drawing/2014/main" id="{46E4F19D-9E0F-5C84-9F87-6024503C2109}"/>
                    </a:ext>
                  </a:extLst>
                </p:cNvPr>
                <p:cNvSpPr/>
                <p:nvPr/>
              </p:nvSpPr>
              <p:spPr>
                <a:xfrm>
                  <a:off x="7280861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82" name="矩形 2481">
                  <a:extLst>
                    <a:ext uri="{FF2B5EF4-FFF2-40B4-BE49-F238E27FC236}">
                      <a16:creationId xmlns:a16="http://schemas.microsoft.com/office/drawing/2014/main" id="{8C62E954-2688-321D-D8FD-FF778358B65B}"/>
                    </a:ext>
                  </a:extLst>
                </p:cNvPr>
                <p:cNvSpPr/>
                <p:nvPr/>
              </p:nvSpPr>
              <p:spPr>
                <a:xfrm>
                  <a:off x="7404442" y="40220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83" name="矩形 2482">
                  <a:extLst>
                    <a:ext uri="{FF2B5EF4-FFF2-40B4-BE49-F238E27FC236}">
                      <a16:creationId xmlns:a16="http://schemas.microsoft.com/office/drawing/2014/main" id="{3F447DBB-2FDF-AAC9-754E-0769FAC2BF85}"/>
                    </a:ext>
                  </a:extLst>
                </p:cNvPr>
                <p:cNvSpPr/>
                <p:nvPr/>
              </p:nvSpPr>
              <p:spPr>
                <a:xfrm>
                  <a:off x="7280817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84" name="矩形 2483">
                  <a:extLst>
                    <a:ext uri="{FF2B5EF4-FFF2-40B4-BE49-F238E27FC236}">
                      <a16:creationId xmlns:a16="http://schemas.microsoft.com/office/drawing/2014/main" id="{95788564-DF69-B082-E8E8-A02D63850EFD}"/>
                    </a:ext>
                  </a:extLst>
                </p:cNvPr>
                <p:cNvSpPr/>
                <p:nvPr/>
              </p:nvSpPr>
              <p:spPr>
                <a:xfrm>
                  <a:off x="7404397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85" name="矩形 2484">
                  <a:extLst>
                    <a:ext uri="{FF2B5EF4-FFF2-40B4-BE49-F238E27FC236}">
                      <a16:creationId xmlns:a16="http://schemas.microsoft.com/office/drawing/2014/main" id="{F84A00A4-5BA3-F5E5-1D9B-AFE276E876C1}"/>
                    </a:ext>
                  </a:extLst>
                </p:cNvPr>
                <p:cNvSpPr/>
                <p:nvPr/>
              </p:nvSpPr>
              <p:spPr>
                <a:xfrm>
                  <a:off x="7280861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86" name="矩形 2485">
                  <a:extLst>
                    <a:ext uri="{FF2B5EF4-FFF2-40B4-BE49-F238E27FC236}">
                      <a16:creationId xmlns:a16="http://schemas.microsoft.com/office/drawing/2014/main" id="{7C84A088-44E5-8A23-A4D8-9EE7E42F7943}"/>
                    </a:ext>
                  </a:extLst>
                </p:cNvPr>
                <p:cNvSpPr/>
                <p:nvPr/>
              </p:nvSpPr>
              <p:spPr>
                <a:xfrm>
                  <a:off x="7404442" y="41456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87" name="矩形 2486">
                  <a:extLst>
                    <a:ext uri="{FF2B5EF4-FFF2-40B4-BE49-F238E27FC236}">
                      <a16:creationId xmlns:a16="http://schemas.microsoft.com/office/drawing/2014/main" id="{42FC80F6-20B6-8998-9DF7-6D5237DE01D3}"/>
                    </a:ext>
                  </a:extLst>
                </p:cNvPr>
                <p:cNvSpPr/>
                <p:nvPr/>
              </p:nvSpPr>
              <p:spPr>
                <a:xfrm>
                  <a:off x="7280817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88" name="矩形 2487">
                  <a:extLst>
                    <a:ext uri="{FF2B5EF4-FFF2-40B4-BE49-F238E27FC236}">
                      <a16:creationId xmlns:a16="http://schemas.microsoft.com/office/drawing/2014/main" id="{7552A578-CECC-C8EE-B961-0F45F7895C1A}"/>
                    </a:ext>
                  </a:extLst>
                </p:cNvPr>
                <p:cNvSpPr/>
                <p:nvPr/>
              </p:nvSpPr>
              <p:spPr>
                <a:xfrm>
                  <a:off x="7404397" y="46376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89" name="矩形 2488">
                  <a:extLst>
                    <a:ext uri="{FF2B5EF4-FFF2-40B4-BE49-F238E27FC236}">
                      <a16:creationId xmlns:a16="http://schemas.microsoft.com/office/drawing/2014/main" id="{D1EE1DB7-3FF0-56ED-7DC7-CA7FE37E0968}"/>
                    </a:ext>
                  </a:extLst>
                </p:cNvPr>
                <p:cNvSpPr/>
                <p:nvPr/>
              </p:nvSpPr>
              <p:spPr>
                <a:xfrm>
                  <a:off x="7280861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90" name="矩形 2489">
                  <a:extLst>
                    <a:ext uri="{FF2B5EF4-FFF2-40B4-BE49-F238E27FC236}">
                      <a16:creationId xmlns:a16="http://schemas.microsoft.com/office/drawing/2014/main" id="{D9DF93AF-D91B-7403-7725-EBB0239333A2}"/>
                    </a:ext>
                  </a:extLst>
                </p:cNvPr>
                <p:cNvSpPr/>
                <p:nvPr/>
              </p:nvSpPr>
              <p:spPr>
                <a:xfrm>
                  <a:off x="7404442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91" name="矩形 2490">
                  <a:extLst>
                    <a:ext uri="{FF2B5EF4-FFF2-40B4-BE49-F238E27FC236}">
                      <a16:creationId xmlns:a16="http://schemas.microsoft.com/office/drawing/2014/main" id="{325C77A5-AF7A-7FF1-1F85-8905FA26DCD2}"/>
                    </a:ext>
                  </a:extLst>
                </p:cNvPr>
                <p:cNvSpPr/>
                <p:nvPr/>
              </p:nvSpPr>
              <p:spPr>
                <a:xfrm>
                  <a:off x="7280817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92" name="矩形 2491">
                  <a:extLst>
                    <a:ext uri="{FF2B5EF4-FFF2-40B4-BE49-F238E27FC236}">
                      <a16:creationId xmlns:a16="http://schemas.microsoft.com/office/drawing/2014/main" id="{5DAC0D89-E321-4833-B678-6CF43927EC16}"/>
                    </a:ext>
                  </a:extLst>
                </p:cNvPr>
                <p:cNvSpPr/>
                <p:nvPr/>
              </p:nvSpPr>
              <p:spPr>
                <a:xfrm>
                  <a:off x="7404397" y="47612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sp>
            <p:nvSpPr>
              <p:cNvPr id="2426" name="文本框 2425">
                <a:extLst>
                  <a:ext uri="{FF2B5EF4-FFF2-40B4-BE49-F238E27FC236}">
                    <a16:creationId xmlns:a16="http://schemas.microsoft.com/office/drawing/2014/main" id="{74C06CBC-760A-79A8-F583-92A8755A9469}"/>
                  </a:ext>
                </a:extLst>
              </p:cNvPr>
              <p:cNvSpPr txBox="1"/>
              <p:nvPr/>
            </p:nvSpPr>
            <p:spPr>
              <a:xfrm>
                <a:off x="7247683" y="4662788"/>
                <a:ext cx="555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128</a:t>
                </a:r>
                <a:endParaRPr lang="zh-CN" altLang="en-US" dirty="0"/>
              </a:p>
            </p:txBody>
          </p:sp>
          <p:cxnSp>
            <p:nvCxnSpPr>
              <p:cNvPr id="2428" name="直接连接符 132">
                <a:extLst>
                  <a:ext uri="{FF2B5EF4-FFF2-40B4-BE49-F238E27FC236}">
                    <a16:creationId xmlns:a16="http://schemas.microsoft.com/office/drawing/2014/main" id="{5CFBBBBD-0512-EFCA-7024-CC00D5F1FD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82469" y="4238498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23" name="文本框 2422">
              <a:extLst>
                <a:ext uri="{FF2B5EF4-FFF2-40B4-BE49-F238E27FC236}">
                  <a16:creationId xmlns:a16="http://schemas.microsoft.com/office/drawing/2014/main" id="{46F52057-835D-076E-04D7-50EE957B4885}"/>
                </a:ext>
              </a:extLst>
            </p:cNvPr>
            <p:cNvSpPr txBox="1"/>
            <p:nvPr/>
          </p:nvSpPr>
          <p:spPr>
            <a:xfrm rot="18982472">
              <a:off x="3376482" y="6539961"/>
              <a:ext cx="298535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sp>
        <p:nvSpPr>
          <p:cNvPr id="2557" name="文本框 2556">
            <a:extLst>
              <a:ext uri="{FF2B5EF4-FFF2-40B4-BE49-F238E27FC236}">
                <a16:creationId xmlns:a16="http://schemas.microsoft.com/office/drawing/2014/main" id="{EC754EAF-21BB-1BD4-C3E8-07BBD724F81D}"/>
              </a:ext>
            </a:extLst>
          </p:cNvPr>
          <p:cNvSpPr txBox="1"/>
          <p:nvPr/>
        </p:nvSpPr>
        <p:spPr>
          <a:xfrm rot="18982472">
            <a:off x="10400165" y="1877997"/>
            <a:ext cx="298535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grpSp>
        <p:nvGrpSpPr>
          <p:cNvPr id="2559" name="组合 2558">
            <a:extLst>
              <a:ext uri="{FF2B5EF4-FFF2-40B4-BE49-F238E27FC236}">
                <a16:creationId xmlns:a16="http://schemas.microsoft.com/office/drawing/2014/main" id="{CD713D83-DACE-7837-47C5-401C344DDC82}"/>
              </a:ext>
            </a:extLst>
          </p:cNvPr>
          <p:cNvGrpSpPr/>
          <p:nvPr/>
        </p:nvGrpSpPr>
        <p:grpSpPr>
          <a:xfrm>
            <a:off x="13168844" y="1900699"/>
            <a:ext cx="1539495" cy="1708152"/>
            <a:chOff x="3205585" y="6539961"/>
            <a:chExt cx="1539495" cy="1708152"/>
          </a:xfrm>
        </p:grpSpPr>
        <p:grpSp>
          <p:nvGrpSpPr>
            <p:cNvPr id="2560" name="组合 2559">
              <a:extLst>
                <a:ext uri="{FF2B5EF4-FFF2-40B4-BE49-F238E27FC236}">
                  <a16:creationId xmlns:a16="http://schemas.microsoft.com/office/drawing/2014/main" id="{D76D779D-2AB0-E989-DB70-56470C81A8F1}"/>
                </a:ext>
              </a:extLst>
            </p:cNvPr>
            <p:cNvGrpSpPr/>
            <p:nvPr/>
          </p:nvGrpSpPr>
          <p:grpSpPr>
            <a:xfrm>
              <a:off x="3205585" y="6774112"/>
              <a:ext cx="1539495" cy="1474001"/>
              <a:chOff x="7247683" y="4238498"/>
              <a:chExt cx="1539495" cy="1474001"/>
            </a:xfrm>
          </p:grpSpPr>
          <p:grpSp>
            <p:nvGrpSpPr>
              <p:cNvPr id="2562" name="组合 2561">
                <a:extLst>
                  <a:ext uri="{FF2B5EF4-FFF2-40B4-BE49-F238E27FC236}">
                    <a16:creationId xmlns:a16="http://schemas.microsoft.com/office/drawing/2014/main" id="{15C8F2E5-95C1-9A86-991D-57A322166CA2}"/>
                  </a:ext>
                </a:extLst>
              </p:cNvPr>
              <p:cNvGrpSpPr/>
              <p:nvPr/>
            </p:nvGrpSpPr>
            <p:grpSpPr>
              <a:xfrm>
                <a:off x="7798846" y="4323023"/>
                <a:ext cx="988332" cy="986407"/>
                <a:chOff x="8077415" y="4664644"/>
                <a:chExt cx="988332" cy="986407"/>
              </a:xfrm>
              <a:solidFill>
                <a:schemeClr val="accent4">
                  <a:lumMod val="75000"/>
                </a:schemeClr>
              </a:solidFill>
            </p:grpSpPr>
            <p:sp>
              <p:nvSpPr>
                <p:cNvPr id="2631" name="矩形 2630">
                  <a:extLst>
                    <a:ext uri="{FF2B5EF4-FFF2-40B4-BE49-F238E27FC236}">
                      <a16:creationId xmlns:a16="http://schemas.microsoft.com/office/drawing/2014/main" id="{38EDD95E-71BA-89AD-EDF8-55EE4C56CA3A}"/>
                    </a:ext>
                  </a:extLst>
                </p:cNvPr>
                <p:cNvSpPr/>
                <p:nvPr/>
              </p:nvSpPr>
              <p:spPr>
                <a:xfrm>
                  <a:off x="8077459" y="46646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32" name="矩形 2631">
                  <a:extLst>
                    <a:ext uri="{FF2B5EF4-FFF2-40B4-BE49-F238E27FC236}">
                      <a16:creationId xmlns:a16="http://schemas.microsoft.com/office/drawing/2014/main" id="{74DB6696-CE98-4694-4405-9C62B9893E06}"/>
                    </a:ext>
                  </a:extLst>
                </p:cNvPr>
                <p:cNvSpPr/>
                <p:nvPr/>
              </p:nvSpPr>
              <p:spPr>
                <a:xfrm>
                  <a:off x="8201040" y="46646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33" name="矩形 2632">
                  <a:extLst>
                    <a:ext uri="{FF2B5EF4-FFF2-40B4-BE49-F238E27FC236}">
                      <a16:creationId xmlns:a16="http://schemas.microsoft.com/office/drawing/2014/main" id="{1EBA6C99-CC8F-8003-D136-4ECB2AAB6B79}"/>
                    </a:ext>
                  </a:extLst>
                </p:cNvPr>
                <p:cNvSpPr/>
                <p:nvPr/>
              </p:nvSpPr>
              <p:spPr>
                <a:xfrm>
                  <a:off x="8077415" y="51567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34" name="矩形 2633">
                  <a:extLst>
                    <a:ext uri="{FF2B5EF4-FFF2-40B4-BE49-F238E27FC236}">
                      <a16:creationId xmlns:a16="http://schemas.microsoft.com/office/drawing/2014/main" id="{E792B474-D9F5-973C-0A54-5BF6466DEF93}"/>
                    </a:ext>
                  </a:extLst>
                </p:cNvPr>
                <p:cNvSpPr/>
                <p:nvPr/>
              </p:nvSpPr>
              <p:spPr>
                <a:xfrm>
                  <a:off x="8200995" y="515672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35" name="矩形 2634">
                  <a:extLst>
                    <a:ext uri="{FF2B5EF4-FFF2-40B4-BE49-F238E27FC236}">
                      <a16:creationId xmlns:a16="http://schemas.microsoft.com/office/drawing/2014/main" id="{CBCFD1A0-BB1E-6E2E-8365-6A8997EB877E}"/>
                    </a:ext>
                  </a:extLst>
                </p:cNvPr>
                <p:cNvSpPr/>
                <p:nvPr/>
              </p:nvSpPr>
              <p:spPr>
                <a:xfrm>
                  <a:off x="8077459" y="47882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36" name="矩形 2635">
                  <a:extLst>
                    <a:ext uri="{FF2B5EF4-FFF2-40B4-BE49-F238E27FC236}">
                      <a16:creationId xmlns:a16="http://schemas.microsoft.com/office/drawing/2014/main" id="{FFBAD4E5-5DFA-98DA-4273-44C683B1E4B0}"/>
                    </a:ext>
                  </a:extLst>
                </p:cNvPr>
                <p:cNvSpPr/>
                <p:nvPr/>
              </p:nvSpPr>
              <p:spPr>
                <a:xfrm>
                  <a:off x="8201040" y="478822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37" name="矩形 2636">
                  <a:extLst>
                    <a:ext uri="{FF2B5EF4-FFF2-40B4-BE49-F238E27FC236}">
                      <a16:creationId xmlns:a16="http://schemas.microsoft.com/office/drawing/2014/main" id="{95848D94-593E-D108-67DE-B435F642834B}"/>
                    </a:ext>
                  </a:extLst>
                </p:cNvPr>
                <p:cNvSpPr/>
                <p:nvPr/>
              </p:nvSpPr>
              <p:spPr>
                <a:xfrm>
                  <a:off x="8077415" y="52803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38" name="矩形 2637">
                  <a:extLst>
                    <a:ext uri="{FF2B5EF4-FFF2-40B4-BE49-F238E27FC236}">
                      <a16:creationId xmlns:a16="http://schemas.microsoft.com/office/drawing/2014/main" id="{C8EB3239-BD49-9733-9BF1-C29B9853CC39}"/>
                    </a:ext>
                  </a:extLst>
                </p:cNvPr>
                <p:cNvSpPr/>
                <p:nvPr/>
              </p:nvSpPr>
              <p:spPr>
                <a:xfrm>
                  <a:off x="8200995" y="52803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39" name="矩形 2638">
                  <a:extLst>
                    <a:ext uri="{FF2B5EF4-FFF2-40B4-BE49-F238E27FC236}">
                      <a16:creationId xmlns:a16="http://schemas.microsoft.com/office/drawing/2014/main" id="{ECD3D32E-D4C7-24B8-1389-5E5260B520C7}"/>
                    </a:ext>
                  </a:extLst>
                </p:cNvPr>
                <p:cNvSpPr/>
                <p:nvPr/>
              </p:nvSpPr>
              <p:spPr>
                <a:xfrm>
                  <a:off x="8077459" y="491180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40" name="矩形 2639">
                  <a:extLst>
                    <a:ext uri="{FF2B5EF4-FFF2-40B4-BE49-F238E27FC236}">
                      <a16:creationId xmlns:a16="http://schemas.microsoft.com/office/drawing/2014/main" id="{27DFF856-2AC2-1492-0F2A-4BBA76B8FFED}"/>
                    </a:ext>
                  </a:extLst>
                </p:cNvPr>
                <p:cNvSpPr/>
                <p:nvPr/>
              </p:nvSpPr>
              <p:spPr>
                <a:xfrm>
                  <a:off x="8201040" y="49118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41" name="矩形 2640">
                  <a:extLst>
                    <a:ext uri="{FF2B5EF4-FFF2-40B4-BE49-F238E27FC236}">
                      <a16:creationId xmlns:a16="http://schemas.microsoft.com/office/drawing/2014/main" id="{FA479015-B11B-481A-2F0F-3F5FB38FEC60}"/>
                    </a:ext>
                  </a:extLst>
                </p:cNvPr>
                <p:cNvSpPr/>
                <p:nvPr/>
              </p:nvSpPr>
              <p:spPr>
                <a:xfrm>
                  <a:off x="8077415" y="54038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42" name="矩形 2641">
                  <a:extLst>
                    <a:ext uri="{FF2B5EF4-FFF2-40B4-BE49-F238E27FC236}">
                      <a16:creationId xmlns:a16="http://schemas.microsoft.com/office/drawing/2014/main" id="{1EE0359E-464D-8C86-267A-F8EDDB5D0B20}"/>
                    </a:ext>
                  </a:extLst>
                </p:cNvPr>
                <p:cNvSpPr/>
                <p:nvPr/>
              </p:nvSpPr>
              <p:spPr>
                <a:xfrm>
                  <a:off x="8200995" y="54038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43" name="矩形 2642">
                  <a:extLst>
                    <a:ext uri="{FF2B5EF4-FFF2-40B4-BE49-F238E27FC236}">
                      <a16:creationId xmlns:a16="http://schemas.microsoft.com/office/drawing/2014/main" id="{8AA9B902-39FD-114E-7619-B653864D5C27}"/>
                    </a:ext>
                  </a:extLst>
                </p:cNvPr>
                <p:cNvSpPr/>
                <p:nvPr/>
              </p:nvSpPr>
              <p:spPr>
                <a:xfrm>
                  <a:off x="8077459" y="503538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44" name="矩形 2643">
                  <a:extLst>
                    <a:ext uri="{FF2B5EF4-FFF2-40B4-BE49-F238E27FC236}">
                      <a16:creationId xmlns:a16="http://schemas.microsoft.com/office/drawing/2014/main" id="{8B3DC2AA-AD11-CB45-0B8E-5064D7A0714A}"/>
                    </a:ext>
                  </a:extLst>
                </p:cNvPr>
                <p:cNvSpPr/>
                <p:nvPr/>
              </p:nvSpPr>
              <p:spPr>
                <a:xfrm>
                  <a:off x="8201040" y="503538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45" name="矩形 2644">
                  <a:extLst>
                    <a:ext uri="{FF2B5EF4-FFF2-40B4-BE49-F238E27FC236}">
                      <a16:creationId xmlns:a16="http://schemas.microsoft.com/office/drawing/2014/main" id="{F0D16C53-B602-1456-FCC3-CAE9480FC7E8}"/>
                    </a:ext>
                  </a:extLst>
                </p:cNvPr>
                <p:cNvSpPr/>
                <p:nvPr/>
              </p:nvSpPr>
              <p:spPr>
                <a:xfrm>
                  <a:off x="8077415" y="552747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46" name="矩形 2645">
                  <a:extLst>
                    <a:ext uri="{FF2B5EF4-FFF2-40B4-BE49-F238E27FC236}">
                      <a16:creationId xmlns:a16="http://schemas.microsoft.com/office/drawing/2014/main" id="{6AE4B6B8-68D3-872D-1DF8-BC041141CA5A}"/>
                    </a:ext>
                  </a:extLst>
                </p:cNvPr>
                <p:cNvSpPr/>
                <p:nvPr/>
              </p:nvSpPr>
              <p:spPr>
                <a:xfrm>
                  <a:off x="8200995" y="552746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47" name="矩形 2646">
                  <a:extLst>
                    <a:ext uri="{FF2B5EF4-FFF2-40B4-BE49-F238E27FC236}">
                      <a16:creationId xmlns:a16="http://schemas.microsoft.com/office/drawing/2014/main" id="{60E8227B-9681-24FA-DC64-7DE47584CF1B}"/>
                    </a:ext>
                  </a:extLst>
                </p:cNvPr>
                <p:cNvSpPr/>
                <p:nvPr/>
              </p:nvSpPr>
              <p:spPr>
                <a:xfrm>
                  <a:off x="8324531" y="466464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48" name="矩形 2647">
                  <a:extLst>
                    <a:ext uri="{FF2B5EF4-FFF2-40B4-BE49-F238E27FC236}">
                      <a16:creationId xmlns:a16="http://schemas.microsoft.com/office/drawing/2014/main" id="{A442AF6A-E03F-1DCD-9916-2221A2AE13C9}"/>
                    </a:ext>
                  </a:extLst>
                </p:cNvPr>
                <p:cNvSpPr/>
                <p:nvPr/>
              </p:nvSpPr>
              <p:spPr>
                <a:xfrm>
                  <a:off x="8448112" y="466464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49" name="矩形 2648">
                  <a:extLst>
                    <a:ext uri="{FF2B5EF4-FFF2-40B4-BE49-F238E27FC236}">
                      <a16:creationId xmlns:a16="http://schemas.microsoft.com/office/drawing/2014/main" id="{4468763A-D815-271E-C19D-FB220A20F077}"/>
                    </a:ext>
                  </a:extLst>
                </p:cNvPr>
                <p:cNvSpPr/>
                <p:nvPr/>
              </p:nvSpPr>
              <p:spPr>
                <a:xfrm>
                  <a:off x="8324487" y="515672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50" name="矩形 2649">
                  <a:extLst>
                    <a:ext uri="{FF2B5EF4-FFF2-40B4-BE49-F238E27FC236}">
                      <a16:creationId xmlns:a16="http://schemas.microsoft.com/office/drawing/2014/main" id="{A226EDEB-DFD3-CDAA-50A1-BF8657145261}"/>
                    </a:ext>
                  </a:extLst>
                </p:cNvPr>
                <p:cNvSpPr/>
                <p:nvPr/>
              </p:nvSpPr>
              <p:spPr>
                <a:xfrm>
                  <a:off x="8448067" y="51567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51" name="矩形 2650">
                  <a:extLst>
                    <a:ext uri="{FF2B5EF4-FFF2-40B4-BE49-F238E27FC236}">
                      <a16:creationId xmlns:a16="http://schemas.microsoft.com/office/drawing/2014/main" id="{7A8ACBF0-7127-2A80-5171-776CD1557CCC}"/>
                    </a:ext>
                  </a:extLst>
                </p:cNvPr>
                <p:cNvSpPr/>
                <p:nvPr/>
              </p:nvSpPr>
              <p:spPr>
                <a:xfrm>
                  <a:off x="8324531" y="478822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52" name="矩形 2651">
                  <a:extLst>
                    <a:ext uri="{FF2B5EF4-FFF2-40B4-BE49-F238E27FC236}">
                      <a16:creationId xmlns:a16="http://schemas.microsoft.com/office/drawing/2014/main" id="{990E6119-2549-34A0-3723-6AFDD7921608}"/>
                    </a:ext>
                  </a:extLst>
                </p:cNvPr>
                <p:cNvSpPr/>
                <p:nvPr/>
              </p:nvSpPr>
              <p:spPr>
                <a:xfrm>
                  <a:off x="8448112" y="47882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53" name="矩形 2652">
                  <a:extLst>
                    <a:ext uri="{FF2B5EF4-FFF2-40B4-BE49-F238E27FC236}">
                      <a16:creationId xmlns:a16="http://schemas.microsoft.com/office/drawing/2014/main" id="{915AEE48-BD63-A58E-7E15-C95DD6FFFA51}"/>
                    </a:ext>
                  </a:extLst>
                </p:cNvPr>
                <p:cNvSpPr/>
                <p:nvPr/>
              </p:nvSpPr>
              <p:spPr>
                <a:xfrm>
                  <a:off x="8324487" y="528030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54" name="矩形 2653">
                  <a:extLst>
                    <a:ext uri="{FF2B5EF4-FFF2-40B4-BE49-F238E27FC236}">
                      <a16:creationId xmlns:a16="http://schemas.microsoft.com/office/drawing/2014/main" id="{39498CD0-2EF6-2D7A-A515-02BCE95FC3BA}"/>
                    </a:ext>
                  </a:extLst>
                </p:cNvPr>
                <p:cNvSpPr/>
                <p:nvPr/>
              </p:nvSpPr>
              <p:spPr>
                <a:xfrm>
                  <a:off x="8448067" y="528030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55" name="矩形 2654">
                  <a:extLst>
                    <a:ext uri="{FF2B5EF4-FFF2-40B4-BE49-F238E27FC236}">
                      <a16:creationId xmlns:a16="http://schemas.microsoft.com/office/drawing/2014/main" id="{812B01CA-E898-AAB6-B97D-B514B65AC3CC}"/>
                    </a:ext>
                  </a:extLst>
                </p:cNvPr>
                <p:cNvSpPr/>
                <p:nvPr/>
              </p:nvSpPr>
              <p:spPr>
                <a:xfrm>
                  <a:off x="8324531" y="49118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56" name="矩形 2655">
                  <a:extLst>
                    <a:ext uri="{FF2B5EF4-FFF2-40B4-BE49-F238E27FC236}">
                      <a16:creationId xmlns:a16="http://schemas.microsoft.com/office/drawing/2014/main" id="{5EFAD50B-BAAA-1A4E-432B-CF5E1FA9B0A8}"/>
                    </a:ext>
                  </a:extLst>
                </p:cNvPr>
                <p:cNvSpPr/>
                <p:nvPr/>
              </p:nvSpPr>
              <p:spPr>
                <a:xfrm>
                  <a:off x="8448112" y="491180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57" name="矩形 2656">
                  <a:extLst>
                    <a:ext uri="{FF2B5EF4-FFF2-40B4-BE49-F238E27FC236}">
                      <a16:creationId xmlns:a16="http://schemas.microsoft.com/office/drawing/2014/main" id="{61803D03-5722-F4C2-DC17-B69066DB2F15}"/>
                    </a:ext>
                  </a:extLst>
                </p:cNvPr>
                <p:cNvSpPr/>
                <p:nvPr/>
              </p:nvSpPr>
              <p:spPr>
                <a:xfrm>
                  <a:off x="8324487" y="54038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58" name="矩形 2657">
                  <a:extLst>
                    <a:ext uri="{FF2B5EF4-FFF2-40B4-BE49-F238E27FC236}">
                      <a16:creationId xmlns:a16="http://schemas.microsoft.com/office/drawing/2014/main" id="{42923CE9-29EB-A8F0-5D52-05C1C3725DE0}"/>
                    </a:ext>
                  </a:extLst>
                </p:cNvPr>
                <p:cNvSpPr/>
                <p:nvPr/>
              </p:nvSpPr>
              <p:spPr>
                <a:xfrm>
                  <a:off x="8448067" y="540388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59" name="矩形 2658">
                  <a:extLst>
                    <a:ext uri="{FF2B5EF4-FFF2-40B4-BE49-F238E27FC236}">
                      <a16:creationId xmlns:a16="http://schemas.microsoft.com/office/drawing/2014/main" id="{4B0F2249-F54C-B13B-B156-A59A4C0CF6D5}"/>
                    </a:ext>
                  </a:extLst>
                </p:cNvPr>
                <p:cNvSpPr/>
                <p:nvPr/>
              </p:nvSpPr>
              <p:spPr>
                <a:xfrm>
                  <a:off x="8324531" y="50353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60" name="矩形 2659">
                  <a:extLst>
                    <a:ext uri="{FF2B5EF4-FFF2-40B4-BE49-F238E27FC236}">
                      <a16:creationId xmlns:a16="http://schemas.microsoft.com/office/drawing/2014/main" id="{4A1A108E-A03B-2C3B-637B-EA30946D7D9E}"/>
                    </a:ext>
                  </a:extLst>
                </p:cNvPr>
                <p:cNvSpPr/>
                <p:nvPr/>
              </p:nvSpPr>
              <p:spPr>
                <a:xfrm>
                  <a:off x="8448112" y="50353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61" name="矩形 2660">
                  <a:extLst>
                    <a:ext uri="{FF2B5EF4-FFF2-40B4-BE49-F238E27FC236}">
                      <a16:creationId xmlns:a16="http://schemas.microsoft.com/office/drawing/2014/main" id="{DDC2217F-42B6-415E-0760-DE2ABBDEBDFB}"/>
                    </a:ext>
                  </a:extLst>
                </p:cNvPr>
                <p:cNvSpPr/>
                <p:nvPr/>
              </p:nvSpPr>
              <p:spPr>
                <a:xfrm>
                  <a:off x="8324487" y="552746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62" name="矩形 2661">
                  <a:extLst>
                    <a:ext uri="{FF2B5EF4-FFF2-40B4-BE49-F238E27FC236}">
                      <a16:creationId xmlns:a16="http://schemas.microsoft.com/office/drawing/2014/main" id="{EF8C5AF1-71B2-2741-07D2-5FA182B0AF73}"/>
                    </a:ext>
                  </a:extLst>
                </p:cNvPr>
                <p:cNvSpPr/>
                <p:nvPr/>
              </p:nvSpPr>
              <p:spPr>
                <a:xfrm>
                  <a:off x="8448067" y="552746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63" name="矩形 2662">
                  <a:extLst>
                    <a:ext uri="{FF2B5EF4-FFF2-40B4-BE49-F238E27FC236}">
                      <a16:creationId xmlns:a16="http://schemas.microsoft.com/office/drawing/2014/main" id="{ED70768A-2851-5AB7-E3F1-58EBF20C24DC}"/>
                    </a:ext>
                  </a:extLst>
                </p:cNvPr>
                <p:cNvSpPr/>
                <p:nvPr/>
              </p:nvSpPr>
              <p:spPr>
                <a:xfrm>
                  <a:off x="8571513" y="46646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64" name="矩形 2663">
                  <a:extLst>
                    <a:ext uri="{FF2B5EF4-FFF2-40B4-BE49-F238E27FC236}">
                      <a16:creationId xmlns:a16="http://schemas.microsoft.com/office/drawing/2014/main" id="{559B6A32-ABF1-4ACD-2B76-7557677E85D9}"/>
                    </a:ext>
                  </a:extLst>
                </p:cNvPr>
                <p:cNvSpPr/>
                <p:nvPr/>
              </p:nvSpPr>
              <p:spPr>
                <a:xfrm>
                  <a:off x="8695094" y="46646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65" name="矩形 2664">
                  <a:extLst>
                    <a:ext uri="{FF2B5EF4-FFF2-40B4-BE49-F238E27FC236}">
                      <a16:creationId xmlns:a16="http://schemas.microsoft.com/office/drawing/2014/main" id="{58E75134-10F3-5BA4-12DA-378317A05285}"/>
                    </a:ext>
                  </a:extLst>
                </p:cNvPr>
                <p:cNvSpPr/>
                <p:nvPr/>
              </p:nvSpPr>
              <p:spPr>
                <a:xfrm>
                  <a:off x="8571469" y="51567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66" name="矩形 2665">
                  <a:extLst>
                    <a:ext uri="{FF2B5EF4-FFF2-40B4-BE49-F238E27FC236}">
                      <a16:creationId xmlns:a16="http://schemas.microsoft.com/office/drawing/2014/main" id="{D5A4CE13-7209-0D7C-E830-055A0FA31A0E}"/>
                    </a:ext>
                  </a:extLst>
                </p:cNvPr>
                <p:cNvSpPr/>
                <p:nvPr/>
              </p:nvSpPr>
              <p:spPr>
                <a:xfrm>
                  <a:off x="8695049" y="515672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67" name="矩形 2666">
                  <a:extLst>
                    <a:ext uri="{FF2B5EF4-FFF2-40B4-BE49-F238E27FC236}">
                      <a16:creationId xmlns:a16="http://schemas.microsoft.com/office/drawing/2014/main" id="{F24F46A6-0C3A-1087-B510-15AA0BD20AB7}"/>
                    </a:ext>
                  </a:extLst>
                </p:cNvPr>
                <p:cNvSpPr/>
                <p:nvPr/>
              </p:nvSpPr>
              <p:spPr>
                <a:xfrm>
                  <a:off x="8571513" y="47882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68" name="矩形 2667">
                  <a:extLst>
                    <a:ext uri="{FF2B5EF4-FFF2-40B4-BE49-F238E27FC236}">
                      <a16:creationId xmlns:a16="http://schemas.microsoft.com/office/drawing/2014/main" id="{C179CC6D-35CD-A22A-CF54-45A64E26E814}"/>
                    </a:ext>
                  </a:extLst>
                </p:cNvPr>
                <p:cNvSpPr/>
                <p:nvPr/>
              </p:nvSpPr>
              <p:spPr>
                <a:xfrm>
                  <a:off x="8695094" y="478822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69" name="矩形 2668">
                  <a:extLst>
                    <a:ext uri="{FF2B5EF4-FFF2-40B4-BE49-F238E27FC236}">
                      <a16:creationId xmlns:a16="http://schemas.microsoft.com/office/drawing/2014/main" id="{00C83843-C21C-FF2A-1D64-094868FE6731}"/>
                    </a:ext>
                  </a:extLst>
                </p:cNvPr>
                <p:cNvSpPr/>
                <p:nvPr/>
              </p:nvSpPr>
              <p:spPr>
                <a:xfrm>
                  <a:off x="8571469" y="52803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70" name="矩形 2669">
                  <a:extLst>
                    <a:ext uri="{FF2B5EF4-FFF2-40B4-BE49-F238E27FC236}">
                      <a16:creationId xmlns:a16="http://schemas.microsoft.com/office/drawing/2014/main" id="{96A43445-E333-E7BA-669F-7A29B0773418}"/>
                    </a:ext>
                  </a:extLst>
                </p:cNvPr>
                <p:cNvSpPr/>
                <p:nvPr/>
              </p:nvSpPr>
              <p:spPr>
                <a:xfrm>
                  <a:off x="8695049" y="52803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71" name="矩形 2670">
                  <a:extLst>
                    <a:ext uri="{FF2B5EF4-FFF2-40B4-BE49-F238E27FC236}">
                      <a16:creationId xmlns:a16="http://schemas.microsoft.com/office/drawing/2014/main" id="{534B1BE3-4556-2318-FFA3-06E3B7A2F9BD}"/>
                    </a:ext>
                  </a:extLst>
                </p:cNvPr>
                <p:cNvSpPr/>
                <p:nvPr/>
              </p:nvSpPr>
              <p:spPr>
                <a:xfrm>
                  <a:off x="8571513" y="491180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72" name="矩形 2671">
                  <a:extLst>
                    <a:ext uri="{FF2B5EF4-FFF2-40B4-BE49-F238E27FC236}">
                      <a16:creationId xmlns:a16="http://schemas.microsoft.com/office/drawing/2014/main" id="{5408E71E-BBBB-55AB-8B57-35697AA626D9}"/>
                    </a:ext>
                  </a:extLst>
                </p:cNvPr>
                <p:cNvSpPr/>
                <p:nvPr/>
              </p:nvSpPr>
              <p:spPr>
                <a:xfrm>
                  <a:off x="8695094" y="49118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73" name="矩形 2672">
                  <a:extLst>
                    <a:ext uri="{FF2B5EF4-FFF2-40B4-BE49-F238E27FC236}">
                      <a16:creationId xmlns:a16="http://schemas.microsoft.com/office/drawing/2014/main" id="{1A859734-B38B-59E1-4556-45E039270FFB}"/>
                    </a:ext>
                  </a:extLst>
                </p:cNvPr>
                <p:cNvSpPr/>
                <p:nvPr/>
              </p:nvSpPr>
              <p:spPr>
                <a:xfrm>
                  <a:off x="8571469" y="54038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74" name="矩形 2673">
                  <a:extLst>
                    <a:ext uri="{FF2B5EF4-FFF2-40B4-BE49-F238E27FC236}">
                      <a16:creationId xmlns:a16="http://schemas.microsoft.com/office/drawing/2014/main" id="{2765C611-7392-FB71-16E3-F1B90D8C4705}"/>
                    </a:ext>
                  </a:extLst>
                </p:cNvPr>
                <p:cNvSpPr/>
                <p:nvPr/>
              </p:nvSpPr>
              <p:spPr>
                <a:xfrm>
                  <a:off x="8695049" y="54038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75" name="矩形 2674">
                  <a:extLst>
                    <a:ext uri="{FF2B5EF4-FFF2-40B4-BE49-F238E27FC236}">
                      <a16:creationId xmlns:a16="http://schemas.microsoft.com/office/drawing/2014/main" id="{C467F513-6A81-FB1E-1D37-C665C442FE89}"/>
                    </a:ext>
                  </a:extLst>
                </p:cNvPr>
                <p:cNvSpPr/>
                <p:nvPr/>
              </p:nvSpPr>
              <p:spPr>
                <a:xfrm>
                  <a:off x="8571513" y="503538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76" name="矩形 2675">
                  <a:extLst>
                    <a:ext uri="{FF2B5EF4-FFF2-40B4-BE49-F238E27FC236}">
                      <a16:creationId xmlns:a16="http://schemas.microsoft.com/office/drawing/2014/main" id="{C4B1F366-9967-3514-3F24-E4BA42A10EF4}"/>
                    </a:ext>
                  </a:extLst>
                </p:cNvPr>
                <p:cNvSpPr/>
                <p:nvPr/>
              </p:nvSpPr>
              <p:spPr>
                <a:xfrm>
                  <a:off x="8695094" y="503538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77" name="矩形 2676">
                  <a:extLst>
                    <a:ext uri="{FF2B5EF4-FFF2-40B4-BE49-F238E27FC236}">
                      <a16:creationId xmlns:a16="http://schemas.microsoft.com/office/drawing/2014/main" id="{2468D11C-D0C3-A63B-5220-C7422EAAD89D}"/>
                    </a:ext>
                  </a:extLst>
                </p:cNvPr>
                <p:cNvSpPr/>
                <p:nvPr/>
              </p:nvSpPr>
              <p:spPr>
                <a:xfrm>
                  <a:off x="8571469" y="552747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78" name="矩形 2677">
                  <a:extLst>
                    <a:ext uri="{FF2B5EF4-FFF2-40B4-BE49-F238E27FC236}">
                      <a16:creationId xmlns:a16="http://schemas.microsoft.com/office/drawing/2014/main" id="{13BF976B-1C38-50C6-76AA-405E757C75F0}"/>
                    </a:ext>
                  </a:extLst>
                </p:cNvPr>
                <p:cNvSpPr/>
                <p:nvPr/>
              </p:nvSpPr>
              <p:spPr>
                <a:xfrm>
                  <a:off x="8695049" y="552746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79" name="矩形 2678">
                  <a:extLst>
                    <a:ext uri="{FF2B5EF4-FFF2-40B4-BE49-F238E27FC236}">
                      <a16:creationId xmlns:a16="http://schemas.microsoft.com/office/drawing/2014/main" id="{EC403A5F-C41B-DAF6-071F-5C3903D827D8}"/>
                    </a:ext>
                  </a:extLst>
                </p:cNvPr>
                <p:cNvSpPr/>
                <p:nvPr/>
              </p:nvSpPr>
              <p:spPr>
                <a:xfrm>
                  <a:off x="8818585" y="466464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80" name="矩形 2679">
                  <a:extLst>
                    <a:ext uri="{FF2B5EF4-FFF2-40B4-BE49-F238E27FC236}">
                      <a16:creationId xmlns:a16="http://schemas.microsoft.com/office/drawing/2014/main" id="{ABF864A3-18B3-C9CA-C31E-BE7DF25B6845}"/>
                    </a:ext>
                  </a:extLst>
                </p:cNvPr>
                <p:cNvSpPr/>
                <p:nvPr/>
              </p:nvSpPr>
              <p:spPr>
                <a:xfrm>
                  <a:off x="8942166" y="466464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81" name="矩形 2680">
                  <a:extLst>
                    <a:ext uri="{FF2B5EF4-FFF2-40B4-BE49-F238E27FC236}">
                      <a16:creationId xmlns:a16="http://schemas.microsoft.com/office/drawing/2014/main" id="{EE1C50FB-FA9B-65F2-4BED-3B2CCF0E0387}"/>
                    </a:ext>
                  </a:extLst>
                </p:cNvPr>
                <p:cNvSpPr/>
                <p:nvPr/>
              </p:nvSpPr>
              <p:spPr>
                <a:xfrm>
                  <a:off x="8818541" y="515672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82" name="矩形 2681">
                  <a:extLst>
                    <a:ext uri="{FF2B5EF4-FFF2-40B4-BE49-F238E27FC236}">
                      <a16:creationId xmlns:a16="http://schemas.microsoft.com/office/drawing/2014/main" id="{EBEE5624-119A-3CD6-4B55-AC7621712C9E}"/>
                    </a:ext>
                  </a:extLst>
                </p:cNvPr>
                <p:cNvSpPr/>
                <p:nvPr/>
              </p:nvSpPr>
              <p:spPr>
                <a:xfrm>
                  <a:off x="8942121" y="51567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83" name="矩形 2682">
                  <a:extLst>
                    <a:ext uri="{FF2B5EF4-FFF2-40B4-BE49-F238E27FC236}">
                      <a16:creationId xmlns:a16="http://schemas.microsoft.com/office/drawing/2014/main" id="{5E161C58-194E-D9A8-9B47-63379AE0A7D3}"/>
                    </a:ext>
                  </a:extLst>
                </p:cNvPr>
                <p:cNvSpPr/>
                <p:nvPr/>
              </p:nvSpPr>
              <p:spPr>
                <a:xfrm>
                  <a:off x="8818585" y="478822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84" name="矩形 2683">
                  <a:extLst>
                    <a:ext uri="{FF2B5EF4-FFF2-40B4-BE49-F238E27FC236}">
                      <a16:creationId xmlns:a16="http://schemas.microsoft.com/office/drawing/2014/main" id="{B8E89343-4C3B-DC05-38AE-D966F978AF89}"/>
                    </a:ext>
                  </a:extLst>
                </p:cNvPr>
                <p:cNvSpPr/>
                <p:nvPr/>
              </p:nvSpPr>
              <p:spPr>
                <a:xfrm>
                  <a:off x="8942166" y="47882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85" name="矩形 2684">
                  <a:extLst>
                    <a:ext uri="{FF2B5EF4-FFF2-40B4-BE49-F238E27FC236}">
                      <a16:creationId xmlns:a16="http://schemas.microsoft.com/office/drawing/2014/main" id="{ADE7F863-58A0-B65D-2082-8C920D27E602}"/>
                    </a:ext>
                  </a:extLst>
                </p:cNvPr>
                <p:cNvSpPr/>
                <p:nvPr/>
              </p:nvSpPr>
              <p:spPr>
                <a:xfrm>
                  <a:off x="8818541" y="528030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86" name="矩形 2685">
                  <a:extLst>
                    <a:ext uri="{FF2B5EF4-FFF2-40B4-BE49-F238E27FC236}">
                      <a16:creationId xmlns:a16="http://schemas.microsoft.com/office/drawing/2014/main" id="{8407443D-A80D-12D1-16D6-EB4B46DF8078}"/>
                    </a:ext>
                  </a:extLst>
                </p:cNvPr>
                <p:cNvSpPr/>
                <p:nvPr/>
              </p:nvSpPr>
              <p:spPr>
                <a:xfrm>
                  <a:off x="8942121" y="528030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87" name="矩形 2686">
                  <a:extLst>
                    <a:ext uri="{FF2B5EF4-FFF2-40B4-BE49-F238E27FC236}">
                      <a16:creationId xmlns:a16="http://schemas.microsoft.com/office/drawing/2014/main" id="{75AF5532-885E-A34F-C777-9CC4DB6EE7F8}"/>
                    </a:ext>
                  </a:extLst>
                </p:cNvPr>
                <p:cNvSpPr/>
                <p:nvPr/>
              </p:nvSpPr>
              <p:spPr>
                <a:xfrm>
                  <a:off x="8818585" y="49118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88" name="矩形 2687">
                  <a:extLst>
                    <a:ext uri="{FF2B5EF4-FFF2-40B4-BE49-F238E27FC236}">
                      <a16:creationId xmlns:a16="http://schemas.microsoft.com/office/drawing/2014/main" id="{78E2B9B3-07BE-BDD7-F791-3AEAFCE05071}"/>
                    </a:ext>
                  </a:extLst>
                </p:cNvPr>
                <p:cNvSpPr/>
                <p:nvPr/>
              </p:nvSpPr>
              <p:spPr>
                <a:xfrm>
                  <a:off x="8942166" y="491180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89" name="矩形 2688">
                  <a:extLst>
                    <a:ext uri="{FF2B5EF4-FFF2-40B4-BE49-F238E27FC236}">
                      <a16:creationId xmlns:a16="http://schemas.microsoft.com/office/drawing/2014/main" id="{A6C69356-67B5-66A8-4FF3-499119A32077}"/>
                    </a:ext>
                  </a:extLst>
                </p:cNvPr>
                <p:cNvSpPr/>
                <p:nvPr/>
              </p:nvSpPr>
              <p:spPr>
                <a:xfrm>
                  <a:off x="8818541" y="54038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90" name="矩形 2689">
                  <a:extLst>
                    <a:ext uri="{FF2B5EF4-FFF2-40B4-BE49-F238E27FC236}">
                      <a16:creationId xmlns:a16="http://schemas.microsoft.com/office/drawing/2014/main" id="{F43C92C3-1CBF-7DD5-0E7A-78ABAD42E503}"/>
                    </a:ext>
                  </a:extLst>
                </p:cNvPr>
                <p:cNvSpPr/>
                <p:nvPr/>
              </p:nvSpPr>
              <p:spPr>
                <a:xfrm>
                  <a:off x="8942121" y="540388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91" name="矩形 2690">
                  <a:extLst>
                    <a:ext uri="{FF2B5EF4-FFF2-40B4-BE49-F238E27FC236}">
                      <a16:creationId xmlns:a16="http://schemas.microsoft.com/office/drawing/2014/main" id="{CC15C77B-3577-DEBD-1325-865DE79DF986}"/>
                    </a:ext>
                  </a:extLst>
                </p:cNvPr>
                <p:cNvSpPr/>
                <p:nvPr/>
              </p:nvSpPr>
              <p:spPr>
                <a:xfrm>
                  <a:off x="8818585" y="50353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92" name="矩形 2691">
                  <a:extLst>
                    <a:ext uri="{FF2B5EF4-FFF2-40B4-BE49-F238E27FC236}">
                      <a16:creationId xmlns:a16="http://schemas.microsoft.com/office/drawing/2014/main" id="{BC7B45FE-0546-F891-C687-CFC2609A6C8E}"/>
                    </a:ext>
                  </a:extLst>
                </p:cNvPr>
                <p:cNvSpPr/>
                <p:nvPr/>
              </p:nvSpPr>
              <p:spPr>
                <a:xfrm>
                  <a:off x="8942166" y="50353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93" name="矩形 2692">
                  <a:extLst>
                    <a:ext uri="{FF2B5EF4-FFF2-40B4-BE49-F238E27FC236}">
                      <a16:creationId xmlns:a16="http://schemas.microsoft.com/office/drawing/2014/main" id="{7F3FB312-B4F8-F50E-B472-F6FC768D340C}"/>
                    </a:ext>
                  </a:extLst>
                </p:cNvPr>
                <p:cNvSpPr/>
                <p:nvPr/>
              </p:nvSpPr>
              <p:spPr>
                <a:xfrm>
                  <a:off x="8818541" y="552746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94" name="矩形 2693">
                  <a:extLst>
                    <a:ext uri="{FF2B5EF4-FFF2-40B4-BE49-F238E27FC236}">
                      <a16:creationId xmlns:a16="http://schemas.microsoft.com/office/drawing/2014/main" id="{632FD142-160D-DA49-C84A-4A1CE4B4D213}"/>
                    </a:ext>
                  </a:extLst>
                </p:cNvPr>
                <p:cNvSpPr/>
                <p:nvPr/>
              </p:nvSpPr>
              <p:spPr>
                <a:xfrm>
                  <a:off x="8942121" y="552746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2563" name="组合 2562">
                <a:extLst>
                  <a:ext uri="{FF2B5EF4-FFF2-40B4-BE49-F238E27FC236}">
                    <a16:creationId xmlns:a16="http://schemas.microsoft.com/office/drawing/2014/main" id="{011D7E30-7209-60E5-2034-E4B6C30559C0}"/>
                  </a:ext>
                </a:extLst>
              </p:cNvPr>
              <p:cNvGrpSpPr/>
              <p:nvPr/>
            </p:nvGrpSpPr>
            <p:grpSpPr>
              <a:xfrm>
                <a:off x="7719076" y="4400009"/>
                <a:ext cx="988332" cy="986407"/>
                <a:chOff x="6539691" y="3898439"/>
                <a:chExt cx="988332" cy="986407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2567" name="矩形 2566">
                  <a:extLst>
                    <a:ext uri="{FF2B5EF4-FFF2-40B4-BE49-F238E27FC236}">
                      <a16:creationId xmlns:a16="http://schemas.microsoft.com/office/drawing/2014/main" id="{BAA92C11-049D-A0EA-B306-521EE4B8BC04}"/>
                    </a:ext>
                  </a:extLst>
                </p:cNvPr>
                <p:cNvSpPr/>
                <p:nvPr/>
              </p:nvSpPr>
              <p:spPr>
                <a:xfrm>
                  <a:off x="6539735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68" name="矩形 2567">
                  <a:extLst>
                    <a:ext uri="{FF2B5EF4-FFF2-40B4-BE49-F238E27FC236}">
                      <a16:creationId xmlns:a16="http://schemas.microsoft.com/office/drawing/2014/main" id="{5E86901E-30E7-3619-5277-0BFCADE21D13}"/>
                    </a:ext>
                  </a:extLst>
                </p:cNvPr>
                <p:cNvSpPr/>
                <p:nvPr/>
              </p:nvSpPr>
              <p:spPr>
                <a:xfrm>
                  <a:off x="6663316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69" name="矩形 2568">
                  <a:extLst>
                    <a:ext uri="{FF2B5EF4-FFF2-40B4-BE49-F238E27FC236}">
                      <a16:creationId xmlns:a16="http://schemas.microsoft.com/office/drawing/2014/main" id="{AF5A5942-9D55-A5C2-9CAC-D39EBD9FC7C5}"/>
                    </a:ext>
                  </a:extLst>
                </p:cNvPr>
                <p:cNvSpPr/>
                <p:nvPr/>
              </p:nvSpPr>
              <p:spPr>
                <a:xfrm>
                  <a:off x="6539691" y="43905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70" name="矩形 2569">
                  <a:extLst>
                    <a:ext uri="{FF2B5EF4-FFF2-40B4-BE49-F238E27FC236}">
                      <a16:creationId xmlns:a16="http://schemas.microsoft.com/office/drawing/2014/main" id="{96AA842D-7C6E-2C48-41E0-1C078761E17D}"/>
                    </a:ext>
                  </a:extLst>
                </p:cNvPr>
                <p:cNvSpPr/>
                <p:nvPr/>
              </p:nvSpPr>
              <p:spPr>
                <a:xfrm>
                  <a:off x="6663271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71" name="矩形 2570">
                  <a:extLst>
                    <a:ext uri="{FF2B5EF4-FFF2-40B4-BE49-F238E27FC236}">
                      <a16:creationId xmlns:a16="http://schemas.microsoft.com/office/drawing/2014/main" id="{BF248D4B-CB01-4F96-4633-225C698009CE}"/>
                    </a:ext>
                  </a:extLst>
                </p:cNvPr>
                <p:cNvSpPr/>
                <p:nvPr/>
              </p:nvSpPr>
              <p:spPr>
                <a:xfrm>
                  <a:off x="6539735" y="40220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72" name="矩形 2571">
                  <a:extLst>
                    <a:ext uri="{FF2B5EF4-FFF2-40B4-BE49-F238E27FC236}">
                      <a16:creationId xmlns:a16="http://schemas.microsoft.com/office/drawing/2014/main" id="{E3926684-0E42-FC5A-3A4B-72316639D43B}"/>
                    </a:ext>
                  </a:extLst>
                </p:cNvPr>
                <p:cNvSpPr/>
                <p:nvPr/>
              </p:nvSpPr>
              <p:spPr>
                <a:xfrm>
                  <a:off x="6663316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73" name="矩形 2572">
                  <a:extLst>
                    <a:ext uri="{FF2B5EF4-FFF2-40B4-BE49-F238E27FC236}">
                      <a16:creationId xmlns:a16="http://schemas.microsoft.com/office/drawing/2014/main" id="{EEB17668-2BAF-5F8B-CE6D-908C185F86B8}"/>
                    </a:ext>
                  </a:extLst>
                </p:cNvPr>
                <p:cNvSpPr/>
                <p:nvPr/>
              </p:nvSpPr>
              <p:spPr>
                <a:xfrm>
                  <a:off x="6539691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74" name="矩形 2573">
                  <a:extLst>
                    <a:ext uri="{FF2B5EF4-FFF2-40B4-BE49-F238E27FC236}">
                      <a16:creationId xmlns:a16="http://schemas.microsoft.com/office/drawing/2014/main" id="{070F521C-DFC9-29C9-F0A2-651E648A2A7C}"/>
                    </a:ext>
                  </a:extLst>
                </p:cNvPr>
                <p:cNvSpPr/>
                <p:nvPr/>
              </p:nvSpPr>
              <p:spPr>
                <a:xfrm>
                  <a:off x="6663271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75" name="矩形 2574">
                  <a:extLst>
                    <a:ext uri="{FF2B5EF4-FFF2-40B4-BE49-F238E27FC236}">
                      <a16:creationId xmlns:a16="http://schemas.microsoft.com/office/drawing/2014/main" id="{A8A13CF7-E801-8488-5410-B84E1E629EE5}"/>
                    </a:ext>
                  </a:extLst>
                </p:cNvPr>
                <p:cNvSpPr/>
                <p:nvPr/>
              </p:nvSpPr>
              <p:spPr>
                <a:xfrm>
                  <a:off x="6539735" y="41456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76" name="矩形 2575">
                  <a:extLst>
                    <a:ext uri="{FF2B5EF4-FFF2-40B4-BE49-F238E27FC236}">
                      <a16:creationId xmlns:a16="http://schemas.microsoft.com/office/drawing/2014/main" id="{0B9753B3-2E61-65C8-E8D8-DE50DE4204C7}"/>
                    </a:ext>
                  </a:extLst>
                </p:cNvPr>
                <p:cNvSpPr/>
                <p:nvPr/>
              </p:nvSpPr>
              <p:spPr>
                <a:xfrm>
                  <a:off x="6663316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77" name="矩形 2576">
                  <a:extLst>
                    <a:ext uri="{FF2B5EF4-FFF2-40B4-BE49-F238E27FC236}">
                      <a16:creationId xmlns:a16="http://schemas.microsoft.com/office/drawing/2014/main" id="{35A28492-7B60-8A1D-319B-D6BD0C4967BA}"/>
                    </a:ext>
                  </a:extLst>
                </p:cNvPr>
                <p:cNvSpPr/>
                <p:nvPr/>
              </p:nvSpPr>
              <p:spPr>
                <a:xfrm>
                  <a:off x="6539691" y="46376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78" name="矩形 2577">
                  <a:extLst>
                    <a:ext uri="{FF2B5EF4-FFF2-40B4-BE49-F238E27FC236}">
                      <a16:creationId xmlns:a16="http://schemas.microsoft.com/office/drawing/2014/main" id="{3A1F24F6-730A-91DB-B118-9541A3273A01}"/>
                    </a:ext>
                  </a:extLst>
                </p:cNvPr>
                <p:cNvSpPr/>
                <p:nvPr/>
              </p:nvSpPr>
              <p:spPr>
                <a:xfrm>
                  <a:off x="6663271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79" name="矩形 2578">
                  <a:extLst>
                    <a:ext uri="{FF2B5EF4-FFF2-40B4-BE49-F238E27FC236}">
                      <a16:creationId xmlns:a16="http://schemas.microsoft.com/office/drawing/2014/main" id="{96F9C8C5-198D-4DD2-4099-C8AFED1BD3EE}"/>
                    </a:ext>
                  </a:extLst>
                </p:cNvPr>
                <p:cNvSpPr/>
                <p:nvPr/>
              </p:nvSpPr>
              <p:spPr>
                <a:xfrm>
                  <a:off x="6539735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80" name="矩形 2579">
                  <a:extLst>
                    <a:ext uri="{FF2B5EF4-FFF2-40B4-BE49-F238E27FC236}">
                      <a16:creationId xmlns:a16="http://schemas.microsoft.com/office/drawing/2014/main" id="{E3B000F4-F10E-AA03-7AFD-88C961BCC8FF}"/>
                    </a:ext>
                  </a:extLst>
                </p:cNvPr>
                <p:cNvSpPr/>
                <p:nvPr/>
              </p:nvSpPr>
              <p:spPr>
                <a:xfrm>
                  <a:off x="6663316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81" name="矩形 2580">
                  <a:extLst>
                    <a:ext uri="{FF2B5EF4-FFF2-40B4-BE49-F238E27FC236}">
                      <a16:creationId xmlns:a16="http://schemas.microsoft.com/office/drawing/2014/main" id="{781CF928-5C18-B9BF-B2D6-E0F1E85CC381}"/>
                    </a:ext>
                  </a:extLst>
                </p:cNvPr>
                <p:cNvSpPr/>
                <p:nvPr/>
              </p:nvSpPr>
              <p:spPr>
                <a:xfrm>
                  <a:off x="6539691" y="47612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82" name="矩形 2581">
                  <a:extLst>
                    <a:ext uri="{FF2B5EF4-FFF2-40B4-BE49-F238E27FC236}">
                      <a16:creationId xmlns:a16="http://schemas.microsoft.com/office/drawing/2014/main" id="{4A8ED7A5-7A41-4381-1195-DBE981B66195}"/>
                    </a:ext>
                  </a:extLst>
                </p:cNvPr>
                <p:cNvSpPr/>
                <p:nvPr/>
              </p:nvSpPr>
              <p:spPr>
                <a:xfrm>
                  <a:off x="6663271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83" name="矩形 2582">
                  <a:extLst>
                    <a:ext uri="{FF2B5EF4-FFF2-40B4-BE49-F238E27FC236}">
                      <a16:creationId xmlns:a16="http://schemas.microsoft.com/office/drawing/2014/main" id="{80AEF416-3F23-3BF7-3C62-A31B40CA3C2B}"/>
                    </a:ext>
                  </a:extLst>
                </p:cNvPr>
                <p:cNvSpPr/>
                <p:nvPr/>
              </p:nvSpPr>
              <p:spPr>
                <a:xfrm>
                  <a:off x="6786807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84" name="矩形 2583">
                  <a:extLst>
                    <a:ext uri="{FF2B5EF4-FFF2-40B4-BE49-F238E27FC236}">
                      <a16:creationId xmlns:a16="http://schemas.microsoft.com/office/drawing/2014/main" id="{DA0B36F9-9AE6-7E28-245E-2B9A5D033126}"/>
                    </a:ext>
                  </a:extLst>
                </p:cNvPr>
                <p:cNvSpPr/>
                <p:nvPr/>
              </p:nvSpPr>
              <p:spPr>
                <a:xfrm>
                  <a:off x="6910388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85" name="矩形 2584">
                  <a:extLst>
                    <a:ext uri="{FF2B5EF4-FFF2-40B4-BE49-F238E27FC236}">
                      <a16:creationId xmlns:a16="http://schemas.microsoft.com/office/drawing/2014/main" id="{BF0514F0-BADF-CD4C-AFE7-63AD658F9AEB}"/>
                    </a:ext>
                  </a:extLst>
                </p:cNvPr>
                <p:cNvSpPr/>
                <p:nvPr/>
              </p:nvSpPr>
              <p:spPr>
                <a:xfrm>
                  <a:off x="6786763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86" name="矩形 2585">
                  <a:extLst>
                    <a:ext uri="{FF2B5EF4-FFF2-40B4-BE49-F238E27FC236}">
                      <a16:creationId xmlns:a16="http://schemas.microsoft.com/office/drawing/2014/main" id="{BEC55E66-BB9D-E313-5D1B-EC6CF37839D4}"/>
                    </a:ext>
                  </a:extLst>
                </p:cNvPr>
                <p:cNvSpPr/>
                <p:nvPr/>
              </p:nvSpPr>
              <p:spPr>
                <a:xfrm>
                  <a:off x="6910343" y="43905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87" name="矩形 2586">
                  <a:extLst>
                    <a:ext uri="{FF2B5EF4-FFF2-40B4-BE49-F238E27FC236}">
                      <a16:creationId xmlns:a16="http://schemas.microsoft.com/office/drawing/2014/main" id="{7136117F-E240-8BAD-654C-52F89CE2E934}"/>
                    </a:ext>
                  </a:extLst>
                </p:cNvPr>
                <p:cNvSpPr/>
                <p:nvPr/>
              </p:nvSpPr>
              <p:spPr>
                <a:xfrm>
                  <a:off x="6786807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88" name="矩形 2587">
                  <a:extLst>
                    <a:ext uri="{FF2B5EF4-FFF2-40B4-BE49-F238E27FC236}">
                      <a16:creationId xmlns:a16="http://schemas.microsoft.com/office/drawing/2014/main" id="{5CCDD382-40EE-000A-974D-B30AC27FA556}"/>
                    </a:ext>
                  </a:extLst>
                </p:cNvPr>
                <p:cNvSpPr/>
                <p:nvPr/>
              </p:nvSpPr>
              <p:spPr>
                <a:xfrm>
                  <a:off x="6910388" y="40220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89" name="矩形 2588">
                  <a:extLst>
                    <a:ext uri="{FF2B5EF4-FFF2-40B4-BE49-F238E27FC236}">
                      <a16:creationId xmlns:a16="http://schemas.microsoft.com/office/drawing/2014/main" id="{EB608629-C56A-0F9A-1A18-0CE01A4894BD}"/>
                    </a:ext>
                  </a:extLst>
                </p:cNvPr>
                <p:cNvSpPr/>
                <p:nvPr/>
              </p:nvSpPr>
              <p:spPr>
                <a:xfrm>
                  <a:off x="6786763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90" name="矩形 2589">
                  <a:extLst>
                    <a:ext uri="{FF2B5EF4-FFF2-40B4-BE49-F238E27FC236}">
                      <a16:creationId xmlns:a16="http://schemas.microsoft.com/office/drawing/2014/main" id="{7CEAA6A5-0324-45D0-07D5-4923999D5E9D}"/>
                    </a:ext>
                  </a:extLst>
                </p:cNvPr>
                <p:cNvSpPr/>
                <p:nvPr/>
              </p:nvSpPr>
              <p:spPr>
                <a:xfrm>
                  <a:off x="6910343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91" name="矩形 2590">
                  <a:extLst>
                    <a:ext uri="{FF2B5EF4-FFF2-40B4-BE49-F238E27FC236}">
                      <a16:creationId xmlns:a16="http://schemas.microsoft.com/office/drawing/2014/main" id="{019B8E53-16F4-B732-E104-913B632C6A38}"/>
                    </a:ext>
                  </a:extLst>
                </p:cNvPr>
                <p:cNvSpPr/>
                <p:nvPr/>
              </p:nvSpPr>
              <p:spPr>
                <a:xfrm>
                  <a:off x="6786807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92" name="矩形 2591">
                  <a:extLst>
                    <a:ext uri="{FF2B5EF4-FFF2-40B4-BE49-F238E27FC236}">
                      <a16:creationId xmlns:a16="http://schemas.microsoft.com/office/drawing/2014/main" id="{5E273790-C181-9D10-40BF-6100CA79E6DC}"/>
                    </a:ext>
                  </a:extLst>
                </p:cNvPr>
                <p:cNvSpPr/>
                <p:nvPr/>
              </p:nvSpPr>
              <p:spPr>
                <a:xfrm>
                  <a:off x="6910388" y="41456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93" name="矩形 2592">
                  <a:extLst>
                    <a:ext uri="{FF2B5EF4-FFF2-40B4-BE49-F238E27FC236}">
                      <a16:creationId xmlns:a16="http://schemas.microsoft.com/office/drawing/2014/main" id="{43730213-5422-4413-57FB-08DAE55A7AC8}"/>
                    </a:ext>
                  </a:extLst>
                </p:cNvPr>
                <p:cNvSpPr/>
                <p:nvPr/>
              </p:nvSpPr>
              <p:spPr>
                <a:xfrm>
                  <a:off x="6786763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94" name="矩形 2593">
                  <a:extLst>
                    <a:ext uri="{FF2B5EF4-FFF2-40B4-BE49-F238E27FC236}">
                      <a16:creationId xmlns:a16="http://schemas.microsoft.com/office/drawing/2014/main" id="{C4D09E07-0EDE-998A-6D33-B9D99678CD2C}"/>
                    </a:ext>
                  </a:extLst>
                </p:cNvPr>
                <p:cNvSpPr/>
                <p:nvPr/>
              </p:nvSpPr>
              <p:spPr>
                <a:xfrm>
                  <a:off x="6910343" y="46376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95" name="矩形 2594">
                  <a:extLst>
                    <a:ext uri="{FF2B5EF4-FFF2-40B4-BE49-F238E27FC236}">
                      <a16:creationId xmlns:a16="http://schemas.microsoft.com/office/drawing/2014/main" id="{DCD461DA-2427-28AB-D4A7-60A6FBD8ECB9}"/>
                    </a:ext>
                  </a:extLst>
                </p:cNvPr>
                <p:cNvSpPr/>
                <p:nvPr/>
              </p:nvSpPr>
              <p:spPr>
                <a:xfrm>
                  <a:off x="6786807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96" name="矩形 2595">
                  <a:extLst>
                    <a:ext uri="{FF2B5EF4-FFF2-40B4-BE49-F238E27FC236}">
                      <a16:creationId xmlns:a16="http://schemas.microsoft.com/office/drawing/2014/main" id="{7F91B633-F5B2-20E0-623B-DE13D714CE68}"/>
                    </a:ext>
                  </a:extLst>
                </p:cNvPr>
                <p:cNvSpPr/>
                <p:nvPr/>
              </p:nvSpPr>
              <p:spPr>
                <a:xfrm>
                  <a:off x="6910388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97" name="矩形 2596">
                  <a:extLst>
                    <a:ext uri="{FF2B5EF4-FFF2-40B4-BE49-F238E27FC236}">
                      <a16:creationId xmlns:a16="http://schemas.microsoft.com/office/drawing/2014/main" id="{DD60022C-9EE2-257A-0429-83BD202784C8}"/>
                    </a:ext>
                  </a:extLst>
                </p:cNvPr>
                <p:cNvSpPr/>
                <p:nvPr/>
              </p:nvSpPr>
              <p:spPr>
                <a:xfrm>
                  <a:off x="6786763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98" name="矩形 2597">
                  <a:extLst>
                    <a:ext uri="{FF2B5EF4-FFF2-40B4-BE49-F238E27FC236}">
                      <a16:creationId xmlns:a16="http://schemas.microsoft.com/office/drawing/2014/main" id="{CFE24F38-C6BA-7952-62E9-C39731006F68}"/>
                    </a:ext>
                  </a:extLst>
                </p:cNvPr>
                <p:cNvSpPr/>
                <p:nvPr/>
              </p:nvSpPr>
              <p:spPr>
                <a:xfrm>
                  <a:off x="6910343" y="47612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99" name="矩形 2598">
                  <a:extLst>
                    <a:ext uri="{FF2B5EF4-FFF2-40B4-BE49-F238E27FC236}">
                      <a16:creationId xmlns:a16="http://schemas.microsoft.com/office/drawing/2014/main" id="{78788226-50DB-2D66-733C-AF385F4FFD37}"/>
                    </a:ext>
                  </a:extLst>
                </p:cNvPr>
                <p:cNvSpPr/>
                <p:nvPr/>
              </p:nvSpPr>
              <p:spPr>
                <a:xfrm>
                  <a:off x="7033789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00" name="矩形 2599">
                  <a:extLst>
                    <a:ext uri="{FF2B5EF4-FFF2-40B4-BE49-F238E27FC236}">
                      <a16:creationId xmlns:a16="http://schemas.microsoft.com/office/drawing/2014/main" id="{912A3C1A-D158-65DA-2B80-BEF496349874}"/>
                    </a:ext>
                  </a:extLst>
                </p:cNvPr>
                <p:cNvSpPr/>
                <p:nvPr/>
              </p:nvSpPr>
              <p:spPr>
                <a:xfrm>
                  <a:off x="7157370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01" name="矩形 2600">
                  <a:extLst>
                    <a:ext uri="{FF2B5EF4-FFF2-40B4-BE49-F238E27FC236}">
                      <a16:creationId xmlns:a16="http://schemas.microsoft.com/office/drawing/2014/main" id="{0394BC34-DDC7-4EC4-35AA-76902257EE08}"/>
                    </a:ext>
                  </a:extLst>
                </p:cNvPr>
                <p:cNvSpPr/>
                <p:nvPr/>
              </p:nvSpPr>
              <p:spPr>
                <a:xfrm>
                  <a:off x="7033745" y="43905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02" name="矩形 2601">
                  <a:extLst>
                    <a:ext uri="{FF2B5EF4-FFF2-40B4-BE49-F238E27FC236}">
                      <a16:creationId xmlns:a16="http://schemas.microsoft.com/office/drawing/2014/main" id="{97DB31B6-5BCD-FAEF-2318-C8044E406909}"/>
                    </a:ext>
                  </a:extLst>
                </p:cNvPr>
                <p:cNvSpPr/>
                <p:nvPr/>
              </p:nvSpPr>
              <p:spPr>
                <a:xfrm>
                  <a:off x="7157325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03" name="矩形 2602">
                  <a:extLst>
                    <a:ext uri="{FF2B5EF4-FFF2-40B4-BE49-F238E27FC236}">
                      <a16:creationId xmlns:a16="http://schemas.microsoft.com/office/drawing/2014/main" id="{AC999468-6443-789C-B0A7-DB4292458CB3}"/>
                    </a:ext>
                  </a:extLst>
                </p:cNvPr>
                <p:cNvSpPr/>
                <p:nvPr/>
              </p:nvSpPr>
              <p:spPr>
                <a:xfrm>
                  <a:off x="7033789" y="40220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04" name="矩形 2603">
                  <a:extLst>
                    <a:ext uri="{FF2B5EF4-FFF2-40B4-BE49-F238E27FC236}">
                      <a16:creationId xmlns:a16="http://schemas.microsoft.com/office/drawing/2014/main" id="{46295C73-0228-9214-BEA5-A2820C5FF0ED}"/>
                    </a:ext>
                  </a:extLst>
                </p:cNvPr>
                <p:cNvSpPr/>
                <p:nvPr/>
              </p:nvSpPr>
              <p:spPr>
                <a:xfrm>
                  <a:off x="7157370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05" name="矩形 2604">
                  <a:extLst>
                    <a:ext uri="{FF2B5EF4-FFF2-40B4-BE49-F238E27FC236}">
                      <a16:creationId xmlns:a16="http://schemas.microsoft.com/office/drawing/2014/main" id="{1F154E1D-C86C-B58B-844C-3745E83A8C79}"/>
                    </a:ext>
                  </a:extLst>
                </p:cNvPr>
                <p:cNvSpPr/>
                <p:nvPr/>
              </p:nvSpPr>
              <p:spPr>
                <a:xfrm>
                  <a:off x="7033745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06" name="矩形 2605">
                  <a:extLst>
                    <a:ext uri="{FF2B5EF4-FFF2-40B4-BE49-F238E27FC236}">
                      <a16:creationId xmlns:a16="http://schemas.microsoft.com/office/drawing/2014/main" id="{51330514-3E04-45D6-2319-9AB7E85D8790}"/>
                    </a:ext>
                  </a:extLst>
                </p:cNvPr>
                <p:cNvSpPr/>
                <p:nvPr/>
              </p:nvSpPr>
              <p:spPr>
                <a:xfrm>
                  <a:off x="7157325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07" name="矩形 2606">
                  <a:extLst>
                    <a:ext uri="{FF2B5EF4-FFF2-40B4-BE49-F238E27FC236}">
                      <a16:creationId xmlns:a16="http://schemas.microsoft.com/office/drawing/2014/main" id="{397240EC-61ED-8930-5681-358F4960E717}"/>
                    </a:ext>
                  </a:extLst>
                </p:cNvPr>
                <p:cNvSpPr/>
                <p:nvPr/>
              </p:nvSpPr>
              <p:spPr>
                <a:xfrm>
                  <a:off x="7033789" y="41456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08" name="矩形 2607">
                  <a:extLst>
                    <a:ext uri="{FF2B5EF4-FFF2-40B4-BE49-F238E27FC236}">
                      <a16:creationId xmlns:a16="http://schemas.microsoft.com/office/drawing/2014/main" id="{BE6F0257-CB4B-1EFD-BBA2-A2B8A47ADA4E}"/>
                    </a:ext>
                  </a:extLst>
                </p:cNvPr>
                <p:cNvSpPr/>
                <p:nvPr/>
              </p:nvSpPr>
              <p:spPr>
                <a:xfrm>
                  <a:off x="7157370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09" name="矩形 2608">
                  <a:extLst>
                    <a:ext uri="{FF2B5EF4-FFF2-40B4-BE49-F238E27FC236}">
                      <a16:creationId xmlns:a16="http://schemas.microsoft.com/office/drawing/2014/main" id="{34747AC9-0BDB-6414-D16F-74589DCEA294}"/>
                    </a:ext>
                  </a:extLst>
                </p:cNvPr>
                <p:cNvSpPr/>
                <p:nvPr/>
              </p:nvSpPr>
              <p:spPr>
                <a:xfrm>
                  <a:off x="7033745" y="46376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10" name="矩形 2609">
                  <a:extLst>
                    <a:ext uri="{FF2B5EF4-FFF2-40B4-BE49-F238E27FC236}">
                      <a16:creationId xmlns:a16="http://schemas.microsoft.com/office/drawing/2014/main" id="{15303E7B-B4E0-A7BF-D4B4-90AA4AD569BA}"/>
                    </a:ext>
                  </a:extLst>
                </p:cNvPr>
                <p:cNvSpPr/>
                <p:nvPr/>
              </p:nvSpPr>
              <p:spPr>
                <a:xfrm>
                  <a:off x="7157325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11" name="矩形 2610">
                  <a:extLst>
                    <a:ext uri="{FF2B5EF4-FFF2-40B4-BE49-F238E27FC236}">
                      <a16:creationId xmlns:a16="http://schemas.microsoft.com/office/drawing/2014/main" id="{E1802DA4-77AC-214E-FBFE-7B56D888D864}"/>
                    </a:ext>
                  </a:extLst>
                </p:cNvPr>
                <p:cNvSpPr/>
                <p:nvPr/>
              </p:nvSpPr>
              <p:spPr>
                <a:xfrm>
                  <a:off x="7033789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12" name="矩形 2611">
                  <a:extLst>
                    <a:ext uri="{FF2B5EF4-FFF2-40B4-BE49-F238E27FC236}">
                      <a16:creationId xmlns:a16="http://schemas.microsoft.com/office/drawing/2014/main" id="{4BC9FEE1-A9B3-C1F5-1653-0B8E39B83EA3}"/>
                    </a:ext>
                  </a:extLst>
                </p:cNvPr>
                <p:cNvSpPr/>
                <p:nvPr/>
              </p:nvSpPr>
              <p:spPr>
                <a:xfrm>
                  <a:off x="7157370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13" name="矩形 2612">
                  <a:extLst>
                    <a:ext uri="{FF2B5EF4-FFF2-40B4-BE49-F238E27FC236}">
                      <a16:creationId xmlns:a16="http://schemas.microsoft.com/office/drawing/2014/main" id="{2EF4E389-E642-D315-2FF9-AF3CA0BE3EDF}"/>
                    </a:ext>
                  </a:extLst>
                </p:cNvPr>
                <p:cNvSpPr/>
                <p:nvPr/>
              </p:nvSpPr>
              <p:spPr>
                <a:xfrm>
                  <a:off x="7033745" y="47612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14" name="矩形 2613">
                  <a:extLst>
                    <a:ext uri="{FF2B5EF4-FFF2-40B4-BE49-F238E27FC236}">
                      <a16:creationId xmlns:a16="http://schemas.microsoft.com/office/drawing/2014/main" id="{77DE5F55-F0E2-53EE-6A7D-4880D7BB7959}"/>
                    </a:ext>
                  </a:extLst>
                </p:cNvPr>
                <p:cNvSpPr/>
                <p:nvPr/>
              </p:nvSpPr>
              <p:spPr>
                <a:xfrm>
                  <a:off x="7157325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15" name="矩形 2614">
                  <a:extLst>
                    <a:ext uri="{FF2B5EF4-FFF2-40B4-BE49-F238E27FC236}">
                      <a16:creationId xmlns:a16="http://schemas.microsoft.com/office/drawing/2014/main" id="{CDD7975C-14DB-1A9F-41AC-EFB778342085}"/>
                    </a:ext>
                  </a:extLst>
                </p:cNvPr>
                <p:cNvSpPr/>
                <p:nvPr/>
              </p:nvSpPr>
              <p:spPr>
                <a:xfrm>
                  <a:off x="7280861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16" name="矩形 2615">
                  <a:extLst>
                    <a:ext uri="{FF2B5EF4-FFF2-40B4-BE49-F238E27FC236}">
                      <a16:creationId xmlns:a16="http://schemas.microsoft.com/office/drawing/2014/main" id="{2661E4D8-8FAB-4E82-1A53-27DD564ECFF5}"/>
                    </a:ext>
                  </a:extLst>
                </p:cNvPr>
                <p:cNvSpPr/>
                <p:nvPr/>
              </p:nvSpPr>
              <p:spPr>
                <a:xfrm>
                  <a:off x="7404442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17" name="矩形 2616">
                  <a:extLst>
                    <a:ext uri="{FF2B5EF4-FFF2-40B4-BE49-F238E27FC236}">
                      <a16:creationId xmlns:a16="http://schemas.microsoft.com/office/drawing/2014/main" id="{A07A9A58-E946-BC16-4998-298318F7BCA2}"/>
                    </a:ext>
                  </a:extLst>
                </p:cNvPr>
                <p:cNvSpPr/>
                <p:nvPr/>
              </p:nvSpPr>
              <p:spPr>
                <a:xfrm>
                  <a:off x="7280817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18" name="矩形 2617">
                  <a:extLst>
                    <a:ext uri="{FF2B5EF4-FFF2-40B4-BE49-F238E27FC236}">
                      <a16:creationId xmlns:a16="http://schemas.microsoft.com/office/drawing/2014/main" id="{6D35B97A-043C-1740-E492-0D1B0AB3D515}"/>
                    </a:ext>
                  </a:extLst>
                </p:cNvPr>
                <p:cNvSpPr/>
                <p:nvPr/>
              </p:nvSpPr>
              <p:spPr>
                <a:xfrm>
                  <a:off x="7404397" y="43905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19" name="矩形 2618">
                  <a:extLst>
                    <a:ext uri="{FF2B5EF4-FFF2-40B4-BE49-F238E27FC236}">
                      <a16:creationId xmlns:a16="http://schemas.microsoft.com/office/drawing/2014/main" id="{2C20BC12-3DEF-260B-9083-5F237975585C}"/>
                    </a:ext>
                  </a:extLst>
                </p:cNvPr>
                <p:cNvSpPr/>
                <p:nvPr/>
              </p:nvSpPr>
              <p:spPr>
                <a:xfrm>
                  <a:off x="7280861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20" name="矩形 2619">
                  <a:extLst>
                    <a:ext uri="{FF2B5EF4-FFF2-40B4-BE49-F238E27FC236}">
                      <a16:creationId xmlns:a16="http://schemas.microsoft.com/office/drawing/2014/main" id="{49A60EC0-A8FF-A203-7EA6-31FF6CFAA9DC}"/>
                    </a:ext>
                  </a:extLst>
                </p:cNvPr>
                <p:cNvSpPr/>
                <p:nvPr/>
              </p:nvSpPr>
              <p:spPr>
                <a:xfrm>
                  <a:off x="7404442" y="40220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21" name="矩形 2620">
                  <a:extLst>
                    <a:ext uri="{FF2B5EF4-FFF2-40B4-BE49-F238E27FC236}">
                      <a16:creationId xmlns:a16="http://schemas.microsoft.com/office/drawing/2014/main" id="{48AD2B1C-1532-1FC5-86D8-138CA77D454C}"/>
                    </a:ext>
                  </a:extLst>
                </p:cNvPr>
                <p:cNvSpPr/>
                <p:nvPr/>
              </p:nvSpPr>
              <p:spPr>
                <a:xfrm>
                  <a:off x="7280817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22" name="矩形 2621">
                  <a:extLst>
                    <a:ext uri="{FF2B5EF4-FFF2-40B4-BE49-F238E27FC236}">
                      <a16:creationId xmlns:a16="http://schemas.microsoft.com/office/drawing/2014/main" id="{A027A270-2EFE-4141-C3EC-164ECA414D5A}"/>
                    </a:ext>
                  </a:extLst>
                </p:cNvPr>
                <p:cNvSpPr/>
                <p:nvPr/>
              </p:nvSpPr>
              <p:spPr>
                <a:xfrm>
                  <a:off x="7404397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23" name="矩形 2622">
                  <a:extLst>
                    <a:ext uri="{FF2B5EF4-FFF2-40B4-BE49-F238E27FC236}">
                      <a16:creationId xmlns:a16="http://schemas.microsoft.com/office/drawing/2014/main" id="{E70FD76F-FC88-F790-FA4C-A2E115B5D950}"/>
                    </a:ext>
                  </a:extLst>
                </p:cNvPr>
                <p:cNvSpPr/>
                <p:nvPr/>
              </p:nvSpPr>
              <p:spPr>
                <a:xfrm>
                  <a:off x="7280861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24" name="矩形 2623">
                  <a:extLst>
                    <a:ext uri="{FF2B5EF4-FFF2-40B4-BE49-F238E27FC236}">
                      <a16:creationId xmlns:a16="http://schemas.microsoft.com/office/drawing/2014/main" id="{AA48FE78-7336-D387-8BF3-8404D0A1570F}"/>
                    </a:ext>
                  </a:extLst>
                </p:cNvPr>
                <p:cNvSpPr/>
                <p:nvPr/>
              </p:nvSpPr>
              <p:spPr>
                <a:xfrm>
                  <a:off x="7404442" y="41456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25" name="矩形 2624">
                  <a:extLst>
                    <a:ext uri="{FF2B5EF4-FFF2-40B4-BE49-F238E27FC236}">
                      <a16:creationId xmlns:a16="http://schemas.microsoft.com/office/drawing/2014/main" id="{9825FB46-C80F-EF87-46D0-FF0E1DAF0513}"/>
                    </a:ext>
                  </a:extLst>
                </p:cNvPr>
                <p:cNvSpPr/>
                <p:nvPr/>
              </p:nvSpPr>
              <p:spPr>
                <a:xfrm>
                  <a:off x="7280817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26" name="矩形 2625">
                  <a:extLst>
                    <a:ext uri="{FF2B5EF4-FFF2-40B4-BE49-F238E27FC236}">
                      <a16:creationId xmlns:a16="http://schemas.microsoft.com/office/drawing/2014/main" id="{BA119C11-D6A6-D337-A0C1-3DBCD6F59A3C}"/>
                    </a:ext>
                  </a:extLst>
                </p:cNvPr>
                <p:cNvSpPr/>
                <p:nvPr/>
              </p:nvSpPr>
              <p:spPr>
                <a:xfrm>
                  <a:off x="7404397" y="46376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27" name="矩形 2626">
                  <a:extLst>
                    <a:ext uri="{FF2B5EF4-FFF2-40B4-BE49-F238E27FC236}">
                      <a16:creationId xmlns:a16="http://schemas.microsoft.com/office/drawing/2014/main" id="{6A0E780F-0EB1-B270-C1BB-EA7250910B1B}"/>
                    </a:ext>
                  </a:extLst>
                </p:cNvPr>
                <p:cNvSpPr/>
                <p:nvPr/>
              </p:nvSpPr>
              <p:spPr>
                <a:xfrm>
                  <a:off x="7280861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28" name="矩形 2627">
                  <a:extLst>
                    <a:ext uri="{FF2B5EF4-FFF2-40B4-BE49-F238E27FC236}">
                      <a16:creationId xmlns:a16="http://schemas.microsoft.com/office/drawing/2014/main" id="{414710EB-75A1-8767-4CE6-7035905F375D}"/>
                    </a:ext>
                  </a:extLst>
                </p:cNvPr>
                <p:cNvSpPr/>
                <p:nvPr/>
              </p:nvSpPr>
              <p:spPr>
                <a:xfrm>
                  <a:off x="7404442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29" name="矩形 2628">
                  <a:extLst>
                    <a:ext uri="{FF2B5EF4-FFF2-40B4-BE49-F238E27FC236}">
                      <a16:creationId xmlns:a16="http://schemas.microsoft.com/office/drawing/2014/main" id="{6A6AA976-E1D3-72B2-AFFA-8887D5B23C19}"/>
                    </a:ext>
                  </a:extLst>
                </p:cNvPr>
                <p:cNvSpPr/>
                <p:nvPr/>
              </p:nvSpPr>
              <p:spPr>
                <a:xfrm>
                  <a:off x="7280817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30" name="矩形 2629">
                  <a:extLst>
                    <a:ext uri="{FF2B5EF4-FFF2-40B4-BE49-F238E27FC236}">
                      <a16:creationId xmlns:a16="http://schemas.microsoft.com/office/drawing/2014/main" id="{EFFBA8CA-AC7C-F29A-6134-480CFDC9E921}"/>
                    </a:ext>
                  </a:extLst>
                </p:cNvPr>
                <p:cNvSpPr/>
                <p:nvPr/>
              </p:nvSpPr>
              <p:spPr>
                <a:xfrm>
                  <a:off x="7404397" y="47612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sp>
            <p:nvSpPr>
              <p:cNvPr id="2564" name="文本框 2563">
                <a:extLst>
                  <a:ext uri="{FF2B5EF4-FFF2-40B4-BE49-F238E27FC236}">
                    <a16:creationId xmlns:a16="http://schemas.microsoft.com/office/drawing/2014/main" id="{16305A03-5663-4096-8037-43F39EAE3382}"/>
                  </a:ext>
                </a:extLst>
              </p:cNvPr>
              <p:cNvSpPr txBox="1"/>
              <p:nvPr/>
            </p:nvSpPr>
            <p:spPr>
              <a:xfrm>
                <a:off x="7247683" y="4662788"/>
                <a:ext cx="555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128</a:t>
                </a:r>
                <a:endParaRPr lang="zh-CN" altLang="en-US" dirty="0"/>
              </a:p>
            </p:txBody>
          </p:sp>
          <p:sp>
            <p:nvSpPr>
              <p:cNvPr id="2565" name="文本框 2564">
                <a:extLst>
                  <a:ext uri="{FF2B5EF4-FFF2-40B4-BE49-F238E27FC236}">
                    <a16:creationId xmlns:a16="http://schemas.microsoft.com/office/drawing/2014/main" id="{99FA96AF-2EAF-A745-B225-33DCB86EEC6A}"/>
                  </a:ext>
                </a:extLst>
              </p:cNvPr>
              <p:cNvSpPr txBox="1"/>
              <p:nvPr/>
            </p:nvSpPr>
            <p:spPr>
              <a:xfrm>
                <a:off x="7945564" y="5343167"/>
                <a:ext cx="711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128</a:t>
                </a:r>
                <a:endParaRPr lang="zh-CN" altLang="en-US" dirty="0"/>
              </a:p>
            </p:txBody>
          </p:sp>
          <p:cxnSp>
            <p:nvCxnSpPr>
              <p:cNvPr id="2566" name="直接连接符 132">
                <a:extLst>
                  <a:ext uri="{FF2B5EF4-FFF2-40B4-BE49-F238E27FC236}">
                    <a16:creationId xmlns:a16="http://schemas.microsoft.com/office/drawing/2014/main" id="{62677443-E2DF-85B6-11D8-949E113A61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82469" y="4238498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61" name="文本框 2560">
              <a:extLst>
                <a:ext uri="{FF2B5EF4-FFF2-40B4-BE49-F238E27FC236}">
                  <a16:creationId xmlns:a16="http://schemas.microsoft.com/office/drawing/2014/main" id="{F7389341-3564-2D14-9559-847A10F8FA41}"/>
                </a:ext>
              </a:extLst>
            </p:cNvPr>
            <p:cNvSpPr txBox="1"/>
            <p:nvPr/>
          </p:nvSpPr>
          <p:spPr>
            <a:xfrm rot="18982472">
              <a:off x="3376482" y="6539961"/>
              <a:ext cx="298535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cxnSp>
        <p:nvCxnSpPr>
          <p:cNvPr id="2695" name="直接箭头连接符 19">
            <a:extLst>
              <a:ext uri="{FF2B5EF4-FFF2-40B4-BE49-F238E27FC236}">
                <a16:creationId xmlns:a16="http://schemas.microsoft.com/office/drawing/2014/main" id="{B2179EBE-C5EA-7144-804B-C16D52C672D7}"/>
              </a:ext>
            </a:extLst>
          </p:cNvPr>
          <p:cNvCxnSpPr>
            <a:cxnSpLocks/>
            <a:stCxn id="2694" idx="3"/>
            <a:endCxn id="2364" idx="0"/>
          </p:cNvCxnSpPr>
          <p:nvPr/>
        </p:nvCxnSpPr>
        <p:spPr>
          <a:xfrm>
            <a:off x="14708294" y="3143990"/>
            <a:ext cx="394580" cy="261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6" name="文本框 2695">
            <a:extLst>
              <a:ext uri="{FF2B5EF4-FFF2-40B4-BE49-F238E27FC236}">
                <a16:creationId xmlns:a16="http://schemas.microsoft.com/office/drawing/2014/main" id="{202E3B07-5105-CFB0-C1C6-B62AAE9B762D}"/>
              </a:ext>
            </a:extLst>
          </p:cNvPr>
          <p:cNvSpPr txBox="1"/>
          <p:nvPr/>
        </p:nvSpPr>
        <p:spPr>
          <a:xfrm>
            <a:off x="9282517" y="5446148"/>
            <a:ext cx="23166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Before Reorder</a:t>
            </a:r>
          </a:p>
        </p:txBody>
      </p:sp>
      <p:sp>
        <p:nvSpPr>
          <p:cNvPr id="2697" name="文本框 2696">
            <a:extLst>
              <a:ext uri="{FF2B5EF4-FFF2-40B4-BE49-F238E27FC236}">
                <a16:creationId xmlns:a16="http://schemas.microsoft.com/office/drawing/2014/main" id="{07BA90CE-183C-B8BE-31DE-FDE6A4F498B8}"/>
              </a:ext>
            </a:extLst>
          </p:cNvPr>
          <p:cNvSpPr txBox="1"/>
          <p:nvPr/>
        </p:nvSpPr>
        <p:spPr>
          <a:xfrm>
            <a:off x="12999461" y="5450578"/>
            <a:ext cx="21455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After Reorder</a:t>
            </a:r>
          </a:p>
        </p:txBody>
      </p:sp>
    </p:spTree>
    <p:extLst>
      <p:ext uri="{BB962C8B-B14F-4D97-AF65-F5344CB8AC3E}">
        <p14:creationId xmlns:p14="http://schemas.microsoft.com/office/powerpoint/2010/main" val="167482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8C40465-9E49-599A-67A2-F89646D9FC38}"/>
              </a:ext>
            </a:extLst>
          </p:cNvPr>
          <p:cNvGrpSpPr/>
          <p:nvPr/>
        </p:nvGrpSpPr>
        <p:grpSpPr>
          <a:xfrm>
            <a:off x="11004238" y="6325752"/>
            <a:ext cx="1401698" cy="1376840"/>
            <a:chOff x="4959887" y="11830106"/>
            <a:chExt cx="1401698" cy="137684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14C8625-2A40-C812-CF40-37D3DA187C00}"/>
                </a:ext>
              </a:extLst>
            </p:cNvPr>
            <p:cNvGrpSpPr/>
            <p:nvPr/>
          </p:nvGrpSpPr>
          <p:grpSpPr>
            <a:xfrm>
              <a:off x="4959887" y="12082683"/>
              <a:ext cx="1401698" cy="1124263"/>
              <a:chOff x="4959887" y="12082683"/>
              <a:chExt cx="1401698" cy="1124263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5A44BEF5-09A7-6C92-80D7-6D258210D931}"/>
                  </a:ext>
                </a:extLst>
              </p:cNvPr>
              <p:cNvGrpSpPr/>
              <p:nvPr/>
            </p:nvGrpSpPr>
            <p:grpSpPr>
              <a:xfrm>
                <a:off x="5198980" y="12082683"/>
                <a:ext cx="1162605" cy="1124263"/>
                <a:chOff x="5198980" y="12082683"/>
                <a:chExt cx="1162605" cy="1124263"/>
              </a:xfrm>
            </p:grpSpPr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9973D2B3-B311-7907-C6A0-EAB5E6752ED4}"/>
                    </a:ext>
                  </a:extLst>
                </p:cNvPr>
                <p:cNvGrpSpPr/>
                <p:nvPr/>
              </p:nvGrpSpPr>
              <p:grpSpPr>
                <a:xfrm>
                  <a:off x="5373253" y="12159870"/>
                  <a:ext cx="988332" cy="986407"/>
                  <a:chOff x="8077415" y="4664644"/>
                  <a:chExt cx="988332" cy="986407"/>
                </a:xfrm>
                <a:solidFill>
                  <a:srgbClr val="FBE5D6">
                    <a:alpha val="29804"/>
                  </a:srgbClr>
                </a:solidFill>
              </p:grpSpPr>
              <p:sp>
                <p:nvSpPr>
                  <p:cNvPr id="75" name="矩形 74">
                    <a:extLst>
                      <a:ext uri="{FF2B5EF4-FFF2-40B4-BE49-F238E27FC236}">
                        <a16:creationId xmlns:a16="http://schemas.microsoft.com/office/drawing/2014/main" id="{E3333C37-3431-5C00-9D73-CC748B7E3B69}"/>
                      </a:ext>
                    </a:extLst>
                  </p:cNvPr>
                  <p:cNvSpPr/>
                  <p:nvPr/>
                </p:nvSpPr>
                <p:spPr>
                  <a:xfrm>
                    <a:off x="8077459" y="4664645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6" name="矩形 75">
                    <a:extLst>
                      <a:ext uri="{FF2B5EF4-FFF2-40B4-BE49-F238E27FC236}">
                        <a16:creationId xmlns:a16="http://schemas.microsoft.com/office/drawing/2014/main" id="{B2C29DC5-39DF-AC0D-2E5A-38A68998AC99}"/>
                      </a:ext>
                    </a:extLst>
                  </p:cNvPr>
                  <p:cNvSpPr/>
                  <p:nvPr/>
                </p:nvSpPr>
                <p:spPr>
                  <a:xfrm>
                    <a:off x="8201040" y="4664645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7" name="矩形 76">
                    <a:extLst>
                      <a:ext uri="{FF2B5EF4-FFF2-40B4-BE49-F238E27FC236}">
                        <a16:creationId xmlns:a16="http://schemas.microsoft.com/office/drawing/2014/main" id="{3E687966-087C-E2D1-D191-2D61CD15FAE1}"/>
                      </a:ext>
                    </a:extLst>
                  </p:cNvPr>
                  <p:cNvSpPr/>
                  <p:nvPr/>
                </p:nvSpPr>
                <p:spPr>
                  <a:xfrm>
                    <a:off x="8077415" y="515672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8" name="矩形 77">
                    <a:extLst>
                      <a:ext uri="{FF2B5EF4-FFF2-40B4-BE49-F238E27FC236}">
                        <a16:creationId xmlns:a16="http://schemas.microsoft.com/office/drawing/2014/main" id="{F9C958A2-DE64-B49E-4959-D1BB26987CB3}"/>
                      </a:ext>
                    </a:extLst>
                  </p:cNvPr>
                  <p:cNvSpPr/>
                  <p:nvPr/>
                </p:nvSpPr>
                <p:spPr>
                  <a:xfrm>
                    <a:off x="8200995" y="5156728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D75D0B9A-6934-93C3-AD57-EDF787F7B96F}"/>
                      </a:ext>
                    </a:extLst>
                  </p:cNvPr>
                  <p:cNvSpPr/>
                  <p:nvPr/>
                </p:nvSpPr>
                <p:spPr>
                  <a:xfrm>
                    <a:off x="8077459" y="478822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0" name="矩形 79">
                    <a:extLst>
                      <a:ext uri="{FF2B5EF4-FFF2-40B4-BE49-F238E27FC236}">
                        <a16:creationId xmlns:a16="http://schemas.microsoft.com/office/drawing/2014/main" id="{097BEF62-656D-066F-932D-C2C21A5BB2B6}"/>
                      </a:ext>
                    </a:extLst>
                  </p:cNvPr>
                  <p:cNvSpPr/>
                  <p:nvPr/>
                </p:nvSpPr>
                <p:spPr>
                  <a:xfrm>
                    <a:off x="8201040" y="478822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" name="矩形 80">
                    <a:extLst>
                      <a:ext uri="{FF2B5EF4-FFF2-40B4-BE49-F238E27FC236}">
                        <a16:creationId xmlns:a16="http://schemas.microsoft.com/office/drawing/2014/main" id="{BE9EE06C-E455-DC2F-42E2-1E178B7D9895}"/>
                      </a:ext>
                    </a:extLst>
                  </p:cNvPr>
                  <p:cNvSpPr/>
                  <p:nvPr/>
                </p:nvSpPr>
                <p:spPr>
                  <a:xfrm>
                    <a:off x="8077415" y="528030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2" name="矩形 81">
                    <a:extLst>
                      <a:ext uri="{FF2B5EF4-FFF2-40B4-BE49-F238E27FC236}">
                        <a16:creationId xmlns:a16="http://schemas.microsoft.com/office/drawing/2014/main" id="{18EC1E14-69D1-2176-234D-CC1DC1DA9F6E}"/>
                      </a:ext>
                    </a:extLst>
                  </p:cNvPr>
                  <p:cNvSpPr/>
                  <p:nvPr/>
                </p:nvSpPr>
                <p:spPr>
                  <a:xfrm>
                    <a:off x="8200995" y="528030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3" name="矩形 82">
                    <a:extLst>
                      <a:ext uri="{FF2B5EF4-FFF2-40B4-BE49-F238E27FC236}">
                        <a16:creationId xmlns:a16="http://schemas.microsoft.com/office/drawing/2014/main" id="{0D1B76A3-18F3-BB8E-422E-B8C7AA7D8200}"/>
                      </a:ext>
                    </a:extLst>
                  </p:cNvPr>
                  <p:cNvSpPr/>
                  <p:nvPr/>
                </p:nvSpPr>
                <p:spPr>
                  <a:xfrm>
                    <a:off x="8077459" y="4911807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4" name="矩形 83">
                    <a:extLst>
                      <a:ext uri="{FF2B5EF4-FFF2-40B4-BE49-F238E27FC236}">
                        <a16:creationId xmlns:a16="http://schemas.microsoft.com/office/drawing/2014/main" id="{E7679726-1DEA-2582-B197-A0BB195ADACB}"/>
                      </a:ext>
                    </a:extLst>
                  </p:cNvPr>
                  <p:cNvSpPr/>
                  <p:nvPr/>
                </p:nvSpPr>
                <p:spPr>
                  <a:xfrm>
                    <a:off x="8201040" y="491180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" name="矩形 84">
                    <a:extLst>
                      <a:ext uri="{FF2B5EF4-FFF2-40B4-BE49-F238E27FC236}">
                        <a16:creationId xmlns:a16="http://schemas.microsoft.com/office/drawing/2014/main" id="{BEAE2578-F2AF-A97E-5FCC-6F76DF1DF25F}"/>
                      </a:ext>
                    </a:extLst>
                  </p:cNvPr>
                  <p:cNvSpPr/>
                  <p:nvPr/>
                </p:nvSpPr>
                <p:spPr>
                  <a:xfrm>
                    <a:off x="8077415" y="540389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" name="矩形 85">
                    <a:extLst>
                      <a:ext uri="{FF2B5EF4-FFF2-40B4-BE49-F238E27FC236}">
                        <a16:creationId xmlns:a16="http://schemas.microsoft.com/office/drawing/2014/main" id="{20BECBF1-ACD1-2E9F-8DBB-A69719E7EF1D}"/>
                      </a:ext>
                    </a:extLst>
                  </p:cNvPr>
                  <p:cNvSpPr/>
                  <p:nvPr/>
                </p:nvSpPr>
                <p:spPr>
                  <a:xfrm>
                    <a:off x="8200995" y="540388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7" name="矩形 86">
                    <a:extLst>
                      <a:ext uri="{FF2B5EF4-FFF2-40B4-BE49-F238E27FC236}">
                        <a16:creationId xmlns:a16="http://schemas.microsoft.com/office/drawing/2014/main" id="{E13C6C8C-4DF5-2CD7-18C0-5081F31DAF6B}"/>
                      </a:ext>
                    </a:extLst>
                  </p:cNvPr>
                  <p:cNvSpPr/>
                  <p:nvPr/>
                </p:nvSpPr>
                <p:spPr>
                  <a:xfrm>
                    <a:off x="8077459" y="503538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8" name="矩形 87">
                    <a:extLst>
                      <a:ext uri="{FF2B5EF4-FFF2-40B4-BE49-F238E27FC236}">
                        <a16:creationId xmlns:a16="http://schemas.microsoft.com/office/drawing/2014/main" id="{24483117-1880-A70D-59F7-F4EF2B382232}"/>
                      </a:ext>
                    </a:extLst>
                  </p:cNvPr>
                  <p:cNvSpPr/>
                  <p:nvPr/>
                </p:nvSpPr>
                <p:spPr>
                  <a:xfrm>
                    <a:off x="8201040" y="503538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9" name="矩形 88">
                    <a:extLst>
                      <a:ext uri="{FF2B5EF4-FFF2-40B4-BE49-F238E27FC236}">
                        <a16:creationId xmlns:a16="http://schemas.microsoft.com/office/drawing/2014/main" id="{5632AE12-28A6-8995-1144-42248BE7DC6F}"/>
                      </a:ext>
                    </a:extLst>
                  </p:cNvPr>
                  <p:cNvSpPr/>
                  <p:nvPr/>
                </p:nvSpPr>
                <p:spPr>
                  <a:xfrm>
                    <a:off x="8077415" y="552747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7B44A750-F129-951E-ACB4-B7FB9176B27D}"/>
                      </a:ext>
                    </a:extLst>
                  </p:cNvPr>
                  <p:cNvSpPr/>
                  <p:nvPr/>
                </p:nvSpPr>
                <p:spPr>
                  <a:xfrm>
                    <a:off x="8200995" y="552746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1" name="矩形 90">
                    <a:extLst>
                      <a:ext uri="{FF2B5EF4-FFF2-40B4-BE49-F238E27FC236}">
                        <a16:creationId xmlns:a16="http://schemas.microsoft.com/office/drawing/2014/main" id="{E9C414B6-5B8E-B8AA-FD4D-41E981E7294E}"/>
                      </a:ext>
                    </a:extLst>
                  </p:cNvPr>
                  <p:cNvSpPr/>
                  <p:nvPr/>
                </p:nvSpPr>
                <p:spPr>
                  <a:xfrm>
                    <a:off x="8324531" y="4664644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89B3E01C-FEC6-DA47-1D68-C9741C4100C2}"/>
                      </a:ext>
                    </a:extLst>
                  </p:cNvPr>
                  <p:cNvSpPr/>
                  <p:nvPr/>
                </p:nvSpPr>
                <p:spPr>
                  <a:xfrm>
                    <a:off x="8448112" y="4664644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3" name="矩形 92">
                    <a:extLst>
                      <a:ext uri="{FF2B5EF4-FFF2-40B4-BE49-F238E27FC236}">
                        <a16:creationId xmlns:a16="http://schemas.microsoft.com/office/drawing/2014/main" id="{93B91995-1EBC-9101-E62F-A6F5F9AACFF0}"/>
                      </a:ext>
                    </a:extLst>
                  </p:cNvPr>
                  <p:cNvSpPr/>
                  <p:nvPr/>
                </p:nvSpPr>
                <p:spPr>
                  <a:xfrm>
                    <a:off x="8324487" y="5156728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10C0A56B-A7A9-8699-2F6A-D65E4DEC6D4F}"/>
                      </a:ext>
                    </a:extLst>
                  </p:cNvPr>
                  <p:cNvSpPr/>
                  <p:nvPr/>
                </p:nvSpPr>
                <p:spPr>
                  <a:xfrm>
                    <a:off x="8448067" y="5156727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5" name="矩形 94">
                    <a:extLst>
                      <a:ext uri="{FF2B5EF4-FFF2-40B4-BE49-F238E27FC236}">
                        <a16:creationId xmlns:a16="http://schemas.microsoft.com/office/drawing/2014/main" id="{C28A74FC-AB5E-2D3B-5A3A-5D6F03D993D7}"/>
                      </a:ext>
                    </a:extLst>
                  </p:cNvPr>
                  <p:cNvSpPr/>
                  <p:nvPr/>
                </p:nvSpPr>
                <p:spPr>
                  <a:xfrm>
                    <a:off x="8324531" y="478822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6" name="矩形 95">
                    <a:extLst>
                      <a:ext uri="{FF2B5EF4-FFF2-40B4-BE49-F238E27FC236}">
                        <a16:creationId xmlns:a16="http://schemas.microsoft.com/office/drawing/2014/main" id="{2B80599C-9D4D-E4C7-4544-00F8008A47DE}"/>
                      </a:ext>
                    </a:extLst>
                  </p:cNvPr>
                  <p:cNvSpPr/>
                  <p:nvPr/>
                </p:nvSpPr>
                <p:spPr>
                  <a:xfrm>
                    <a:off x="8448112" y="4788224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7" name="矩形 96">
                    <a:extLst>
                      <a:ext uri="{FF2B5EF4-FFF2-40B4-BE49-F238E27FC236}">
                        <a16:creationId xmlns:a16="http://schemas.microsoft.com/office/drawing/2014/main" id="{80A83E52-030F-18ED-F5C4-3B8AC9DD4BE8}"/>
                      </a:ext>
                    </a:extLst>
                  </p:cNvPr>
                  <p:cNvSpPr/>
                  <p:nvPr/>
                </p:nvSpPr>
                <p:spPr>
                  <a:xfrm>
                    <a:off x="8324487" y="5280308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8" name="矩形 97">
                    <a:extLst>
                      <a:ext uri="{FF2B5EF4-FFF2-40B4-BE49-F238E27FC236}">
                        <a16:creationId xmlns:a16="http://schemas.microsoft.com/office/drawing/2014/main" id="{F7234F99-823F-0B7A-977D-A60C948930FD}"/>
                      </a:ext>
                    </a:extLst>
                  </p:cNvPr>
                  <p:cNvSpPr/>
                  <p:nvPr/>
                </p:nvSpPr>
                <p:spPr>
                  <a:xfrm>
                    <a:off x="8448067" y="5280308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9" name="矩形 98">
                    <a:extLst>
                      <a:ext uri="{FF2B5EF4-FFF2-40B4-BE49-F238E27FC236}">
                        <a16:creationId xmlns:a16="http://schemas.microsoft.com/office/drawing/2014/main" id="{20DC03ED-3D42-9E50-0B79-D6F05E6F02B9}"/>
                      </a:ext>
                    </a:extLst>
                  </p:cNvPr>
                  <p:cNvSpPr/>
                  <p:nvPr/>
                </p:nvSpPr>
                <p:spPr>
                  <a:xfrm>
                    <a:off x="8324531" y="491180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0" name="矩形 99">
                    <a:extLst>
                      <a:ext uri="{FF2B5EF4-FFF2-40B4-BE49-F238E27FC236}">
                        <a16:creationId xmlns:a16="http://schemas.microsoft.com/office/drawing/2014/main" id="{9487A67B-69A7-3588-ED22-2AFAC0494629}"/>
                      </a:ext>
                    </a:extLst>
                  </p:cNvPr>
                  <p:cNvSpPr/>
                  <p:nvPr/>
                </p:nvSpPr>
                <p:spPr>
                  <a:xfrm>
                    <a:off x="8448112" y="491180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1" name="矩形 100">
                    <a:extLst>
                      <a:ext uri="{FF2B5EF4-FFF2-40B4-BE49-F238E27FC236}">
                        <a16:creationId xmlns:a16="http://schemas.microsoft.com/office/drawing/2014/main" id="{6C3A0E82-04EB-6C72-8A55-89969AF900ED}"/>
                      </a:ext>
                    </a:extLst>
                  </p:cNvPr>
                  <p:cNvSpPr/>
                  <p:nvPr/>
                </p:nvSpPr>
                <p:spPr>
                  <a:xfrm>
                    <a:off x="8324487" y="540388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2" name="矩形 101">
                    <a:extLst>
                      <a:ext uri="{FF2B5EF4-FFF2-40B4-BE49-F238E27FC236}">
                        <a16:creationId xmlns:a16="http://schemas.microsoft.com/office/drawing/2014/main" id="{C1773EF4-C194-DFF2-60DA-5892C9D083D6}"/>
                      </a:ext>
                    </a:extLst>
                  </p:cNvPr>
                  <p:cNvSpPr/>
                  <p:nvPr/>
                </p:nvSpPr>
                <p:spPr>
                  <a:xfrm>
                    <a:off x="8448067" y="5403888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3" name="矩形 102">
                    <a:extLst>
                      <a:ext uri="{FF2B5EF4-FFF2-40B4-BE49-F238E27FC236}">
                        <a16:creationId xmlns:a16="http://schemas.microsoft.com/office/drawing/2014/main" id="{034BFC50-A4A4-2DD2-5AFE-30C178B474EE}"/>
                      </a:ext>
                    </a:extLst>
                  </p:cNvPr>
                  <p:cNvSpPr/>
                  <p:nvPr/>
                </p:nvSpPr>
                <p:spPr>
                  <a:xfrm>
                    <a:off x="8324531" y="503538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4" name="矩形 103">
                    <a:extLst>
                      <a:ext uri="{FF2B5EF4-FFF2-40B4-BE49-F238E27FC236}">
                        <a16:creationId xmlns:a16="http://schemas.microsoft.com/office/drawing/2014/main" id="{D5B55527-A2DB-4EDD-7F0A-3E58DBDB3AD3}"/>
                      </a:ext>
                    </a:extLst>
                  </p:cNvPr>
                  <p:cNvSpPr/>
                  <p:nvPr/>
                </p:nvSpPr>
                <p:spPr>
                  <a:xfrm>
                    <a:off x="8448112" y="503538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4DA361EB-4E7A-C2F0-B86F-334C8B933A61}"/>
                      </a:ext>
                    </a:extLst>
                  </p:cNvPr>
                  <p:cNvSpPr/>
                  <p:nvPr/>
                </p:nvSpPr>
                <p:spPr>
                  <a:xfrm>
                    <a:off x="8324487" y="552746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7990932D-1F3E-8F19-4CDB-447FF6B2E239}"/>
                      </a:ext>
                    </a:extLst>
                  </p:cNvPr>
                  <p:cNvSpPr/>
                  <p:nvPr/>
                </p:nvSpPr>
                <p:spPr>
                  <a:xfrm>
                    <a:off x="8448067" y="5527468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A3227B42-FF55-1CB6-89DB-1D6B57DAD88A}"/>
                      </a:ext>
                    </a:extLst>
                  </p:cNvPr>
                  <p:cNvSpPr/>
                  <p:nvPr/>
                </p:nvSpPr>
                <p:spPr>
                  <a:xfrm>
                    <a:off x="8571513" y="4664645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8" name="矩形 107">
                    <a:extLst>
                      <a:ext uri="{FF2B5EF4-FFF2-40B4-BE49-F238E27FC236}">
                        <a16:creationId xmlns:a16="http://schemas.microsoft.com/office/drawing/2014/main" id="{624C1739-B868-C7AC-9F9A-C8CF2A323E75}"/>
                      </a:ext>
                    </a:extLst>
                  </p:cNvPr>
                  <p:cNvSpPr/>
                  <p:nvPr/>
                </p:nvSpPr>
                <p:spPr>
                  <a:xfrm>
                    <a:off x="8695094" y="4664645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9" name="矩形 108">
                    <a:extLst>
                      <a:ext uri="{FF2B5EF4-FFF2-40B4-BE49-F238E27FC236}">
                        <a16:creationId xmlns:a16="http://schemas.microsoft.com/office/drawing/2014/main" id="{6AD8DF8C-5A1A-BAF7-5313-164B69926DC4}"/>
                      </a:ext>
                    </a:extLst>
                  </p:cNvPr>
                  <p:cNvSpPr/>
                  <p:nvPr/>
                </p:nvSpPr>
                <p:spPr>
                  <a:xfrm>
                    <a:off x="8571469" y="515672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0" name="矩形 109">
                    <a:extLst>
                      <a:ext uri="{FF2B5EF4-FFF2-40B4-BE49-F238E27FC236}">
                        <a16:creationId xmlns:a16="http://schemas.microsoft.com/office/drawing/2014/main" id="{E05BF49F-3088-D3C6-DA37-E0F52FCE2DA5}"/>
                      </a:ext>
                    </a:extLst>
                  </p:cNvPr>
                  <p:cNvSpPr/>
                  <p:nvPr/>
                </p:nvSpPr>
                <p:spPr>
                  <a:xfrm>
                    <a:off x="8695049" y="5156728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1" name="矩形 110">
                    <a:extLst>
                      <a:ext uri="{FF2B5EF4-FFF2-40B4-BE49-F238E27FC236}">
                        <a16:creationId xmlns:a16="http://schemas.microsoft.com/office/drawing/2014/main" id="{5B7F514B-A7D2-866E-561A-B0BB5CCF8B09}"/>
                      </a:ext>
                    </a:extLst>
                  </p:cNvPr>
                  <p:cNvSpPr/>
                  <p:nvPr/>
                </p:nvSpPr>
                <p:spPr>
                  <a:xfrm>
                    <a:off x="8571513" y="478822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2" name="矩形 111">
                    <a:extLst>
                      <a:ext uri="{FF2B5EF4-FFF2-40B4-BE49-F238E27FC236}">
                        <a16:creationId xmlns:a16="http://schemas.microsoft.com/office/drawing/2014/main" id="{E55065E9-4575-E928-0624-D0FFC56EFB2B}"/>
                      </a:ext>
                    </a:extLst>
                  </p:cNvPr>
                  <p:cNvSpPr/>
                  <p:nvPr/>
                </p:nvSpPr>
                <p:spPr>
                  <a:xfrm>
                    <a:off x="8695094" y="478822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3" name="矩形 112">
                    <a:extLst>
                      <a:ext uri="{FF2B5EF4-FFF2-40B4-BE49-F238E27FC236}">
                        <a16:creationId xmlns:a16="http://schemas.microsoft.com/office/drawing/2014/main" id="{2B087A52-2C37-AABF-9BAE-3536679B215F}"/>
                      </a:ext>
                    </a:extLst>
                  </p:cNvPr>
                  <p:cNvSpPr/>
                  <p:nvPr/>
                </p:nvSpPr>
                <p:spPr>
                  <a:xfrm>
                    <a:off x="8571469" y="528030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4" name="矩形 113">
                    <a:extLst>
                      <a:ext uri="{FF2B5EF4-FFF2-40B4-BE49-F238E27FC236}">
                        <a16:creationId xmlns:a16="http://schemas.microsoft.com/office/drawing/2014/main" id="{EE85B9D7-537B-AE87-7E61-E3A77335FFFE}"/>
                      </a:ext>
                    </a:extLst>
                  </p:cNvPr>
                  <p:cNvSpPr/>
                  <p:nvPr/>
                </p:nvSpPr>
                <p:spPr>
                  <a:xfrm>
                    <a:off x="8695049" y="528030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5" name="矩形 114">
                    <a:extLst>
                      <a:ext uri="{FF2B5EF4-FFF2-40B4-BE49-F238E27FC236}">
                        <a16:creationId xmlns:a16="http://schemas.microsoft.com/office/drawing/2014/main" id="{9311A8DE-4265-705F-8A1B-1D4E9E9CD465}"/>
                      </a:ext>
                    </a:extLst>
                  </p:cNvPr>
                  <p:cNvSpPr/>
                  <p:nvPr/>
                </p:nvSpPr>
                <p:spPr>
                  <a:xfrm>
                    <a:off x="8571513" y="4911807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6" name="矩形 115">
                    <a:extLst>
                      <a:ext uri="{FF2B5EF4-FFF2-40B4-BE49-F238E27FC236}">
                        <a16:creationId xmlns:a16="http://schemas.microsoft.com/office/drawing/2014/main" id="{E73DC463-8292-DB08-D368-3ADE9BFD418A}"/>
                      </a:ext>
                    </a:extLst>
                  </p:cNvPr>
                  <p:cNvSpPr/>
                  <p:nvPr/>
                </p:nvSpPr>
                <p:spPr>
                  <a:xfrm>
                    <a:off x="8695094" y="491180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7" name="矩形 116">
                    <a:extLst>
                      <a:ext uri="{FF2B5EF4-FFF2-40B4-BE49-F238E27FC236}">
                        <a16:creationId xmlns:a16="http://schemas.microsoft.com/office/drawing/2014/main" id="{69A2DE26-76CA-E28D-C606-E3A6BEBB166B}"/>
                      </a:ext>
                    </a:extLst>
                  </p:cNvPr>
                  <p:cNvSpPr/>
                  <p:nvPr/>
                </p:nvSpPr>
                <p:spPr>
                  <a:xfrm>
                    <a:off x="8571469" y="540389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8" name="矩形 117">
                    <a:extLst>
                      <a:ext uri="{FF2B5EF4-FFF2-40B4-BE49-F238E27FC236}">
                        <a16:creationId xmlns:a16="http://schemas.microsoft.com/office/drawing/2014/main" id="{FC05B322-3B2E-FACE-BA13-DBEEBAA07E0C}"/>
                      </a:ext>
                    </a:extLst>
                  </p:cNvPr>
                  <p:cNvSpPr/>
                  <p:nvPr/>
                </p:nvSpPr>
                <p:spPr>
                  <a:xfrm>
                    <a:off x="8695049" y="540388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9" name="矩形 118">
                    <a:extLst>
                      <a:ext uri="{FF2B5EF4-FFF2-40B4-BE49-F238E27FC236}">
                        <a16:creationId xmlns:a16="http://schemas.microsoft.com/office/drawing/2014/main" id="{31FFF4C7-27E0-BFFC-EA56-C1304F7FA38D}"/>
                      </a:ext>
                    </a:extLst>
                  </p:cNvPr>
                  <p:cNvSpPr/>
                  <p:nvPr/>
                </p:nvSpPr>
                <p:spPr>
                  <a:xfrm>
                    <a:off x="8571513" y="503538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0" name="矩形 119">
                    <a:extLst>
                      <a:ext uri="{FF2B5EF4-FFF2-40B4-BE49-F238E27FC236}">
                        <a16:creationId xmlns:a16="http://schemas.microsoft.com/office/drawing/2014/main" id="{DC033B89-95C3-0529-856B-2C759966650D}"/>
                      </a:ext>
                    </a:extLst>
                  </p:cNvPr>
                  <p:cNvSpPr/>
                  <p:nvPr/>
                </p:nvSpPr>
                <p:spPr>
                  <a:xfrm>
                    <a:off x="8695094" y="503538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1" name="矩形 120">
                    <a:extLst>
                      <a:ext uri="{FF2B5EF4-FFF2-40B4-BE49-F238E27FC236}">
                        <a16:creationId xmlns:a16="http://schemas.microsoft.com/office/drawing/2014/main" id="{D72CDB6B-2250-A223-4BFF-9E3DE0AF061D}"/>
                      </a:ext>
                    </a:extLst>
                  </p:cNvPr>
                  <p:cNvSpPr/>
                  <p:nvPr/>
                </p:nvSpPr>
                <p:spPr>
                  <a:xfrm>
                    <a:off x="8571469" y="552747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2" name="矩形 121">
                    <a:extLst>
                      <a:ext uri="{FF2B5EF4-FFF2-40B4-BE49-F238E27FC236}">
                        <a16:creationId xmlns:a16="http://schemas.microsoft.com/office/drawing/2014/main" id="{5AEB5974-DF57-B671-23EA-5833EB866418}"/>
                      </a:ext>
                    </a:extLst>
                  </p:cNvPr>
                  <p:cNvSpPr/>
                  <p:nvPr/>
                </p:nvSpPr>
                <p:spPr>
                  <a:xfrm>
                    <a:off x="8695049" y="552746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3" name="矩形 122">
                    <a:extLst>
                      <a:ext uri="{FF2B5EF4-FFF2-40B4-BE49-F238E27FC236}">
                        <a16:creationId xmlns:a16="http://schemas.microsoft.com/office/drawing/2014/main" id="{750D3EB6-6B38-F73C-78A1-23CC89351BED}"/>
                      </a:ext>
                    </a:extLst>
                  </p:cNvPr>
                  <p:cNvSpPr/>
                  <p:nvPr/>
                </p:nvSpPr>
                <p:spPr>
                  <a:xfrm>
                    <a:off x="8818585" y="4664644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4" name="矩形 123">
                    <a:extLst>
                      <a:ext uri="{FF2B5EF4-FFF2-40B4-BE49-F238E27FC236}">
                        <a16:creationId xmlns:a16="http://schemas.microsoft.com/office/drawing/2014/main" id="{EB9811F4-E441-40B4-D1F2-74F9DC8705C3}"/>
                      </a:ext>
                    </a:extLst>
                  </p:cNvPr>
                  <p:cNvSpPr/>
                  <p:nvPr/>
                </p:nvSpPr>
                <p:spPr>
                  <a:xfrm>
                    <a:off x="8942166" y="4664644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5" name="矩形 124">
                    <a:extLst>
                      <a:ext uri="{FF2B5EF4-FFF2-40B4-BE49-F238E27FC236}">
                        <a16:creationId xmlns:a16="http://schemas.microsoft.com/office/drawing/2014/main" id="{AFE69562-B719-8B95-0387-A6ED4EAFB277}"/>
                      </a:ext>
                    </a:extLst>
                  </p:cNvPr>
                  <p:cNvSpPr/>
                  <p:nvPr/>
                </p:nvSpPr>
                <p:spPr>
                  <a:xfrm>
                    <a:off x="8818541" y="5156728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6" name="矩形 125">
                    <a:extLst>
                      <a:ext uri="{FF2B5EF4-FFF2-40B4-BE49-F238E27FC236}">
                        <a16:creationId xmlns:a16="http://schemas.microsoft.com/office/drawing/2014/main" id="{E7DFCC69-E37D-A1D6-1285-C96483627981}"/>
                      </a:ext>
                    </a:extLst>
                  </p:cNvPr>
                  <p:cNvSpPr/>
                  <p:nvPr/>
                </p:nvSpPr>
                <p:spPr>
                  <a:xfrm>
                    <a:off x="8942121" y="5156727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7" name="矩形 126">
                    <a:extLst>
                      <a:ext uri="{FF2B5EF4-FFF2-40B4-BE49-F238E27FC236}">
                        <a16:creationId xmlns:a16="http://schemas.microsoft.com/office/drawing/2014/main" id="{9356A4E7-B70A-BA4F-149B-48D92864BFBB}"/>
                      </a:ext>
                    </a:extLst>
                  </p:cNvPr>
                  <p:cNvSpPr/>
                  <p:nvPr/>
                </p:nvSpPr>
                <p:spPr>
                  <a:xfrm>
                    <a:off x="8818585" y="478822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8" name="矩形 127">
                    <a:extLst>
                      <a:ext uri="{FF2B5EF4-FFF2-40B4-BE49-F238E27FC236}">
                        <a16:creationId xmlns:a16="http://schemas.microsoft.com/office/drawing/2014/main" id="{EA453F48-878A-DA6E-58E5-6AD0FF3983DE}"/>
                      </a:ext>
                    </a:extLst>
                  </p:cNvPr>
                  <p:cNvSpPr/>
                  <p:nvPr/>
                </p:nvSpPr>
                <p:spPr>
                  <a:xfrm>
                    <a:off x="8942166" y="4788224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9" name="矩形 128">
                    <a:extLst>
                      <a:ext uri="{FF2B5EF4-FFF2-40B4-BE49-F238E27FC236}">
                        <a16:creationId xmlns:a16="http://schemas.microsoft.com/office/drawing/2014/main" id="{9AA59A81-7D1E-4DBC-8F7E-4D20F778429B}"/>
                      </a:ext>
                    </a:extLst>
                  </p:cNvPr>
                  <p:cNvSpPr/>
                  <p:nvPr/>
                </p:nvSpPr>
                <p:spPr>
                  <a:xfrm>
                    <a:off x="8818541" y="5280308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0" name="矩形 129">
                    <a:extLst>
                      <a:ext uri="{FF2B5EF4-FFF2-40B4-BE49-F238E27FC236}">
                        <a16:creationId xmlns:a16="http://schemas.microsoft.com/office/drawing/2014/main" id="{82AE7A93-4FA7-AE67-07FF-996011571BC3}"/>
                      </a:ext>
                    </a:extLst>
                  </p:cNvPr>
                  <p:cNvSpPr/>
                  <p:nvPr/>
                </p:nvSpPr>
                <p:spPr>
                  <a:xfrm>
                    <a:off x="8942121" y="5280308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1" name="矩形 130">
                    <a:extLst>
                      <a:ext uri="{FF2B5EF4-FFF2-40B4-BE49-F238E27FC236}">
                        <a16:creationId xmlns:a16="http://schemas.microsoft.com/office/drawing/2014/main" id="{DC418B55-6490-CE6E-5899-6CFF2521EBA9}"/>
                      </a:ext>
                    </a:extLst>
                  </p:cNvPr>
                  <p:cNvSpPr/>
                  <p:nvPr/>
                </p:nvSpPr>
                <p:spPr>
                  <a:xfrm>
                    <a:off x="8818585" y="491180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2" name="矩形 131">
                    <a:extLst>
                      <a:ext uri="{FF2B5EF4-FFF2-40B4-BE49-F238E27FC236}">
                        <a16:creationId xmlns:a16="http://schemas.microsoft.com/office/drawing/2014/main" id="{F5447080-43D9-02EC-F8C1-EF91370C5AB8}"/>
                      </a:ext>
                    </a:extLst>
                  </p:cNvPr>
                  <p:cNvSpPr/>
                  <p:nvPr/>
                </p:nvSpPr>
                <p:spPr>
                  <a:xfrm>
                    <a:off x="8942166" y="491180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3" name="矩形 132">
                    <a:extLst>
                      <a:ext uri="{FF2B5EF4-FFF2-40B4-BE49-F238E27FC236}">
                        <a16:creationId xmlns:a16="http://schemas.microsoft.com/office/drawing/2014/main" id="{C60A8788-0189-08C8-47F0-7E22E12DFE50}"/>
                      </a:ext>
                    </a:extLst>
                  </p:cNvPr>
                  <p:cNvSpPr/>
                  <p:nvPr/>
                </p:nvSpPr>
                <p:spPr>
                  <a:xfrm>
                    <a:off x="8818541" y="540388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4" name="矩形 133">
                    <a:extLst>
                      <a:ext uri="{FF2B5EF4-FFF2-40B4-BE49-F238E27FC236}">
                        <a16:creationId xmlns:a16="http://schemas.microsoft.com/office/drawing/2014/main" id="{4CCD3821-2104-DE9C-DEE8-3D3E482871E6}"/>
                      </a:ext>
                    </a:extLst>
                  </p:cNvPr>
                  <p:cNvSpPr/>
                  <p:nvPr/>
                </p:nvSpPr>
                <p:spPr>
                  <a:xfrm>
                    <a:off x="8942121" y="5403888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5" name="矩形 134">
                    <a:extLst>
                      <a:ext uri="{FF2B5EF4-FFF2-40B4-BE49-F238E27FC236}">
                        <a16:creationId xmlns:a16="http://schemas.microsoft.com/office/drawing/2014/main" id="{88EBE148-7224-FB0E-472D-862023810A6E}"/>
                      </a:ext>
                    </a:extLst>
                  </p:cNvPr>
                  <p:cNvSpPr/>
                  <p:nvPr/>
                </p:nvSpPr>
                <p:spPr>
                  <a:xfrm>
                    <a:off x="8818585" y="503538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6" name="矩形 135">
                    <a:extLst>
                      <a:ext uri="{FF2B5EF4-FFF2-40B4-BE49-F238E27FC236}">
                        <a16:creationId xmlns:a16="http://schemas.microsoft.com/office/drawing/2014/main" id="{F40DF66D-10C0-9BF9-E94A-148A18D9F1AF}"/>
                      </a:ext>
                    </a:extLst>
                  </p:cNvPr>
                  <p:cNvSpPr/>
                  <p:nvPr/>
                </p:nvSpPr>
                <p:spPr>
                  <a:xfrm>
                    <a:off x="8942166" y="503538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7" name="矩形 136">
                    <a:extLst>
                      <a:ext uri="{FF2B5EF4-FFF2-40B4-BE49-F238E27FC236}">
                        <a16:creationId xmlns:a16="http://schemas.microsoft.com/office/drawing/2014/main" id="{37BFB076-A82B-6D02-E275-832972546633}"/>
                      </a:ext>
                    </a:extLst>
                  </p:cNvPr>
                  <p:cNvSpPr/>
                  <p:nvPr/>
                </p:nvSpPr>
                <p:spPr>
                  <a:xfrm>
                    <a:off x="8818541" y="552746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8" name="矩形 137">
                    <a:extLst>
                      <a:ext uri="{FF2B5EF4-FFF2-40B4-BE49-F238E27FC236}">
                        <a16:creationId xmlns:a16="http://schemas.microsoft.com/office/drawing/2014/main" id="{6D76305C-D96F-70A5-BFD9-0A84A3D22872}"/>
                      </a:ext>
                    </a:extLst>
                  </p:cNvPr>
                  <p:cNvSpPr/>
                  <p:nvPr/>
                </p:nvSpPr>
                <p:spPr>
                  <a:xfrm>
                    <a:off x="8942121" y="5527468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9" name="组合 8">
                  <a:extLst>
                    <a:ext uri="{FF2B5EF4-FFF2-40B4-BE49-F238E27FC236}">
                      <a16:creationId xmlns:a16="http://schemas.microsoft.com/office/drawing/2014/main" id="{A317C3C9-8234-BC12-4C56-27E7C3667EB6}"/>
                    </a:ext>
                  </a:extLst>
                </p:cNvPr>
                <p:cNvGrpSpPr/>
                <p:nvPr/>
              </p:nvGrpSpPr>
              <p:grpSpPr>
                <a:xfrm>
                  <a:off x="5302842" y="12220539"/>
                  <a:ext cx="988332" cy="986407"/>
                  <a:chOff x="6539691" y="3898439"/>
                  <a:chExt cx="988332" cy="986407"/>
                </a:xfrm>
                <a:solidFill>
                  <a:srgbClr val="FBE5D6">
                    <a:alpha val="29804"/>
                  </a:srgbClr>
                </a:solidFill>
              </p:grpSpPr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1ADF94F2-3EB3-60D9-D03B-821529535DC8}"/>
                      </a:ext>
                    </a:extLst>
                  </p:cNvPr>
                  <p:cNvSpPr/>
                  <p:nvPr/>
                </p:nvSpPr>
                <p:spPr>
                  <a:xfrm>
                    <a:off x="6539735" y="3898440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041B1657-19E5-4EF5-E83C-D4678213B315}"/>
                      </a:ext>
                    </a:extLst>
                  </p:cNvPr>
                  <p:cNvSpPr/>
                  <p:nvPr/>
                </p:nvSpPr>
                <p:spPr>
                  <a:xfrm>
                    <a:off x="6663316" y="3898440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FC265295-A218-D9F1-39E5-EA27763396CF}"/>
                      </a:ext>
                    </a:extLst>
                  </p:cNvPr>
                  <p:cNvSpPr/>
                  <p:nvPr/>
                </p:nvSpPr>
                <p:spPr>
                  <a:xfrm>
                    <a:off x="6539691" y="4390524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FD270606-DF12-8624-DE35-5F7C2B89646F}"/>
                      </a:ext>
                    </a:extLst>
                  </p:cNvPr>
                  <p:cNvSpPr/>
                  <p:nvPr/>
                </p:nvSpPr>
                <p:spPr>
                  <a:xfrm>
                    <a:off x="6663271" y="4390523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FD31934F-0731-1BBD-6A3E-FFA1B95B09B7}"/>
                      </a:ext>
                    </a:extLst>
                  </p:cNvPr>
                  <p:cNvSpPr/>
                  <p:nvPr/>
                </p:nvSpPr>
                <p:spPr>
                  <a:xfrm>
                    <a:off x="6539735" y="402202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7CBCB151-E386-B006-DE6C-E8D41DC5E28C}"/>
                      </a:ext>
                    </a:extLst>
                  </p:cNvPr>
                  <p:cNvSpPr/>
                  <p:nvPr/>
                </p:nvSpPr>
                <p:spPr>
                  <a:xfrm>
                    <a:off x="6663316" y="402202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A3747B76-7920-5A42-0BB1-087D711C2FFF}"/>
                      </a:ext>
                    </a:extLst>
                  </p:cNvPr>
                  <p:cNvSpPr/>
                  <p:nvPr/>
                </p:nvSpPr>
                <p:spPr>
                  <a:xfrm>
                    <a:off x="6539691" y="4514104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27EB6F05-3F76-F8D5-256A-1D9AABE2462F}"/>
                      </a:ext>
                    </a:extLst>
                  </p:cNvPr>
                  <p:cNvSpPr/>
                  <p:nvPr/>
                </p:nvSpPr>
                <p:spPr>
                  <a:xfrm>
                    <a:off x="6663271" y="4514104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DE6E26FC-DE48-C398-2941-97DB5D8F3ADB}"/>
                      </a:ext>
                    </a:extLst>
                  </p:cNvPr>
                  <p:cNvSpPr/>
                  <p:nvPr/>
                </p:nvSpPr>
                <p:spPr>
                  <a:xfrm>
                    <a:off x="6539735" y="4145602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" name="矩形 19">
                    <a:extLst>
                      <a:ext uri="{FF2B5EF4-FFF2-40B4-BE49-F238E27FC236}">
                        <a16:creationId xmlns:a16="http://schemas.microsoft.com/office/drawing/2014/main" id="{EAE415B5-11D4-62E6-2E0E-63D5F8AE4FF5}"/>
                      </a:ext>
                    </a:extLst>
                  </p:cNvPr>
                  <p:cNvSpPr/>
                  <p:nvPr/>
                </p:nvSpPr>
                <p:spPr>
                  <a:xfrm>
                    <a:off x="6663316" y="414560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B8724B2C-941D-8ABF-B0C8-0627F5BA3202}"/>
                      </a:ext>
                    </a:extLst>
                  </p:cNvPr>
                  <p:cNvSpPr/>
                  <p:nvPr/>
                </p:nvSpPr>
                <p:spPr>
                  <a:xfrm>
                    <a:off x="6539691" y="463768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63F30B06-A66B-6FC8-0C53-87B74CFF6BC5}"/>
                      </a:ext>
                    </a:extLst>
                  </p:cNvPr>
                  <p:cNvSpPr/>
                  <p:nvPr/>
                </p:nvSpPr>
                <p:spPr>
                  <a:xfrm>
                    <a:off x="6663271" y="4637684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74D954B7-D1DC-1643-E7A1-CA293B39DA38}"/>
                      </a:ext>
                    </a:extLst>
                  </p:cNvPr>
                  <p:cNvSpPr/>
                  <p:nvPr/>
                </p:nvSpPr>
                <p:spPr>
                  <a:xfrm>
                    <a:off x="6539735" y="426918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A455AE11-3363-47EA-E46E-778F3D767169}"/>
                      </a:ext>
                    </a:extLst>
                  </p:cNvPr>
                  <p:cNvSpPr/>
                  <p:nvPr/>
                </p:nvSpPr>
                <p:spPr>
                  <a:xfrm>
                    <a:off x="6663316" y="426918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449F7697-008A-9A5A-6653-B8DAA8B5CC7F}"/>
                      </a:ext>
                    </a:extLst>
                  </p:cNvPr>
                  <p:cNvSpPr/>
                  <p:nvPr/>
                </p:nvSpPr>
                <p:spPr>
                  <a:xfrm>
                    <a:off x="6539691" y="476126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5AF849E8-A845-AD4C-D82C-FD69AB3ECB26}"/>
                      </a:ext>
                    </a:extLst>
                  </p:cNvPr>
                  <p:cNvSpPr/>
                  <p:nvPr/>
                </p:nvSpPr>
                <p:spPr>
                  <a:xfrm>
                    <a:off x="6663271" y="4761264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F5B9BCFD-4CD4-B2E2-1B04-B04FD62C7920}"/>
                      </a:ext>
                    </a:extLst>
                  </p:cNvPr>
                  <p:cNvSpPr/>
                  <p:nvPr/>
                </p:nvSpPr>
                <p:spPr>
                  <a:xfrm>
                    <a:off x="6786807" y="3898439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4AB2F7BD-7B5B-69E0-0AE1-01362A23211A}"/>
                      </a:ext>
                    </a:extLst>
                  </p:cNvPr>
                  <p:cNvSpPr/>
                  <p:nvPr/>
                </p:nvSpPr>
                <p:spPr>
                  <a:xfrm>
                    <a:off x="6910388" y="3898439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62395FA6-6B2E-F621-492E-CABE34BBC1FB}"/>
                      </a:ext>
                    </a:extLst>
                  </p:cNvPr>
                  <p:cNvSpPr/>
                  <p:nvPr/>
                </p:nvSpPr>
                <p:spPr>
                  <a:xfrm>
                    <a:off x="6786763" y="4390523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C5AA37A6-3B3E-912E-3B85-1CCD3A4086DB}"/>
                      </a:ext>
                    </a:extLst>
                  </p:cNvPr>
                  <p:cNvSpPr/>
                  <p:nvPr/>
                </p:nvSpPr>
                <p:spPr>
                  <a:xfrm>
                    <a:off x="6910343" y="4390522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72A79F7B-2659-7D32-3779-C1727C86DA42}"/>
                      </a:ext>
                    </a:extLst>
                  </p:cNvPr>
                  <p:cNvSpPr/>
                  <p:nvPr/>
                </p:nvSpPr>
                <p:spPr>
                  <a:xfrm>
                    <a:off x="6786807" y="402202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674BBAFC-25D0-36B6-1954-3F8B2B522F5A}"/>
                      </a:ext>
                    </a:extLst>
                  </p:cNvPr>
                  <p:cNvSpPr/>
                  <p:nvPr/>
                </p:nvSpPr>
                <p:spPr>
                  <a:xfrm>
                    <a:off x="6910388" y="402201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E10A3222-A8BD-6B07-19E2-7465C74BEF68}"/>
                      </a:ext>
                    </a:extLst>
                  </p:cNvPr>
                  <p:cNvSpPr/>
                  <p:nvPr/>
                </p:nvSpPr>
                <p:spPr>
                  <a:xfrm>
                    <a:off x="6786763" y="4514103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20E2AE95-1438-D112-9725-E66FB2382453}"/>
                      </a:ext>
                    </a:extLst>
                  </p:cNvPr>
                  <p:cNvSpPr/>
                  <p:nvPr/>
                </p:nvSpPr>
                <p:spPr>
                  <a:xfrm>
                    <a:off x="6910343" y="4514103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1B361F80-0089-5DD9-539A-0088640D73D7}"/>
                      </a:ext>
                    </a:extLst>
                  </p:cNvPr>
                  <p:cNvSpPr/>
                  <p:nvPr/>
                </p:nvSpPr>
                <p:spPr>
                  <a:xfrm>
                    <a:off x="6786807" y="414560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009FB0DB-418F-30AE-85A2-3C95973BEE53}"/>
                      </a:ext>
                    </a:extLst>
                  </p:cNvPr>
                  <p:cNvSpPr/>
                  <p:nvPr/>
                </p:nvSpPr>
                <p:spPr>
                  <a:xfrm>
                    <a:off x="6910388" y="414560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7" name="矩形 36">
                    <a:extLst>
                      <a:ext uri="{FF2B5EF4-FFF2-40B4-BE49-F238E27FC236}">
                        <a16:creationId xmlns:a16="http://schemas.microsoft.com/office/drawing/2014/main" id="{75938E3C-4543-B2F3-CB73-259A47336F69}"/>
                      </a:ext>
                    </a:extLst>
                  </p:cNvPr>
                  <p:cNvSpPr/>
                  <p:nvPr/>
                </p:nvSpPr>
                <p:spPr>
                  <a:xfrm>
                    <a:off x="6786763" y="4637684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3DC0DE28-BD40-A2AF-14EC-7F08920181FD}"/>
                      </a:ext>
                    </a:extLst>
                  </p:cNvPr>
                  <p:cNvSpPr/>
                  <p:nvPr/>
                </p:nvSpPr>
                <p:spPr>
                  <a:xfrm>
                    <a:off x="6910343" y="4637683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9" name="矩形 38">
                    <a:extLst>
                      <a:ext uri="{FF2B5EF4-FFF2-40B4-BE49-F238E27FC236}">
                        <a16:creationId xmlns:a16="http://schemas.microsoft.com/office/drawing/2014/main" id="{2979FF72-0FF1-0F5F-94F2-FAA44D4E250A}"/>
                      </a:ext>
                    </a:extLst>
                  </p:cNvPr>
                  <p:cNvSpPr/>
                  <p:nvPr/>
                </p:nvSpPr>
                <p:spPr>
                  <a:xfrm>
                    <a:off x="6786807" y="426918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0" name="矩形 39">
                    <a:extLst>
                      <a:ext uri="{FF2B5EF4-FFF2-40B4-BE49-F238E27FC236}">
                        <a16:creationId xmlns:a16="http://schemas.microsoft.com/office/drawing/2014/main" id="{9507E215-888E-DC00-8768-346B6671547D}"/>
                      </a:ext>
                    </a:extLst>
                  </p:cNvPr>
                  <p:cNvSpPr/>
                  <p:nvPr/>
                </p:nvSpPr>
                <p:spPr>
                  <a:xfrm>
                    <a:off x="6910388" y="426918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1A621185-5B0F-9A00-9BFE-072B36B35630}"/>
                      </a:ext>
                    </a:extLst>
                  </p:cNvPr>
                  <p:cNvSpPr/>
                  <p:nvPr/>
                </p:nvSpPr>
                <p:spPr>
                  <a:xfrm>
                    <a:off x="6786763" y="4761264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1D9095F3-9C37-BB9A-248C-056FF302467D}"/>
                      </a:ext>
                    </a:extLst>
                  </p:cNvPr>
                  <p:cNvSpPr/>
                  <p:nvPr/>
                </p:nvSpPr>
                <p:spPr>
                  <a:xfrm>
                    <a:off x="6910343" y="4761263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75BC357A-5C94-B5CA-0CCE-34E9A7DF6150}"/>
                      </a:ext>
                    </a:extLst>
                  </p:cNvPr>
                  <p:cNvSpPr/>
                  <p:nvPr/>
                </p:nvSpPr>
                <p:spPr>
                  <a:xfrm>
                    <a:off x="7033789" y="3898440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4" name="矩形 43">
                    <a:extLst>
                      <a:ext uri="{FF2B5EF4-FFF2-40B4-BE49-F238E27FC236}">
                        <a16:creationId xmlns:a16="http://schemas.microsoft.com/office/drawing/2014/main" id="{5D7FBE94-8DCF-BE36-46EA-1E20D2AE1C88}"/>
                      </a:ext>
                    </a:extLst>
                  </p:cNvPr>
                  <p:cNvSpPr/>
                  <p:nvPr/>
                </p:nvSpPr>
                <p:spPr>
                  <a:xfrm>
                    <a:off x="7157370" y="3898440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id="{27F60439-2B48-4A4F-16F8-6F49FBEE80B7}"/>
                      </a:ext>
                    </a:extLst>
                  </p:cNvPr>
                  <p:cNvSpPr/>
                  <p:nvPr/>
                </p:nvSpPr>
                <p:spPr>
                  <a:xfrm>
                    <a:off x="7033745" y="4390524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6" name="矩形 45">
                    <a:extLst>
                      <a:ext uri="{FF2B5EF4-FFF2-40B4-BE49-F238E27FC236}">
                        <a16:creationId xmlns:a16="http://schemas.microsoft.com/office/drawing/2014/main" id="{CAC45118-9F16-DD3B-3F5F-1D7A391780F7}"/>
                      </a:ext>
                    </a:extLst>
                  </p:cNvPr>
                  <p:cNvSpPr/>
                  <p:nvPr/>
                </p:nvSpPr>
                <p:spPr>
                  <a:xfrm>
                    <a:off x="7157325" y="4390523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16D4AB19-6531-29B1-7CC4-CF6E71FD3C58}"/>
                      </a:ext>
                    </a:extLst>
                  </p:cNvPr>
                  <p:cNvSpPr/>
                  <p:nvPr/>
                </p:nvSpPr>
                <p:spPr>
                  <a:xfrm>
                    <a:off x="7033789" y="402202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65AD123F-9589-34A6-61AA-03EF23FF0B53}"/>
                      </a:ext>
                    </a:extLst>
                  </p:cNvPr>
                  <p:cNvSpPr/>
                  <p:nvPr/>
                </p:nvSpPr>
                <p:spPr>
                  <a:xfrm>
                    <a:off x="7157370" y="402202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9" name="矩形 48">
                    <a:extLst>
                      <a:ext uri="{FF2B5EF4-FFF2-40B4-BE49-F238E27FC236}">
                        <a16:creationId xmlns:a16="http://schemas.microsoft.com/office/drawing/2014/main" id="{BF2B6B08-EB6B-AB95-5CE5-D17CF216B517}"/>
                      </a:ext>
                    </a:extLst>
                  </p:cNvPr>
                  <p:cNvSpPr/>
                  <p:nvPr/>
                </p:nvSpPr>
                <p:spPr>
                  <a:xfrm>
                    <a:off x="7033745" y="4514104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3AEFF97F-13A5-8918-C183-ADFA2AE4F4B3}"/>
                      </a:ext>
                    </a:extLst>
                  </p:cNvPr>
                  <p:cNvSpPr/>
                  <p:nvPr/>
                </p:nvSpPr>
                <p:spPr>
                  <a:xfrm>
                    <a:off x="7157325" y="4514104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DB9BE82A-44B4-0C33-C8C7-8EE7F402DF31}"/>
                      </a:ext>
                    </a:extLst>
                  </p:cNvPr>
                  <p:cNvSpPr/>
                  <p:nvPr/>
                </p:nvSpPr>
                <p:spPr>
                  <a:xfrm>
                    <a:off x="7033789" y="4145602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2" name="矩形 51">
                    <a:extLst>
                      <a:ext uri="{FF2B5EF4-FFF2-40B4-BE49-F238E27FC236}">
                        <a16:creationId xmlns:a16="http://schemas.microsoft.com/office/drawing/2014/main" id="{DDAF1918-5F8A-0E4C-2065-3D0832396798}"/>
                      </a:ext>
                    </a:extLst>
                  </p:cNvPr>
                  <p:cNvSpPr/>
                  <p:nvPr/>
                </p:nvSpPr>
                <p:spPr>
                  <a:xfrm>
                    <a:off x="7157370" y="414560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3" name="矩形 52">
                    <a:extLst>
                      <a:ext uri="{FF2B5EF4-FFF2-40B4-BE49-F238E27FC236}">
                        <a16:creationId xmlns:a16="http://schemas.microsoft.com/office/drawing/2014/main" id="{21B1F705-1C50-54F2-6490-F8260886F43F}"/>
                      </a:ext>
                    </a:extLst>
                  </p:cNvPr>
                  <p:cNvSpPr/>
                  <p:nvPr/>
                </p:nvSpPr>
                <p:spPr>
                  <a:xfrm>
                    <a:off x="7033745" y="463768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4" name="矩形 53">
                    <a:extLst>
                      <a:ext uri="{FF2B5EF4-FFF2-40B4-BE49-F238E27FC236}">
                        <a16:creationId xmlns:a16="http://schemas.microsoft.com/office/drawing/2014/main" id="{0F2E8A1F-59BB-E4B7-68FA-6DB447055522}"/>
                      </a:ext>
                    </a:extLst>
                  </p:cNvPr>
                  <p:cNvSpPr/>
                  <p:nvPr/>
                </p:nvSpPr>
                <p:spPr>
                  <a:xfrm>
                    <a:off x="7157325" y="4637684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5" name="矩形 54">
                    <a:extLst>
                      <a:ext uri="{FF2B5EF4-FFF2-40B4-BE49-F238E27FC236}">
                        <a16:creationId xmlns:a16="http://schemas.microsoft.com/office/drawing/2014/main" id="{BB216E13-58CF-8F3E-E4A2-99B7867B3DD3}"/>
                      </a:ext>
                    </a:extLst>
                  </p:cNvPr>
                  <p:cNvSpPr/>
                  <p:nvPr/>
                </p:nvSpPr>
                <p:spPr>
                  <a:xfrm>
                    <a:off x="7033789" y="426918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5A0AE22E-9E01-2F86-21CC-79C00DB5A103}"/>
                      </a:ext>
                    </a:extLst>
                  </p:cNvPr>
                  <p:cNvSpPr/>
                  <p:nvPr/>
                </p:nvSpPr>
                <p:spPr>
                  <a:xfrm>
                    <a:off x="7157370" y="426918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21A85CE9-4F9A-AF98-A260-3FA06142EECD}"/>
                      </a:ext>
                    </a:extLst>
                  </p:cNvPr>
                  <p:cNvSpPr/>
                  <p:nvPr/>
                </p:nvSpPr>
                <p:spPr>
                  <a:xfrm>
                    <a:off x="7033745" y="476126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B3FCDF71-3DAA-69EF-31AC-30B4CA0B2D41}"/>
                      </a:ext>
                    </a:extLst>
                  </p:cNvPr>
                  <p:cNvSpPr/>
                  <p:nvPr/>
                </p:nvSpPr>
                <p:spPr>
                  <a:xfrm>
                    <a:off x="7157325" y="4761264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C61F00CF-9A6F-1FD9-DFA2-A70AB5EBA9D1}"/>
                      </a:ext>
                    </a:extLst>
                  </p:cNvPr>
                  <p:cNvSpPr/>
                  <p:nvPr/>
                </p:nvSpPr>
                <p:spPr>
                  <a:xfrm>
                    <a:off x="7280861" y="3898439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1E3F0B92-6253-10A6-D8F7-97AD0EF8E36A}"/>
                      </a:ext>
                    </a:extLst>
                  </p:cNvPr>
                  <p:cNvSpPr/>
                  <p:nvPr/>
                </p:nvSpPr>
                <p:spPr>
                  <a:xfrm>
                    <a:off x="7404442" y="3898439"/>
                    <a:ext cx="123581" cy="12358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" name="矩形 60">
                    <a:extLst>
                      <a:ext uri="{FF2B5EF4-FFF2-40B4-BE49-F238E27FC236}">
                        <a16:creationId xmlns:a16="http://schemas.microsoft.com/office/drawing/2014/main" id="{06B56A0F-D371-E295-E15E-DB1F0D75680D}"/>
                      </a:ext>
                    </a:extLst>
                  </p:cNvPr>
                  <p:cNvSpPr/>
                  <p:nvPr/>
                </p:nvSpPr>
                <p:spPr>
                  <a:xfrm>
                    <a:off x="7280817" y="4390523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2" name="矩形 61">
                    <a:extLst>
                      <a:ext uri="{FF2B5EF4-FFF2-40B4-BE49-F238E27FC236}">
                        <a16:creationId xmlns:a16="http://schemas.microsoft.com/office/drawing/2014/main" id="{86C53C01-98B1-46F8-CE48-3474B14BE7B9}"/>
                      </a:ext>
                    </a:extLst>
                  </p:cNvPr>
                  <p:cNvSpPr/>
                  <p:nvPr/>
                </p:nvSpPr>
                <p:spPr>
                  <a:xfrm>
                    <a:off x="7404397" y="4390522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8FA3D20A-81B3-543F-7BC2-54EEBA61AF72}"/>
                      </a:ext>
                    </a:extLst>
                  </p:cNvPr>
                  <p:cNvSpPr/>
                  <p:nvPr/>
                </p:nvSpPr>
                <p:spPr>
                  <a:xfrm>
                    <a:off x="7280861" y="402202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4" name="矩形 63">
                    <a:extLst>
                      <a:ext uri="{FF2B5EF4-FFF2-40B4-BE49-F238E27FC236}">
                        <a16:creationId xmlns:a16="http://schemas.microsoft.com/office/drawing/2014/main" id="{0DA644A0-E014-CA4C-E584-E4EC318F2D8B}"/>
                      </a:ext>
                    </a:extLst>
                  </p:cNvPr>
                  <p:cNvSpPr/>
                  <p:nvPr/>
                </p:nvSpPr>
                <p:spPr>
                  <a:xfrm>
                    <a:off x="7404442" y="402201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5" name="矩形 64">
                    <a:extLst>
                      <a:ext uri="{FF2B5EF4-FFF2-40B4-BE49-F238E27FC236}">
                        <a16:creationId xmlns:a16="http://schemas.microsoft.com/office/drawing/2014/main" id="{CC068FBE-7011-4FD3-6FCE-ACA8423996AA}"/>
                      </a:ext>
                    </a:extLst>
                  </p:cNvPr>
                  <p:cNvSpPr/>
                  <p:nvPr/>
                </p:nvSpPr>
                <p:spPr>
                  <a:xfrm>
                    <a:off x="7280817" y="4514103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6" name="矩形 65">
                    <a:extLst>
                      <a:ext uri="{FF2B5EF4-FFF2-40B4-BE49-F238E27FC236}">
                        <a16:creationId xmlns:a16="http://schemas.microsoft.com/office/drawing/2014/main" id="{EE4F502C-C314-70EC-B0A7-780F43129E27}"/>
                      </a:ext>
                    </a:extLst>
                  </p:cNvPr>
                  <p:cNvSpPr/>
                  <p:nvPr/>
                </p:nvSpPr>
                <p:spPr>
                  <a:xfrm>
                    <a:off x="7404397" y="4514103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7" name="矩形 66">
                    <a:extLst>
                      <a:ext uri="{FF2B5EF4-FFF2-40B4-BE49-F238E27FC236}">
                        <a16:creationId xmlns:a16="http://schemas.microsoft.com/office/drawing/2014/main" id="{1B6A72D3-9947-B01C-8314-96AD509A16B3}"/>
                      </a:ext>
                    </a:extLst>
                  </p:cNvPr>
                  <p:cNvSpPr/>
                  <p:nvPr/>
                </p:nvSpPr>
                <p:spPr>
                  <a:xfrm>
                    <a:off x="7280861" y="414560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8" name="矩形 67">
                    <a:extLst>
                      <a:ext uri="{FF2B5EF4-FFF2-40B4-BE49-F238E27FC236}">
                        <a16:creationId xmlns:a16="http://schemas.microsoft.com/office/drawing/2014/main" id="{BCFCD135-433F-8ACC-94DF-3A4A1FC0E24D}"/>
                      </a:ext>
                    </a:extLst>
                  </p:cNvPr>
                  <p:cNvSpPr/>
                  <p:nvPr/>
                </p:nvSpPr>
                <p:spPr>
                  <a:xfrm>
                    <a:off x="7404442" y="414560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9" name="矩形 68">
                    <a:extLst>
                      <a:ext uri="{FF2B5EF4-FFF2-40B4-BE49-F238E27FC236}">
                        <a16:creationId xmlns:a16="http://schemas.microsoft.com/office/drawing/2014/main" id="{D2566817-EDE9-B741-6FF5-10D922354332}"/>
                      </a:ext>
                    </a:extLst>
                  </p:cNvPr>
                  <p:cNvSpPr/>
                  <p:nvPr/>
                </p:nvSpPr>
                <p:spPr>
                  <a:xfrm>
                    <a:off x="7280817" y="4637684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" name="矩形 69">
                    <a:extLst>
                      <a:ext uri="{FF2B5EF4-FFF2-40B4-BE49-F238E27FC236}">
                        <a16:creationId xmlns:a16="http://schemas.microsoft.com/office/drawing/2014/main" id="{98526173-027C-0552-8695-89D869C7C132}"/>
                      </a:ext>
                    </a:extLst>
                  </p:cNvPr>
                  <p:cNvSpPr/>
                  <p:nvPr/>
                </p:nvSpPr>
                <p:spPr>
                  <a:xfrm>
                    <a:off x="7404397" y="4637683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" name="矩形 70">
                    <a:extLst>
                      <a:ext uri="{FF2B5EF4-FFF2-40B4-BE49-F238E27FC236}">
                        <a16:creationId xmlns:a16="http://schemas.microsoft.com/office/drawing/2014/main" id="{CE966BA7-C930-74A0-A3C2-88CA9395F59E}"/>
                      </a:ext>
                    </a:extLst>
                  </p:cNvPr>
                  <p:cNvSpPr/>
                  <p:nvPr/>
                </p:nvSpPr>
                <p:spPr>
                  <a:xfrm>
                    <a:off x="7280861" y="426918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" name="矩形 71">
                    <a:extLst>
                      <a:ext uri="{FF2B5EF4-FFF2-40B4-BE49-F238E27FC236}">
                        <a16:creationId xmlns:a16="http://schemas.microsoft.com/office/drawing/2014/main" id="{ED4EAF18-3BA7-7CD7-F647-B9A694AA77EE}"/>
                      </a:ext>
                    </a:extLst>
                  </p:cNvPr>
                  <p:cNvSpPr/>
                  <p:nvPr/>
                </p:nvSpPr>
                <p:spPr>
                  <a:xfrm>
                    <a:off x="7404442" y="426918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65C94A53-489E-4CAA-5570-AC097C104F83}"/>
                      </a:ext>
                    </a:extLst>
                  </p:cNvPr>
                  <p:cNvSpPr/>
                  <p:nvPr/>
                </p:nvSpPr>
                <p:spPr>
                  <a:xfrm>
                    <a:off x="7280817" y="4761264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4" name="矩形 73">
                    <a:extLst>
                      <a:ext uri="{FF2B5EF4-FFF2-40B4-BE49-F238E27FC236}">
                        <a16:creationId xmlns:a16="http://schemas.microsoft.com/office/drawing/2014/main" id="{4D2D0F94-7484-0238-86F4-B707338C6329}"/>
                      </a:ext>
                    </a:extLst>
                  </p:cNvPr>
                  <p:cNvSpPr/>
                  <p:nvPr/>
                </p:nvSpPr>
                <p:spPr>
                  <a:xfrm>
                    <a:off x="7404397" y="4761263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0" name="直接连接符 132">
                  <a:extLst>
                    <a:ext uri="{FF2B5EF4-FFF2-40B4-BE49-F238E27FC236}">
                      <a16:creationId xmlns:a16="http://schemas.microsoft.com/office/drawing/2014/main" id="{27B32AAB-CB4A-EE44-A29A-7EA88D18FE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98980" y="12082683"/>
                  <a:ext cx="180226" cy="161511"/>
                </a:xfrm>
                <a:prstGeom prst="line">
                  <a:avLst/>
                </a:prstGeom>
                <a:ln w="12700"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48200A4-C291-D0FD-B30C-222C079D28DA}"/>
                  </a:ext>
                </a:extLst>
              </p:cNvPr>
              <p:cNvSpPr txBox="1"/>
              <p:nvPr/>
            </p:nvSpPr>
            <p:spPr>
              <a:xfrm>
                <a:off x="4959887" y="12113301"/>
                <a:ext cx="333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0806963-C466-D8CF-2BCD-D25FBEC8BE49}"/>
                </a:ext>
              </a:extLst>
            </p:cNvPr>
            <p:cNvSpPr txBox="1"/>
            <p:nvPr/>
          </p:nvSpPr>
          <p:spPr>
            <a:xfrm rot="18982472">
              <a:off x="5040244" y="11868295"/>
              <a:ext cx="298535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D5C0B7F-099E-0000-6E5C-0C6B08BFF3CB}"/>
                </a:ext>
              </a:extLst>
            </p:cNvPr>
            <p:cNvSpPr txBox="1"/>
            <p:nvPr/>
          </p:nvSpPr>
          <p:spPr>
            <a:xfrm>
              <a:off x="5403654" y="11830106"/>
              <a:ext cx="718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9" name="直接箭头连接符 19">
            <a:extLst>
              <a:ext uri="{FF2B5EF4-FFF2-40B4-BE49-F238E27FC236}">
                <a16:creationId xmlns:a16="http://schemas.microsoft.com/office/drawing/2014/main" id="{77EC7C8A-948F-B479-B761-B78F1FBA1890}"/>
              </a:ext>
            </a:extLst>
          </p:cNvPr>
          <p:cNvCxnSpPr>
            <a:cxnSpLocks/>
            <a:stCxn id="278" idx="3"/>
          </p:cNvCxnSpPr>
          <p:nvPr/>
        </p:nvCxnSpPr>
        <p:spPr>
          <a:xfrm>
            <a:off x="9599955" y="6357600"/>
            <a:ext cx="1889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: 圆角 20">
            <a:extLst>
              <a:ext uri="{FF2B5EF4-FFF2-40B4-BE49-F238E27FC236}">
                <a16:creationId xmlns:a16="http://schemas.microsoft.com/office/drawing/2014/main" id="{FDBDEAEA-9C6E-BAEB-DFB9-19ED65693338}"/>
              </a:ext>
            </a:extLst>
          </p:cNvPr>
          <p:cNvSpPr/>
          <p:nvPr/>
        </p:nvSpPr>
        <p:spPr>
          <a:xfrm>
            <a:off x="7414005" y="6215928"/>
            <a:ext cx="648682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0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1" name="直接箭头连接符 19">
            <a:extLst>
              <a:ext uri="{FF2B5EF4-FFF2-40B4-BE49-F238E27FC236}">
                <a16:creationId xmlns:a16="http://schemas.microsoft.com/office/drawing/2014/main" id="{D68F5B39-A0E8-8895-7D8C-38D64EFF428D}"/>
              </a:ext>
            </a:extLst>
          </p:cNvPr>
          <p:cNvCxnSpPr>
            <a:cxnSpLocks/>
            <a:stCxn id="637" idx="2"/>
            <a:endCxn id="140" idx="0"/>
          </p:cNvCxnSpPr>
          <p:nvPr/>
        </p:nvCxnSpPr>
        <p:spPr>
          <a:xfrm>
            <a:off x="7171393" y="6075250"/>
            <a:ext cx="566953" cy="1406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9">
            <a:extLst>
              <a:ext uri="{FF2B5EF4-FFF2-40B4-BE49-F238E27FC236}">
                <a16:creationId xmlns:a16="http://schemas.microsoft.com/office/drawing/2014/main" id="{421DB9D3-7879-F3B1-8E26-CD4AB0DDDDB0}"/>
              </a:ext>
            </a:extLst>
          </p:cNvPr>
          <p:cNvCxnSpPr>
            <a:cxnSpLocks/>
            <a:stCxn id="140" idx="3"/>
            <a:endCxn id="278" idx="1"/>
          </p:cNvCxnSpPr>
          <p:nvPr/>
        </p:nvCxnSpPr>
        <p:spPr>
          <a:xfrm flipV="1">
            <a:off x="8062687" y="6357600"/>
            <a:ext cx="888586" cy="23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9">
            <a:extLst>
              <a:ext uri="{FF2B5EF4-FFF2-40B4-BE49-F238E27FC236}">
                <a16:creationId xmlns:a16="http://schemas.microsoft.com/office/drawing/2014/main" id="{F5E59C3C-4670-CE51-ABF6-429FA607C5E6}"/>
              </a:ext>
            </a:extLst>
          </p:cNvPr>
          <p:cNvCxnSpPr>
            <a:cxnSpLocks/>
            <a:stCxn id="462" idx="1"/>
            <a:endCxn id="140" idx="2"/>
          </p:cNvCxnSpPr>
          <p:nvPr/>
        </p:nvCxnSpPr>
        <p:spPr>
          <a:xfrm flipV="1">
            <a:off x="7643227" y="6503928"/>
            <a:ext cx="95119" cy="1623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A2FCDE3D-8FB1-A7DF-4597-15CF8C5EE509}"/>
              </a:ext>
            </a:extLst>
          </p:cNvPr>
          <p:cNvGrpSpPr/>
          <p:nvPr/>
        </p:nvGrpSpPr>
        <p:grpSpPr>
          <a:xfrm>
            <a:off x="8206628" y="4708688"/>
            <a:ext cx="1391960" cy="1359273"/>
            <a:chOff x="8627640" y="6778848"/>
            <a:chExt cx="1391960" cy="1359273"/>
          </a:xfrm>
        </p:grpSpPr>
        <p:grpSp>
          <p:nvGrpSpPr>
            <p:cNvPr id="145" name="组合 144">
              <a:extLst>
                <a:ext uri="{FF2B5EF4-FFF2-40B4-BE49-F238E27FC236}">
                  <a16:creationId xmlns:a16="http://schemas.microsoft.com/office/drawing/2014/main" id="{23BAB437-6758-3B23-2003-1971FCAF5D6B}"/>
                </a:ext>
              </a:extLst>
            </p:cNvPr>
            <p:cNvGrpSpPr/>
            <p:nvPr/>
          </p:nvGrpSpPr>
          <p:grpSpPr>
            <a:xfrm>
              <a:off x="9031268" y="7092283"/>
              <a:ext cx="988332" cy="986407"/>
              <a:chOff x="9031268" y="7092283"/>
              <a:chExt cx="988332" cy="986407"/>
            </a:xfrm>
          </p:grpSpPr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6B33021F-7DB7-3FC0-750D-EA476D990398}"/>
                  </a:ext>
                </a:extLst>
              </p:cNvPr>
              <p:cNvSpPr/>
              <p:nvPr/>
            </p:nvSpPr>
            <p:spPr>
              <a:xfrm>
                <a:off x="9031312" y="7092284"/>
                <a:ext cx="123581" cy="123581"/>
              </a:xfrm>
              <a:prstGeom prst="rect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5" name="矩形 214">
                <a:extLst>
                  <a:ext uri="{FF2B5EF4-FFF2-40B4-BE49-F238E27FC236}">
                    <a16:creationId xmlns:a16="http://schemas.microsoft.com/office/drawing/2014/main" id="{366BC915-DC0B-FA60-03A7-CC9B5E54DE1A}"/>
                  </a:ext>
                </a:extLst>
              </p:cNvPr>
              <p:cNvSpPr/>
              <p:nvPr/>
            </p:nvSpPr>
            <p:spPr>
              <a:xfrm>
                <a:off x="9154893" y="7092284"/>
                <a:ext cx="123581" cy="123581"/>
              </a:xfrm>
              <a:prstGeom prst="rect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矩形 215">
                <a:extLst>
                  <a:ext uri="{FF2B5EF4-FFF2-40B4-BE49-F238E27FC236}">
                    <a16:creationId xmlns:a16="http://schemas.microsoft.com/office/drawing/2014/main" id="{E099FD9C-A889-0277-1F41-94CB413B35C9}"/>
                  </a:ext>
                </a:extLst>
              </p:cNvPr>
              <p:cNvSpPr/>
              <p:nvPr/>
            </p:nvSpPr>
            <p:spPr>
              <a:xfrm>
                <a:off x="9031268" y="7584368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7" name="矩形 216">
                <a:extLst>
                  <a:ext uri="{FF2B5EF4-FFF2-40B4-BE49-F238E27FC236}">
                    <a16:creationId xmlns:a16="http://schemas.microsoft.com/office/drawing/2014/main" id="{95B86F1A-DEAD-1EFA-01F0-0E1566194068}"/>
                  </a:ext>
                </a:extLst>
              </p:cNvPr>
              <p:cNvSpPr/>
              <p:nvPr/>
            </p:nvSpPr>
            <p:spPr>
              <a:xfrm>
                <a:off x="9154848" y="7584367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426A1272-BEB8-72DE-8F84-F254924ED6DB}"/>
                  </a:ext>
                </a:extLst>
              </p:cNvPr>
              <p:cNvSpPr/>
              <p:nvPr/>
            </p:nvSpPr>
            <p:spPr>
              <a:xfrm>
                <a:off x="9031312" y="7215865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D8755763-1537-6179-79D2-5F57AB6E489B}"/>
                  </a:ext>
                </a:extLst>
              </p:cNvPr>
              <p:cNvSpPr/>
              <p:nvPr/>
            </p:nvSpPr>
            <p:spPr>
              <a:xfrm>
                <a:off x="9154893" y="7215864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2C98D802-EFBD-CCE6-D885-1CC7D5D3661A}"/>
                  </a:ext>
                </a:extLst>
              </p:cNvPr>
              <p:cNvSpPr/>
              <p:nvPr/>
            </p:nvSpPr>
            <p:spPr>
              <a:xfrm>
                <a:off x="9031268" y="7707948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9624C2C4-E3C9-02CF-41B6-F917F76A11E4}"/>
                  </a:ext>
                </a:extLst>
              </p:cNvPr>
              <p:cNvSpPr/>
              <p:nvPr/>
            </p:nvSpPr>
            <p:spPr>
              <a:xfrm>
                <a:off x="9154848" y="7707948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矩形 221">
                <a:extLst>
                  <a:ext uri="{FF2B5EF4-FFF2-40B4-BE49-F238E27FC236}">
                    <a16:creationId xmlns:a16="http://schemas.microsoft.com/office/drawing/2014/main" id="{52496E88-E71B-EC2C-0C10-B2A046974DA4}"/>
                  </a:ext>
                </a:extLst>
              </p:cNvPr>
              <p:cNvSpPr/>
              <p:nvPr/>
            </p:nvSpPr>
            <p:spPr>
              <a:xfrm>
                <a:off x="9031312" y="7339446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5BE36E90-E522-C09A-675C-A7ED52A14EBE}"/>
                  </a:ext>
                </a:extLst>
              </p:cNvPr>
              <p:cNvSpPr/>
              <p:nvPr/>
            </p:nvSpPr>
            <p:spPr>
              <a:xfrm>
                <a:off x="9154893" y="7339445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6AE8ADCA-35D0-4F07-42B6-72C6EB8E10FA}"/>
                  </a:ext>
                </a:extLst>
              </p:cNvPr>
              <p:cNvSpPr/>
              <p:nvPr/>
            </p:nvSpPr>
            <p:spPr>
              <a:xfrm>
                <a:off x="9031268" y="7831529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18528A2F-5034-CC70-D176-B07BDFAAAD2C}"/>
                  </a:ext>
                </a:extLst>
              </p:cNvPr>
              <p:cNvSpPr/>
              <p:nvPr/>
            </p:nvSpPr>
            <p:spPr>
              <a:xfrm>
                <a:off x="9154848" y="7831528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199D2FBF-F391-220D-9A96-5CD4AFC45872}"/>
                  </a:ext>
                </a:extLst>
              </p:cNvPr>
              <p:cNvSpPr/>
              <p:nvPr/>
            </p:nvSpPr>
            <p:spPr>
              <a:xfrm>
                <a:off x="9031312" y="7463025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2A5AEE31-50CD-BCC8-DCC4-C025B8AA1B0C}"/>
                  </a:ext>
                </a:extLst>
              </p:cNvPr>
              <p:cNvSpPr/>
              <p:nvPr/>
            </p:nvSpPr>
            <p:spPr>
              <a:xfrm>
                <a:off x="9154893" y="7463025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B2442337-C166-8A40-F184-A42FA78A99B7}"/>
                  </a:ext>
                </a:extLst>
              </p:cNvPr>
              <p:cNvSpPr/>
              <p:nvPr/>
            </p:nvSpPr>
            <p:spPr>
              <a:xfrm>
                <a:off x="9031268" y="7955109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819A852F-DE8A-21A2-4A6F-F850C6764FC4}"/>
                  </a:ext>
                </a:extLst>
              </p:cNvPr>
              <p:cNvSpPr/>
              <p:nvPr/>
            </p:nvSpPr>
            <p:spPr>
              <a:xfrm>
                <a:off x="9154848" y="7955108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86D55C25-DD57-5254-1672-BA0652BB0EEC}"/>
                  </a:ext>
                </a:extLst>
              </p:cNvPr>
              <p:cNvSpPr/>
              <p:nvPr/>
            </p:nvSpPr>
            <p:spPr>
              <a:xfrm>
                <a:off x="9278384" y="7092283"/>
                <a:ext cx="123581" cy="123581"/>
              </a:xfrm>
              <a:prstGeom prst="rect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ECC0C323-78C6-BEA0-F057-0461263C5FB9}"/>
                  </a:ext>
                </a:extLst>
              </p:cNvPr>
              <p:cNvSpPr/>
              <p:nvPr/>
            </p:nvSpPr>
            <p:spPr>
              <a:xfrm>
                <a:off x="9401965" y="7092283"/>
                <a:ext cx="123581" cy="123581"/>
              </a:xfrm>
              <a:prstGeom prst="rect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E048C36E-6AE1-E0C0-66BB-966E2248A3A2}"/>
                  </a:ext>
                </a:extLst>
              </p:cNvPr>
              <p:cNvSpPr/>
              <p:nvPr/>
            </p:nvSpPr>
            <p:spPr>
              <a:xfrm>
                <a:off x="9278340" y="7584367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FDBABABD-34E4-6CF5-5D7E-7EA3AED94B6E}"/>
                  </a:ext>
                </a:extLst>
              </p:cNvPr>
              <p:cNvSpPr/>
              <p:nvPr/>
            </p:nvSpPr>
            <p:spPr>
              <a:xfrm>
                <a:off x="9401920" y="7584366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907C28EC-CC2D-BC1C-73D4-C4742A2AC7E7}"/>
                  </a:ext>
                </a:extLst>
              </p:cNvPr>
              <p:cNvSpPr/>
              <p:nvPr/>
            </p:nvSpPr>
            <p:spPr>
              <a:xfrm>
                <a:off x="9278384" y="7215864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EAEA8A3B-F107-50D4-7010-1F1F6AE8AC74}"/>
                  </a:ext>
                </a:extLst>
              </p:cNvPr>
              <p:cNvSpPr/>
              <p:nvPr/>
            </p:nvSpPr>
            <p:spPr>
              <a:xfrm>
                <a:off x="9401965" y="7215863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8181A4A2-25F3-3820-FC87-6156EA2E599E}"/>
                  </a:ext>
                </a:extLst>
              </p:cNvPr>
              <p:cNvSpPr/>
              <p:nvPr/>
            </p:nvSpPr>
            <p:spPr>
              <a:xfrm>
                <a:off x="9278340" y="7707947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88F23AAB-0A11-9048-BAF7-89595F61A566}"/>
                  </a:ext>
                </a:extLst>
              </p:cNvPr>
              <p:cNvSpPr/>
              <p:nvPr/>
            </p:nvSpPr>
            <p:spPr>
              <a:xfrm>
                <a:off x="9401920" y="7707947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1E59A43C-F244-5297-C6AF-941BC0AAB5DC}"/>
                  </a:ext>
                </a:extLst>
              </p:cNvPr>
              <p:cNvSpPr/>
              <p:nvPr/>
            </p:nvSpPr>
            <p:spPr>
              <a:xfrm>
                <a:off x="9278384" y="7339445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B99413A0-921A-054F-C8D5-F1D4A3B060F1}"/>
                  </a:ext>
                </a:extLst>
              </p:cNvPr>
              <p:cNvSpPr/>
              <p:nvPr/>
            </p:nvSpPr>
            <p:spPr>
              <a:xfrm>
                <a:off x="9401965" y="7339444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0F39335D-76A2-C3DC-B54D-DA55FADB31BD}"/>
                  </a:ext>
                </a:extLst>
              </p:cNvPr>
              <p:cNvSpPr/>
              <p:nvPr/>
            </p:nvSpPr>
            <p:spPr>
              <a:xfrm>
                <a:off x="9278340" y="7831528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B1EF1313-07EC-A459-2020-5D2ADD5F9099}"/>
                  </a:ext>
                </a:extLst>
              </p:cNvPr>
              <p:cNvSpPr/>
              <p:nvPr/>
            </p:nvSpPr>
            <p:spPr>
              <a:xfrm>
                <a:off x="9401920" y="7831527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F28C6DD-D31D-AD13-8B05-14D9B8AD4C8D}"/>
                  </a:ext>
                </a:extLst>
              </p:cNvPr>
              <p:cNvSpPr/>
              <p:nvPr/>
            </p:nvSpPr>
            <p:spPr>
              <a:xfrm>
                <a:off x="9278384" y="7463024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633EE5F6-337A-6F68-7EE8-533EB879E18C}"/>
                  </a:ext>
                </a:extLst>
              </p:cNvPr>
              <p:cNvSpPr/>
              <p:nvPr/>
            </p:nvSpPr>
            <p:spPr>
              <a:xfrm>
                <a:off x="9401965" y="7463024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55FFCF39-3337-BCB4-F49E-D6F93A88125C}"/>
                  </a:ext>
                </a:extLst>
              </p:cNvPr>
              <p:cNvSpPr/>
              <p:nvPr/>
            </p:nvSpPr>
            <p:spPr>
              <a:xfrm>
                <a:off x="9278340" y="7955108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1107B39D-6D4A-FC6A-11AE-7329EA02CC22}"/>
                  </a:ext>
                </a:extLst>
              </p:cNvPr>
              <p:cNvSpPr/>
              <p:nvPr/>
            </p:nvSpPr>
            <p:spPr>
              <a:xfrm>
                <a:off x="9401920" y="7955107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F73D0D00-0A46-8DE3-B2BF-1DF5BF1A356B}"/>
                  </a:ext>
                </a:extLst>
              </p:cNvPr>
              <p:cNvSpPr/>
              <p:nvPr/>
            </p:nvSpPr>
            <p:spPr>
              <a:xfrm>
                <a:off x="9525366" y="7092284"/>
                <a:ext cx="123581" cy="123581"/>
              </a:xfrm>
              <a:prstGeom prst="rect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F38321D8-0A4A-BE8C-89BD-B61050C097EF}"/>
                  </a:ext>
                </a:extLst>
              </p:cNvPr>
              <p:cNvSpPr/>
              <p:nvPr/>
            </p:nvSpPr>
            <p:spPr>
              <a:xfrm>
                <a:off x="9648947" y="7092284"/>
                <a:ext cx="123581" cy="123581"/>
              </a:xfrm>
              <a:prstGeom prst="rect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21650E93-EB30-B61E-1E24-86CABABB11D2}"/>
                  </a:ext>
                </a:extLst>
              </p:cNvPr>
              <p:cNvSpPr/>
              <p:nvPr/>
            </p:nvSpPr>
            <p:spPr>
              <a:xfrm>
                <a:off x="9525322" y="7584368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DCD8479D-7B34-B306-6EE0-389F26A854B6}"/>
                  </a:ext>
                </a:extLst>
              </p:cNvPr>
              <p:cNvSpPr/>
              <p:nvPr/>
            </p:nvSpPr>
            <p:spPr>
              <a:xfrm>
                <a:off x="9648902" y="7584367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6E70344F-6C49-D7C0-75E7-DC1FB8CA8442}"/>
                  </a:ext>
                </a:extLst>
              </p:cNvPr>
              <p:cNvSpPr/>
              <p:nvPr/>
            </p:nvSpPr>
            <p:spPr>
              <a:xfrm>
                <a:off x="9525366" y="7215865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1" name="矩形 250">
                <a:extLst>
                  <a:ext uri="{FF2B5EF4-FFF2-40B4-BE49-F238E27FC236}">
                    <a16:creationId xmlns:a16="http://schemas.microsoft.com/office/drawing/2014/main" id="{2E770EAA-8D6E-5A10-84B8-3F5C696784D7}"/>
                  </a:ext>
                </a:extLst>
              </p:cNvPr>
              <p:cNvSpPr/>
              <p:nvPr/>
            </p:nvSpPr>
            <p:spPr>
              <a:xfrm>
                <a:off x="9648947" y="7215864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90D000D5-6482-5DCB-CF87-194A92067188}"/>
                  </a:ext>
                </a:extLst>
              </p:cNvPr>
              <p:cNvSpPr/>
              <p:nvPr/>
            </p:nvSpPr>
            <p:spPr>
              <a:xfrm>
                <a:off x="9525322" y="7707948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F2E932FF-F7D7-88C5-0CC0-C67ABCEDE734}"/>
                  </a:ext>
                </a:extLst>
              </p:cNvPr>
              <p:cNvSpPr/>
              <p:nvPr/>
            </p:nvSpPr>
            <p:spPr>
              <a:xfrm>
                <a:off x="9648902" y="7707948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1D7484FA-8135-0585-B25E-3DEA9996F3DB}"/>
                  </a:ext>
                </a:extLst>
              </p:cNvPr>
              <p:cNvSpPr/>
              <p:nvPr/>
            </p:nvSpPr>
            <p:spPr>
              <a:xfrm>
                <a:off x="9525366" y="7339446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381F4C28-093D-12F7-DC43-2B6D8576CACE}"/>
                  </a:ext>
                </a:extLst>
              </p:cNvPr>
              <p:cNvSpPr/>
              <p:nvPr/>
            </p:nvSpPr>
            <p:spPr>
              <a:xfrm>
                <a:off x="9648947" y="7339445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D6935DF5-620F-C110-1E6F-698B904B58A0}"/>
                  </a:ext>
                </a:extLst>
              </p:cNvPr>
              <p:cNvSpPr/>
              <p:nvPr/>
            </p:nvSpPr>
            <p:spPr>
              <a:xfrm>
                <a:off x="9525322" y="7831529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C982E275-A13D-5858-2445-D3C9E80D9821}"/>
                  </a:ext>
                </a:extLst>
              </p:cNvPr>
              <p:cNvSpPr/>
              <p:nvPr/>
            </p:nvSpPr>
            <p:spPr>
              <a:xfrm>
                <a:off x="9648902" y="7831528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B5DBF567-248A-5D4D-C93B-0A5A2C647A99}"/>
                  </a:ext>
                </a:extLst>
              </p:cNvPr>
              <p:cNvSpPr/>
              <p:nvPr/>
            </p:nvSpPr>
            <p:spPr>
              <a:xfrm>
                <a:off x="9525366" y="7463025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AD20E261-4A27-FD36-2965-330707525D7A}"/>
                  </a:ext>
                </a:extLst>
              </p:cNvPr>
              <p:cNvSpPr/>
              <p:nvPr/>
            </p:nvSpPr>
            <p:spPr>
              <a:xfrm>
                <a:off x="9648947" y="7463025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69309E56-B857-4A4B-34B5-B74AF2C14E95}"/>
                  </a:ext>
                </a:extLst>
              </p:cNvPr>
              <p:cNvSpPr/>
              <p:nvPr/>
            </p:nvSpPr>
            <p:spPr>
              <a:xfrm>
                <a:off x="9525322" y="7955109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A4BE7935-6F95-0ECF-1E05-074DD6EDA825}"/>
                  </a:ext>
                </a:extLst>
              </p:cNvPr>
              <p:cNvSpPr/>
              <p:nvPr/>
            </p:nvSpPr>
            <p:spPr>
              <a:xfrm>
                <a:off x="9648902" y="7955108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2" name="矩形 261">
                <a:extLst>
                  <a:ext uri="{FF2B5EF4-FFF2-40B4-BE49-F238E27FC236}">
                    <a16:creationId xmlns:a16="http://schemas.microsoft.com/office/drawing/2014/main" id="{5D63EA62-3660-B44F-A0A8-CD42EC87DA86}"/>
                  </a:ext>
                </a:extLst>
              </p:cNvPr>
              <p:cNvSpPr/>
              <p:nvPr/>
            </p:nvSpPr>
            <p:spPr>
              <a:xfrm>
                <a:off x="9772438" y="7092283"/>
                <a:ext cx="123581" cy="123581"/>
              </a:xfrm>
              <a:prstGeom prst="rect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3" name="矩形 262">
                <a:extLst>
                  <a:ext uri="{FF2B5EF4-FFF2-40B4-BE49-F238E27FC236}">
                    <a16:creationId xmlns:a16="http://schemas.microsoft.com/office/drawing/2014/main" id="{6FE39160-C0DC-ECC2-E4A6-F527E3B4A6BD}"/>
                  </a:ext>
                </a:extLst>
              </p:cNvPr>
              <p:cNvSpPr/>
              <p:nvPr/>
            </p:nvSpPr>
            <p:spPr>
              <a:xfrm>
                <a:off x="9896019" y="7092283"/>
                <a:ext cx="123581" cy="123581"/>
              </a:xfrm>
              <a:prstGeom prst="rect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E4AAF961-FB78-A17A-7FFB-29F9B3AA0B89}"/>
                  </a:ext>
                </a:extLst>
              </p:cNvPr>
              <p:cNvSpPr/>
              <p:nvPr/>
            </p:nvSpPr>
            <p:spPr>
              <a:xfrm>
                <a:off x="9772394" y="7584367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923C875B-AFAF-3CD3-0B94-2814AC99883C}"/>
                  </a:ext>
                </a:extLst>
              </p:cNvPr>
              <p:cNvSpPr/>
              <p:nvPr/>
            </p:nvSpPr>
            <p:spPr>
              <a:xfrm>
                <a:off x="9895974" y="7584366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4D5E2D7A-A728-D085-F0BF-935E7376C810}"/>
                  </a:ext>
                </a:extLst>
              </p:cNvPr>
              <p:cNvSpPr/>
              <p:nvPr/>
            </p:nvSpPr>
            <p:spPr>
              <a:xfrm>
                <a:off x="9772438" y="7215864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9625ACBA-E141-C2C2-AEEB-41500CC5E546}"/>
                  </a:ext>
                </a:extLst>
              </p:cNvPr>
              <p:cNvSpPr/>
              <p:nvPr/>
            </p:nvSpPr>
            <p:spPr>
              <a:xfrm>
                <a:off x="9896019" y="7215863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1C63D365-C766-A48B-69B4-526E275A2D0E}"/>
                  </a:ext>
                </a:extLst>
              </p:cNvPr>
              <p:cNvSpPr/>
              <p:nvPr/>
            </p:nvSpPr>
            <p:spPr>
              <a:xfrm>
                <a:off x="9772394" y="7707947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9" name="矩形 268">
                <a:extLst>
                  <a:ext uri="{FF2B5EF4-FFF2-40B4-BE49-F238E27FC236}">
                    <a16:creationId xmlns:a16="http://schemas.microsoft.com/office/drawing/2014/main" id="{B05466E6-9BB0-7115-A3C8-16B0055C9607}"/>
                  </a:ext>
                </a:extLst>
              </p:cNvPr>
              <p:cNvSpPr/>
              <p:nvPr/>
            </p:nvSpPr>
            <p:spPr>
              <a:xfrm>
                <a:off x="9895974" y="7707947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56E53FEC-41C4-93FE-B914-0AFD56B2DD5B}"/>
                  </a:ext>
                </a:extLst>
              </p:cNvPr>
              <p:cNvSpPr/>
              <p:nvPr/>
            </p:nvSpPr>
            <p:spPr>
              <a:xfrm>
                <a:off x="9772438" y="7339445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矩形 270">
                <a:extLst>
                  <a:ext uri="{FF2B5EF4-FFF2-40B4-BE49-F238E27FC236}">
                    <a16:creationId xmlns:a16="http://schemas.microsoft.com/office/drawing/2014/main" id="{6FE80E82-C360-28F0-9CFC-D851B0C21A49}"/>
                  </a:ext>
                </a:extLst>
              </p:cNvPr>
              <p:cNvSpPr/>
              <p:nvPr/>
            </p:nvSpPr>
            <p:spPr>
              <a:xfrm>
                <a:off x="9896019" y="7339444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2" name="矩形 271">
                <a:extLst>
                  <a:ext uri="{FF2B5EF4-FFF2-40B4-BE49-F238E27FC236}">
                    <a16:creationId xmlns:a16="http://schemas.microsoft.com/office/drawing/2014/main" id="{217E0D14-D463-4933-D58C-F95C21DEC567}"/>
                  </a:ext>
                </a:extLst>
              </p:cNvPr>
              <p:cNvSpPr/>
              <p:nvPr/>
            </p:nvSpPr>
            <p:spPr>
              <a:xfrm>
                <a:off x="9772394" y="7831528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6077DB34-F152-23EC-60CE-8753E2CC0EA8}"/>
                  </a:ext>
                </a:extLst>
              </p:cNvPr>
              <p:cNvSpPr/>
              <p:nvPr/>
            </p:nvSpPr>
            <p:spPr>
              <a:xfrm>
                <a:off x="9895974" y="7831527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516ED597-071E-3E7E-6101-1A077813AB5B}"/>
                  </a:ext>
                </a:extLst>
              </p:cNvPr>
              <p:cNvSpPr/>
              <p:nvPr/>
            </p:nvSpPr>
            <p:spPr>
              <a:xfrm>
                <a:off x="9772438" y="7463024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5" name="矩形 274">
                <a:extLst>
                  <a:ext uri="{FF2B5EF4-FFF2-40B4-BE49-F238E27FC236}">
                    <a16:creationId xmlns:a16="http://schemas.microsoft.com/office/drawing/2014/main" id="{33EAC78F-BF13-7072-76E7-3700B56B1E29}"/>
                  </a:ext>
                </a:extLst>
              </p:cNvPr>
              <p:cNvSpPr/>
              <p:nvPr/>
            </p:nvSpPr>
            <p:spPr>
              <a:xfrm>
                <a:off x="9896019" y="7463024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6" name="矩形 275">
                <a:extLst>
                  <a:ext uri="{FF2B5EF4-FFF2-40B4-BE49-F238E27FC236}">
                    <a16:creationId xmlns:a16="http://schemas.microsoft.com/office/drawing/2014/main" id="{42D8783E-E87D-2BE4-77EF-A9DBAF20B91D}"/>
                  </a:ext>
                </a:extLst>
              </p:cNvPr>
              <p:cNvSpPr/>
              <p:nvPr/>
            </p:nvSpPr>
            <p:spPr>
              <a:xfrm>
                <a:off x="9772394" y="7955108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" name="矩形 276">
                <a:extLst>
                  <a:ext uri="{FF2B5EF4-FFF2-40B4-BE49-F238E27FC236}">
                    <a16:creationId xmlns:a16="http://schemas.microsoft.com/office/drawing/2014/main" id="{D772D9A7-DC26-886A-85DE-344D3C3BF0B6}"/>
                  </a:ext>
                </a:extLst>
              </p:cNvPr>
              <p:cNvSpPr/>
              <p:nvPr/>
            </p:nvSpPr>
            <p:spPr>
              <a:xfrm>
                <a:off x="9895974" y="7955107"/>
                <a:ext cx="123581" cy="1235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29804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FFF6BFE2-CD12-E83E-5D8E-9C4A2A72A328}"/>
                </a:ext>
              </a:extLst>
            </p:cNvPr>
            <p:cNvGrpSpPr/>
            <p:nvPr/>
          </p:nvGrpSpPr>
          <p:grpSpPr>
            <a:xfrm>
              <a:off x="8977762" y="7151714"/>
              <a:ext cx="988332" cy="986407"/>
              <a:chOff x="7719094" y="9035915"/>
              <a:chExt cx="988332" cy="986407"/>
            </a:xfrm>
          </p:grpSpPr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175B255C-EB9E-38BB-1A23-2364F7572B2B}"/>
                  </a:ext>
                </a:extLst>
              </p:cNvPr>
              <p:cNvSpPr/>
              <p:nvPr/>
            </p:nvSpPr>
            <p:spPr>
              <a:xfrm>
                <a:off x="7719138" y="9035916"/>
                <a:ext cx="123581" cy="123581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45FCC28D-AA5F-B306-6B08-3CE37D30931E}"/>
                  </a:ext>
                </a:extLst>
              </p:cNvPr>
              <p:cNvSpPr/>
              <p:nvPr/>
            </p:nvSpPr>
            <p:spPr>
              <a:xfrm>
                <a:off x="7842719" y="9035916"/>
                <a:ext cx="123581" cy="123581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80A73E7D-ADBA-62DC-E09F-6C6EE2A3DDF5}"/>
                  </a:ext>
                </a:extLst>
              </p:cNvPr>
              <p:cNvSpPr/>
              <p:nvPr/>
            </p:nvSpPr>
            <p:spPr>
              <a:xfrm>
                <a:off x="7719094" y="9528000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FDF6A382-8F25-0037-4117-673C4C9FE53B}"/>
                  </a:ext>
                </a:extLst>
              </p:cNvPr>
              <p:cNvSpPr/>
              <p:nvPr/>
            </p:nvSpPr>
            <p:spPr>
              <a:xfrm>
                <a:off x="7842674" y="9527999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8FE25807-DBDD-5386-6BDF-B12F504DE23C}"/>
                  </a:ext>
                </a:extLst>
              </p:cNvPr>
              <p:cNvSpPr/>
              <p:nvPr/>
            </p:nvSpPr>
            <p:spPr>
              <a:xfrm>
                <a:off x="7719138" y="9159497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0BFA9490-BA5E-0F11-3A4C-0BD2E961ED5B}"/>
                  </a:ext>
                </a:extLst>
              </p:cNvPr>
              <p:cNvSpPr/>
              <p:nvPr/>
            </p:nvSpPr>
            <p:spPr>
              <a:xfrm>
                <a:off x="7842719" y="9159496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E9856036-2FCA-A782-C65B-7DA314B3C239}"/>
                  </a:ext>
                </a:extLst>
              </p:cNvPr>
              <p:cNvSpPr/>
              <p:nvPr/>
            </p:nvSpPr>
            <p:spPr>
              <a:xfrm>
                <a:off x="7719094" y="9651580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F24E119C-4A01-7C7B-2686-747584B6A23A}"/>
                  </a:ext>
                </a:extLst>
              </p:cNvPr>
              <p:cNvSpPr/>
              <p:nvPr/>
            </p:nvSpPr>
            <p:spPr>
              <a:xfrm>
                <a:off x="7842674" y="9651580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340D0A2A-78F1-275A-6A0E-A0068C35CAB2}"/>
                  </a:ext>
                </a:extLst>
              </p:cNvPr>
              <p:cNvSpPr/>
              <p:nvPr/>
            </p:nvSpPr>
            <p:spPr>
              <a:xfrm>
                <a:off x="7719138" y="9283078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422DEACE-9910-8999-3DA8-9EEC6614F9C5}"/>
                  </a:ext>
                </a:extLst>
              </p:cNvPr>
              <p:cNvSpPr/>
              <p:nvPr/>
            </p:nvSpPr>
            <p:spPr>
              <a:xfrm>
                <a:off x="7842719" y="9283077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D93858CE-CED7-E679-1062-6930C39FF91A}"/>
                  </a:ext>
                </a:extLst>
              </p:cNvPr>
              <p:cNvSpPr/>
              <p:nvPr/>
            </p:nvSpPr>
            <p:spPr>
              <a:xfrm>
                <a:off x="7719094" y="9775161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F3775D86-F1E4-EE2B-82F2-84684D1AEC6E}"/>
                  </a:ext>
                </a:extLst>
              </p:cNvPr>
              <p:cNvSpPr/>
              <p:nvPr/>
            </p:nvSpPr>
            <p:spPr>
              <a:xfrm>
                <a:off x="7842674" y="9775160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49D2BD94-568B-CAFA-5B2E-185FE29996D9}"/>
                  </a:ext>
                </a:extLst>
              </p:cNvPr>
              <p:cNvSpPr/>
              <p:nvPr/>
            </p:nvSpPr>
            <p:spPr>
              <a:xfrm>
                <a:off x="7719138" y="9406657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A850931C-8724-1679-B4A6-F688D8C5F956}"/>
                  </a:ext>
                </a:extLst>
              </p:cNvPr>
              <p:cNvSpPr/>
              <p:nvPr/>
            </p:nvSpPr>
            <p:spPr>
              <a:xfrm>
                <a:off x="7842719" y="9406657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C07B677A-436D-E8BC-D33F-725BC71125E2}"/>
                  </a:ext>
                </a:extLst>
              </p:cNvPr>
              <p:cNvSpPr/>
              <p:nvPr/>
            </p:nvSpPr>
            <p:spPr>
              <a:xfrm>
                <a:off x="7719094" y="9898741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76C7108A-D01E-EAF2-4205-37B2E884D662}"/>
                  </a:ext>
                </a:extLst>
              </p:cNvPr>
              <p:cNvSpPr/>
              <p:nvPr/>
            </p:nvSpPr>
            <p:spPr>
              <a:xfrm>
                <a:off x="7842674" y="9898740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68FFCAC3-F106-F633-A245-DE1B99699228}"/>
                  </a:ext>
                </a:extLst>
              </p:cNvPr>
              <p:cNvSpPr/>
              <p:nvPr/>
            </p:nvSpPr>
            <p:spPr>
              <a:xfrm>
                <a:off x="7966210" y="9035915"/>
                <a:ext cx="123581" cy="123581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8B50EB1C-EAD1-AD31-4258-6AA72455E4D3}"/>
                  </a:ext>
                </a:extLst>
              </p:cNvPr>
              <p:cNvSpPr/>
              <p:nvPr/>
            </p:nvSpPr>
            <p:spPr>
              <a:xfrm>
                <a:off x="8089791" y="9035915"/>
                <a:ext cx="123581" cy="123581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F08F61FB-288D-0C82-6EC9-0745B0B4EA3F}"/>
                  </a:ext>
                </a:extLst>
              </p:cNvPr>
              <p:cNvSpPr/>
              <p:nvPr/>
            </p:nvSpPr>
            <p:spPr>
              <a:xfrm>
                <a:off x="7966166" y="9527999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8E1B5E30-3030-9483-C5B1-3332D09AA96B}"/>
                  </a:ext>
                </a:extLst>
              </p:cNvPr>
              <p:cNvSpPr/>
              <p:nvPr/>
            </p:nvSpPr>
            <p:spPr>
              <a:xfrm>
                <a:off x="8089746" y="9527998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F5A45AE7-740B-513E-588F-A46F67C71129}"/>
                  </a:ext>
                </a:extLst>
              </p:cNvPr>
              <p:cNvSpPr/>
              <p:nvPr/>
            </p:nvSpPr>
            <p:spPr>
              <a:xfrm>
                <a:off x="7966210" y="9159496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FF112D42-BCAC-DD61-5927-A497CA2B7EEC}"/>
                  </a:ext>
                </a:extLst>
              </p:cNvPr>
              <p:cNvSpPr/>
              <p:nvPr/>
            </p:nvSpPr>
            <p:spPr>
              <a:xfrm>
                <a:off x="8089791" y="9159495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54312C4B-7DFA-73D6-89C3-94F4FFC4C8AA}"/>
                  </a:ext>
                </a:extLst>
              </p:cNvPr>
              <p:cNvSpPr/>
              <p:nvPr/>
            </p:nvSpPr>
            <p:spPr>
              <a:xfrm>
                <a:off x="7966166" y="9651579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8C7B43D0-8F56-EEB4-B6A5-9CFEDAA4DB82}"/>
                  </a:ext>
                </a:extLst>
              </p:cNvPr>
              <p:cNvSpPr/>
              <p:nvPr/>
            </p:nvSpPr>
            <p:spPr>
              <a:xfrm>
                <a:off x="8089746" y="9651579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CAF02546-9D32-7EE9-3DC6-ADDB706CD498}"/>
                  </a:ext>
                </a:extLst>
              </p:cNvPr>
              <p:cNvSpPr/>
              <p:nvPr/>
            </p:nvSpPr>
            <p:spPr>
              <a:xfrm>
                <a:off x="7966210" y="9283077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E10C3CBC-CEA4-029B-8FDA-4596133D2428}"/>
                  </a:ext>
                </a:extLst>
              </p:cNvPr>
              <p:cNvSpPr/>
              <p:nvPr/>
            </p:nvSpPr>
            <p:spPr>
              <a:xfrm>
                <a:off x="8089791" y="9283076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632D9B85-EDD9-08A5-00C0-7D34DFF7D928}"/>
                  </a:ext>
                </a:extLst>
              </p:cNvPr>
              <p:cNvSpPr/>
              <p:nvPr/>
            </p:nvSpPr>
            <p:spPr>
              <a:xfrm>
                <a:off x="7966166" y="9775160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DBD2D102-A137-C98A-166F-E1261956ABFD}"/>
                  </a:ext>
                </a:extLst>
              </p:cNvPr>
              <p:cNvSpPr/>
              <p:nvPr/>
            </p:nvSpPr>
            <p:spPr>
              <a:xfrm>
                <a:off x="8089746" y="9775159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917F120C-44CA-79F8-64DB-AE5BC893209D}"/>
                  </a:ext>
                </a:extLst>
              </p:cNvPr>
              <p:cNvSpPr/>
              <p:nvPr/>
            </p:nvSpPr>
            <p:spPr>
              <a:xfrm>
                <a:off x="7966210" y="9406656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922232CA-547F-3E4E-EC5D-DCC2D13FE054}"/>
                  </a:ext>
                </a:extLst>
              </p:cNvPr>
              <p:cNvSpPr/>
              <p:nvPr/>
            </p:nvSpPr>
            <p:spPr>
              <a:xfrm>
                <a:off x="8089791" y="9406656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078E4249-9AE6-B092-0CD2-6087F6B40004}"/>
                  </a:ext>
                </a:extLst>
              </p:cNvPr>
              <p:cNvSpPr/>
              <p:nvPr/>
            </p:nvSpPr>
            <p:spPr>
              <a:xfrm>
                <a:off x="7966166" y="9898740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5521FA2C-FD96-D19A-AE9B-4D4512063FC6}"/>
                  </a:ext>
                </a:extLst>
              </p:cNvPr>
              <p:cNvSpPr/>
              <p:nvPr/>
            </p:nvSpPr>
            <p:spPr>
              <a:xfrm>
                <a:off x="8089746" y="9898739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BD25B738-9C40-5C81-6031-BBE88BF741E5}"/>
                  </a:ext>
                </a:extLst>
              </p:cNvPr>
              <p:cNvSpPr/>
              <p:nvPr/>
            </p:nvSpPr>
            <p:spPr>
              <a:xfrm>
                <a:off x="8213192" y="9035916"/>
                <a:ext cx="123581" cy="123581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CDBD203E-DBED-0234-BCB8-5A4400F6C75C}"/>
                  </a:ext>
                </a:extLst>
              </p:cNvPr>
              <p:cNvSpPr/>
              <p:nvPr/>
            </p:nvSpPr>
            <p:spPr>
              <a:xfrm>
                <a:off x="8336773" y="9035916"/>
                <a:ext cx="123581" cy="123581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59D8D442-78F8-7EB3-C8BC-35EC485335A7}"/>
                  </a:ext>
                </a:extLst>
              </p:cNvPr>
              <p:cNvSpPr/>
              <p:nvPr/>
            </p:nvSpPr>
            <p:spPr>
              <a:xfrm>
                <a:off x="8213148" y="9528000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8E66A8AE-AC92-EAEF-6F79-3FB6BC015D1C}"/>
                  </a:ext>
                </a:extLst>
              </p:cNvPr>
              <p:cNvSpPr/>
              <p:nvPr/>
            </p:nvSpPr>
            <p:spPr>
              <a:xfrm>
                <a:off x="8336728" y="9527999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007CC541-886A-CE6C-9566-70EC254FE608}"/>
                  </a:ext>
                </a:extLst>
              </p:cNvPr>
              <p:cNvSpPr/>
              <p:nvPr/>
            </p:nvSpPr>
            <p:spPr>
              <a:xfrm>
                <a:off x="8213192" y="9159497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754DD70C-3204-5481-599A-14AADA0CC242}"/>
                  </a:ext>
                </a:extLst>
              </p:cNvPr>
              <p:cNvSpPr/>
              <p:nvPr/>
            </p:nvSpPr>
            <p:spPr>
              <a:xfrm>
                <a:off x="8336773" y="9159496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02EFE5D3-18DD-4173-EB62-EAB594761313}"/>
                  </a:ext>
                </a:extLst>
              </p:cNvPr>
              <p:cNvSpPr/>
              <p:nvPr/>
            </p:nvSpPr>
            <p:spPr>
              <a:xfrm>
                <a:off x="8213148" y="9651580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682341FB-7204-BBF4-0488-B6EA0D632D95}"/>
                  </a:ext>
                </a:extLst>
              </p:cNvPr>
              <p:cNvSpPr/>
              <p:nvPr/>
            </p:nvSpPr>
            <p:spPr>
              <a:xfrm>
                <a:off x="8336728" y="9651580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93790BF3-0719-8F6D-2FE8-538A48D27FCB}"/>
                  </a:ext>
                </a:extLst>
              </p:cNvPr>
              <p:cNvSpPr/>
              <p:nvPr/>
            </p:nvSpPr>
            <p:spPr>
              <a:xfrm>
                <a:off x="8213192" y="9283078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685D6BCB-081A-8672-76BC-476C0A7AE3B3}"/>
                  </a:ext>
                </a:extLst>
              </p:cNvPr>
              <p:cNvSpPr/>
              <p:nvPr/>
            </p:nvSpPr>
            <p:spPr>
              <a:xfrm>
                <a:off x="8336773" y="9283077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7EB21B19-8F28-C783-7F04-52EECBD1E28D}"/>
                  </a:ext>
                </a:extLst>
              </p:cNvPr>
              <p:cNvSpPr/>
              <p:nvPr/>
            </p:nvSpPr>
            <p:spPr>
              <a:xfrm>
                <a:off x="8213148" y="9775161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E554737A-3407-A72B-8F95-7C62D7E5A2D2}"/>
                  </a:ext>
                </a:extLst>
              </p:cNvPr>
              <p:cNvSpPr/>
              <p:nvPr/>
            </p:nvSpPr>
            <p:spPr>
              <a:xfrm>
                <a:off x="8336728" y="9775160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64C2D451-6D0F-9326-3318-28FB082B3B30}"/>
                  </a:ext>
                </a:extLst>
              </p:cNvPr>
              <p:cNvSpPr/>
              <p:nvPr/>
            </p:nvSpPr>
            <p:spPr>
              <a:xfrm>
                <a:off x="8213192" y="9406657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E6307419-8242-52DE-D6A3-7A76BBE4AC53}"/>
                  </a:ext>
                </a:extLst>
              </p:cNvPr>
              <p:cNvSpPr/>
              <p:nvPr/>
            </p:nvSpPr>
            <p:spPr>
              <a:xfrm>
                <a:off x="8336773" y="9406657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3FB6E261-2872-35A9-CB3C-E35CCF0914CE}"/>
                  </a:ext>
                </a:extLst>
              </p:cNvPr>
              <p:cNvSpPr/>
              <p:nvPr/>
            </p:nvSpPr>
            <p:spPr>
              <a:xfrm>
                <a:off x="8213148" y="9898741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4B1ECED7-9E21-DCE2-432B-7EA2EC071C44}"/>
                  </a:ext>
                </a:extLst>
              </p:cNvPr>
              <p:cNvSpPr/>
              <p:nvPr/>
            </p:nvSpPr>
            <p:spPr>
              <a:xfrm>
                <a:off x="8336728" y="9898740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A8102C9E-0EF3-576C-F932-2299FA0E00FD}"/>
                  </a:ext>
                </a:extLst>
              </p:cNvPr>
              <p:cNvSpPr/>
              <p:nvPr/>
            </p:nvSpPr>
            <p:spPr>
              <a:xfrm>
                <a:off x="8460264" y="9035915"/>
                <a:ext cx="123581" cy="123581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0426F71B-E743-BAE6-7A54-E1B348C071E8}"/>
                  </a:ext>
                </a:extLst>
              </p:cNvPr>
              <p:cNvSpPr/>
              <p:nvPr/>
            </p:nvSpPr>
            <p:spPr>
              <a:xfrm>
                <a:off x="8583845" y="9035915"/>
                <a:ext cx="123581" cy="123581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77B1C72E-8601-BDE3-28A9-67D6630D07B6}"/>
                  </a:ext>
                </a:extLst>
              </p:cNvPr>
              <p:cNvSpPr/>
              <p:nvPr/>
            </p:nvSpPr>
            <p:spPr>
              <a:xfrm>
                <a:off x="8460220" y="9527999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5342F2AB-3E2B-60D3-75D6-4BAE828F8434}"/>
                  </a:ext>
                </a:extLst>
              </p:cNvPr>
              <p:cNvSpPr/>
              <p:nvPr/>
            </p:nvSpPr>
            <p:spPr>
              <a:xfrm>
                <a:off x="8583800" y="9527998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6E56DCF6-263E-45DB-AA06-360A5F25B0D9}"/>
                  </a:ext>
                </a:extLst>
              </p:cNvPr>
              <p:cNvSpPr/>
              <p:nvPr/>
            </p:nvSpPr>
            <p:spPr>
              <a:xfrm>
                <a:off x="8460264" y="9159496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C69D53C3-8485-E039-4E57-D7079E80FF20}"/>
                  </a:ext>
                </a:extLst>
              </p:cNvPr>
              <p:cNvSpPr/>
              <p:nvPr/>
            </p:nvSpPr>
            <p:spPr>
              <a:xfrm>
                <a:off x="8583845" y="9159495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041307AD-58DA-451B-6701-F87DED248FEB}"/>
                  </a:ext>
                </a:extLst>
              </p:cNvPr>
              <p:cNvSpPr/>
              <p:nvPr/>
            </p:nvSpPr>
            <p:spPr>
              <a:xfrm>
                <a:off x="8460220" y="9651579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11958BB6-B42D-8972-63A9-5E2DA442145D}"/>
                  </a:ext>
                </a:extLst>
              </p:cNvPr>
              <p:cNvSpPr/>
              <p:nvPr/>
            </p:nvSpPr>
            <p:spPr>
              <a:xfrm>
                <a:off x="8583800" y="9651579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3EBE775C-F3AC-C147-C316-34673F83F70C}"/>
                  </a:ext>
                </a:extLst>
              </p:cNvPr>
              <p:cNvSpPr/>
              <p:nvPr/>
            </p:nvSpPr>
            <p:spPr>
              <a:xfrm>
                <a:off x="8460264" y="9283077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FB2027A5-AEAD-FE16-608C-1FAFDA78BA7A}"/>
                  </a:ext>
                </a:extLst>
              </p:cNvPr>
              <p:cNvSpPr/>
              <p:nvPr/>
            </p:nvSpPr>
            <p:spPr>
              <a:xfrm>
                <a:off x="8583845" y="9283076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62871189-BDF5-2E07-1127-AD5221204F28}"/>
                  </a:ext>
                </a:extLst>
              </p:cNvPr>
              <p:cNvSpPr/>
              <p:nvPr/>
            </p:nvSpPr>
            <p:spPr>
              <a:xfrm>
                <a:off x="8460220" y="9775160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" name="矩形 208">
                <a:extLst>
                  <a:ext uri="{FF2B5EF4-FFF2-40B4-BE49-F238E27FC236}">
                    <a16:creationId xmlns:a16="http://schemas.microsoft.com/office/drawing/2014/main" id="{91A212A9-1A4B-82BA-6C32-46A66448D37B}"/>
                  </a:ext>
                </a:extLst>
              </p:cNvPr>
              <p:cNvSpPr/>
              <p:nvPr/>
            </p:nvSpPr>
            <p:spPr>
              <a:xfrm>
                <a:off x="8583800" y="9775159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0" name="矩形 209">
                <a:extLst>
                  <a:ext uri="{FF2B5EF4-FFF2-40B4-BE49-F238E27FC236}">
                    <a16:creationId xmlns:a16="http://schemas.microsoft.com/office/drawing/2014/main" id="{26CFD340-09CE-D55C-8F0E-B74782172357}"/>
                  </a:ext>
                </a:extLst>
              </p:cNvPr>
              <p:cNvSpPr/>
              <p:nvPr/>
            </p:nvSpPr>
            <p:spPr>
              <a:xfrm>
                <a:off x="8460264" y="9406656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1B231E0A-86E0-1A57-5893-46BB8084A86B}"/>
                  </a:ext>
                </a:extLst>
              </p:cNvPr>
              <p:cNvSpPr/>
              <p:nvPr/>
            </p:nvSpPr>
            <p:spPr>
              <a:xfrm>
                <a:off x="8583845" y="9406656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2" name="矩形 211">
                <a:extLst>
                  <a:ext uri="{FF2B5EF4-FFF2-40B4-BE49-F238E27FC236}">
                    <a16:creationId xmlns:a16="http://schemas.microsoft.com/office/drawing/2014/main" id="{68CA9BFF-B6B7-6C60-8152-FE2BD080067B}"/>
                  </a:ext>
                </a:extLst>
              </p:cNvPr>
              <p:cNvSpPr/>
              <p:nvPr/>
            </p:nvSpPr>
            <p:spPr>
              <a:xfrm>
                <a:off x="8460220" y="9898740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3" name="矩形 212">
                <a:extLst>
                  <a:ext uri="{FF2B5EF4-FFF2-40B4-BE49-F238E27FC236}">
                    <a16:creationId xmlns:a16="http://schemas.microsoft.com/office/drawing/2014/main" id="{CB1D9ADE-4C1E-B6A1-4FD1-5877E24E9ADB}"/>
                  </a:ext>
                </a:extLst>
              </p:cNvPr>
              <p:cNvSpPr/>
              <p:nvPr/>
            </p:nvSpPr>
            <p:spPr>
              <a:xfrm>
                <a:off x="8583800" y="9898739"/>
                <a:ext cx="123581" cy="123581"/>
              </a:xfrm>
              <a:prstGeom prst="rect">
                <a:avLst/>
              </a:prstGeom>
              <a:solidFill>
                <a:srgbClr val="DEEBF7">
                  <a:alpha val="29804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47" name="直接连接符 132">
              <a:extLst>
                <a:ext uri="{FF2B5EF4-FFF2-40B4-BE49-F238E27FC236}">
                  <a16:creationId xmlns:a16="http://schemas.microsoft.com/office/drawing/2014/main" id="{051C49D7-B69B-6AC9-E536-02A925E9C0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6995" y="7015096"/>
              <a:ext cx="180226" cy="161511"/>
            </a:xfrm>
            <a:prstGeom prst="line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6F71024D-F952-349E-9D7B-0B991D24B7E5}"/>
                </a:ext>
              </a:extLst>
            </p:cNvPr>
            <p:cNvSpPr txBox="1"/>
            <p:nvPr/>
          </p:nvSpPr>
          <p:spPr>
            <a:xfrm>
              <a:off x="9180499" y="6778848"/>
              <a:ext cx="749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5AAD5F01-B2CC-89F7-A81F-77E697B7816C}"/>
                </a:ext>
              </a:extLst>
            </p:cNvPr>
            <p:cNvSpPr txBox="1"/>
            <p:nvPr/>
          </p:nvSpPr>
          <p:spPr>
            <a:xfrm>
              <a:off x="8627640" y="7034136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8" name="矩形: 圆角 20">
            <a:extLst>
              <a:ext uri="{FF2B5EF4-FFF2-40B4-BE49-F238E27FC236}">
                <a16:creationId xmlns:a16="http://schemas.microsoft.com/office/drawing/2014/main" id="{EEBC5581-E747-1B29-3262-65CA681E755A}"/>
              </a:ext>
            </a:extLst>
          </p:cNvPr>
          <p:cNvSpPr/>
          <p:nvPr/>
        </p:nvSpPr>
        <p:spPr>
          <a:xfrm>
            <a:off x="8951273" y="6213600"/>
            <a:ext cx="648682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9" name="直接箭头连接符 19">
            <a:extLst>
              <a:ext uri="{FF2B5EF4-FFF2-40B4-BE49-F238E27FC236}">
                <a16:creationId xmlns:a16="http://schemas.microsoft.com/office/drawing/2014/main" id="{E1BC9503-2B41-5CC0-BC53-B80B47077F8D}"/>
              </a:ext>
            </a:extLst>
          </p:cNvPr>
          <p:cNvCxnSpPr>
            <a:cxnSpLocks/>
            <a:stCxn id="196" idx="2"/>
            <a:endCxn id="278" idx="0"/>
          </p:cNvCxnSpPr>
          <p:nvPr/>
        </p:nvCxnSpPr>
        <p:spPr>
          <a:xfrm>
            <a:off x="9112595" y="6067961"/>
            <a:ext cx="163019" cy="1456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曲线连接符 279">
            <a:extLst>
              <a:ext uri="{FF2B5EF4-FFF2-40B4-BE49-F238E27FC236}">
                <a16:creationId xmlns:a16="http://schemas.microsoft.com/office/drawing/2014/main" id="{9962593B-0425-E007-EC8A-3F428362DCEC}"/>
              </a:ext>
            </a:extLst>
          </p:cNvPr>
          <p:cNvCxnSpPr>
            <a:cxnSpLocks/>
            <a:endCxn id="567" idx="0"/>
          </p:cNvCxnSpPr>
          <p:nvPr/>
        </p:nvCxnSpPr>
        <p:spPr>
          <a:xfrm>
            <a:off x="8569106" y="6357602"/>
            <a:ext cx="297838" cy="214673"/>
          </a:xfrm>
          <a:prstGeom prst="curvedConnector2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1" name="表格 280">
                <a:extLst>
                  <a:ext uri="{FF2B5EF4-FFF2-40B4-BE49-F238E27FC236}">
                    <a16:creationId xmlns:a16="http://schemas.microsoft.com/office/drawing/2014/main" id="{A0BAE1F6-DD9F-2EC3-FA5C-4D4C8ECBBE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7594647"/>
                  </p:ext>
                </p:extLst>
              </p:nvPr>
            </p:nvGraphicFramePr>
            <p:xfrm>
              <a:off x="7102788" y="7883430"/>
              <a:ext cx="2575984" cy="335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9602">
                      <a:extLst>
                        <a:ext uri="{9D8B030D-6E8A-4147-A177-3AD203B41FA5}">
                          <a16:colId xmlns:a16="http://schemas.microsoft.com/office/drawing/2014/main" val="2005552497"/>
                        </a:ext>
                      </a:extLst>
                    </a:gridCol>
                    <a:gridCol w="1976382">
                      <a:extLst>
                        <a:ext uri="{9D8B030D-6E8A-4147-A177-3AD203B41FA5}">
                          <a16:colId xmlns:a16="http://schemas.microsoft.com/office/drawing/2014/main" val="2182379166"/>
                        </a:ext>
                      </a:extLst>
                    </a:gridCol>
                  </a:tblGrid>
                  <a:tr h="319918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Size:</a:t>
                          </a:r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128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128=16384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906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1" name="表格 280">
                <a:extLst>
                  <a:ext uri="{FF2B5EF4-FFF2-40B4-BE49-F238E27FC236}">
                    <a16:creationId xmlns:a16="http://schemas.microsoft.com/office/drawing/2014/main" id="{A0BAE1F6-DD9F-2EC3-FA5C-4D4C8ECBBE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7594647"/>
                  </p:ext>
                </p:extLst>
              </p:nvPr>
            </p:nvGraphicFramePr>
            <p:xfrm>
              <a:off x="7102788" y="7883430"/>
              <a:ext cx="2575984" cy="335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9602">
                      <a:extLst>
                        <a:ext uri="{9D8B030D-6E8A-4147-A177-3AD203B41FA5}">
                          <a16:colId xmlns:a16="http://schemas.microsoft.com/office/drawing/2014/main" val="2005552497"/>
                        </a:ext>
                      </a:extLst>
                    </a:gridCol>
                    <a:gridCol w="1976382">
                      <a:extLst>
                        <a:ext uri="{9D8B030D-6E8A-4147-A177-3AD203B41FA5}">
                          <a16:colId xmlns:a16="http://schemas.microsoft.com/office/drawing/2014/main" val="218237916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Size:</a:t>
                          </a:r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573" t="-3571" r="-637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9062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82" name="曲线连接符 281">
            <a:extLst>
              <a:ext uri="{FF2B5EF4-FFF2-40B4-BE49-F238E27FC236}">
                <a16:creationId xmlns:a16="http://schemas.microsoft.com/office/drawing/2014/main" id="{324F2ADC-7026-481D-E103-FF8DCFB1EF38}"/>
              </a:ext>
            </a:extLst>
          </p:cNvPr>
          <p:cNvCxnSpPr>
            <a:cxnSpLocks/>
            <a:stCxn id="549" idx="2"/>
            <a:endCxn id="281" idx="3"/>
          </p:cNvCxnSpPr>
          <p:nvPr/>
        </p:nvCxnSpPr>
        <p:spPr>
          <a:xfrm rot="16200000" flipH="1">
            <a:off x="9270418" y="7642716"/>
            <a:ext cx="414728" cy="401979"/>
          </a:xfrm>
          <a:prstGeom prst="curvedConnector4">
            <a:avLst>
              <a:gd name="adj1" fmla="val 29789"/>
              <a:gd name="adj2" fmla="val 156869"/>
            </a:avLst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19">
            <a:extLst>
              <a:ext uri="{FF2B5EF4-FFF2-40B4-BE49-F238E27FC236}">
                <a16:creationId xmlns:a16="http://schemas.microsoft.com/office/drawing/2014/main" id="{B16125A5-1103-30D9-AB6D-5AF8E81260F3}"/>
              </a:ext>
            </a:extLst>
          </p:cNvPr>
          <p:cNvCxnSpPr>
            <a:cxnSpLocks/>
            <a:stCxn id="287" idx="3"/>
          </p:cNvCxnSpPr>
          <p:nvPr/>
        </p:nvCxnSpPr>
        <p:spPr>
          <a:xfrm>
            <a:off x="12746355" y="6325752"/>
            <a:ext cx="152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矩形: 圆角 20">
            <a:extLst>
              <a:ext uri="{FF2B5EF4-FFF2-40B4-BE49-F238E27FC236}">
                <a16:creationId xmlns:a16="http://schemas.microsoft.com/office/drawing/2014/main" id="{56286F23-C6A8-1F7B-DEC9-7199A0F1ECF6}"/>
              </a:ext>
            </a:extLst>
          </p:cNvPr>
          <p:cNvSpPr/>
          <p:nvPr/>
        </p:nvSpPr>
        <p:spPr>
          <a:xfrm>
            <a:off x="10622001" y="6184080"/>
            <a:ext cx="648682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5" name="直接箭头连接符 19">
            <a:extLst>
              <a:ext uri="{FF2B5EF4-FFF2-40B4-BE49-F238E27FC236}">
                <a16:creationId xmlns:a16="http://schemas.microsoft.com/office/drawing/2014/main" id="{89F734C2-9846-0C0E-F891-27661155D503}"/>
              </a:ext>
            </a:extLst>
          </p:cNvPr>
          <p:cNvCxnSpPr>
            <a:cxnSpLocks/>
            <a:stCxn id="284" idx="3"/>
            <a:endCxn id="287" idx="1"/>
          </p:cNvCxnSpPr>
          <p:nvPr/>
        </p:nvCxnSpPr>
        <p:spPr>
          <a:xfrm flipV="1">
            <a:off x="11270683" y="6325752"/>
            <a:ext cx="826990" cy="23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19">
            <a:extLst>
              <a:ext uri="{FF2B5EF4-FFF2-40B4-BE49-F238E27FC236}">
                <a16:creationId xmlns:a16="http://schemas.microsoft.com/office/drawing/2014/main" id="{85F74239-A27D-40BF-EDAD-1AC636DBE495}"/>
              </a:ext>
            </a:extLst>
          </p:cNvPr>
          <p:cNvCxnSpPr>
            <a:cxnSpLocks/>
            <a:stCxn id="339" idx="1"/>
            <a:endCxn id="284" idx="2"/>
          </p:cNvCxnSpPr>
          <p:nvPr/>
        </p:nvCxnSpPr>
        <p:spPr>
          <a:xfrm flipV="1">
            <a:off x="10609709" y="6472080"/>
            <a:ext cx="336633" cy="1594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矩形: 圆角 20">
            <a:extLst>
              <a:ext uri="{FF2B5EF4-FFF2-40B4-BE49-F238E27FC236}">
                <a16:creationId xmlns:a16="http://schemas.microsoft.com/office/drawing/2014/main" id="{DFDE5473-E6CC-A6FC-9781-AFB3359079A0}"/>
              </a:ext>
            </a:extLst>
          </p:cNvPr>
          <p:cNvSpPr/>
          <p:nvPr/>
        </p:nvSpPr>
        <p:spPr>
          <a:xfrm>
            <a:off x="12097673" y="6181752"/>
            <a:ext cx="648682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0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8" name="曲线连接符 287">
            <a:extLst>
              <a:ext uri="{FF2B5EF4-FFF2-40B4-BE49-F238E27FC236}">
                <a16:creationId xmlns:a16="http://schemas.microsoft.com/office/drawing/2014/main" id="{FC003D34-F872-79FC-2FCC-507CEBE173C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918467" y="6483247"/>
            <a:ext cx="269105" cy="129884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9" name="表格 288">
                <a:extLst>
                  <a:ext uri="{FF2B5EF4-FFF2-40B4-BE49-F238E27FC236}">
                    <a16:creationId xmlns:a16="http://schemas.microsoft.com/office/drawing/2014/main" id="{6D75FF3D-4BB5-A6D7-386B-1DCEA2CD5F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613109"/>
                  </p:ext>
                </p:extLst>
              </p:nvPr>
            </p:nvGraphicFramePr>
            <p:xfrm>
              <a:off x="10616242" y="7879413"/>
              <a:ext cx="2113652" cy="335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4948">
                      <a:extLst>
                        <a:ext uri="{9D8B030D-6E8A-4147-A177-3AD203B41FA5}">
                          <a16:colId xmlns:a16="http://schemas.microsoft.com/office/drawing/2014/main" val="2005552497"/>
                        </a:ext>
                      </a:extLst>
                    </a:gridCol>
                    <a:gridCol w="1508704">
                      <a:extLst>
                        <a:ext uri="{9D8B030D-6E8A-4147-A177-3AD203B41FA5}">
                          <a16:colId xmlns:a16="http://schemas.microsoft.com/office/drawing/2014/main" val="2182379166"/>
                        </a:ext>
                      </a:extLst>
                    </a:gridCol>
                  </a:tblGrid>
                  <a:tr h="319918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Size:</a:t>
                          </a:r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600" b="1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128=</a:t>
                          </a:r>
                          <a:r>
                            <a:rPr lang="en-US" altLang="zh-CN" sz="1600" b="1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128</a:t>
                          </a:r>
                          <a:r>
                            <a:rPr lang="en-US" altLang="zh-CN" sz="16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lang="zh-CN" altLang="en-US" sz="16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906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9" name="表格 288">
                <a:extLst>
                  <a:ext uri="{FF2B5EF4-FFF2-40B4-BE49-F238E27FC236}">
                    <a16:creationId xmlns:a16="http://schemas.microsoft.com/office/drawing/2014/main" id="{6D75FF3D-4BB5-A6D7-386B-1DCEA2CD5F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613109"/>
                  </p:ext>
                </p:extLst>
              </p:nvPr>
            </p:nvGraphicFramePr>
            <p:xfrm>
              <a:off x="10616242" y="7879413"/>
              <a:ext cx="2113652" cy="335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4948">
                      <a:extLst>
                        <a:ext uri="{9D8B030D-6E8A-4147-A177-3AD203B41FA5}">
                          <a16:colId xmlns:a16="http://schemas.microsoft.com/office/drawing/2014/main" val="2005552497"/>
                        </a:ext>
                      </a:extLst>
                    </a:gridCol>
                    <a:gridCol w="1508704">
                      <a:extLst>
                        <a:ext uri="{9D8B030D-6E8A-4147-A177-3AD203B41FA5}">
                          <a16:colId xmlns:a16="http://schemas.microsoft.com/office/drawing/2014/main" val="218237916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Size:</a:t>
                          </a:r>
                          <a:endParaRPr lang="zh-CN" altLang="en-US" sz="16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00" t="-3704" r="-833" b="-259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9062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90" name="曲线连接符 289">
            <a:extLst>
              <a:ext uri="{FF2B5EF4-FFF2-40B4-BE49-F238E27FC236}">
                <a16:creationId xmlns:a16="http://schemas.microsoft.com/office/drawing/2014/main" id="{9D84B4F0-7D03-33AE-BFF0-91F3B302F8BF}"/>
              </a:ext>
            </a:extLst>
          </p:cNvPr>
          <p:cNvCxnSpPr>
            <a:cxnSpLocks/>
            <a:stCxn id="134" idx="3"/>
            <a:endCxn id="289" idx="0"/>
          </p:cNvCxnSpPr>
          <p:nvPr/>
        </p:nvCxnSpPr>
        <p:spPr>
          <a:xfrm flipH="1">
            <a:off x="11673068" y="7456551"/>
            <a:ext cx="732823" cy="422862"/>
          </a:xfrm>
          <a:prstGeom prst="curvedConnector4">
            <a:avLst>
              <a:gd name="adj1" fmla="val -31194"/>
              <a:gd name="adj2" fmla="val 57306"/>
            </a:avLst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1" name="组合 290">
            <a:extLst>
              <a:ext uri="{FF2B5EF4-FFF2-40B4-BE49-F238E27FC236}">
                <a16:creationId xmlns:a16="http://schemas.microsoft.com/office/drawing/2014/main" id="{687543EC-4026-C2C2-2F80-D7963B43A75F}"/>
              </a:ext>
            </a:extLst>
          </p:cNvPr>
          <p:cNvGrpSpPr/>
          <p:nvPr/>
        </p:nvGrpSpPr>
        <p:grpSpPr>
          <a:xfrm>
            <a:off x="9652004" y="5400427"/>
            <a:ext cx="1364096" cy="679851"/>
            <a:chOff x="2914461" y="6931190"/>
            <a:chExt cx="1364096" cy="679851"/>
          </a:xfrm>
        </p:grpSpPr>
        <p:grpSp>
          <p:nvGrpSpPr>
            <p:cNvPr id="292" name="组合 291">
              <a:extLst>
                <a:ext uri="{FF2B5EF4-FFF2-40B4-BE49-F238E27FC236}">
                  <a16:creationId xmlns:a16="http://schemas.microsoft.com/office/drawing/2014/main" id="{0304BF54-548F-EA6B-C925-E20EE23B414E}"/>
                </a:ext>
              </a:extLst>
            </p:cNvPr>
            <p:cNvGrpSpPr/>
            <p:nvPr/>
          </p:nvGrpSpPr>
          <p:grpSpPr>
            <a:xfrm>
              <a:off x="3230294" y="7281491"/>
              <a:ext cx="1048263" cy="199771"/>
              <a:chOff x="2847439" y="7301038"/>
              <a:chExt cx="1048263" cy="199771"/>
            </a:xfrm>
          </p:grpSpPr>
          <p:grpSp>
            <p:nvGrpSpPr>
              <p:cNvPr id="298" name="组合 297">
                <a:extLst>
                  <a:ext uri="{FF2B5EF4-FFF2-40B4-BE49-F238E27FC236}">
                    <a16:creationId xmlns:a16="http://schemas.microsoft.com/office/drawing/2014/main" id="{145495DC-7904-B2CD-2D0E-1E6DAC7BA2D1}"/>
                  </a:ext>
                </a:extLst>
              </p:cNvPr>
              <p:cNvGrpSpPr/>
              <p:nvPr/>
            </p:nvGrpSpPr>
            <p:grpSpPr>
              <a:xfrm rot="5400000">
                <a:off x="3340686" y="6869648"/>
                <a:ext cx="123625" cy="986406"/>
                <a:chOff x="9113722" y="4635421"/>
                <a:chExt cx="123625" cy="986406"/>
              </a:xfrm>
            </p:grpSpPr>
            <p:sp>
              <p:nvSpPr>
                <p:cNvPr id="308" name="矩形 307">
                  <a:extLst>
                    <a:ext uri="{FF2B5EF4-FFF2-40B4-BE49-F238E27FC236}">
                      <a16:creationId xmlns:a16="http://schemas.microsoft.com/office/drawing/2014/main" id="{1AF4446F-EAF6-DD9C-B86B-2F1B813287AB}"/>
                    </a:ext>
                  </a:extLst>
                </p:cNvPr>
                <p:cNvSpPr/>
                <p:nvPr/>
              </p:nvSpPr>
              <p:spPr>
                <a:xfrm>
                  <a:off x="9113766" y="4635421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9" name="矩形 308">
                  <a:extLst>
                    <a:ext uri="{FF2B5EF4-FFF2-40B4-BE49-F238E27FC236}">
                      <a16:creationId xmlns:a16="http://schemas.microsoft.com/office/drawing/2014/main" id="{68448C4B-4054-E82A-53DF-4313AA6ECE4E}"/>
                    </a:ext>
                  </a:extLst>
                </p:cNvPr>
                <p:cNvSpPr/>
                <p:nvPr/>
              </p:nvSpPr>
              <p:spPr>
                <a:xfrm>
                  <a:off x="9113722" y="5127505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0" name="矩形 309">
                  <a:extLst>
                    <a:ext uri="{FF2B5EF4-FFF2-40B4-BE49-F238E27FC236}">
                      <a16:creationId xmlns:a16="http://schemas.microsoft.com/office/drawing/2014/main" id="{08C7933D-3661-1FBC-150A-6C37CD2F8E9C}"/>
                    </a:ext>
                  </a:extLst>
                </p:cNvPr>
                <p:cNvSpPr/>
                <p:nvPr/>
              </p:nvSpPr>
              <p:spPr>
                <a:xfrm>
                  <a:off x="9113766" y="4759002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1" name="矩形 310">
                  <a:extLst>
                    <a:ext uri="{FF2B5EF4-FFF2-40B4-BE49-F238E27FC236}">
                      <a16:creationId xmlns:a16="http://schemas.microsoft.com/office/drawing/2014/main" id="{17B66A0A-71B0-4AA2-DAC4-C44F422860FC}"/>
                    </a:ext>
                  </a:extLst>
                </p:cNvPr>
                <p:cNvSpPr/>
                <p:nvPr/>
              </p:nvSpPr>
              <p:spPr>
                <a:xfrm>
                  <a:off x="9113722" y="5251085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2" name="矩形 311">
                  <a:extLst>
                    <a:ext uri="{FF2B5EF4-FFF2-40B4-BE49-F238E27FC236}">
                      <a16:creationId xmlns:a16="http://schemas.microsoft.com/office/drawing/2014/main" id="{EC6DB735-82B4-4C12-5C30-4E3168F9C5B3}"/>
                    </a:ext>
                  </a:extLst>
                </p:cNvPr>
                <p:cNvSpPr/>
                <p:nvPr/>
              </p:nvSpPr>
              <p:spPr>
                <a:xfrm>
                  <a:off x="9113766" y="4882583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3" name="矩形 312">
                  <a:extLst>
                    <a:ext uri="{FF2B5EF4-FFF2-40B4-BE49-F238E27FC236}">
                      <a16:creationId xmlns:a16="http://schemas.microsoft.com/office/drawing/2014/main" id="{DBF6EC2D-27B2-1D71-46C6-35208194212E}"/>
                    </a:ext>
                  </a:extLst>
                </p:cNvPr>
                <p:cNvSpPr/>
                <p:nvPr/>
              </p:nvSpPr>
              <p:spPr>
                <a:xfrm>
                  <a:off x="9113722" y="5374666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4" name="矩形 313">
                  <a:extLst>
                    <a:ext uri="{FF2B5EF4-FFF2-40B4-BE49-F238E27FC236}">
                      <a16:creationId xmlns:a16="http://schemas.microsoft.com/office/drawing/2014/main" id="{144512A7-BF2A-8C85-2FAE-1A2B0449235A}"/>
                    </a:ext>
                  </a:extLst>
                </p:cNvPr>
                <p:cNvSpPr/>
                <p:nvPr/>
              </p:nvSpPr>
              <p:spPr>
                <a:xfrm>
                  <a:off x="9113766" y="5006162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5" name="矩形 314">
                  <a:extLst>
                    <a:ext uri="{FF2B5EF4-FFF2-40B4-BE49-F238E27FC236}">
                      <a16:creationId xmlns:a16="http://schemas.microsoft.com/office/drawing/2014/main" id="{17B54F18-2A19-A30A-B92B-1A142D2CCD81}"/>
                    </a:ext>
                  </a:extLst>
                </p:cNvPr>
                <p:cNvSpPr/>
                <p:nvPr/>
              </p:nvSpPr>
              <p:spPr>
                <a:xfrm>
                  <a:off x="9113722" y="5498246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99" name="组合 298">
                <a:extLst>
                  <a:ext uri="{FF2B5EF4-FFF2-40B4-BE49-F238E27FC236}">
                    <a16:creationId xmlns:a16="http://schemas.microsoft.com/office/drawing/2014/main" id="{C842235D-E6AF-C6B1-C618-B44C58127A99}"/>
                  </a:ext>
                </a:extLst>
              </p:cNvPr>
              <p:cNvGrpSpPr/>
              <p:nvPr/>
            </p:nvGrpSpPr>
            <p:grpSpPr>
              <a:xfrm rot="5400000">
                <a:off x="3278829" y="6945794"/>
                <a:ext cx="123625" cy="986406"/>
                <a:chOff x="8619556" y="5835649"/>
                <a:chExt cx="123625" cy="986406"/>
              </a:xfrm>
            </p:grpSpPr>
            <p:sp>
              <p:nvSpPr>
                <p:cNvPr id="300" name="矩形 299">
                  <a:extLst>
                    <a:ext uri="{FF2B5EF4-FFF2-40B4-BE49-F238E27FC236}">
                      <a16:creationId xmlns:a16="http://schemas.microsoft.com/office/drawing/2014/main" id="{7C99FBD6-DFAC-5A10-BFA9-DE5723E65D37}"/>
                    </a:ext>
                  </a:extLst>
                </p:cNvPr>
                <p:cNvSpPr/>
                <p:nvPr/>
              </p:nvSpPr>
              <p:spPr>
                <a:xfrm>
                  <a:off x="8619600" y="5835649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1" name="矩形 300">
                  <a:extLst>
                    <a:ext uri="{FF2B5EF4-FFF2-40B4-BE49-F238E27FC236}">
                      <a16:creationId xmlns:a16="http://schemas.microsoft.com/office/drawing/2014/main" id="{FCD663D0-164B-AD6A-31B9-2500C3377A9D}"/>
                    </a:ext>
                  </a:extLst>
                </p:cNvPr>
                <p:cNvSpPr/>
                <p:nvPr/>
              </p:nvSpPr>
              <p:spPr>
                <a:xfrm>
                  <a:off x="8619556" y="6327733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2" name="矩形 301">
                  <a:extLst>
                    <a:ext uri="{FF2B5EF4-FFF2-40B4-BE49-F238E27FC236}">
                      <a16:creationId xmlns:a16="http://schemas.microsoft.com/office/drawing/2014/main" id="{2249848C-47BB-1146-0090-6D62FFC23D2B}"/>
                    </a:ext>
                  </a:extLst>
                </p:cNvPr>
                <p:cNvSpPr/>
                <p:nvPr/>
              </p:nvSpPr>
              <p:spPr>
                <a:xfrm>
                  <a:off x="8619600" y="5959230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3" name="矩形 302">
                  <a:extLst>
                    <a:ext uri="{FF2B5EF4-FFF2-40B4-BE49-F238E27FC236}">
                      <a16:creationId xmlns:a16="http://schemas.microsoft.com/office/drawing/2014/main" id="{3BE12016-2E63-BAD7-D07A-662998A3A16F}"/>
                    </a:ext>
                  </a:extLst>
                </p:cNvPr>
                <p:cNvSpPr/>
                <p:nvPr/>
              </p:nvSpPr>
              <p:spPr>
                <a:xfrm>
                  <a:off x="8619556" y="6451313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4" name="矩形 303">
                  <a:extLst>
                    <a:ext uri="{FF2B5EF4-FFF2-40B4-BE49-F238E27FC236}">
                      <a16:creationId xmlns:a16="http://schemas.microsoft.com/office/drawing/2014/main" id="{7A19FBCA-31B2-3110-3F38-9929AA1AFC6A}"/>
                    </a:ext>
                  </a:extLst>
                </p:cNvPr>
                <p:cNvSpPr/>
                <p:nvPr/>
              </p:nvSpPr>
              <p:spPr>
                <a:xfrm>
                  <a:off x="8619600" y="6082811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5" name="矩形 304">
                  <a:extLst>
                    <a:ext uri="{FF2B5EF4-FFF2-40B4-BE49-F238E27FC236}">
                      <a16:creationId xmlns:a16="http://schemas.microsoft.com/office/drawing/2014/main" id="{0889E7D1-76AF-481F-4ED5-C46894688362}"/>
                    </a:ext>
                  </a:extLst>
                </p:cNvPr>
                <p:cNvSpPr/>
                <p:nvPr/>
              </p:nvSpPr>
              <p:spPr>
                <a:xfrm>
                  <a:off x="8619556" y="6574894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6" name="矩形 305">
                  <a:extLst>
                    <a:ext uri="{FF2B5EF4-FFF2-40B4-BE49-F238E27FC236}">
                      <a16:creationId xmlns:a16="http://schemas.microsoft.com/office/drawing/2014/main" id="{D4399CC9-2E4C-B009-2295-F190CCB14AB6}"/>
                    </a:ext>
                  </a:extLst>
                </p:cNvPr>
                <p:cNvSpPr/>
                <p:nvPr/>
              </p:nvSpPr>
              <p:spPr>
                <a:xfrm>
                  <a:off x="8619600" y="6206390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7" name="矩形 306">
                  <a:extLst>
                    <a:ext uri="{FF2B5EF4-FFF2-40B4-BE49-F238E27FC236}">
                      <a16:creationId xmlns:a16="http://schemas.microsoft.com/office/drawing/2014/main" id="{3E7FDCF1-2189-51B5-C021-2040376123F9}"/>
                    </a:ext>
                  </a:extLst>
                </p:cNvPr>
                <p:cNvSpPr/>
                <p:nvPr/>
              </p:nvSpPr>
              <p:spPr>
                <a:xfrm>
                  <a:off x="8619556" y="6698474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93" name="文本框 292">
              <a:extLst>
                <a:ext uri="{FF2B5EF4-FFF2-40B4-BE49-F238E27FC236}">
                  <a16:creationId xmlns:a16="http://schemas.microsoft.com/office/drawing/2014/main" id="{205C8D07-2A3B-FE49-8487-6CDB6C925698}"/>
                </a:ext>
              </a:extLst>
            </p:cNvPr>
            <p:cNvSpPr txBox="1"/>
            <p:nvPr/>
          </p:nvSpPr>
          <p:spPr>
            <a:xfrm>
              <a:off x="2914461" y="7241709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94" name="组合 293">
              <a:extLst>
                <a:ext uri="{FF2B5EF4-FFF2-40B4-BE49-F238E27FC236}">
                  <a16:creationId xmlns:a16="http://schemas.microsoft.com/office/drawing/2014/main" id="{AFCE6C18-ECF9-8627-BB3D-4EB828FF2EFF}"/>
                </a:ext>
              </a:extLst>
            </p:cNvPr>
            <p:cNvGrpSpPr/>
            <p:nvPr/>
          </p:nvGrpSpPr>
          <p:grpSpPr>
            <a:xfrm>
              <a:off x="2969518" y="6931190"/>
              <a:ext cx="330799" cy="388375"/>
              <a:chOff x="4946889" y="869893"/>
              <a:chExt cx="330799" cy="388375"/>
            </a:xfrm>
          </p:grpSpPr>
          <p:sp>
            <p:nvSpPr>
              <p:cNvPr id="296" name="文本框 295">
                <a:extLst>
                  <a:ext uri="{FF2B5EF4-FFF2-40B4-BE49-F238E27FC236}">
                    <a16:creationId xmlns:a16="http://schemas.microsoft.com/office/drawing/2014/main" id="{CF21C996-B606-A2A0-9987-F038AD2AB53D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97" name="直接连接符 132">
                <a:extLst>
                  <a:ext uri="{FF2B5EF4-FFF2-40B4-BE49-F238E27FC236}">
                    <a16:creationId xmlns:a16="http://schemas.microsoft.com/office/drawing/2014/main" id="{221A4D6E-6390-BD48-C5C6-C42FC097AC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95" name="文本框 294">
              <a:extLst>
                <a:ext uri="{FF2B5EF4-FFF2-40B4-BE49-F238E27FC236}">
                  <a16:creationId xmlns:a16="http://schemas.microsoft.com/office/drawing/2014/main" id="{80B8289B-57AE-1782-CC9F-DA3450C87077}"/>
                </a:ext>
              </a:extLst>
            </p:cNvPr>
            <p:cNvSpPr txBox="1"/>
            <p:nvPr/>
          </p:nvSpPr>
          <p:spPr>
            <a:xfrm>
              <a:off x="3444895" y="6952855"/>
              <a:ext cx="718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128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6" name="组合 315">
            <a:extLst>
              <a:ext uri="{FF2B5EF4-FFF2-40B4-BE49-F238E27FC236}">
                <a16:creationId xmlns:a16="http://schemas.microsoft.com/office/drawing/2014/main" id="{5B56D813-6FEA-E6B6-1979-545C09C6E3AF}"/>
              </a:ext>
            </a:extLst>
          </p:cNvPr>
          <p:cNvGrpSpPr/>
          <p:nvPr/>
        </p:nvGrpSpPr>
        <p:grpSpPr>
          <a:xfrm>
            <a:off x="9695373" y="6291826"/>
            <a:ext cx="1346868" cy="679851"/>
            <a:chOff x="3230032" y="11846832"/>
            <a:chExt cx="1346868" cy="679851"/>
          </a:xfrm>
        </p:grpSpPr>
        <p:grpSp>
          <p:nvGrpSpPr>
            <p:cNvPr id="317" name="组合 316">
              <a:extLst>
                <a:ext uri="{FF2B5EF4-FFF2-40B4-BE49-F238E27FC236}">
                  <a16:creationId xmlns:a16="http://schemas.microsoft.com/office/drawing/2014/main" id="{F91E8774-C8B1-8829-B330-7D9F98AC057D}"/>
                </a:ext>
              </a:extLst>
            </p:cNvPr>
            <p:cNvGrpSpPr/>
            <p:nvPr/>
          </p:nvGrpSpPr>
          <p:grpSpPr>
            <a:xfrm>
              <a:off x="3525775" y="12186498"/>
              <a:ext cx="1051125" cy="195938"/>
              <a:chOff x="3525775" y="12426955"/>
              <a:chExt cx="1051125" cy="195938"/>
            </a:xfrm>
          </p:grpSpPr>
          <p:grpSp>
            <p:nvGrpSpPr>
              <p:cNvPr id="323" name="组合 322">
                <a:extLst>
                  <a:ext uri="{FF2B5EF4-FFF2-40B4-BE49-F238E27FC236}">
                    <a16:creationId xmlns:a16="http://schemas.microsoft.com/office/drawing/2014/main" id="{926800D8-D776-0F1F-30DB-5B5E3BBE5BA5}"/>
                  </a:ext>
                </a:extLst>
              </p:cNvPr>
              <p:cNvGrpSpPr/>
              <p:nvPr/>
            </p:nvGrpSpPr>
            <p:grpSpPr>
              <a:xfrm rot="5400000">
                <a:off x="4021884" y="11995565"/>
                <a:ext cx="123625" cy="986406"/>
                <a:chOff x="9113722" y="4635421"/>
                <a:chExt cx="123625" cy="986406"/>
              </a:xfrm>
              <a:solidFill>
                <a:srgbClr val="FBE5D6">
                  <a:alpha val="29804"/>
                </a:srgbClr>
              </a:solidFill>
            </p:grpSpPr>
            <p:sp>
              <p:nvSpPr>
                <p:cNvPr id="333" name="矩形 332">
                  <a:extLst>
                    <a:ext uri="{FF2B5EF4-FFF2-40B4-BE49-F238E27FC236}">
                      <a16:creationId xmlns:a16="http://schemas.microsoft.com/office/drawing/2014/main" id="{A214589D-0A5C-571A-4320-3E1AB69F2982}"/>
                    </a:ext>
                  </a:extLst>
                </p:cNvPr>
                <p:cNvSpPr/>
                <p:nvPr/>
              </p:nvSpPr>
              <p:spPr>
                <a:xfrm>
                  <a:off x="9113766" y="46354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4" name="矩形 333">
                  <a:extLst>
                    <a:ext uri="{FF2B5EF4-FFF2-40B4-BE49-F238E27FC236}">
                      <a16:creationId xmlns:a16="http://schemas.microsoft.com/office/drawing/2014/main" id="{6463C658-33B8-FF22-BB59-BD34146A3F61}"/>
                    </a:ext>
                  </a:extLst>
                </p:cNvPr>
                <p:cNvSpPr/>
                <p:nvPr/>
              </p:nvSpPr>
              <p:spPr>
                <a:xfrm>
                  <a:off x="9113722" y="512750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5" name="矩形 334">
                  <a:extLst>
                    <a:ext uri="{FF2B5EF4-FFF2-40B4-BE49-F238E27FC236}">
                      <a16:creationId xmlns:a16="http://schemas.microsoft.com/office/drawing/2014/main" id="{3D3467A5-8273-DDF9-FC22-D426B6564658}"/>
                    </a:ext>
                  </a:extLst>
                </p:cNvPr>
                <p:cNvSpPr/>
                <p:nvPr/>
              </p:nvSpPr>
              <p:spPr>
                <a:xfrm>
                  <a:off x="9113766" y="47590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6" name="矩形 335">
                  <a:extLst>
                    <a:ext uri="{FF2B5EF4-FFF2-40B4-BE49-F238E27FC236}">
                      <a16:creationId xmlns:a16="http://schemas.microsoft.com/office/drawing/2014/main" id="{96CEE19B-95C7-8925-B5B7-C120E3E6DEBC}"/>
                    </a:ext>
                  </a:extLst>
                </p:cNvPr>
                <p:cNvSpPr/>
                <p:nvPr/>
              </p:nvSpPr>
              <p:spPr>
                <a:xfrm>
                  <a:off x="9113722" y="52510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7" name="矩形 336">
                  <a:extLst>
                    <a:ext uri="{FF2B5EF4-FFF2-40B4-BE49-F238E27FC236}">
                      <a16:creationId xmlns:a16="http://schemas.microsoft.com/office/drawing/2014/main" id="{73FFBFB1-CA91-311F-7353-F4AF1DB0C01D}"/>
                    </a:ext>
                  </a:extLst>
                </p:cNvPr>
                <p:cNvSpPr/>
                <p:nvPr/>
              </p:nvSpPr>
              <p:spPr>
                <a:xfrm>
                  <a:off x="9113766" y="48825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8" name="矩形 337">
                  <a:extLst>
                    <a:ext uri="{FF2B5EF4-FFF2-40B4-BE49-F238E27FC236}">
                      <a16:creationId xmlns:a16="http://schemas.microsoft.com/office/drawing/2014/main" id="{D640CC97-876C-5B43-1131-BCB9FF1287DC}"/>
                    </a:ext>
                  </a:extLst>
                </p:cNvPr>
                <p:cNvSpPr/>
                <p:nvPr/>
              </p:nvSpPr>
              <p:spPr>
                <a:xfrm>
                  <a:off x="9113722" y="537466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9" name="矩形 338">
                  <a:extLst>
                    <a:ext uri="{FF2B5EF4-FFF2-40B4-BE49-F238E27FC236}">
                      <a16:creationId xmlns:a16="http://schemas.microsoft.com/office/drawing/2014/main" id="{2CF5A9A5-60A3-3C8A-F1CF-6DB74A02C154}"/>
                    </a:ext>
                  </a:extLst>
                </p:cNvPr>
                <p:cNvSpPr/>
                <p:nvPr/>
              </p:nvSpPr>
              <p:spPr>
                <a:xfrm>
                  <a:off x="9113766" y="500616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0" name="矩形 339">
                  <a:extLst>
                    <a:ext uri="{FF2B5EF4-FFF2-40B4-BE49-F238E27FC236}">
                      <a16:creationId xmlns:a16="http://schemas.microsoft.com/office/drawing/2014/main" id="{A15CF095-535F-16AB-C9E0-C85930C503E6}"/>
                    </a:ext>
                  </a:extLst>
                </p:cNvPr>
                <p:cNvSpPr/>
                <p:nvPr/>
              </p:nvSpPr>
              <p:spPr>
                <a:xfrm>
                  <a:off x="9113722" y="5498246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24" name="组合 323">
                <a:extLst>
                  <a:ext uri="{FF2B5EF4-FFF2-40B4-BE49-F238E27FC236}">
                    <a16:creationId xmlns:a16="http://schemas.microsoft.com/office/drawing/2014/main" id="{EE9C824F-2161-E008-BFFF-E90C7455A440}"/>
                  </a:ext>
                </a:extLst>
              </p:cNvPr>
              <p:cNvGrpSpPr/>
              <p:nvPr/>
            </p:nvGrpSpPr>
            <p:grpSpPr>
              <a:xfrm rot="5400000">
                <a:off x="3957165" y="12067878"/>
                <a:ext cx="123625" cy="986406"/>
                <a:chOff x="8619556" y="5835649"/>
                <a:chExt cx="123625" cy="986406"/>
              </a:xfrm>
              <a:solidFill>
                <a:srgbClr val="FBE5D6">
                  <a:alpha val="29804"/>
                </a:srgbClr>
              </a:solidFill>
            </p:grpSpPr>
            <p:sp>
              <p:nvSpPr>
                <p:cNvPr id="325" name="矩形 324">
                  <a:extLst>
                    <a:ext uri="{FF2B5EF4-FFF2-40B4-BE49-F238E27FC236}">
                      <a16:creationId xmlns:a16="http://schemas.microsoft.com/office/drawing/2014/main" id="{8A2AF7CD-2BE8-7579-95D9-F74CFFDFDF3F}"/>
                    </a:ext>
                  </a:extLst>
                </p:cNvPr>
                <p:cNvSpPr/>
                <p:nvPr/>
              </p:nvSpPr>
              <p:spPr>
                <a:xfrm>
                  <a:off x="8619600" y="583564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6" name="矩形 325">
                  <a:extLst>
                    <a:ext uri="{FF2B5EF4-FFF2-40B4-BE49-F238E27FC236}">
                      <a16:creationId xmlns:a16="http://schemas.microsoft.com/office/drawing/2014/main" id="{6ECB04D1-46EB-A8B9-138A-B17492C208D3}"/>
                    </a:ext>
                  </a:extLst>
                </p:cNvPr>
                <p:cNvSpPr/>
                <p:nvPr/>
              </p:nvSpPr>
              <p:spPr>
                <a:xfrm>
                  <a:off x="8619556" y="632773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7" name="矩形 326">
                  <a:extLst>
                    <a:ext uri="{FF2B5EF4-FFF2-40B4-BE49-F238E27FC236}">
                      <a16:creationId xmlns:a16="http://schemas.microsoft.com/office/drawing/2014/main" id="{4707AEC9-D789-2583-2CD6-7120F15771B8}"/>
                    </a:ext>
                  </a:extLst>
                </p:cNvPr>
                <p:cNvSpPr/>
                <p:nvPr/>
              </p:nvSpPr>
              <p:spPr>
                <a:xfrm>
                  <a:off x="8619600" y="595923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8" name="矩形 327">
                  <a:extLst>
                    <a:ext uri="{FF2B5EF4-FFF2-40B4-BE49-F238E27FC236}">
                      <a16:creationId xmlns:a16="http://schemas.microsoft.com/office/drawing/2014/main" id="{C3083D8B-FA1E-EE19-1357-8048A97ABF7C}"/>
                    </a:ext>
                  </a:extLst>
                </p:cNvPr>
                <p:cNvSpPr/>
                <p:nvPr/>
              </p:nvSpPr>
              <p:spPr>
                <a:xfrm>
                  <a:off x="8619556" y="645131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9" name="矩形 328">
                  <a:extLst>
                    <a:ext uri="{FF2B5EF4-FFF2-40B4-BE49-F238E27FC236}">
                      <a16:creationId xmlns:a16="http://schemas.microsoft.com/office/drawing/2014/main" id="{6A4C0500-5A30-DC40-2C23-A414F390CECF}"/>
                    </a:ext>
                  </a:extLst>
                </p:cNvPr>
                <p:cNvSpPr/>
                <p:nvPr/>
              </p:nvSpPr>
              <p:spPr>
                <a:xfrm>
                  <a:off x="8619600" y="608281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0" name="矩形 329">
                  <a:extLst>
                    <a:ext uri="{FF2B5EF4-FFF2-40B4-BE49-F238E27FC236}">
                      <a16:creationId xmlns:a16="http://schemas.microsoft.com/office/drawing/2014/main" id="{D4924756-4472-47D2-41AA-1C6C42A887DD}"/>
                    </a:ext>
                  </a:extLst>
                </p:cNvPr>
                <p:cNvSpPr/>
                <p:nvPr/>
              </p:nvSpPr>
              <p:spPr>
                <a:xfrm>
                  <a:off x="8619556" y="657489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1" name="矩形 330">
                  <a:extLst>
                    <a:ext uri="{FF2B5EF4-FFF2-40B4-BE49-F238E27FC236}">
                      <a16:creationId xmlns:a16="http://schemas.microsoft.com/office/drawing/2014/main" id="{89C0B773-39FF-FD08-DD59-6998389F86FD}"/>
                    </a:ext>
                  </a:extLst>
                </p:cNvPr>
                <p:cNvSpPr/>
                <p:nvPr/>
              </p:nvSpPr>
              <p:spPr>
                <a:xfrm>
                  <a:off x="8619600" y="62063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2" name="矩形 331">
                  <a:extLst>
                    <a:ext uri="{FF2B5EF4-FFF2-40B4-BE49-F238E27FC236}">
                      <a16:creationId xmlns:a16="http://schemas.microsoft.com/office/drawing/2014/main" id="{C15F9ED4-B664-1735-B0CF-1CA01582B0ED}"/>
                    </a:ext>
                  </a:extLst>
                </p:cNvPr>
                <p:cNvSpPr/>
                <p:nvPr/>
              </p:nvSpPr>
              <p:spPr>
                <a:xfrm>
                  <a:off x="8619556" y="6698474"/>
                  <a:ext cx="123581" cy="123581"/>
                </a:xfrm>
                <a:prstGeom prst="rect">
                  <a:avLst/>
                </a:prstGeom>
                <a:solidFill>
                  <a:srgbClr val="FBE5D6"/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318" name="文本框 317">
              <a:extLst>
                <a:ext uri="{FF2B5EF4-FFF2-40B4-BE49-F238E27FC236}">
                  <a16:creationId xmlns:a16="http://schemas.microsoft.com/office/drawing/2014/main" id="{BD132FBB-FA75-43DC-A85C-8E06A8BA28C2}"/>
                </a:ext>
              </a:extLst>
            </p:cNvPr>
            <p:cNvSpPr txBox="1"/>
            <p:nvPr/>
          </p:nvSpPr>
          <p:spPr>
            <a:xfrm>
              <a:off x="3230032" y="12157351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19" name="组合 318">
              <a:extLst>
                <a:ext uri="{FF2B5EF4-FFF2-40B4-BE49-F238E27FC236}">
                  <a16:creationId xmlns:a16="http://schemas.microsoft.com/office/drawing/2014/main" id="{7D470047-92FE-1BFD-A1AA-1F080AE14394}"/>
                </a:ext>
              </a:extLst>
            </p:cNvPr>
            <p:cNvGrpSpPr/>
            <p:nvPr/>
          </p:nvGrpSpPr>
          <p:grpSpPr>
            <a:xfrm>
              <a:off x="3285089" y="11846832"/>
              <a:ext cx="330799" cy="388375"/>
              <a:chOff x="4946889" y="869893"/>
              <a:chExt cx="330799" cy="388375"/>
            </a:xfrm>
          </p:grpSpPr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EE1E6EBA-BF8B-A69C-5E7C-3DDEA4BBFB8D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2" name="直接连接符 132">
                <a:extLst>
                  <a:ext uri="{FF2B5EF4-FFF2-40B4-BE49-F238E27FC236}">
                    <a16:creationId xmlns:a16="http://schemas.microsoft.com/office/drawing/2014/main" id="{3D4C03A8-EFF2-2CD7-C8D4-FB3A9A493B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0" name="文本框 319">
              <a:extLst>
                <a:ext uri="{FF2B5EF4-FFF2-40B4-BE49-F238E27FC236}">
                  <a16:creationId xmlns:a16="http://schemas.microsoft.com/office/drawing/2014/main" id="{EA55A5A6-3A5E-AF2B-684F-56843507D551}"/>
                </a:ext>
              </a:extLst>
            </p:cNvPr>
            <p:cNvSpPr txBox="1"/>
            <p:nvPr/>
          </p:nvSpPr>
          <p:spPr>
            <a:xfrm>
              <a:off x="3573710" y="11861731"/>
              <a:ext cx="333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41" name="直接箭头连接符 19">
            <a:extLst>
              <a:ext uri="{FF2B5EF4-FFF2-40B4-BE49-F238E27FC236}">
                <a16:creationId xmlns:a16="http://schemas.microsoft.com/office/drawing/2014/main" id="{495840C2-ABEB-2AD2-925E-E959648430C6}"/>
              </a:ext>
            </a:extLst>
          </p:cNvPr>
          <p:cNvCxnSpPr>
            <a:cxnSpLocks/>
            <a:stCxn id="300" idx="3"/>
            <a:endCxn id="284" idx="0"/>
          </p:cNvCxnSpPr>
          <p:nvPr/>
        </p:nvCxnSpPr>
        <p:spPr>
          <a:xfrm>
            <a:off x="10892452" y="5950500"/>
            <a:ext cx="53890" cy="2335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2" name="组合 341">
            <a:extLst>
              <a:ext uri="{FF2B5EF4-FFF2-40B4-BE49-F238E27FC236}">
                <a16:creationId xmlns:a16="http://schemas.microsoft.com/office/drawing/2014/main" id="{0628E3A7-05B1-527F-3B85-C75477E7F528}"/>
              </a:ext>
            </a:extLst>
          </p:cNvPr>
          <p:cNvGrpSpPr/>
          <p:nvPr/>
        </p:nvGrpSpPr>
        <p:grpSpPr>
          <a:xfrm>
            <a:off x="6449972" y="6267474"/>
            <a:ext cx="1440417" cy="1404128"/>
            <a:chOff x="8060933" y="3506927"/>
            <a:chExt cx="1440417" cy="1404128"/>
          </a:xfrm>
        </p:grpSpPr>
        <p:grpSp>
          <p:nvGrpSpPr>
            <p:cNvPr id="343" name="组合 342">
              <a:extLst>
                <a:ext uri="{FF2B5EF4-FFF2-40B4-BE49-F238E27FC236}">
                  <a16:creationId xmlns:a16="http://schemas.microsoft.com/office/drawing/2014/main" id="{4B8F4936-AE57-2551-C44A-341FBE65D80C}"/>
                </a:ext>
              </a:extLst>
            </p:cNvPr>
            <p:cNvGrpSpPr/>
            <p:nvPr/>
          </p:nvGrpSpPr>
          <p:grpSpPr>
            <a:xfrm>
              <a:off x="8060933" y="3506927"/>
              <a:ext cx="1440417" cy="1404128"/>
              <a:chOff x="6457750" y="5107771"/>
              <a:chExt cx="1440417" cy="1404128"/>
            </a:xfrm>
          </p:grpSpPr>
          <p:grpSp>
            <p:nvGrpSpPr>
              <p:cNvPr id="345" name="组合 344">
                <a:extLst>
                  <a:ext uri="{FF2B5EF4-FFF2-40B4-BE49-F238E27FC236}">
                    <a16:creationId xmlns:a16="http://schemas.microsoft.com/office/drawing/2014/main" id="{50C3A6AC-5B4A-3A19-BA70-487D542EA55A}"/>
                  </a:ext>
                </a:extLst>
              </p:cNvPr>
              <p:cNvGrpSpPr/>
              <p:nvPr/>
            </p:nvGrpSpPr>
            <p:grpSpPr>
              <a:xfrm>
                <a:off x="6909835" y="5444738"/>
                <a:ext cx="988332" cy="986407"/>
                <a:chOff x="8077415" y="4664644"/>
                <a:chExt cx="988332" cy="986407"/>
              </a:xfrm>
              <a:solidFill>
                <a:srgbClr val="FBE5D6">
                  <a:alpha val="29804"/>
                </a:srgbClr>
              </a:solidFill>
            </p:grpSpPr>
            <p:sp>
              <p:nvSpPr>
                <p:cNvPr id="414" name="矩形 413">
                  <a:extLst>
                    <a:ext uri="{FF2B5EF4-FFF2-40B4-BE49-F238E27FC236}">
                      <a16:creationId xmlns:a16="http://schemas.microsoft.com/office/drawing/2014/main" id="{9B5C9C58-B1B6-5625-D999-AD62AB8DD919}"/>
                    </a:ext>
                  </a:extLst>
                </p:cNvPr>
                <p:cNvSpPr/>
                <p:nvPr/>
              </p:nvSpPr>
              <p:spPr>
                <a:xfrm>
                  <a:off x="8077459" y="4664645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5" name="矩形 414">
                  <a:extLst>
                    <a:ext uri="{FF2B5EF4-FFF2-40B4-BE49-F238E27FC236}">
                      <a16:creationId xmlns:a16="http://schemas.microsoft.com/office/drawing/2014/main" id="{B070ED71-1B17-FEC2-BE23-6B112BCA8EF0}"/>
                    </a:ext>
                  </a:extLst>
                </p:cNvPr>
                <p:cNvSpPr/>
                <p:nvPr/>
              </p:nvSpPr>
              <p:spPr>
                <a:xfrm>
                  <a:off x="8201040" y="46646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6" name="矩形 415">
                  <a:extLst>
                    <a:ext uri="{FF2B5EF4-FFF2-40B4-BE49-F238E27FC236}">
                      <a16:creationId xmlns:a16="http://schemas.microsoft.com/office/drawing/2014/main" id="{40FE2C56-05D3-6C68-1A2E-3B8E2F242EEA}"/>
                    </a:ext>
                  </a:extLst>
                </p:cNvPr>
                <p:cNvSpPr/>
                <p:nvPr/>
              </p:nvSpPr>
              <p:spPr>
                <a:xfrm>
                  <a:off x="8077415" y="51567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7" name="矩形 416">
                  <a:extLst>
                    <a:ext uri="{FF2B5EF4-FFF2-40B4-BE49-F238E27FC236}">
                      <a16:creationId xmlns:a16="http://schemas.microsoft.com/office/drawing/2014/main" id="{DC50220A-799A-67B8-FCAE-8CB3F4058EE0}"/>
                    </a:ext>
                  </a:extLst>
                </p:cNvPr>
                <p:cNvSpPr/>
                <p:nvPr/>
              </p:nvSpPr>
              <p:spPr>
                <a:xfrm>
                  <a:off x="8200995" y="515672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8" name="矩形 417">
                  <a:extLst>
                    <a:ext uri="{FF2B5EF4-FFF2-40B4-BE49-F238E27FC236}">
                      <a16:creationId xmlns:a16="http://schemas.microsoft.com/office/drawing/2014/main" id="{CDC42659-1F9A-408A-7778-80C7DA601C38}"/>
                    </a:ext>
                  </a:extLst>
                </p:cNvPr>
                <p:cNvSpPr/>
                <p:nvPr/>
              </p:nvSpPr>
              <p:spPr>
                <a:xfrm>
                  <a:off x="8077459" y="47882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9" name="矩形 418">
                  <a:extLst>
                    <a:ext uri="{FF2B5EF4-FFF2-40B4-BE49-F238E27FC236}">
                      <a16:creationId xmlns:a16="http://schemas.microsoft.com/office/drawing/2014/main" id="{2DEA6445-3545-4D8F-AF38-7A6CB393529C}"/>
                    </a:ext>
                  </a:extLst>
                </p:cNvPr>
                <p:cNvSpPr/>
                <p:nvPr/>
              </p:nvSpPr>
              <p:spPr>
                <a:xfrm>
                  <a:off x="8201040" y="478822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0" name="矩形 419">
                  <a:extLst>
                    <a:ext uri="{FF2B5EF4-FFF2-40B4-BE49-F238E27FC236}">
                      <a16:creationId xmlns:a16="http://schemas.microsoft.com/office/drawing/2014/main" id="{D54C1490-FA12-A11B-8DC8-8A7238E291D9}"/>
                    </a:ext>
                  </a:extLst>
                </p:cNvPr>
                <p:cNvSpPr/>
                <p:nvPr/>
              </p:nvSpPr>
              <p:spPr>
                <a:xfrm>
                  <a:off x="8077415" y="52803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1" name="矩形 420">
                  <a:extLst>
                    <a:ext uri="{FF2B5EF4-FFF2-40B4-BE49-F238E27FC236}">
                      <a16:creationId xmlns:a16="http://schemas.microsoft.com/office/drawing/2014/main" id="{A0D59670-2F85-DCDA-7261-58E3A04597D4}"/>
                    </a:ext>
                  </a:extLst>
                </p:cNvPr>
                <p:cNvSpPr/>
                <p:nvPr/>
              </p:nvSpPr>
              <p:spPr>
                <a:xfrm>
                  <a:off x="8200995" y="52803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2" name="矩形 421">
                  <a:extLst>
                    <a:ext uri="{FF2B5EF4-FFF2-40B4-BE49-F238E27FC236}">
                      <a16:creationId xmlns:a16="http://schemas.microsoft.com/office/drawing/2014/main" id="{548AD6B3-54D1-9AAE-723D-78E49F6007A5}"/>
                    </a:ext>
                  </a:extLst>
                </p:cNvPr>
                <p:cNvSpPr/>
                <p:nvPr/>
              </p:nvSpPr>
              <p:spPr>
                <a:xfrm>
                  <a:off x="8077459" y="491180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3" name="矩形 422">
                  <a:extLst>
                    <a:ext uri="{FF2B5EF4-FFF2-40B4-BE49-F238E27FC236}">
                      <a16:creationId xmlns:a16="http://schemas.microsoft.com/office/drawing/2014/main" id="{D79DD7A1-ECA0-3436-3910-FF8F135BEF3F}"/>
                    </a:ext>
                  </a:extLst>
                </p:cNvPr>
                <p:cNvSpPr/>
                <p:nvPr/>
              </p:nvSpPr>
              <p:spPr>
                <a:xfrm>
                  <a:off x="8201040" y="49118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4" name="矩形 423">
                  <a:extLst>
                    <a:ext uri="{FF2B5EF4-FFF2-40B4-BE49-F238E27FC236}">
                      <a16:creationId xmlns:a16="http://schemas.microsoft.com/office/drawing/2014/main" id="{1B71E1C1-0292-A4EF-735F-ABACB8B04E3C}"/>
                    </a:ext>
                  </a:extLst>
                </p:cNvPr>
                <p:cNvSpPr/>
                <p:nvPr/>
              </p:nvSpPr>
              <p:spPr>
                <a:xfrm>
                  <a:off x="8077415" y="54038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5" name="矩形 424">
                  <a:extLst>
                    <a:ext uri="{FF2B5EF4-FFF2-40B4-BE49-F238E27FC236}">
                      <a16:creationId xmlns:a16="http://schemas.microsoft.com/office/drawing/2014/main" id="{54559B83-509B-5F88-A2DF-4952E783F753}"/>
                    </a:ext>
                  </a:extLst>
                </p:cNvPr>
                <p:cNvSpPr/>
                <p:nvPr/>
              </p:nvSpPr>
              <p:spPr>
                <a:xfrm>
                  <a:off x="8200995" y="54038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6" name="矩形 425">
                  <a:extLst>
                    <a:ext uri="{FF2B5EF4-FFF2-40B4-BE49-F238E27FC236}">
                      <a16:creationId xmlns:a16="http://schemas.microsoft.com/office/drawing/2014/main" id="{3327767F-1DBE-B180-263F-0306926E68C8}"/>
                    </a:ext>
                  </a:extLst>
                </p:cNvPr>
                <p:cNvSpPr/>
                <p:nvPr/>
              </p:nvSpPr>
              <p:spPr>
                <a:xfrm>
                  <a:off x="8077459" y="503538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7" name="矩形 426">
                  <a:extLst>
                    <a:ext uri="{FF2B5EF4-FFF2-40B4-BE49-F238E27FC236}">
                      <a16:creationId xmlns:a16="http://schemas.microsoft.com/office/drawing/2014/main" id="{B4B99289-AFA8-8AA3-DCAF-8ED665B76068}"/>
                    </a:ext>
                  </a:extLst>
                </p:cNvPr>
                <p:cNvSpPr/>
                <p:nvPr/>
              </p:nvSpPr>
              <p:spPr>
                <a:xfrm>
                  <a:off x="8201040" y="503538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8" name="矩形 427">
                  <a:extLst>
                    <a:ext uri="{FF2B5EF4-FFF2-40B4-BE49-F238E27FC236}">
                      <a16:creationId xmlns:a16="http://schemas.microsoft.com/office/drawing/2014/main" id="{7FD195E6-F029-4581-E12D-A313F30290B9}"/>
                    </a:ext>
                  </a:extLst>
                </p:cNvPr>
                <p:cNvSpPr/>
                <p:nvPr/>
              </p:nvSpPr>
              <p:spPr>
                <a:xfrm>
                  <a:off x="8077415" y="552747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9" name="矩形 428">
                  <a:extLst>
                    <a:ext uri="{FF2B5EF4-FFF2-40B4-BE49-F238E27FC236}">
                      <a16:creationId xmlns:a16="http://schemas.microsoft.com/office/drawing/2014/main" id="{49592D58-509D-E08C-D660-C0B579635E80}"/>
                    </a:ext>
                  </a:extLst>
                </p:cNvPr>
                <p:cNvSpPr/>
                <p:nvPr/>
              </p:nvSpPr>
              <p:spPr>
                <a:xfrm>
                  <a:off x="8200995" y="552746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0" name="矩形 429">
                  <a:extLst>
                    <a:ext uri="{FF2B5EF4-FFF2-40B4-BE49-F238E27FC236}">
                      <a16:creationId xmlns:a16="http://schemas.microsoft.com/office/drawing/2014/main" id="{31A16A56-2033-405B-EA92-F6784A861FE4}"/>
                    </a:ext>
                  </a:extLst>
                </p:cNvPr>
                <p:cNvSpPr/>
                <p:nvPr/>
              </p:nvSpPr>
              <p:spPr>
                <a:xfrm>
                  <a:off x="8324531" y="466464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1" name="矩形 430">
                  <a:extLst>
                    <a:ext uri="{FF2B5EF4-FFF2-40B4-BE49-F238E27FC236}">
                      <a16:creationId xmlns:a16="http://schemas.microsoft.com/office/drawing/2014/main" id="{795A1D2D-0936-DB77-2B44-30660C0F8F2F}"/>
                    </a:ext>
                  </a:extLst>
                </p:cNvPr>
                <p:cNvSpPr/>
                <p:nvPr/>
              </p:nvSpPr>
              <p:spPr>
                <a:xfrm>
                  <a:off x="8448112" y="466464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2" name="矩形 431">
                  <a:extLst>
                    <a:ext uri="{FF2B5EF4-FFF2-40B4-BE49-F238E27FC236}">
                      <a16:creationId xmlns:a16="http://schemas.microsoft.com/office/drawing/2014/main" id="{4C926AF0-E3A4-FE38-0D89-1ABC19892AF4}"/>
                    </a:ext>
                  </a:extLst>
                </p:cNvPr>
                <p:cNvSpPr/>
                <p:nvPr/>
              </p:nvSpPr>
              <p:spPr>
                <a:xfrm>
                  <a:off x="8324487" y="515672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3" name="矩形 432">
                  <a:extLst>
                    <a:ext uri="{FF2B5EF4-FFF2-40B4-BE49-F238E27FC236}">
                      <a16:creationId xmlns:a16="http://schemas.microsoft.com/office/drawing/2014/main" id="{4B7313C2-BE05-93B1-67AB-D8344A767737}"/>
                    </a:ext>
                  </a:extLst>
                </p:cNvPr>
                <p:cNvSpPr/>
                <p:nvPr/>
              </p:nvSpPr>
              <p:spPr>
                <a:xfrm>
                  <a:off x="8448067" y="51567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4" name="矩形 433">
                  <a:extLst>
                    <a:ext uri="{FF2B5EF4-FFF2-40B4-BE49-F238E27FC236}">
                      <a16:creationId xmlns:a16="http://schemas.microsoft.com/office/drawing/2014/main" id="{437901B5-88B1-B3B8-D716-E0A1FD71EF6C}"/>
                    </a:ext>
                  </a:extLst>
                </p:cNvPr>
                <p:cNvSpPr/>
                <p:nvPr/>
              </p:nvSpPr>
              <p:spPr>
                <a:xfrm>
                  <a:off x="8324531" y="478822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5" name="矩形 434">
                  <a:extLst>
                    <a:ext uri="{FF2B5EF4-FFF2-40B4-BE49-F238E27FC236}">
                      <a16:creationId xmlns:a16="http://schemas.microsoft.com/office/drawing/2014/main" id="{B49FDFD4-DA11-0035-1A48-103DB71ECBF9}"/>
                    </a:ext>
                  </a:extLst>
                </p:cNvPr>
                <p:cNvSpPr/>
                <p:nvPr/>
              </p:nvSpPr>
              <p:spPr>
                <a:xfrm>
                  <a:off x="8448112" y="47882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6" name="矩形 435">
                  <a:extLst>
                    <a:ext uri="{FF2B5EF4-FFF2-40B4-BE49-F238E27FC236}">
                      <a16:creationId xmlns:a16="http://schemas.microsoft.com/office/drawing/2014/main" id="{8825E94A-E2AD-CA0C-FA9F-7336D2F6B0B2}"/>
                    </a:ext>
                  </a:extLst>
                </p:cNvPr>
                <p:cNvSpPr/>
                <p:nvPr/>
              </p:nvSpPr>
              <p:spPr>
                <a:xfrm>
                  <a:off x="8324487" y="528030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7" name="矩形 436">
                  <a:extLst>
                    <a:ext uri="{FF2B5EF4-FFF2-40B4-BE49-F238E27FC236}">
                      <a16:creationId xmlns:a16="http://schemas.microsoft.com/office/drawing/2014/main" id="{4E92ADE2-DB21-459E-57B9-930BC155B59A}"/>
                    </a:ext>
                  </a:extLst>
                </p:cNvPr>
                <p:cNvSpPr/>
                <p:nvPr/>
              </p:nvSpPr>
              <p:spPr>
                <a:xfrm>
                  <a:off x="8448067" y="528030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8" name="矩形 437">
                  <a:extLst>
                    <a:ext uri="{FF2B5EF4-FFF2-40B4-BE49-F238E27FC236}">
                      <a16:creationId xmlns:a16="http://schemas.microsoft.com/office/drawing/2014/main" id="{5AA2ECF2-9DE3-0267-5AB2-1CD056AA2949}"/>
                    </a:ext>
                  </a:extLst>
                </p:cNvPr>
                <p:cNvSpPr/>
                <p:nvPr/>
              </p:nvSpPr>
              <p:spPr>
                <a:xfrm>
                  <a:off x="8324531" y="49118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9" name="矩形 438">
                  <a:extLst>
                    <a:ext uri="{FF2B5EF4-FFF2-40B4-BE49-F238E27FC236}">
                      <a16:creationId xmlns:a16="http://schemas.microsoft.com/office/drawing/2014/main" id="{8A8BA269-2030-D91D-8C62-F6477E37AB91}"/>
                    </a:ext>
                  </a:extLst>
                </p:cNvPr>
                <p:cNvSpPr/>
                <p:nvPr/>
              </p:nvSpPr>
              <p:spPr>
                <a:xfrm>
                  <a:off x="8448112" y="491180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0" name="矩形 439">
                  <a:extLst>
                    <a:ext uri="{FF2B5EF4-FFF2-40B4-BE49-F238E27FC236}">
                      <a16:creationId xmlns:a16="http://schemas.microsoft.com/office/drawing/2014/main" id="{E9F1AB4C-8A33-DC65-BA0F-4CAF9C9364B2}"/>
                    </a:ext>
                  </a:extLst>
                </p:cNvPr>
                <p:cNvSpPr/>
                <p:nvPr/>
              </p:nvSpPr>
              <p:spPr>
                <a:xfrm>
                  <a:off x="8324487" y="54038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1" name="矩形 440">
                  <a:extLst>
                    <a:ext uri="{FF2B5EF4-FFF2-40B4-BE49-F238E27FC236}">
                      <a16:creationId xmlns:a16="http://schemas.microsoft.com/office/drawing/2014/main" id="{C0F09424-39FC-23BB-ABA1-A45F9C7467A7}"/>
                    </a:ext>
                  </a:extLst>
                </p:cNvPr>
                <p:cNvSpPr/>
                <p:nvPr/>
              </p:nvSpPr>
              <p:spPr>
                <a:xfrm>
                  <a:off x="8448067" y="540388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2" name="矩形 441">
                  <a:extLst>
                    <a:ext uri="{FF2B5EF4-FFF2-40B4-BE49-F238E27FC236}">
                      <a16:creationId xmlns:a16="http://schemas.microsoft.com/office/drawing/2014/main" id="{C361E315-12DE-35EA-347D-4073C6F1C031}"/>
                    </a:ext>
                  </a:extLst>
                </p:cNvPr>
                <p:cNvSpPr/>
                <p:nvPr/>
              </p:nvSpPr>
              <p:spPr>
                <a:xfrm>
                  <a:off x="8324531" y="50353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3" name="矩形 442">
                  <a:extLst>
                    <a:ext uri="{FF2B5EF4-FFF2-40B4-BE49-F238E27FC236}">
                      <a16:creationId xmlns:a16="http://schemas.microsoft.com/office/drawing/2014/main" id="{8268100A-F1E0-50ED-1EFB-B14E3F1AED1F}"/>
                    </a:ext>
                  </a:extLst>
                </p:cNvPr>
                <p:cNvSpPr/>
                <p:nvPr/>
              </p:nvSpPr>
              <p:spPr>
                <a:xfrm>
                  <a:off x="8448112" y="50353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4" name="矩形 443">
                  <a:extLst>
                    <a:ext uri="{FF2B5EF4-FFF2-40B4-BE49-F238E27FC236}">
                      <a16:creationId xmlns:a16="http://schemas.microsoft.com/office/drawing/2014/main" id="{506A507C-4D3B-A1DD-4D7A-A78AD81B04C2}"/>
                    </a:ext>
                  </a:extLst>
                </p:cNvPr>
                <p:cNvSpPr/>
                <p:nvPr/>
              </p:nvSpPr>
              <p:spPr>
                <a:xfrm>
                  <a:off x="8324487" y="552746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5" name="矩形 444">
                  <a:extLst>
                    <a:ext uri="{FF2B5EF4-FFF2-40B4-BE49-F238E27FC236}">
                      <a16:creationId xmlns:a16="http://schemas.microsoft.com/office/drawing/2014/main" id="{E933B98D-4C68-E973-2960-017BC8DC42D2}"/>
                    </a:ext>
                  </a:extLst>
                </p:cNvPr>
                <p:cNvSpPr/>
                <p:nvPr/>
              </p:nvSpPr>
              <p:spPr>
                <a:xfrm>
                  <a:off x="8448067" y="552746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6" name="矩形 445">
                  <a:extLst>
                    <a:ext uri="{FF2B5EF4-FFF2-40B4-BE49-F238E27FC236}">
                      <a16:creationId xmlns:a16="http://schemas.microsoft.com/office/drawing/2014/main" id="{1F3F9066-ECDC-8CC2-4D4D-2B6ECD200BDA}"/>
                    </a:ext>
                  </a:extLst>
                </p:cNvPr>
                <p:cNvSpPr/>
                <p:nvPr/>
              </p:nvSpPr>
              <p:spPr>
                <a:xfrm>
                  <a:off x="8571513" y="46646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7" name="矩形 446">
                  <a:extLst>
                    <a:ext uri="{FF2B5EF4-FFF2-40B4-BE49-F238E27FC236}">
                      <a16:creationId xmlns:a16="http://schemas.microsoft.com/office/drawing/2014/main" id="{B020D5F3-3AE9-B5DE-C4AD-71CCF7B592D7}"/>
                    </a:ext>
                  </a:extLst>
                </p:cNvPr>
                <p:cNvSpPr/>
                <p:nvPr/>
              </p:nvSpPr>
              <p:spPr>
                <a:xfrm>
                  <a:off x="8695094" y="46646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8" name="矩形 447">
                  <a:extLst>
                    <a:ext uri="{FF2B5EF4-FFF2-40B4-BE49-F238E27FC236}">
                      <a16:creationId xmlns:a16="http://schemas.microsoft.com/office/drawing/2014/main" id="{277B013E-194A-F8E8-59C4-41C7DB897E46}"/>
                    </a:ext>
                  </a:extLst>
                </p:cNvPr>
                <p:cNvSpPr/>
                <p:nvPr/>
              </p:nvSpPr>
              <p:spPr>
                <a:xfrm>
                  <a:off x="8571469" y="51567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9" name="矩形 448">
                  <a:extLst>
                    <a:ext uri="{FF2B5EF4-FFF2-40B4-BE49-F238E27FC236}">
                      <a16:creationId xmlns:a16="http://schemas.microsoft.com/office/drawing/2014/main" id="{A8C94D0A-8E97-94EE-60BF-1677E31AEDD5}"/>
                    </a:ext>
                  </a:extLst>
                </p:cNvPr>
                <p:cNvSpPr/>
                <p:nvPr/>
              </p:nvSpPr>
              <p:spPr>
                <a:xfrm>
                  <a:off x="8695049" y="515672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0" name="矩形 449">
                  <a:extLst>
                    <a:ext uri="{FF2B5EF4-FFF2-40B4-BE49-F238E27FC236}">
                      <a16:creationId xmlns:a16="http://schemas.microsoft.com/office/drawing/2014/main" id="{2EA4B3A8-D94C-B825-1494-7DF50077A477}"/>
                    </a:ext>
                  </a:extLst>
                </p:cNvPr>
                <p:cNvSpPr/>
                <p:nvPr/>
              </p:nvSpPr>
              <p:spPr>
                <a:xfrm>
                  <a:off x="8571513" y="47882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1" name="矩形 450">
                  <a:extLst>
                    <a:ext uri="{FF2B5EF4-FFF2-40B4-BE49-F238E27FC236}">
                      <a16:creationId xmlns:a16="http://schemas.microsoft.com/office/drawing/2014/main" id="{4CB8E1E1-5D53-E7C7-36D6-04F0C2BA5544}"/>
                    </a:ext>
                  </a:extLst>
                </p:cNvPr>
                <p:cNvSpPr/>
                <p:nvPr/>
              </p:nvSpPr>
              <p:spPr>
                <a:xfrm>
                  <a:off x="8695094" y="478822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2" name="矩形 451">
                  <a:extLst>
                    <a:ext uri="{FF2B5EF4-FFF2-40B4-BE49-F238E27FC236}">
                      <a16:creationId xmlns:a16="http://schemas.microsoft.com/office/drawing/2014/main" id="{CBD6674D-ABE4-57D1-98CA-913EF0B4180F}"/>
                    </a:ext>
                  </a:extLst>
                </p:cNvPr>
                <p:cNvSpPr/>
                <p:nvPr/>
              </p:nvSpPr>
              <p:spPr>
                <a:xfrm>
                  <a:off x="8571469" y="52803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3" name="矩形 452">
                  <a:extLst>
                    <a:ext uri="{FF2B5EF4-FFF2-40B4-BE49-F238E27FC236}">
                      <a16:creationId xmlns:a16="http://schemas.microsoft.com/office/drawing/2014/main" id="{E808EC10-930A-C19E-1986-ACC9A0C7F948}"/>
                    </a:ext>
                  </a:extLst>
                </p:cNvPr>
                <p:cNvSpPr/>
                <p:nvPr/>
              </p:nvSpPr>
              <p:spPr>
                <a:xfrm>
                  <a:off x="8695049" y="52803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4" name="矩形 453">
                  <a:extLst>
                    <a:ext uri="{FF2B5EF4-FFF2-40B4-BE49-F238E27FC236}">
                      <a16:creationId xmlns:a16="http://schemas.microsoft.com/office/drawing/2014/main" id="{E8432F81-ECD1-AA6C-D820-5EE0E37935A8}"/>
                    </a:ext>
                  </a:extLst>
                </p:cNvPr>
                <p:cNvSpPr/>
                <p:nvPr/>
              </p:nvSpPr>
              <p:spPr>
                <a:xfrm>
                  <a:off x="8571513" y="491180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5" name="矩形 454">
                  <a:extLst>
                    <a:ext uri="{FF2B5EF4-FFF2-40B4-BE49-F238E27FC236}">
                      <a16:creationId xmlns:a16="http://schemas.microsoft.com/office/drawing/2014/main" id="{81459ED8-2BD8-2940-8907-C6D2FBF93322}"/>
                    </a:ext>
                  </a:extLst>
                </p:cNvPr>
                <p:cNvSpPr/>
                <p:nvPr/>
              </p:nvSpPr>
              <p:spPr>
                <a:xfrm>
                  <a:off x="8695094" y="49118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6" name="矩形 455">
                  <a:extLst>
                    <a:ext uri="{FF2B5EF4-FFF2-40B4-BE49-F238E27FC236}">
                      <a16:creationId xmlns:a16="http://schemas.microsoft.com/office/drawing/2014/main" id="{744200F6-B22D-4954-FECF-AC06289B83EE}"/>
                    </a:ext>
                  </a:extLst>
                </p:cNvPr>
                <p:cNvSpPr/>
                <p:nvPr/>
              </p:nvSpPr>
              <p:spPr>
                <a:xfrm>
                  <a:off x="8571469" y="54038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7" name="矩形 456">
                  <a:extLst>
                    <a:ext uri="{FF2B5EF4-FFF2-40B4-BE49-F238E27FC236}">
                      <a16:creationId xmlns:a16="http://schemas.microsoft.com/office/drawing/2014/main" id="{88691417-7094-B01B-F5E8-5714FC4AD95D}"/>
                    </a:ext>
                  </a:extLst>
                </p:cNvPr>
                <p:cNvSpPr/>
                <p:nvPr/>
              </p:nvSpPr>
              <p:spPr>
                <a:xfrm>
                  <a:off x="8695049" y="54038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8" name="矩形 457">
                  <a:extLst>
                    <a:ext uri="{FF2B5EF4-FFF2-40B4-BE49-F238E27FC236}">
                      <a16:creationId xmlns:a16="http://schemas.microsoft.com/office/drawing/2014/main" id="{1A30BD5C-DEF3-7146-6B35-75A476521750}"/>
                    </a:ext>
                  </a:extLst>
                </p:cNvPr>
                <p:cNvSpPr/>
                <p:nvPr/>
              </p:nvSpPr>
              <p:spPr>
                <a:xfrm>
                  <a:off x="8571513" y="503538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9" name="矩形 458">
                  <a:extLst>
                    <a:ext uri="{FF2B5EF4-FFF2-40B4-BE49-F238E27FC236}">
                      <a16:creationId xmlns:a16="http://schemas.microsoft.com/office/drawing/2014/main" id="{43E82ABC-FC8D-7E9A-96CC-CC13BD8B7DDE}"/>
                    </a:ext>
                  </a:extLst>
                </p:cNvPr>
                <p:cNvSpPr/>
                <p:nvPr/>
              </p:nvSpPr>
              <p:spPr>
                <a:xfrm>
                  <a:off x="8695094" y="503538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0" name="矩形 459">
                  <a:extLst>
                    <a:ext uri="{FF2B5EF4-FFF2-40B4-BE49-F238E27FC236}">
                      <a16:creationId xmlns:a16="http://schemas.microsoft.com/office/drawing/2014/main" id="{E271AB10-5B78-9871-C9BC-FEC52A55BA00}"/>
                    </a:ext>
                  </a:extLst>
                </p:cNvPr>
                <p:cNvSpPr/>
                <p:nvPr/>
              </p:nvSpPr>
              <p:spPr>
                <a:xfrm>
                  <a:off x="8571469" y="552747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1" name="矩形 460">
                  <a:extLst>
                    <a:ext uri="{FF2B5EF4-FFF2-40B4-BE49-F238E27FC236}">
                      <a16:creationId xmlns:a16="http://schemas.microsoft.com/office/drawing/2014/main" id="{2CD535BF-68EB-4046-6791-77D3C9B2FB0C}"/>
                    </a:ext>
                  </a:extLst>
                </p:cNvPr>
                <p:cNvSpPr/>
                <p:nvPr/>
              </p:nvSpPr>
              <p:spPr>
                <a:xfrm>
                  <a:off x="8695049" y="552746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2" name="矩形 461">
                  <a:extLst>
                    <a:ext uri="{FF2B5EF4-FFF2-40B4-BE49-F238E27FC236}">
                      <a16:creationId xmlns:a16="http://schemas.microsoft.com/office/drawing/2014/main" id="{7C60CF2C-35C4-F176-9AE9-6E115E10DF29}"/>
                    </a:ext>
                  </a:extLst>
                </p:cNvPr>
                <p:cNvSpPr/>
                <p:nvPr/>
              </p:nvSpPr>
              <p:spPr>
                <a:xfrm>
                  <a:off x="8818585" y="466464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3" name="矩形 462">
                  <a:extLst>
                    <a:ext uri="{FF2B5EF4-FFF2-40B4-BE49-F238E27FC236}">
                      <a16:creationId xmlns:a16="http://schemas.microsoft.com/office/drawing/2014/main" id="{726F7381-F53E-176E-07A1-EF9D8AF6147C}"/>
                    </a:ext>
                  </a:extLst>
                </p:cNvPr>
                <p:cNvSpPr/>
                <p:nvPr/>
              </p:nvSpPr>
              <p:spPr>
                <a:xfrm>
                  <a:off x="8942166" y="466464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4" name="矩形 463">
                  <a:extLst>
                    <a:ext uri="{FF2B5EF4-FFF2-40B4-BE49-F238E27FC236}">
                      <a16:creationId xmlns:a16="http://schemas.microsoft.com/office/drawing/2014/main" id="{266E377F-A3E9-FE63-06D0-1C353DCE8764}"/>
                    </a:ext>
                  </a:extLst>
                </p:cNvPr>
                <p:cNvSpPr/>
                <p:nvPr/>
              </p:nvSpPr>
              <p:spPr>
                <a:xfrm>
                  <a:off x="8818541" y="515672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5" name="矩形 464">
                  <a:extLst>
                    <a:ext uri="{FF2B5EF4-FFF2-40B4-BE49-F238E27FC236}">
                      <a16:creationId xmlns:a16="http://schemas.microsoft.com/office/drawing/2014/main" id="{013C5C6F-0493-99C9-4438-1F2309652271}"/>
                    </a:ext>
                  </a:extLst>
                </p:cNvPr>
                <p:cNvSpPr/>
                <p:nvPr/>
              </p:nvSpPr>
              <p:spPr>
                <a:xfrm>
                  <a:off x="8942121" y="51567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6" name="矩形 465">
                  <a:extLst>
                    <a:ext uri="{FF2B5EF4-FFF2-40B4-BE49-F238E27FC236}">
                      <a16:creationId xmlns:a16="http://schemas.microsoft.com/office/drawing/2014/main" id="{4A897CAC-86B6-AD4D-31EB-2C33A5F0AFDC}"/>
                    </a:ext>
                  </a:extLst>
                </p:cNvPr>
                <p:cNvSpPr/>
                <p:nvPr/>
              </p:nvSpPr>
              <p:spPr>
                <a:xfrm>
                  <a:off x="8818585" y="478822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7" name="矩形 466">
                  <a:extLst>
                    <a:ext uri="{FF2B5EF4-FFF2-40B4-BE49-F238E27FC236}">
                      <a16:creationId xmlns:a16="http://schemas.microsoft.com/office/drawing/2014/main" id="{87D3EEB3-49D6-5E4A-3E09-0F782C06DDBA}"/>
                    </a:ext>
                  </a:extLst>
                </p:cNvPr>
                <p:cNvSpPr/>
                <p:nvPr/>
              </p:nvSpPr>
              <p:spPr>
                <a:xfrm>
                  <a:off x="8942166" y="47882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8" name="矩形 467">
                  <a:extLst>
                    <a:ext uri="{FF2B5EF4-FFF2-40B4-BE49-F238E27FC236}">
                      <a16:creationId xmlns:a16="http://schemas.microsoft.com/office/drawing/2014/main" id="{D70C7430-0AD1-120B-C5AE-D78B07A1BE28}"/>
                    </a:ext>
                  </a:extLst>
                </p:cNvPr>
                <p:cNvSpPr/>
                <p:nvPr/>
              </p:nvSpPr>
              <p:spPr>
                <a:xfrm>
                  <a:off x="8818541" y="528030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9" name="矩形 468">
                  <a:extLst>
                    <a:ext uri="{FF2B5EF4-FFF2-40B4-BE49-F238E27FC236}">
                      <a16:creationId xmlns:a16="http://schemas.microsoft.com/office/drawing/2014/main" id="{2C486162-432A-AB68-A04E-CA82C8449DEE}"/>
                    </a:ext>
                  </a:extLst>
                </p:cNvPr>
                <p:cNvSpPr/>
                <p:nvPr/>
              </p:nvSpPr>
              <p:spPr>
                <a:xfrm>
                  <a:off x="8942121" y="528030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0" name="矩形 469">
                  <a:extLst>
                    <a:ext uri="{FF2B5EF4-FFF2-40B4-BE49-F238E27FC236}">
                      <a16:creationId xmlns:a16="http://schemas.microsoft.com/office/drawing/2014/main" id="{0C07603A-1B4E-D4CE-A90D-50BAEFD795C4}"/>
                    </a:ext>
                  </a:extLst>
                </p:cNvPr>
                <p:cNvSpPr/>
                <p:nvPr/>
              </p:nvSpPr>
              <p:spPr>
                <a:xfrm>
                  <a:off x="8818585" y="49118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1" name="矩形 470">
                  <a:extLst>
                    <a:ext uri="{FF2B5EF4-FFF2-40B4-BE49-F238E27FC236}">
                      <a16:creationId xmlns:a16="http://schemas.microsoft.com/office/drawing/2014/main" id="{2B36E022-9BDD-58F1-3EDB-E150DAEA6934}"/>
                    </a:ext>
                  </a:extLst>
                </p:cNvPr>
                <p:cNvSpPr/>
                <p:nvPr/>
              </p:nvSpPr>
              <p:spPr>
                <a:xfrm>
                  <a:off x="8942166" y="491180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2" name="矩形 471">
                  <a:extLst>
                    <a:ext uri="{FF2B5EF4-FFF2-40B4-BE49-F238E27FC236}">
                      <a16:creationId xmlns:a16="http://schemas.microsoft.com/office/drawing/2014/main" id="{D12B7507-428F-02C1-F587-CBAA7A336E7E}"/>
                    </a:ext>
                  </a:extLst>
                </p:cNvPr>
                <p:cNvSpPr/>
                <p:nvPr/>
              </p:nvSpPr>
              <p:spPr>
                <a:xfrm>
                  <a:off x="8818541" y="54038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3" name="矩形 472">
                  <a:extLst>
                    <a:ext uri="{FF2B5EF4-FFF2-40B4-BE49-F238E27FC236}">
                      <a16:creationId xmlns:a16="http://schemas.microsoft.com/office/drawing/2014/main" id="{03BBA7A3-A241-8921-C60E-CD7AC430C2D2}"/>
                    </a:ext>
                  </a:extLst>
                </p:cNvPr>
                <p:cNvSpPr/>
                <p:nvPr/>
              </p:nvSpPr>
              <p:spPr>
                <a:xfrm>
                  <a:off x="8942121" y="540388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4" name="矩形 473">
                  <a:extLst>
                    <a:ext uri="{FF2B5EF4-FFF2-40B4-BE49-F238E27FC236}">
                      <a16:creationId xmlns:a16="http://schemas.microsoft.com/office/drawing/2014/main" id="{FC48753A-AFB1-0514-C78E-BD93FB014734}"/>
                    </a:ext>
                  </a:extLst>
                </p:cNvPr>
                <p:cNvSpPr/>
                <p:nvPr/>
              </p:nvSpPr>
              <p:spPr>
                <a:xfrm>
                  <a:off x="8818585" y="50353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5" name="矩形 474">
                  <a:extLst>
                    <a:ext uri="{FF2B5EF4-FFF2-40B4-BE49-F238E27FC236}">
                      <a16:creationId xmlns:a16="http://schemas.microsoft.com/office/drawing/2014/main" id="{7D552515-2668-43C6-7EC8-9B64B0EB5BB2}"/>
                    </a:ext>
                  </a:extLst>
                </p:cNvPr>
                <p:cNvSpPr/>
                <p:nvPr/>
              </p:nvSpPr>
              <p:spPr>
                <a:xfrm>
                  <a:off x="8942166" y="50353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6" name="矩形 475">
                  <a:extLst>
                    <a:ext uri="{FF2B5EF4-FFF2-40B4-BE49-F238E27FC236}">
                      <a16:creationId xmlns:a16="http://schemas.microsoft.com/office/drawing/2014/main" id="{0DB2542A-CAD1-E2ED-290C-0FF8BC1D6838}"/>
                    </a:ext>
                  </a:extLst>
                </p:cNvPr>
                <p:cNvSpPr/>
                <p:nvPr/>
              </p:nvSpPr>
              <p:spPr>
                <a:xfrm>
                  <a:off x="8818541" y="552746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7" name="矩形 476">
                  <a:extLst>
                    <a:ext uri="{FF2B5EF4-FFF2-40B4-BE49-F238E27FC236}">
                      <a16:creationId xmlns:a16="http://schemas.microsoft.com/office/drawing/2014/main" id="{E9F340CE-11E0-0AEE-FA78-0E2F7CEA5948}"/>
                    </a:ext>
                  </a:extLst>
                </p:cNvPr>
                <p:cNvSpPr/>
                <p:nvPr/>
              </p:nvSpPr>
              <p:spPr>
                <a:xfrm>
                  <a:off x="8942121" y="552746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46" name="组合 345">
                <a:extLst>
                  <a:ext uri="{FF2B5EF4-FFF2-40B4-BE49-F238E27FC236}">
                    <a16:creationId xmlns:a16="http://schemas.microsoft.com/office/drawing/2014/main" id="{6AA18079-1394-3DE2-69C5-2F27FB012EE8}"/>
                  </a:ext>
                </a:extLst>
              </p:cNvPr>
              <p:cNvGrpSpPr/>
              <p:nvPr/>
            </p:nvGrpSpPr>
            <p:grpSpPr>
              <a:xfrm>
                <a:off x="6813499" y="5525492"/>
                <a:ext cx="988332" cy="986407"/>
                <a:chOff x="6539691" y="3898439"/>
                <a:chExt cx="988332" cy="986407"/>
              </a:xfrm>
              <a:solidFill>
                <a:srgbClr val="FBE5D6">
                  <a:alpha val="29804"/>
                </a:srgbClr>
              </a:solidFill>
            </p:grpSpPr>
            <p:sp>
              <p:nvSpPr>
                <p:cNvPr id="350" name="矩形 349">
                  <a:extLst>
                    <a:ext uri="{FF2B5EF4-FFF2-40B4-BE49-F238E27FC236}">
                      <a16:creationId xmlns:a16="http://schemas.microsoft.com/office/drawing/2014/main" id="{0ED83F38-8C56-9243-D9C7-07AEA5C4D2FE}"/>
                    </a:ext>
                  </a:extLst>
                </p:cNvPr>
                <p:cNvSpPr/>
                <p:nvPr/>
              </p:nvSpPr>
              <p:spPr>
                <a:xfrm>
                  <a:off x="6539735" y="3898440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1" name="矩形 350">
                  <a:extLst>
                    <a:ext uri="{FF2B5EF4-FFF2-40B4-BE49-F238E27FC236}">
                      <a16:creationId xmlns:a16="http://schemas.microsoft.com/office/drawing/2014/main" id="{1DB67311-8440-C2CC-FD17-9D448FF0E2A8}"/>
                    </a:ext>
                  </a:extLst>
                </p:cNvPr>
                <p:cNvSpPr/>
                <p:nvPr/>
              </p:nvSpPr>
              <p:spPr>
                <a:xfrm>
                  <a:off x="6663316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2" name="矩形 351">
                  <a:extLst>
                    <a:ext uri="{FF2B5EF4-FFF2-40B4-BE49-F238E27FC236}">
                      <a16:creationId xmlns:a16="http://schemas.microsoft.com/office/drawing/2014/main" id="{5D43B5BD-E170-053B-CE36-39D5B6873FC3}"/>
                    </a:ext>
                  </a:extLst>
                </p:cNvPr>
                <p:cNvSpPr/>
                <p:nvPr/>
              </p:nvSpPr>
              <p:spPr>
                <a:xfrm>
                  <a:off x="6539691" y="43905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3" name="矩形 352">
                  <a:extLst>
                    <a:ext uri="{FF2B5EF4-FFF2-40B4-BE49-F238E27FC236}">
                      <a16:creationId xmlns:a16="http://schemas.microsoft.com/office/drawing/2014/main" id="{E969C7E9-6D36-4CEC-9879-8892C2EE3730}"/>
                    </a:ext>
                  </a:extLst>
                </p:cNvPr>
                <p:cNvSpPr/>
                <p:nvPr/>
              </p:nvSpPr>
              <p:spPr>
                <a:xfrm>
                  <a:off x="6663271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4" name="矩形 353">
                  <a:extLst>
                    <a:ext uri="{FF2B5EF4-FFF2-40B4-BE49-F238E27FC236}">
                      <a16:creationId xmlns:a16="http://schemas.microsoft.com/office/drawing/2014/main" id="{4209BDF5-290E-59BE-423B-5A8E145B88F7}"/>
                    </a:ext>
                  </a:extLst>
                </p:cNvPr>
                <p:cNvSpPr/>
                <p:nvPr/>
              </p:nvSpPr>
              <p:spPr>
                <a:xfrm>
                  <a:off x="6539735" y="40220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5" name="矩形 354">
                  <a:extLst>
                    <a:ext uri="{FF2B5EF4-FFF2-40B4-BE49-F238E27FC236}">
                      <a16:creationId xmlns:a16="http://schemas.microsoft.com/office/drawing/2014/main" id="{4E50DF46-92BB-6DF6-DDDF-770C1AD218AF}"/>
                    </a:ext>
                  </a:extLst>
                </p:cNvPr>
                <p:cNvSpPr/>
                <p:nvPr/>
              </p:nvSpPr>
              <p:spPr>
                <a:xfrm>
                  <a:off x="6663316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6" name="矩形 355">
                  <a:extLst>
                    <a:ext uri="{FF2B5EF4-FFF2-40B4-BE49-F238E27FC236}">
                      <a16:creationId xmlns:a16="http://schemas.microsoft.com/office/drawing/2014/main" id="{5C33FB95-0A2B-3F84-43C6-D144D72B0E89}"/>
                    </a:ext>
                  </a:extLst>
                </p:cNvPr>
                <p:cNvSpPr/>
                <p:nvPr/>
              </p:nvSpPr>
              <p:spPr>
                <a:xfrm>
                  <a:off x="6539691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7" name="矩形 356">
                  <a:extLst>
                    <a:ext uri="{FF2B5EF4-FFF2-40B4-BE49-F238E27FC236}">
                      <a16:creationId xmlns:a16="http://schemas.microsoft.com/office/drawing/2014/main" id="{ED708056-EF10-30C3-B449-0AD8E167F47A}"/>
                    </a:ext>
                  </a:extLst>
                </p:cNvPr>
                <p:cNvSpPr/>
                <p:nvPr/>
              </p:nvSpPr>
              <p:spPr>
                <a:xfrm>
                  <a:off x="6663271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8" name="矩形 357">
                  <a:extLst>
                    <a:ext uri="{FF2B5EF4-FFF2-40B4-BE49-F238E27FC236}">
                      <a16:creationId xmlns:a16="http://schemas.microsoft.com/office/drawing/2014/main" id="{5AC006FD-7C66-212A-29C0-BC67F20F6824}"/>
                    </a:ext>
                  </a:extLst>
                </p:cNvPr>
                <p:cNvSpPr/>
                <p:nvPr/>
              </p:nvSpPr>
              <p:spPr>
                <a:xfrm>
                  <a:off x="6539735" y="41456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9" name="矩形 358">
                  <a:extLst>
                    <a:ext uri="{FF2B5EF4-FFF2-40B4-BE49-F238E27FC236}">
                      <a16:creationId xmlns:a16="http://schemas.microsoft.com/office/drawing/2014/main" id="{6BB9CF74-3B37-31D8-22E2-02D94F23AEE1}"/>
                    </a:ext>
                  </a:extLst>
                </p:cNvPr>
                <p:cNvSpPr/>
                <p:nvPr/>
              </p:nvSpPr>
              <p:spPr>
                <a:xfrm>
                  <a:off x="6663316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0" name="矩形 359">
                  <a:extLst>
                    <a:ext uri="{FF2B5EF4-FFF2-40B4-BE49-F238E27FC236}">
                      <a16:creationId xmlns:a16="http://schemas.microsoft.com/office/drawing/2014/main" id="{3D2B5F92-1670-1F24-6FE9-D9AF14EB6E3A}"/>
                    </a:ext>
                  </a:extLst>
                </p:cNvPr>
                <p:cNvSpPr/>
                <p:nvPr/>
              </p:nvSpPr>
              <p:spPr>
                <a:xfrm>
                  <a:off x="6539691" y="46376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1" name="矩形 360">
                  <a:extLst>
                    <a:ext uri="{FF2B5EF4-FFF2-40B4-BE49-F238E27FC236}">
                      <a16:creationId xmlns:a16="http://schemas.microsoft.com/office/drawing/2014/main" id="{0E3CB471-BFF1-DCE6-1214-8288EE648850}"/>
                    </a:ext>
                  </a:extLst>
                </p:cNvPr>
                <p:cNvSpPr/>
                <p:nvPr/>
              </p:nvSpPr>
              <p:spPr>
                <a:xfrm>
                  <a:off x="6663271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2" name="矩形 361">
                  <a:extLst>
                    <a:ext uri="{FF2B5EF4-FFF2-40B4-BE49-F238E27FC236}">
                      <a16:creationId xmlns:a16="http://schemas.microsoft.com/office/drawing/2014/main" id="{4218B672-978B-7F60-91AB-032A0F30239D}"/>
                    </a:ext>
                  </a:extLst>
                </p:cNvPr>
                <p:cNvSpPr/>
                <p:nvPr/>
              </p:nvSpPr>
              <p:spPr>
                <a:xfrm>
                  <a:off x="6539735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3" name="矩形 362">
                  <a:extLst>
                    <a:ext uri="{FF2B5EF4-FFF2-40B4-BE49-F238E27FC236}">
                      <a16:creationId xmlns:a16="http://schemas.microsoft.com/office/drawing/2014/main" id="{5C78381C-1428-6B03-18D6-E11F2217EFA3}"/>
                    </a:ext>
                  </a:extLst>
                </p:cNvPr>
                <p:cNvSpPr/>
                <p:nvPr/>
              </p:nvSpPr>
              <p:spPr>
                <a:xfrm>
                  <a:off x="6663316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4" name="矩形 363">
                  <a:extLst>
                    <a:ext uri="{FF2B5EF4-FFF2-40B4-BE49-F238E27FC236}">
                      <a16:creationId xmlns:a16="http://schemas.microsoft.com/office/drawing/2014/main" id="{46FB113C-4725-E453-610B-2E355364E4B1}"/>
                    </a:ext>
                  </a:extLst>
                </p:cNvPr>
                <p:cNvSpPr/>
                <p:nvPr/>
              </p:nvSpPr>
              <p:spPr>
                <a:xfrm>
                  <a:off x="6539691" y="47612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5" name="矩形 364">
                  <a:extLst>
                    <a:ext uri="{FF2B5EF4-FFF2-40B4-BE49-F238E27FC236}">
                      <a16:creationId xmlns:a16="http://schemas.microsoft.com/office/drawing/2014/main" id="{7882A7A2-DE7E-4D13-7837-68A5117B343D}"/>
                    </a:ext>
                  </a:extLst>
                </p:cNvPr>
                <p:cNvSpPr/>
                <p:nvPr/>
              </p:nvSpPr>
              <p:spPr>
                <a:xfrm>
                  <a:off x="6663271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6" name="矩形 365">
                  <a:extLst>
                    <a:ext uri="{FF2B5EF4-FFF2-40B4-BE49-F238E27FC236}">
                      <a16:creationId xmlns:a16="http://schemas.microsoft.com/office/drawing/2014/main" id="{7D6BBD31-5C8E-540F-9992-EDB230EBB684}"/>
                    </a:ext>
                  </a:extLst>
                </p:cNvPr>
                <p:cNvSpPr/>
                <p:nvPr/>
              </p:nvSpPr>
              <p:spPr>
                <a:xfrm>
                  <a:off x="6786807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7" name="矩形 366">
                  <a:extLst>
                    <a:ext uri="{FF2B5EF4-FFF2-40B4-BE49-F238E27FC236}">
                      <a16:creationId xmlns:a16="http://schemas.microsoft.com/office/drawing/2014/main" id="{98CF06E3-8735-B56D-8A18-E57191188C29}"/>
                    </a:ext>
                  </a:extLst>
                </p:cNvPr>
                <p:cNvSpPr/>
                <p:nvPr/>
              </p:nvSpPr>
              <p:spPr>
                <a:xfrm>
                  <a:off x="6910388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8" name="矩形 367">
                  <a:extLst>
                    <a:ext uri="{FF2B5EF4-FFF2-40B4-BE49-F238E27FC236}">
                      <a16:creationId xmlns:a16="http://schemas.microsoft.com/office/drawing/2014/main" id="{204C168A-C9EA-A62A-DB44-3AAE63C5B152}"/>
                    </a:ext>
                  </a:extLst>
                </p:cNvPr>
                <p:cNvSpPr/>
                <p:nvPr/>
              </p:nvSpPr>
              <p:spPr>
                <a:xfrm>
                  <a:off x="6786763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9" name="矩形 368">
                  <a:extLst>
                    <a:ext uri="{FF2B5EF4-FFF2-40B4-BE49-F238E27FC236}">
                      <a16:creationId xmlns:a16="http://schemas.microsoft.com/office/drawing/2014/main" id="{D7A2A28C-ECD7-1DB2-6D2D-61FE19EB0088}"/>
                    </a:ext>
                  </a:extLst>
                </p:cNvPr>
                <p:cNvSpPr/>
                <p:nvPr/>
              </p:nvSpPr>
              <p:spPr>
                <a:xfrm>
                  <a:off x="6910343" y="43905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0" name="矩形 369">
                  <a:extLst>
                    <a:ext uri="{FF2B5EF4-FFF2-40B4-BE49-F238E27FC236}">
                      <a16:creationId xmlns:a16="http://schemas.microsoft.com/office/drawing/2014/main" id="{236E0F16-575C-497B-1401-C22CA5DE5C44}"/>
                    </a:ext>
                  </a:extLst>
                </p:cNvPr>
                <p:cNvSpPr/>
                <p:nvPr/>
              </p:nvSpPr>
              <p:spPr>
                <a:xfrm>
                  <a:off x="6786807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1" name="矩形 370">
                  <a:extLst>
                    <a:ext uri="{FF2B5EF4-FFF2-40B4-BE49-F238E27FC236}">
                      <a16:creationId xmlns:a16="http://schemas.microsoft.com/office/drawing/2014/main" id="{A10A205F-9698-B09F-EA01-F68112A37E85}"/>
                    </a:ext>
                  </a:extLst>
                </p:cNvPr>
                <p:cNvSpPr/>
                <p:nvPr/>
              </p:nvSpPr>
              <p:spPr>
                <a:xfrm>
                  <a:off x="6910388" y="40220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2" name="矩形 371">
                  <a:extLst>
                    <a:ext uri="{FF2B5EF4-FFF2-40B4-BE49-F238E27FC236}">
                      <a16:creationId xmlns:a16="http://schemas.microsoft.com/office/drawing/2014/main" id="{F0E19E5D-F357-CA22-3C4B-5F8426688229}"/>
                    </a:ext>
                  </a:extLst>
                </p:cNvPr>
                <p:cNvSpPr/>
                <p:nvPr/>
              </p:nvSpPr>
              <p:spPr>
                <a:xfrm>
                  <a:off x="6786763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3" name="矩形 372">
                  <a:extLst>
                    <a:ext uri="{FF2B5EF4-FFF2-40B4-BE49-F238E27FC236}">
                      <a16:creationId xmlns:a16="http://schemas.microsoft.com/office/drawing/2014/main" id="{CAB8D6BA-0F69-1D7E-4DBD-9B9C7A1DC8F2}"/>
                    </a:ext>
                  </a:extLst>
                </p:cNvPr>
                <p:cNvSpPr/>
                <p:nvPr/>
              </p:nvSpPr>
              <p:spPr>
                <a:xfrm>
                  <a:off x="6910343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4" name="矩形 373">
                  <a:extLst>
                    <a:ext uri="{FF2B5EF4-FFF2-40B4-BE49-F238E27FC236}">
                      <a16:creationId xmlns:a16="http://schemas.microsoft.com/office/drawing/2014/main" id="{3E5C6E58-C6A9-F05B-F652-957A45D6006D}"/>
                    </a:ext>
                  </a:extLst>
                </p:cNvPr>
                <p:cNvSpPr/>
                <p:nvPr/>
              </p:nvSpPr>
              <p:spPr>
                <a:xfrm>
                  <a:off x="6786807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5" name="矩形 374">
                  <a:extLst>
                    <a:ext uri="{FF2B5EF4-FFF2-40B4-BE49-F238E27FC236}">
                      <a16:creationId xmlns:a16="http://schemas.microsoft.com/office/drawing/2014/main" id="{76F0CFEB-47E3-25B0-4463-D5670C408027}"/>
                    </a:ext>
                  </a:extLst>
                </p:cNvPr>
                <p:cNvSpPr/>
                <p:nvPr/>
              </p:nvSpPr>
              <p:spPr>
                <a:xfrm>
                  <a:off x="6910388" y="41456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6" name="矩形 375">
                  <a:extLst>
                    <a:ext uri="{FF2B5EF4-FFF2-40B4-BE49-F238E27FC236}">
                      <a16:creationId xmlns:a16="http://schemas.microsoft.com/office/drawing/2014/main" id="{A68244CB-B2B9-528A-0B88-C14372656885}"/>
                    </a:ext>
                  </a:extLst>
                </p:cNvPr>
                <p:cNvSpPr/>
                <p:nvPr/>
              </p:nvSpPr>
              <p:spPr>
                <a:xfrm>
                  <a:off x="6786763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7" name="矩形 376">
                  <a:extLst>
                    <a:ext uri="{FF2B5EF4-FFF2-40B4-BE49-F238E27FC236}">
                      <a16:creationId xmlns:a16="http://schemas.microsoft.com/office/drawing/2014/main" id="{88D86ACD-2009-4BF2-5BDB-83DDB96DB02D}"/>
                    </a:ext>
                  </a:extLst>
                </p:cNvPr>
                <p:cNvSpPr/>
                <p:nvPr/>
              </p:nvSpPr>
              <p:spPr>
                <a:xfrm>
                  <a:off x="6910343" y="46376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8" name="矩形 377">
                  <a:extLst>
                    <a:ext uri="{FF2B5EF4-FFF2-40B4-BE49-F238E27FC236}">
                      <a16:creationId xmlns:a16="http://schemas.microsoft.com/office/drawing/2014/main" id="{66DE6788-A861-93C9-A9EF-8BAA587D7038}"/>
                    </a:ext>
                  </a:extLst>
                </p:cNvPr>
                <p:cNvSpPr/>
                <p:nvPr/>
              </p:nvSpPr>
              <p:spPr>
                <a:xfrm>
                  <a:off x="6786807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9" name="矩形 378">
                  <a:extLst>
                    <a:ext uri="{FF2B5EF4-FFF2-40B4-BE49-F238E27FC236}">
                      <a16:creationId xmlns:a16="http://schemas.microsoft.com/office/drawing/2014/main" id="{AC5616C0-B9D8-CCEB-CC64-CA2A2911909F}"/>
                    </a:ext>
                  </a:extLst>
                </p:cNvPr>
                <p:cNvSpPr/>
                <p:nvPr/>
              </p:nvSpPr>
              <p:spPr>
                <a:xfrm>
                  <a:off x="6910388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0" name="矩形 379">
                  <a:extLst>
                    <a:ext uri="{FF2B5EF4-FFF2-40B4-BE49-F238E27FC236}">
                      <a16:creationId xmlns:a16="http://schemas.microsoft.com/office/drawing/2014/main" id="{2F5F0237-541A-74A0-792F-782A94BD1679}"/>
                    </a:ext>
                  </a:extLst>
                </p:cNvPr>
                <p:cNvSpPr/>
                <p:nvPr/>
              </p:nvSpPr>
              <p:spPr>
                <a:xfrm>
                  <a:off x="6786763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1" name="矩形 380">
                  <a:extLst>
                    <a:ext uri="{FF2B5EF4-FFF2-40B4-BE49-F238E27FC236}">
                      <a16:creationId xmlns:a16="http://schemas.microsoft.com/office/drawing/2014/main" id="{C062A673-DD9B-60C4-4D7E-099F762E92EB}"/>
                    </a:ext>
                  </a:extLst>
                </p:cNvPr>
                <p:cNvSpPr/>
                <p:nvPr/>
              </p:nvSpPr>
              <p:spPr>
                <a:xfrm>
                  <a:off x="6910343" y="47612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2" name="矩形 381">
                  <a:extLst>
                    <a:ext uri="{FF2B5EF4-FFF2-40B4-BE49-F238E27FC236}">
                      <a16:creationId xmlns:a16="http://schemas.microsoft.com/office/drawing/2014/main" id="{AD400742-04D9-8F90-C7C4-84AC228D813F}"/>
                    </a:ext>
                  </a:extLst>
                </p:cNvPr>
                <p:cNvSpPr/>
                <p:nvPr/>
              </p:nvSpPr>
              <p:spPr>
                <a:xfrm>
                  <a:off x="7033789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3" name="矩形 382">
                  <a:extLst>
                    <a:ext uri="{FF2B5EF4-FFF2-40B4-BE49-F238E27FC236}">
                      <a16:creationId xmlns:a16="http://schemas.microsoft.com/office/drawing/2014/main" id="{2A6B88FD-798E-6B3D-A3D9-EF0D65EBC99F}"/>
                    </a:ext>
                  </a:extLst>
                </p:cNvPr>
                <p:cNvSpPr/>
                <p:nvPr/>
              </p:nvSpPr>
              <p:spPr>
                <a:xfrm>
                  <a:off x="7157370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4" name="矩形 383">
                  <a:extLst>
                    <a:ext uri="{FF2B5EF4-FFF2-40B4-BE49-F238E27FC236}">
                      <a16:creationId xmlns:a16="http://schemas.microsoft.com/office/drawing/2014/main" id="{57B8C26F-7FAD-5387-BB53-A551E0E11F32}"/>
                    </a:ext>
                  </a:extLst>
                </p:cNvPr>
                <p:cNvSpPr/>
                <p:nvPr/>
              </p:nvSpPr>
              <p:spPr>
                <a:xfrm>
                  <a:off x="7033745" y="43905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5" name="矩形 384">
                  <a:extLst>
                    <a:ext uri="{FF2B5EF4-FFF2-40B4-BE49-F238E27FC236}">
                      <a16:creationId xmlns:a16="http://schemas.microsoft.com/office/drawing/2014/main" id="{5566D64C-4170-EDCC-B80B-65359B1F0478}"/>
                    </a:ext>
                  </a:extLst>
                </p:cNvPr>
                <p:cNvSpPr/>
                <p:nvPr/>
              </p:nvSpPr>
              <p:spPr>
                <a:xfrm>
                  <a:off x="7157325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6" name="矩形 385">
                  <a:extLst>
                    <a:ext uri="{FF2B5EF4-FFF2-40B4-BE49-F238E27FC236}">
                      <a16:creationId xmlns:a16="http://schemas.microsoft.com/office/drawing/2014/main" id="{C3D72326-DC93-3537-EEEF-692444C861FF}"/>
                    </a:ext>
                  </a:extLst>
                </p:cNvPr>
                <p:cNvSpPr/>
                <p:nvPr/>
              </p:nvSpPr>
              <p:spPr>
                <a:xfrm>
                  <a:off x="7033789" y="40220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7" name="矩形 386">
                  <a:extLst>
                    <a:ext uri="{FF2B5EF4-FFF2-40B4-BE49-F238E27FC236}">
                      <a16:creationId xmlns:a16="http://schemas.microsoft.com/office/drawing/2014/main" id="{FDF6FE54-C792-ED93-CEC3-B1BA12832926}"/>
                    </a:ext>
                  </a:extLst>
                </p:cNvPr>
                <p:cNvSpPr/>
                <p:nvPr/>
              </p:nvSpPr>
              <p:spPr>
                <a:xfrm>
                  <a:off x="7157370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8" name="矩形 387">
                  <a:extLst>
                    <a:ext uri="{FF2B5EF4-FFF2-40B4-BE49-F238E27FC236}">
                      <a16:creationId xmlns:a16="http://schemas.microsoft.com/office/drawing/2014/main" id="{9EF6587F-E1D6-62A2-D119-7E5FF64DAF1B}"/>
                    </a:ext>
                  </a:extLst>
                </p:cNvPr>
                <p:cNvSpPr/>
                <p:nvPr/>
              </p:nvSpPr>
              <p:spPr>
                <a:xfrm>
                  <a:off x="7033745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9" name="矩形 388">
                  <a:extLst>
                    <a:ext uri="{FF2B5EF4-FFF2-40B4-BE49-F238E27FC236}">
                      <a16:creationId xmlns:a16="http://schemas.microsoft.com/office/drawing/2014/main" id="{AA79FDC7-85B1-9900-5FDB-55D0724620DE}"/>
                    </a:ext>
                  </a:extLst>
                </p:cNvPr>
                <p:cNvSpPr/>
                <p:nvPr/>
              </p:nvSpPr>
              <p:spPr>
                <a:xfrm>
                  <a:off x="7157325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0" name="矩形 389">
                  <a:extLst>
                    <a:ext uri="{FF2B5EF4-FFF2-40B4-BE49-F238E27FC236}">
                      <a16:creationId xmlns:a16="http://schemas.microsoft.com/office/drawing/2014/main" id="{0FDF7471-BAB7-6DFF-2D20-56CFFF5311E8}"/>
                    </a:ext>
                  </a:extLst>
                </p:cNvPr>
                <p:cNvSpPr/>
                <p:nvPr/>
              </p:nvSpPr>
              <p:spPr>
                <a:xfrm>
                  <a:off x="7033789" y="41456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1" name="矩形 390">
                  <a:extLst>
                    <a:ext uri="{FF2B5EF4-FFF2-40B4-BE49-F238E27FC236}">
                      <a16:creationId xmlns:a16="http://schemas.microsoft.com/office/drawing/2014/main" id="{50AFF41B-00D6-FCF4-69DF-C11F7DAE620E}"/>
                    </a:ext>
                  </a:extLst>
                </p:cNvPr>
                <p:cNvSpPr/>
                <p:nvPr/>
              </p:nvSpPr>
              <p:spPr>
                <a:xfrm>
                  <a:off x="7157370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2" name="矩形 391">
                  <a:extLst>
                    <a:ext uri="{FF2B5EF4-FFF2-40B4-BE49-F238E27FC236}">
                      <a16:creationId xmlns:a16="http://schemas.microsoft.com/office/drawing/2014/main" id="{5DE22F42-C1F7-4770-E65A-191D325E6909}"/>
                    </a:ext>
                  </a:extLst>
                </p:cNvPr>
                <p:cNvSpPr/>
                <p:nvPr/>
              </p:nvSpPr>
              <p:spPr>
                <a:xfrm>
                  <a:off x="7033745" y="46376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3" name="矩形 392">
                  <a:extLst>
                    <a:ext uri="{FF2B5EF4-FFF2-40B4-BE49-F238E27FC236}">
                      <a16:creationId xmlns:a16="http://schemas.microsoft.com/office/drawing/2014/main" id="{7B5AF03C-4BB5-06D3-6FC8-98EFB05208A0}"/>
                    </a:ext>
                  </a:extLst>
                </p:cNvPr>
                <p:cNvSpPr/>
                <p:nvPr/>
              </p:nvSpPr>
              <p:spPr>
                <a:xfrm>
                  <a:off x="7157325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4" name="矩形 393">
                  <a:extLst>
                    <a:ext uri="{FF2B5EF4-FFF2-40B4-BE49-F238E27FC236}">
                      <a16:creationId xmlns:a16="http://schemas.microsoft.com/office/drawing/2014/main" id="{62BD99CE-358E-9CD2-FB2E-A1E79D3588CC}"/>
                    </a:ext>
                  </a:extLst>
                </p:cNvPr>
                <p:cNvSpPr/>
                <p:nvPr/>
              </p:nvSpPr>
              <p:spPr>
                <a:xfrm>
                  <a:off x="7033789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5" name="矩形 394">
                  <a:extLst>
                    <a:ext uri="{FF2B5EF4-FFF2-40B4-BE49-F238E27FC236}">
                      <a16:creationId xmlns:a16="http://schemas.microsoft.com/office/drawing/2014/main" id="{0140B119-4BFC-C383-0C0F-5433EB89D9B3}"/>
                    </a:ext>
                  </a:extLst>
                </p:cNvPr>
                <p:cNvSpPr/>
                <p:nvPr/>
              </p:nvSpPr>
              <p:spPr>
                <a:xfrm>
                  <a:off x="7157370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6" name="矩形 395">
                  <a:extLst>
                    <a:ext uri="{FF2B5EF4-FFF2-40B4-BE49-F238E27FC236}">
                      <a16:creationId xmlns:a16="http://schemas.microsoft.com/office/drawing/2014/main" id="{BB548FE1-AEC5-97B0-2E2B-C460886A532E}"/>
                    </a:ext>
                  </a:extLst>
                </p:cNvPr>
                <p:cNvSpPr/>
                <p:nvPr/>
              </p:nvSpPr>
              <p:spPr>
                <a:xfrm>
                  <a:off x="7033745" y="47612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7" name="矩形 396">
                  <a:extLst>
                    <a:ext uri="{FF2B5EF4-FFF2-40B4-BE49-F238E27FC236}">
                      <a16:creationId xmlns:a16="http://schemas.microsoft.com/office/drawing/2014/main" id="{681CA633-CF08-44BD-1126-805D6E1D7901}"/>
                    </a:ext>
                  </a:extLst>
                </p:cNvPr>
                <p:cNvSpPr/>
                <p:nvPr/>
              </p:nvSpPr>
              <p:spPr>
                <a:xfrm>
                  <a:off x="7157325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8" name="矩形 397">
                  <a:extLst>
                    <a:ext uri="{FF2B5EF4-FFF2-40B4-BE49-F238E27FC236}">
                      <a16:creationId xmlns:a16="http://schemas.microsoft.com/office/drawing/2014/main" id="{4C15B3B2-5B03-FFA7-3F3C-1C932D056C3A}"/>
                    </a:ext>
                  </a:extLst>
                </p:cNvPr>
                <p:cNvSpPr/>
                <p:nvPr/>
              </p:nvSpPr>
              <p:spPr>
                <a:xfrm>
                  <a:off x="7280861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9" name="矩形 398">
                  <a:extLst>
                    <a:ext uri="{FF2B5EF4-FFF2-40B4-BE49-F238E27FC236}">
                      <a16:creationId xmlns:a16="http://schemas.microsoft.com/office/drawing/2014/main" id="{AAFCD3C7-CA74-8DD9-F211-109F55D7298B}"/>
                    </a:ext>
                  </a:extLst>
                </p:cNvPr>
                <p:cNvSpPr/>
                <p:nvPr/>
              </p:nvSpPr>
              <p:spPr>
                <a:xfrm>
                  <a:off x="7404442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0" name="矩形 399">
                  <a:extLst>
                    <a:ext uri="{FF2B5EF4-FFF2-40B4-BE49-F238E27FC236}">
                      <a16:creationId xmlns:a16="http://schemas.microsoft.com/office/drawing/2014/main" id="{0DA22A54-2A8D-3790-D896-CAACF3368CB4}"/>
                    </a:ext>
                  </a:extLst>
                </p:cNvPr>
                <p:cNvSpPr/>
                <p:nvPr/>
              </p:nvSpPr>
              <p:spPr>
                <a:xfrm>
                  <a:off x="7280817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1" name="矩形 400">
                  <a:extLst>
                    <a:ext uri="{FF2B5EF4-FFF2-40B4-BE49-F238E27FC236}">
                      <a16:creationId xmlns:a16="http://schemas.microsoft.com/office/drawing/2014/main" id="{9A94AEEF-D3EF-A00E-EF60-E94640B5FFBE}"/>
                    </a:ext>
                  </a:extLst>
                </p:cNvPr>
                <p:cNvSpPr/>
                <p:nvPr/>
              </p:nvSpPr>
              <p:spPr>
                <a:xfrm>
                  <a:off x="7404397" y="43905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2" name="矩形 401">
                  <a:extLst>
                    <a:ext uri="{FF2B5EF4-FFF2-40B4-BE49-F238E27FC236}">
                      <a16:creationId xmlns:a16="http://schemas.microsoft.com/office/drawing/2014/main" id="{D1A16089-5226-4BFE-A44C-35EF9B03B206}"/>
                    </a:ext>
                  </a:extLst>
                </p:cNvPr>
                <p:cNvSpPr/>
                <p:nvPr/>
              </p:nvSpPr>
              <p:spPr>
                <a:xfrm>
                  <a:off x="7280861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3" name="矩形 402">
                  <a:extLst>
                    <a:ext uri="{FF2B5EF4-FFF2-40B4-BE49-F238E27FC236}">
                      <a16:creationId xmlns:a16="http://schemas.microsoft.com/office/drawing/2014/main" id="{E1627A9E-A3F0-F889-0300-4A6428AB53CC}"/>
                    </a:ext>
                  </a:extLst>
                </p:cNvPr>
                <p:cNvSpPr/>
                <p:nvPr/>
              </p:nvSpPr>
              <p:spPr>
                <a:xfrm>
                  <a:off x="7404442" y="40220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4" name="矩形 403">
                  <a:extLst>
                    <a:ext uri="{FF2B5EF4-FFF2-40B4-BE49-F238E27FC236}">
                      <a16:creationId xmlns:a16="http://schemas.microsoft.com/office/drawing/2014/main" id="{23263868-F121-F5A9-01A0-C7BFF94DA6F8}"/>
                    </a:ext>
                  </a:extLst>
                </p:cNvPr>
                <p:cNvSpPr/>
                <p:nvPr/>
              </p:nvSpPr>
              <p:spPr>
                <a:xfrm>
                  <a:off x="7280817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5" name="矩形 404">
                  <a:extLst>
                    <a:ext uri="{FF2B5EF4-FFF2-40B4-BE49-F238E27FC236}">
                      <a16:creationId xmlns:a16="http://schemas.microsoft.com/office/drawing/2014/main" id="{BE5ECFF5-853E-9363-738F-8E8D6944B380}"/>
                    </a:ext>
                  </a:extLst>
                </p:cNvPr>
                <p:cNvSpPr/>
                <p:nvPr/>
              </p:nvSpPr>
              <p:spPr>
                <a:xfrm>
                  <a:off x="7404397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6" name="矩形 405">
                  <a:extLst>
                    <a:ext uri="{FF2B5EF4-FFF2-40B4-BE49-F238E27FC236}">
                      <a16:creationId xmlns:a16="http://schemas.microsoft.com/office/drawing/2014/main" id="{B0781908-972D-5081-383E-DA534E38147F}"/>
                    </a:ext>
                  </a:extLst>
                </p:cNvPr>
                <p:cNvSpPr/>
                <p:nvPr/>
              </p:nvSpPr>
              <p:spPr>
                <a:xfrm>
                  <a:off x="7280861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7" name="矩形 406">
                  <a:extLst>
                    <a:ext uri="{FF2B5EF4-FFF2-40B4-BE49-F238E27FC236}">
                      <a16:creationId xmlns:a16="http://schemas.microsoft.com/office/drawing/2014/main" id="{6D04C8C9-54B4-E90F-2E84-A6B7FA73A70E}"/>
                    </a:ext>
                  </a:extLst>
                </p:cNvPr>
                <p:cNvSpPr/>
                <p:nvPr/>
              </p:nvSpPr>
              <p:spPr>
                <a:xfrm>
                  <a:off x="7404442" y="41456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8" name="矩形 407">
                  <a:extLst>
                    <a:ext uri="{FF2B5EF4-FFF2-40B4-BE49-F238E27FC236}">
                      <a16:creationId xmlns:a16="http://schemas.microsoft.com/office/drawing/2014/main" id="{570DF253-4356-47A9-C7FB-E3267BC92976}"/>
                    </a:ext>
                  </a:extLst>
                </p:cNvPr>
                <p:cNvSpPr/>
                <p:nvPr/>
              </p:nvSpPr>
              <p:spPr>
                <a:xfrm>
                  <a:off x="7280817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9" name="矩形 408">
                  <a:extLst>
                    <a:ext uri="{FF2B5EF4-FFF2-40B4-BE49-F238E27FC236}">
                      <a16:creationId xmlns:a16="http://schemas.microsoft.com/office/drawing/2014/main" id="{F5E5F832-4E05-5D3B-A0A0-742A8A58780D}"/>
                    </a:ext>
                  </a:extLst>
                </p:cNvPr>
                <p:cNvSpPr/>
                <p:nvPr/>
              </p:nvSpPr>
              <p:spPr>
                <a:xfrm>
                  <a:off x="7404397" y="46376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0" name="矩形 409">
                  <a:extLst>
                    <a:ext uri="{FF2B5EF4-FFF2-40B4-BE49-F238E27FC236}">
                      <a16:creationId xmlns:a16="http://schemas.microsoft.com/office/drawing/2014/main" id="{EA690398-2EE2-5C54-6BEC-BC7F769E9675}"/>
                    </a:ext>
                  </a:extLst>
                </p:cNvPr>
                <p:cNvSpPr/>
                <p:nvPr/>
              </p:nvSpPr>
              <p:spPr>
                <a:xfrm>
                  <a:off x="7280861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1" name="矩形 410">
                  <a:extLst>
                    <a:ext uri="{FF2B5EF4-FFF2-40B4-BE49-F238E27FC236}">
                      <a16:creationId xmlns:a16="http://schemas.microsoft.com/office/drawing/2014/main" id="{A8FBF377-F4C6-E6CA-284C-59416EE781E5}"/>
                    </a:ext>
                  </a:extLst>
                </p:cNvPr>
                <p:cNvSpPr/>
                <p:nvPr/>
              </p:nvSpPr>
              <p:spPr>
                <a:xfrm>
                  <a:off x="7404442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2" name="矩形 411">
                  <a:extLst>
                    <a:ext uri="{FF2B5EF4-FFF2-40B4-BE49-F238E27FC236}">
                      <a16:creationId xmlns:a16="http://schemas.microsoft.com/office/drawing/2014/main" id="{2D72A358-91AB-F4BD-F095-5654A85DB0F0}"/>
                    </a:ext>
                  </a:extLst>
                </p:cNvPr>
                <p:cNvSpPr/>
                <p:nvPr/>
              </p:nvSpPr>
              <p:spPr>
                <a:xfrm>
                  <a:off x="7280817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3" name="矩形 412">
                  <a:extLst>
                    <a:ext uri="{FF2B5EF4-FFF2-40B4-BE49-F238E27FC236}">
                      <a16:creationId xmlns:a16="http://schemas.microsoft.com/office/drawing/2014/main" id="{D73AD62F-174C-5553-5745-B8798353A57C}"/>
                    </a:ext>
                  </a:extLst>
                </p:cNvPr>
                <p:cNvSpPr/>
                <p:nvPr/>
              </p:nvSpPr>
              <p:spPr>
                <a:xfrm>
                  <a:off x="7404397" y="47612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347" name="直接连接符 132">
                <a:extLst>
                  <a:ext uri="{FF2B5EF4-FFF2-40B4-BE49-F238E27FC236}">
                    <a16:creationId xmlns:a16="http://schemas.microsoft.com/office/drawing/2014/main" id="{43C3ABE2-6B16-FF36-287E-A175F06BE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35562" y="5367551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8" name="文本框 347">
                <a:extLst>
                  <a:ext uri="{FF2B5EF4-FFF2-40B4-BE49-F238E27FC236}">
                    <a16:creationId xmlns:a16="http://schemas.microsoft.com/office/drawing/2014/main" id="{9A8A8876-015B-8530-735E-D55539D67412}"/>
                  </a:ext>
                </a:extLst>
              </p:cNvPr>
              <p:cNvSpPr txBox="1"/>
              <p:nvPr/>
            </p:nvSpPr>
            <p:spPr>
              <a:xfrm>
                <a:off x="6457750" y="5389474"/>
                <a:ext cx="333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9" name="文本框 348">
                <a:extLst>
                  <a:ext uri="{FF2B5EF4-FFF2-40B4-BE49-F238E27FC236}">
                    <a16:creationId xmlns:a16="http://schemas.microsoft.com/office/drawing/2014/main" id="{B9A2EEC0-DBE6-5C51-3C7E-9D1F78D4B1B8}"/>
                  </a:ext>
                </a:extLst>
              </p:cNvPr>
              <p:cNvSpPr txBox="1"/>
              <p:nvPr/>
            </p:nvSpPr>
            <p:spPr>
              <a:xfrm>
                <a:off x="6858798" y="5107771"/>
                <a:ext cx="481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44" name="文本框 343">
              <a:extLst>
                <a:ext uri="{FF2B5EF4-FFF2-40B4-BE49-F238E27FC236}">
                  <a16:creationId xmlns:a16="http://schemas.microsoft.com/office/drawing/2014/main" id="{71EE44A1-AC4A-4115-1D70-64195B9811AE}"/>
                </a:ext>
              </a:extLst>
            </p:cNvPr>
            <p:cNvSpPr txBox="1"/>
            <p:nvPr/>
          </p:nvSpPr>
          <p:spPr>
            <a:xfrm rot="18982472">
              <a:off x="8156093" y="3519681"/>
              <a:ext cx="298535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8" name="组合 477">
            <a:extLst>
              <a:ext uri="{FF2B5EF4-FFF2-40B4-BE49-F238E27FC236}">
                <a16:creationId xmlns:a16="http://schemas.microsoft.com/office/drawing/2014/main" id="{3B3C4DC7-ADD3-E60C-F081-D7D13B33AB52}"/>
              </a:ext>
            </a:extLst>
          </p:cNvPr>
          <p:cNvGrpSpPr/>
          <p:nvPr/>
        </p:nvGrpSpPr>
        <p:grpSpPr>
          <a:xfrm>
            <a:off x="7847570" y="6277258"/>
            <a:ext cx="1575218" cy="1664404"/>
            <a:chOff x="9686862" y="3577921"/>
            <a:chExt cx="1575218" cy="1664404"/>
          </a:xfrm>
        </p:grpSpPr>
        <p:grpSp>
          <p:nvGrpSpPr>
            <p:cNvPr id="479" name="组合 478">
              <a:extLst>
                <a:ext uri="{FF2B5EF4-FFF2-40B4-BE49-F238E27FC236}">
                  <a16:creationId xmlns:a16="http://schemas.microsoft.com/office/drawing/2014/main" id="{6E30A9C4-B34B-4375-94A5-91B25A7033B5}"/>
                </a:ext>
              </a:extLst>
            </p:cNvPr>
            <p:cNvGrpSpPr/>
            <p:nvPr/>
          </p:nvGrpSpPr>
          <p:grpSpPr>
            <a:xfrm>
              <a:off x="9686862" y="3795751"/>
              <a:ext cx="1575218" cy="1446574"/>
              <a:chOff x="6632251" y="7253553"/>
              <a:chExt cx="1575218" cy="1446574"/>
            </a:xfrm>
          </p:grpSpPr>
          <p:grpSp>
            <p:nvGrpSpPr>
              <p:cNvPr id="481" name="组合 480">
                <a:extLst>
                  <a:ext uri="{FF2B5EF4-FFF2-40B4-BE49-F238E27FC236}">
                    <a16:creationId xmlns:a16="http://schemas.microsoft.com/office/drawing/2014/main" id="{F8686B08-8BA5-C716-88D7-CFE2FFA7E639}"/>
                  </a:ext>
                </a:extLst>
              </p:cNvPr>
              <p:cNvGrpSpPr/>
              <p:nvPr/>
            </p:nvGrpSpPr>
            <p:grpSpPr>
              <a:xfrm>
                <a:off x="7219137" y="7330740"/>
                <a:ext cx="988332" cy="986407"/>
                <a:chOff x="8077415" y="4664644"/>
                <a:chExt cx="988332" cy="986407"/>
              </a:xfrm>
              <a:solidFill>
                <a:srgbClr val="C55A11"/>
              </a:solidFill>
            </p:grpSpPr>
            <p:sp>
              <p:nvSpPr>
                <p:cNvPr id="550" name="矩形 549">
                  <a:extLst>
                    <a:ext uri="{FF2B5EF4-FFF2-40B4-BE49-F238E27FC236}">
                      <a16:creationId xmlns:a16="http://schemas.microsoft.com/office/drawing/2014/main" id="{FCC635A2-C2CC-82B7-7AE2-78FAE6D3EEAF}"/>
                    </a:ext>
                  </a:extLst>
                </p:cNvPr>
                <p:cNvSpPr/>
                <p:nvPr/>
              </p:nvSpPr>
              <p:spPr>
                <a:xfrm>
                  <a:off x="8077459" y="46646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1" name="矩形 550">
                  <a:extLst>
                    <a:ext uri="{FF2B5EF4-FFF2-40B4-BE49-F238E27FC236}">
                      <a16:creationId xmlns:a16="http://schemas.microsoft.com/office/drawing/2014/main" id="{69E7C2CE-3765-3296-E6AB-38A19DA05DD4}"/>
                    </a:ext>
                  </a:extLst>
                </p:cNvPr>
                <p:cNvSpPr/>
                <p:nvPr/>
              </p:nvSpPr>
              <p:spPr>
                <a:xfrm>
                  <a:off x="8201040" y="46646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2" name="矩形 551">
                  <a:extLst>
                    <a:ext uri="{FF2B5EF4-FFF2-40B4-BE49-F238E27FC236}">
                      <a16:creationId xmlns:a16="http://schemas.microsoft.com/office/drawing/2014/main" id="{9749FB00-1483-A3D0-DF93-FCB65080FF5E}"/>
                    </a:ext>
                  </a:extLst>
                </p:cNvPr>
                <p:cNvSpPr/>
                <p:nvPr/>
              </p:nvSpPr>
              <p:spPr>
                <a:xfrm>
                  <a:off x="8077415" y="51567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3" name="矩形 552">
                  <a:extLst>
                    <a:ext uri="{FF2B5EF4-FFF2-40B4-BE49-F238E27FC236}">
                      <a16:creationId xmlns:a16="http://schemas.microsoft.com/office/drawing/2014/main" id="{FF88A778-422A-13EA-99CF-87257974ED53}"/>
                    </a:ext>
                  </a:extLst>
                </p:cNvPr>
                <p:cNvSpPr/>
                <p:nvPr/>
              </p:nvSpPr>
              <p:spPr>
                <a:xfrm>
                  <a:off x="8200995" y="515672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4" name="矩形 553">
                  <a:extLst>
                    <a:ext uri="{FF2B5EF4-FFF2-40B4-BE49-F238E27FC236}">
                      <a16:creationId xmlns:a16="http://schemas.microsoft.com/office/drawing/2014/main" id="{56706038-B92E-E2EF-C971-9BCC27E25B7D}"/>
                    </a:ext>
                  </a:extLst>
                </p:cNvPr>
                <p:cNvSpPr/>
                <p:nvPr/>
              </p:nvSpPr>
              <p:spPr>
                <a:xfrm>
                  <a:off x="8077459" y="47882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5" name="矩形 554">
                  <a:extLst>
                    <a:ext uri="{FF2B5EF4-FFF2-40B4-BE49-F238E27FC236}">
                      <a16:creationId xmlns:a16="http://schemas.microsoft.com/office/drawing/2014/main" id="{482A6AEB-42B9-1EFE-C1D5-9CEEACE805C2}"/>
                    </a:ext>
                  </a:extLst>
                </p:cNvPr>
                <p:cNvSpPr/>
                <p:nvPr/>
              </p:nvSpPr>
              <p:spPr>
                <a:xfrm>
                  <a:off x="8201040" y="478822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6" name="矩形 555">
                  <a:extLst>
                    <a:ext uri="{FF2B5EF4-FFF2-40B4-BE49-F238E27FC236}">
                      <a16:creationId xmlns:a16="http://schemas.microsoft.com/office/drawing/2014/main" id="{76CD15F3-D8AB-84C8-B33F-A29148D6A1D1}"/>
                    </a:ext>
                  </a:extLst>
                </p:cNvPr>
                <p:cNvSpPr/>
                <p:nvPr/>
              </p:nvSpPr>
              <p:spPr>
                <a:xfrm>
                  <a:off x="8077415" y="52803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7" name="矩形 556">
                  <a:extLst>
                    <a:ext uri="{FF2B5EF4-FFF2-40B4-BE49-F238E27FC236}">
                      <a16:creationId xmlns:a16="http://schemas.microsoft.com/office/drawing/2014/main" id="{68FFD072-8540-5006-B0D7-702AB384DB91}"/>
                    </a:ext>
                  </a:extLst>
                </p:cNvPr>
                <p:cNvSpPr/>
                <p:nvPr/>
              </p:nvSpPr>
              <p:spPr>
                <a:xfrm>
                  <a:off x="8200995" y="52803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8" name="矩形 557">
                  <a:extLst>
                    <a:ext uri="{FF2B5EF4-FFF2-40B4-BE49-F238E27FC236}">
                      <a16:creationId xmlns:a16="http://schemas.microsoft.com/office/drawing/2014/main" id="{702692B4-ED0A-6C72-8498-706EBA680C4B}"/>
                    </a:ext>
                  </a:extLst>
                </p:cNvPr>
                <p:cNvSpPr/>
                <p:nvPr/>
              </p:nvSpPr>
              <p:spPr>
                <a:xfrm>
                  <a:off x="8077459" y="491180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9" name="矩形 558">
                  <a:extLst>
                    <a:ext uri="{FF2B5EF4-FFF2-40B4-BE49-F238E27FC236}">
                      <a16:creationId xmlns:a16="http://schemas.microsoft.com/office/drawing/2014/main" id="{0DC74583-6012-CB56-ABCA-0533FE2DE569}"/>
                    </a:ext>
                  </a:extLst>
                </p:cNvPr>
                <p:cNvSpPr/>
                <p:nvPr/>
              </p:nvSpPr>
              <p:spPr>
                <a:xfrm>
                  <a:off x="8201040" y="49118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0" name="矩形 559">
                  <a:extLst>
                    <a:ext uri="{FF2B5EF4-FFF2-40B4-BE49-F238E27FC236}">
                      <a16:creationId xmlns:a16="http://schemas.microsoft.com/office/drawing/2014/main" id="{48B01DB2-2C75-A03A-3559-68A06FE721EF}"/>
                    </a:ext>
                  </a:extLst>
                </p:cNvPr>
                <p:cNvSpPr/>
                <p:nvPr/>
              </p:nvSpPr>
              <p:spPr>
                <a:xfrm>
                  <a:off x="8077415" y="54038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1" name="矩形 560">
                  <a:extLst>
                    <a:ext uri="{FF2B5EF4-FFF2-40B4-BE49-F238E27FC236}">
                      <a16:creationId xmlns:a16="http://schemas.microsoft.com/office/drawing/2014/main" id="{C7B915C9-52F3-9088-ADCB-61DB578FD7E1}"/>
                    </a:ext>
                  </a:extLst>
                </p:cNvPr>
                <p:cNvSpPr/>
                <p:nvPr/>
              </p:nvSpPr>
              <p:spPr>
                <a:xfrm>
                  <a:off x="8200995" y="54038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2" name="矩形 561">
                  <a:extLst>
                    <a:ext uri="{FF2B5EF4-FFF2-40B4-BE49-F238E27FC236}">
                      <a16:creationId xmlns:a16="http://schemas.microsoft.com/office/drawing/2014/main" id="{E1D86B7D-8531-9336-17E3-DA1B6621A479}"/>
                    </a:ext>
                  </a:extLst>
                </p:cNvPr>
                <p:cNvSpPr/>
                <p:nvPr/>
              </p:nvSpPr>
              <p:spPr>
                <a:xfrm>
                  <a:off x="8077459" y="503538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3" name="矩形 562">
                  <a:extLst>
                    <a:ext uri="{FF2B5EF4-FFF2-40B4-BE49-F238E27FC236}">
                      <a16:creationId xmlns:a16="http://schemas.microsoft.com/office/drawing/2014/main" id="{91D84618-C8A7-A154-3EA0-CC88E164FFC3}"/>
                    </a:ext>
                  </a:extLst>
                </p:cNvPr>
                <p:cNvSpPr/>
                <p:nvPr/>
              </p:nvSpPr>
              <p:spPr>
                <a:xfrm>
                  <a:off x="8201040" y="503538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4" name="矩形 563">
                  <a:extLst>
                    <a:ext uri="{FF2B5EF4-FFF2-40B4-BE49-F238E27FC236}">
                      <a16:creationId xmlns:a16="http://schemas.microsoft.com/office/drawing/2014/main" id="{BBBB9D5E-D90E-6B57-D360-3FFD8DE0132E}"/>
                    </a:ext>
                  </a:extLst>
                </p:cNvPr>
                <p:cNvSpPr/>
                <p:nvPr/>
              </p:nvSpPr>
              <p:spPr>
                <a:xfrm>
                  <a:off x="8077415" y="552747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5" name="矩形 564">
                  <a:extLst>
                    <a:ext uri="{FF2B5EF4-FFF2-40B4-BE49-F238E27FC236}">
                      <a16:creationId xmlns:a16="http://schemas.microsoft.com/office/drawing/2014/main" id="{A0718D45-CF49-AA07-9A32-CCDF352F2C58}"/>
                    </a:ext>
                  </a:extLst>
                </p:cNvPr>
                <p:cNvSpPr/>
                <p:nvPr/>
              </p:nvSpPr>
              <p:spPr>
                <a:xfrm>
                  <a:off x="8200995" y="552746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6" name="矩形 565">
                  <a:extLst>
                    <a:ext uri="{FF2B5EF4-FFF2-40B4-BE49-F238E27FC236}">
                      <a16:creationId xmlns:a16="http://schemas.microsoft.com/office/drawing/2014/main" id="{8C40B795-94D2-90C8-15AB-921A70675771}"/>
                    </a:ext>
                  </a:extLst>
                </p:cNvPr>
                <p:cNvSpPr/>
                <p:nvPr/>
              </p:nvSpPr>
              <p:spPr>
                <a:xfrm>
                  <a:off x="8324531" y="466464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7" name="矩形 566">
                  <a:extLst>
                    <a:ext uri="{FF2B5EF4-FFF2-40B4-BE49-F238E27FC236}">
                      <a16:creationId xmlns:a16="http://schemas.microsoft.com/office/drawing/2014/main" id="{342023F9-0908-74B9-89C5-22180C7C1E1E}"/>
                    </a:ext>
                  </a:extLst>
                </p:cNvPr>
                <p:cNvSpPr/>
                <p:nvPr/>
              </p:nvSpPr>
              <p:spPr>
                <a:xfrm>
                  <a:off x="8448112" y="466464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8" name="矩形 567">
                  <a:extLst>
                    <a:ext uri="{FF2B5EF4-FFF2-40B4-BE49-F238E27FC236}">
                      <a16:creationId xmlns:a16="http://schemas.microsoft.com/office/drawing/2014/main" id="{AB0F4E9A-2D93-2AA9-5D8E-FD3DBFC89465}"/>
                    </a:ext>
                  </a:extLst>
                </p:cNvPr>
                <p:cNvSpPr/>
                <p:nvPr/>
              </p:nvSpPr>
              <p:spPr>
                <a:xfrm>
                  <a:off x="8324487" y="515672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9" name="矩形 568">
                  <a:extLst>
                    <a:ext uri="{FF2B5EF4-FFF2-40B4-BE49-F238E27FC236}">
                      <a16:creationId xmlns:a16="http://schemas.microsoft.com/office/drawing/2014/main" id="{66D7B243-8B4B-BF19-66EA-320352C0A158}"/>
                    </a:ext>
                  </a:extLst>
                </p:cNvPr>
                <p:cNvSpPr/>
                <p:nvPr/>
              </p:nvSpPr>
              <p:spPr>
                <a:xfrm>
                  <a:off x="8448067" y="51567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0" name="矩形 569">
                  <a:extLst>
                    <a:ext uri="{FF2B5EF4-FFF2-40B4-BE49-F238E27FC236}">
                      <a16:creationId xmlns:a16="http://schemas.microsoft.com/office/drawing/2014/main" id="{A5170136-12F1-BF9C-FB75-B59CE77CE5D1}"/>
                    </a:ext>
                  </a:extLst>
                </p:cNvPr>
                <p:cNvSpPr/>
                <p:nvPr/>
              </p:nvSpPr>
              <p:spPr>
                <a:xfrm>
                  <a:off x="8324531" y="478822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1" name="矩形 570">
                  <a:extLst>
                    <a:ext uri="{FF2B5EF4-FFF2-40B4-BE49-F238E27FC236}">
                      <a16:creationId xmlns:a16="http://schemas.microsoft.com/office/drawing/2014/main" id="{38A541B4-8849-7111-A627-BFDB3EF660BE}"/>
                    </a:ext>
                  </a:extLst>
                </p:cNvPr>
                <p:cNvSpPr/>
                <p:nvPr/>
              </p:nvSpPr>
              <p:spPr>
                <a:xfrm>
                  <a:off x="8448112" y="47882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2" name="矩形 571">
                  <a:extLst>
                    <a:ext uri="{FF2B5EF4-FFF2-40B4-BE49-F238E27FC236}">
                      <a16:creationId xmlns:a16="http://schemas.microsoft.com/office/drawing/2014/main" id="{142158E4-E24A-3A92-7BDE-71062EA1BB4E}"/>
                    </a:ext>
                  </a:extLst>
                </p:cNvPr>
                <p:cNvSpPr/>
                <p:nvPr/>
              </p:nvSpPr>
              <p:spPr>
                <a:xfrm>
                  <a:off x="8324487" y="528030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3" name="矩形 572">
                  <a:extLst>
                    <a:ext uri="{FF2B5EF4-FFF2-40B4-BE49-F238E27FC236}">
                      <a16:creationId xmlns:a16="http://schemas.microsoft.com/office/drawing/2014/main" id="{4761BA6B-4EAE-429B-661A-4811893E66DC}"/>
                    </a:ext>
                  </a:extLst>
                </p:cNvPr>
                <p:cNvSpPr/>
                <p:nvPr/>
              </p:nvSpPr>
              <p:spPr>
                <a:xfrm>
                  <a:off x="8448067" y="528030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4" name="矩形 573">
                  <a:extLst>
                    <a:ext uri="{FF2B5EF4-FFF2-40B4-BE49-F238E27FC236}">
                      <a16:creationId xmlns:a16="http://schemas.microsoft.com/office/drawing/2014/main" id="{FFD27200-B268-F102-9370-EF682CADE105}"/>
                    </a:ext>
                  </a:extLst>
                </p:cNvPr>
                <p:cNvSpPr/>
                <p:nvPr/>
              </p:nvSpPr>
              <p:spPr>
                <a:xfrm>
                  <a:off x="8324531" y="49118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5" name="矩形 574">
                  <a:extLst>
                    <a:ext uri="{FF2B5EF4-FFF2-40B4-BE49-F238E27FC236}">
                      <a16:creationId xmlns:a16="http://schemas.microsoft.com/office/drawing/2014/main" id="{EEDC4692-CFA0-9AE6-E88A-BAC71FF4EB56}"/>
                    </a:ext>
                  </a:extLst>
                </p:cNvPr>
                <p:cNvSpPr/>
                <p:nvPr/>
              </p:nvSpPr>
              <p:spPr>
                <a:xfrm>
                  <a:off x="8448112" y="491180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6" name="矩形 575">
                  <a:extLst>
                    <a:ext uri="{FF2B5EF4-FFF2-40B4-BE49-F238E27FC236}">
                      <a16:creationId xmlns:a16="http://schemas.microsoft.com/office/drawing/2014/main" id="{7D761D58-DB3D-5B8C-2957-5C40575336D2}"/>
                    </a:ext>
                  </a:extLst>
                </p:cNvPr>
                <p:cNvSpPr/>
                <p:nvPr/>
              </p:nvSpPr>
              <p:spPr>
                <a:xfrm>
                  <a:off x="8324487" y="54038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7" name="矩形 576">
                  <a:extLst>
                    <a:ext uri="{FF2B5EF4-FFF2-40B4-BE49-F238E27FC236}">
                      <a16:creationId xmlns:a16="http://schemas.microsoft.com/office/drawing/2014/main" id="{BCFD153B-ECD5-0B98-0021-67F7F65CE1EF}"/>
                    </a:ext>
                  </a:extLst>
                </p:cNvPr>
                <p:cNvSpPr/>
                <p:nvPr/>
              </p:nvSpPr>
              <p:spPr>
                <a:xfrm>
                  <a:off x="8448067" y="540388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8" name="矩形 577">
                  <a:extLst>
                    <a:ext uri="{FF2B5EF4-FFF2-40B4-BE49-F238E27FC236}">
                      <a16:creationId xmlns:a16="http://schemas.microsoft.com/office/drawing/2014/main" id="{A36BA061-6790-ACA4-0EA1-7BE1714D7A9E}"/>
                    </a:ext>
                  </a:extLst>
                </p:cNvPr>
                <p:cNvSpPr/>
                <p:nvPr/>
              </p:nvSpPr>
              <p:spPr>
                <a:xfrm>
                  <a:off x="8324531" y="50353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9" name="矩形 578">
                  <a:extLst>
                    <a:ext uri="{FF2B5EF4-FFF2-40B4-BE49-F238E27FC236}">
                      <a16:creationId xmlns:a16="http://schemas.microsoft.com/office/drawing/2014/main" id="{9C16D563-15AF-3A68-DA66-D3E6CF49AE2E}"/>
                    </a:ext>
                  </a:extLst>
                </p:cNvPr>
                <p:cNvSpPr/>
                <p:nvPr/>
              </p:nvSpPr>
              <p:spPr>
                <a:xfrm>
                  <a:off x="8448112" y="50353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0" name="矩形 579">
                  <a:extLst>
                    <a:ext uri="{FF2B5EF4-FFF2-40B4-BE49-F238E27FC236}">
                      <a16:creationId xmlns:a16="http://schemas.microsoft.com/office/drawing/2014/main" id="{3FE7C1AA-6E37-49A4-A983-54BF5C57C3E5}"/>
                    </a:ext>
                  </a:extLst>
                </p:cNvPr>
                <p:cNvSpPr/>
                <p:nvPr/>
              </p:nvSpPr>
              <p:spPr>
                <a:xfrm>
                  <a:off x="8324487" y="552746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1" name="矩形 580">
                  <a:extLst>
                    <a:ext uri="{FF2B5EF4-FFF2-40B4-BE49-F238E27FC236}">
                      <a16:creationId xmlns:a16="http://schemas.microsoft.com/office/drawing/2014/main" id="{49C4C646-1AB0-D7CF-C173-D2BA628D72E8}"/>
                    </a:ext>
                  </a:extLst>
                </p:cNvPr>
                <p:cNvSpPr/>
                <p:nvPr/>
              </p:nvSpPr>
              <p:spPr>
                <a:xfrm>
                  <a:off x="8448067" y="552746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2" name="矩形 581">
                  <a:extLst>
                    <a:ext uri="{FF2B5EF4-FFF2-40B4-BE49-F238E27FC236}">
                      <a16:creationId xmlns:a16="http://schemas.microsoft.com/office/drawing/2014/main" id="{E1FC6296-D9EB-A29C-DDE8-05CDE9837A21}"/>
                    </a:ext>
                  </a:extLst>
                </p:cNvPr>
                <p:cNvSpPr/>
                <p:nvPr/>
              </p:nvSpPr>
              <p:spPr>
                <a:xfrm>
                  <a:off x="8571513" y="46646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3" name="矩形 582">
                  <a:extLst>
                    <a:ext uri="{FF2B5EF4-FFF2-40B4-BE49-F238E27FC236}">
                      <a16:creationId xmlns:a16="http://schemas.microsoft.com/office/drawing/2014/main" id="{A1B5EAD8-3D36-C19C-15C5-C90198B5F574}"/>
                    </a:ext>
                  </a:extLst>
                </p:cNvPr>
                <p:cNvSpPr/>
                <p:nvPr/>
              </p:nvSpPr>
              <p:spPr>
                <a:xfrm>
                  <a:off x="8695094" y="46646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4" name="矩形 583">
                  <a:extLst>
                    <a:ext uri="{FF2B5EF4-FFF2-40B4-BE49-F238E27FC236}">
                      <a16:creationId xmlns:a16="http://schemas.microsoft.com/office/drawing/2014/main" id="{CF3EB422-73C9-6A04-223E-F0FD80A05CB7}"/>
                    </a:ext>
                  </a:extLst>
                </p:cNvPr>
                <p:cNvSpPr/>
                <p:nvPr/>
              </p:nvSpPr>
              <p:spPr>
                <a:xfrm>
                  <a:off x="8571469" y="51567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5" name="矩形 584">
                  <a:extLst>
                    <a:ext uri="{FF2B5EF4-FFF2-40B4-BE49-F238E27FC236}">
                      <a16:creationId xmlns:a16="http://schemas.microsoft.com/office/drawing/2014/main" id="{2210A960-C918-41CF-56DD-F415468FE748}"/>
                    </a:ext>
                  </a:extLst>
                </p:cNvPr>
                <p:cNvSpPr/>
                <p:nvPr/>
              </p:nvSpPr>
              <p:spPr>
                <a:xfrm>
                  <a:off x="8695049" y="515672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6" name="矩形 585">
                  <a:extLst>
                    <a:ext uri="{FF2B5EF4-FFF2-40B4-BE49-F238E27FC236}">
                      <a16:creationId xmlns:a16="http://schemas.microsoft.com/office/drawing/2014/main" id="{71DD1EDB-D4C3-797F-326E-4A917C3C5BC6}"/>
                    </a:ext>
                  </a:extLst>
                </p:cNvPr>
                <p:cNvSpPr/>
                <p:nvPr/>
              </p:nvSpPr>
              <p:spPr>
                <a:xfrm>
                  <a:off x="8571513" y="47882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7" name="矩形 586">
                  <a:extLst>
                    <a:ext uri="{FF2B5EF4-FFF2-40B4-BE49-F238E27FC236}">
                      <a16:creationId xmlns:a16="http://schemas.microsoft.com/office/drawing/2014/main" id="{79D7B01F-AAD8-417D-8DF8-EE24EBDBFDE0}"/>
                    </a:ext>
                  </a:extLst>
                </p:cNvPr>
                <p:cNvSpPr/>
                <p:nvPr/>
              </p:nvSpPr>
              <p:spPr>
                <a:xfrm>
                  <a:off x="8695094" y="478822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8" name="矩形 587">
                  <a:extLst>
                    <a:ext uri="{FF2B5EF4-FFF2-40B4-BE49-F238E27FC236}">
                      <a16:creationId xmlns:a16="http://schemas.microsoft.com/office/drawing/2014/main" id="{101537EA-1C41-9956-7B05-4966EC1F2CB5}"/>
                    </a:ext>
                  </a:extLst>
                </p:cNvPr>
                <p:cNvSpPr/>
                <p:nvPr/>
              </p:nvSpPr>
              <p:spPr>
                <a:xfrm>
                  <a:off x="8571469" y="52803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9" name="矩形 588">
                  <a:extLst>
                    <a:ext uri="{FF2B5EF4-FFF2-40B4-BE49-F238E27FC236}">
                      <a16:creationId xmlns:a16="http://schemas.microsoft.com/office/drawing/2014/main" id="{61929852-2D97-0E3D-8B69-3A4968052365}"/>
                    </a:ext>
                  </a:extLst>
                </p:cNvPr>
                <p:cNvSpPr/>
                <p:nvPr/>
              </p:nvSpPr>
              <p:spPr>
                <a:xfrm>
                  <a:off x="8695049" y="52803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0" name="矩形 589">
                  <a:extLst>
                    <a:ext uri="{FF2B5EF4-FFF2-40B4-BE49-F238E27FC236}">
                      <a16:creationId xmlns:a16="http://schemas.microsoft.com/office/drawing/2014/main" id="{9B76C170-3382-E015-7A41-C6FEB5F09482}"/>
                    </a:ext>
                  </a:extLst>
                </p:cNvPr>
                <p:cNvSpPr/>
                <p:nvPr/>
              </p:nvSpPr>
              <p:spPr>
                <a:xfrm>
                  <a:off x="8571513" y="491180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1" name="矩形 590">
                  <a:extLst>
                    <a:ext uri="{FF2B5EF4-FFF2-40B4-BE49-F238E27FC236}">
                      <a16:creationId xmlns:a16="http://schemas.microsoft.com/office/drawing/2014/main" id="{A829E1C5-685D-B35E-E452-41D5E380633D}"/>
                    </a:ext>
                  </a:extLst>
                </p:cNvPr>
                <p:cNvSpPr/>
                <p:nvPr/>
              </p:nvSpPr>
              <p:spPr>
                <a:xfrm>
                  <a:off x="8695094" y="49118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2" name="矩形 591">
                  <a:extLst>
                    <a:ext uri="{FF2B5EF4-FFF2-40B4-BE49-F238E27FC236}">
                      <a16:creationId xmlns:a16="http://schemas.microsoft.com/office/drawing/2014/main" id="{8E56DF73-37A7-D203-02EC-86A8275A973D}"/>
                    </a:ext>
                  </a:extLst>
                </p:cNvPr>
                <p:cNvSpPr/>
                <p:nvPr/>
              </p:nvSpPr>
              <p:spPr>
                <a:xfrm>
                  <a:off x="8571469" y="54038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3" name="矩形 592">
                  <a:extLst>
                    <a:ext uri="{FF2B5EF4-FFF2-40B4-BE49-F238E27FC236}">
                      <a16:creationId xmlns:a16="http://schemas.microsoft.com/office/drawing/2014/main" id="{70198A0E-273C-5E2A-6572-5964268049E8}"/>
                    </a:ext>
                  </a:extLst>
                </p:cNvPr>
                <p:cNvSpPr/>
                <p:nvPr/>
              </p:nvSpPr>
              <p:spPr>
                <a:xfrm>
                  <a:off x="8695049" y="54038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4" name="矩形 593">
                  <a:extLst>
                    <a:ext uri="{FF2B5EF4-FFF2-40B4-BE49-F238E27FC236}">
                      <a16:creationId xmlns:a16="http://schemas.microsoft.com/office/drawing/2014/main" id="{189FFDEA-38BE-A256-9931-387DA6722493}"/>
                    </a:ext>
                  </a:extLst>
                </p:cNvPr>
                <p:cNvSpPr/>
                <p:nvPr/>
              </p:nvSpPr>
              <p:spPr>
                <a:xfrm>
                  <a:off x="8571513" y="503538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5" name="矩形 594">
                  <a:extLst>
                    <a:ext uri="{FF2B5EF4-FFF2-40B4-BE49-F238E27FC236}">
                      <a16:creationId xmlns:a16="http://schemas.microsoft.com/office/drawing/2014/main" id="{A024723E-8BB6-7148-62E7-6151BE4877BE}"/>
                    </a:ext>
                  </a:extLst>
                </p:cNvPr>
                <p:cNvSpPr/>
                <p:nvPr/>
              </p:nvSpPr>
              <p:spPr>
                <a:xfrm>
                  <a:off x="8695094" y="503538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6" name="矩形 595">
                  <a:extLst>
                    <a:ext uri="{FF2B5EF4-FFF2-40B4-BE49-F238E27FC236}">
                      <a16:creationId xmlns:a16="http://schemas.microsoft.com/office/drawing/2014/main" id="{4965D311-A580-44DD-7EEF-C8520288A361}"/>
                    </a:ext>
                  </a:extLst>
                </p:cNvPr>
                <p:cNvSpPr/>
                <p:nvPr/>
              </p:nvSpPr>
              <p:spPr>
                <a:xfrm>
                  <a:off x="8571469" y="552747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7" name="矩形 596">
                  <a:extLst>
                    <a:ext uri="{FF2B5EF4-FFF2-40B4-BE49-F238E27FC236}">
                      <a16:creationId xmlns:a16="http://schemas.microsoft.com/office/drawing/2014/main" id="{A6B2B97B-092F-E6B2-F791-467BDAB03CBF}"/>
                    </a:ext>
                  </a:extLst>
                </p:cNvPr>
                <p:cNvSpPr/>
                <p:nvPr/>
              </p:nvSpPr>
              <p:spPr>
                <a:xfrm>
                  <a:off x="8695049" y="552746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8" name="矩形 597">
                  <a:extLst>
                    <a:ext uri="{FF2B5EF4-FFF2-40B4-BE49-F238E27FC236}">
                      <a16:creationId xmlns:a16="http://schemas.microsoft.com/office/drawing/2014/main" id="{1A6E80C1-DD45-95AE-EE81-3E6B74B916DA}"/>
                    </a:ext>
                  </a:extLst>
                </p:cNvPr>
                <p:cNvSpPr/>
                <p:nvPr/>
              </p:nvSpPr>
              <p:spPr>
                <a:xfrm>
                  <a:off x="8818585" y="466464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9" name="矩形 598">
                  <a:extLst>
                    <a:ext uri="{FF2B5EF4-FFF2-40B4-BE49-F238E27FC236}">
                      <a16:creationId xmlns:a16="http://schemas.microsoft.com/office/drawing/2014/main" id="{FDE256C5-0E56-E744-292F-0A8A3332E305}"/>
                    </a:ext>
                  </a:extLst>
                </p:cNvPr>
                <p:cNvSpPr/>
                <p:nvPr/>
              </p:nvSpPr>
              <p:spPr>
                <a:xfrm>
                  <a:off x="8942166" y="466464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0" name="矩形 599">
                  <a:extLst>
                    <a:ext uri="{FF2B5EF4-FFF2-40B4-BE49-F238E27FC236}">
                      <a16:creationId xmlns:a16="http://schemas.microsoft.com/office/drawing/2014/main" id="{AB83679E-D966-D1B8-88C5-BFEF41DA2F17}"/>
                    </a:ext>
                  </a:extLst>
                </p:cNvPr>
                <p:cNvSpPr/>
                <p:nvPr/>
              </p:nvSpPr>
              <p:spPr>
                <a:xfrm>
                  <a:off x="8818541" y="515672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1" name="矩形 600">
                  <a:extLst>
                    <a:ext uri="{FF2B5EF4-FFF2-40B4-BE49-F238E27FC236}">
                      <a16:creationId xmlns:a16="http://schemas.microsoft.com/office/drawing/2014/main" id="{F47A70FA-FD57-CAC5-054D-D959D1BEF158}"/>
                    </a:ext>
                  </a:extLst>
                </p:cNvPr>
                <p:cNvSpPr/>
                <p:nvPr/>
              </p:nvSpPr>
              <p:spPr>
                <a:xfrm>
                  <a:off x="8942121" y="51567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2" name="矩形 601">
                  <a:extLst>
                    <a:ext uri="{FF2B5EF4-FFF2-40B4-BE49-F238E27FC236}">
                      <a16:creationId xmlns:a16="http://schemas.microsoft.com/office/drawing/2014/main" id="{FC261C11-6925-A1AB-2065-538F033CD591}"/>
                    </a:ext>
                  </a:extLst>
                </p:cNvPr>
                <p:cNvSpPr/>
                <p:nvPr/>
              </p:nvSpPr>
              <p:spPr>
                <a:xfrm>
                  <a:off x="8818585" y="478822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3" name="矩形 602">
                  <a:extLst>
                    <a:ext uri="{FF2B5EF4-FFF2-40B4-BE49-F238E27FC236}">
                      <a16:creationId xmlns:a16="http://schemas.microsoft.com/office/drawing/2014/main" id="{C700AE21-153E-3644-2001-9A1EE97645A8}"/>
                    </a:ext>
                  </a:extLst>
                </p:cNvPr>
                <p:cNvSpPr/>
                <p:nvPr/>
              </p:nvSpPr>
              <p:spPr>
                <a:xfrm>
                  <a:off x="8942166" y="47882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4" name="矩形 603">
                  <a:extLst>
                    <a:ext uri="{FF2B5EF4-FFF2-40B4-BE49-F238E27FC236}">
                      <a16:creationId xmlns:a16="http://schemas.microsoft.com/office/drawing/2014/main" id="{85806E70-FE9F-0AAF-E2CB-3124AEE5F43F}"/>
                    </a:ext>
                  </a:extLst>
                </p:cNvPr>
                <p:cNvSpPr/>
                <p:nvPr/>
              </p:nvSpPr>
              <p:spPr>
                <a:xfrm>
                  <a:off x="8818541" y="528030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5" name="矩形 604">
                  <a:extLst>
                    <a:ext uri="{FF2B5EF4-FFF2-40B4-BE49-F238E27FC236}">
                      <a16:creationId xmlns:a16="http://schemas.microsoft.com/office/drawing/2014/main" id="{D528B579-85BA-AF80-25AC-C543888B2A59}"/>
                    </a:ext>
                  </a:extLst>
                </p:cNvPr>
                <p:cNvSpPr/>
                <p:nvPr/>
              </p:nvSpPr>
              <p:spPr>
                <a:xfrm>
                  <a:off x="8942121" y="528030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6" name="矩形 605">
                  <a:extLst>
                    <a:ext uri="{FF2B5EF4-FFF2-40B4-BE49-F238E27FC236}">
                      <a16:creationId xmlns:a16="http://schemas.microsoft.com/office/drawing/2014/main" id="{28467B51-292F-CBFE-147F-75FDC9F68021}"/>
                    </a:ext>
                  </a:extLst>
                </p:cNvPr>
                <p:cNvSpPr/>
                <p:nvPr/>
              </p:nvSpPr>
              <p:spPr>
                <a:xfrm>
                  <a:off x="8818585" y="49118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7" name="矩形 606">
                  <a:extLst>
                    <a:ext uri="{FF2B5EF4-FFF2-40B4-BE49-F238E27FC236}">
                      <a16:creationId xmlns:a16="http://schemas.microsoft.com/office/drawing/2014/main" id="{446F9F38-CA0F-6EF8-EF07-6A83ABD7E00E}"/>
                    </a:ext>
                  </a:extLst>
                </p:cNvPr>
                <p:cNvSpPr/>
                <p:nvPr/>
              </p:nvSpPr>
              <p:spPr>
                <a:xfrm>
                  <a:off x="8942166" y="491180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8" name="矩形 607">
                  <a:extLst>
                    <a:ext uri="{FF2B5EF4-FFF2-40B4-BE49-F238E27FC236}">
                      <a16:creationId xmlns:a16="http://schemas.microsoft.com/office/drawing/2014/main" id="{EA141037-A2BC-969F-3FA4-230E977E2833}"/>
                    </a:ext>
                  </a:extLst>
                </p:cNvPr>
                <p:cNvSpPr/>
                <p:nvPr/>
              </p:nvSpPr>
              <p:spPr>
                <a:xfrm>
                  <a:off x="8818541" y="54038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9" name="矩形 608">
                  <a:extLst>
                    <a:ext uri="{FF2B5EF4-FFF2-40B4-BE49-F238E27FC236}">
                      <a16:creationId xmlns:a16="http://schemas.microsoft.com/office/drawing/2014/main" id="{E6F96383-1905-A604-13A8-87F5B986D84C}"/>
                    </a:ext>
                  </a:extLst>
                </p:cNvPr>
                <p:cNvSpPr/>
                <p:nvPr/>
              </p:nvSpPr>
              <p:spPr>
                <a:xfrm>
                  <a:off x="8942121" y="540388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0" name="矩形 609">
                  <a:extLst>
                    <a:ext uri="{FF2B5EF4-FFF2-40B4-BE49-F238E27FC236}">
                      <a16:creationId xmlns:a16="http://schemas.microsoft.com/office/drawing/2014/main" id="{39737D24-DB13-7C41-3797-886051D8335C}"/>
                    </a:ext>
                  </a:extLst>
                </p:cNvPr>
                <p:cNvSpPr/>
                <p:nvPr/>
              </p:nvSpPr>
              <p:spPr>
                <a:xfrm>
                  <a:off x="8818585" y="50353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1" name="矩形 610">
                  <a:extLst>
                    <a:ext uri="{FF2B5EF4-FFF2-40B4-BE49-F238E27FC236}">
                      <a16:creationId xmlns:a16="http://schemas.microsoft.com/office/drawing/2014/main" id="{F23F52DB-7CC9-AF30-BBDE-8670F65C60BB}"/>
                    </a:ext>
                  </a:extLst>
                </p:cNvPr>
                <p:cNvSpPr/>
                <p:nvPr/>
              </p:nvSpPr>
              <p:spPr>
                <a:xfrm>
                  <a:off x="8942166" y="50353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2" name="矩形 611">
                  <a:extLst>
                    <a:ext uri="{FF2B5EF4-FFF2-40B4-BE49-F238E27FC236}">
                      <a16:creationId xmlns:a16="http://schemas.microsoft.com/office/drawing/2014/main" id="{E9205745-33A0-F43C-B5FF-5DEAD5E228F7}"/>
                    </a:ext>
                  </a:extLst>
                </p:cNvPr>
                <p:cNvSpPr/>
                <p:nvPr/>
              </p:nvSpPr>
              <p:spPr>
                <a:xfrm>
                  <a:off x="8818541" y="552746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3" name="矩形 612">
                  <a:extLst>
                    <a:ext uri="{FF2B5EF4-FFF2-40B4-BE49-F238E27FC236}">
                      <a16:creationId xmlns:a16="http://schemas.microsoft.com/office/drawing/2014/main" id="{F4C355AF-7732-E2AC-D084-1013E72410A6}"/>
                    </a:ext>
                  </a:extLst>
                </p:cNvPr>
                <p:cNvSpPr/>
                <p:nvPr/>
              </p:nvSpPr>
              <p:spPr>
                <a:xfrm>
                  <a:off x="8942121" y="552746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82" name="组合 481">
                <a:extLst>
                  <a:ext uri="{FF2B5EF4-FFF2-40B4-BE49-F238E27FC236}">
                    <a16:creationId xmlns:a16="http://schemas.microsoft.com/office/drawing/2014/main" id="{2E5CEF8F-AF28-4B5D-CFB0-D492C3BAD7DB}"/>
                  </a:ext>
                </a:extLst>
              </p:cNvPr>
              <p:cNvGrpSpPr/>
              <p:nvPr/>
            </p:nvGrpSpPr>
            <p:grpSpPr>
              <a:xfrm>
                <a:off x="7134977" y="7408402"/>
                <a:ext cx="988332" cy="986407"/>
                <a:chOff x="6539691" y="3898439"/>
                <a:chExt cx="988332" cy="986407"/>
              </a:xfrm>
              <a:solidFill>
                <a:srgbClr val="FBE5D6"/>
              </a:solidFill>
            </p:grpSpPr>
            <p:sp>
              <p:nvSpPr>
                <p:cNvPr id="486" name="矩形 485">
                  <a:extLst>
                    <a:ext uri="{FF2B5EF4-FFF2-40B4-BE49-F238E27FC236}">
                      <a16:creationId xmlns:a16="http://schemas.microsoft.com/office/drawing/2014/main" id="{B3904060-6151-51F2-8447-6686F8411BAA}"/>
                    </a:ext>
                  </a:extLst>
                </p:cNvPr>
                <p:cNvSpPr/>
                <p:nvPr/>
              </p:nvSpPr>
              <p:spPr>
                <a:xfrm>
                  <a:off x="6539735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7" name="矩形 486">
                  <a:extLst>
                    <a:ext uri="{FF2B5EF4-FFF2-40B4-BE49-F238E27FC236}">
                      <a16:creationId xmlns:a16="http://schemas.microsoft.com/office/drawing/2014/main" id="{DD4E17B1-13F7-757B-3050-2F28238B2F1B}"/>
                    </a:ext>
                  </a:extLst>
                </p:cNvPr>
                <p:cNvSpPr/>
                <p:nvPr/>
              </p:nvSpPr>
              <p:spPr>
                <a:xfrm>
                  <a:off x="6663316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8" name="矩形 487">
                  <a:extLst>
                    <a:ext uri="{FF2B5EF4-FFF2-40B4-BE49-F238E27FC236}">
                      <a16:creationId xmlns:a16="http://schemas.microsoft.com/office/drawing/2014/main" id="{3B816F4E-A797-4C04-4683-43C118358036}"/>
                    </a:ext>
                  </a:extLst>
                </p:cNvPr>
                <p:cNvSpPr/>
                <p:nvPr/>
              </p:nvSpPr>
              <p:spPr>
                <a:xfrm>
                  <a:off x="6539691" y="43905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9" name="矩形 488">
                  <a:extLst>
                    <a:ext uri="{FF2B5EF4-FFF2-40B4-BE49-F238E27FC236}">
                      <a16:creationId xmlns:a16="http://schemas.microsoft.com/office/drawing/2014/main" id="{5341DA7A-D250-5172-DC87-183162FBA2D8}"/>
                    </a:ext>
                  </a:extLst>
                </p:cNvPr>
                <p:cNvSpPr/>
                <p:nvPr/>
              </p:nvSpPr>
              <p:spPr>
                <a:xfrm>
                  <a:off x="6663271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0" name="矩形 489">
                  <a:extLst>
                    <a:ext uri="{FF2B5EF4-FFF2-40B4-BE49-F238E27FC236}">
                      <a16:creationId xmlns:a16="http://schemas.microsoft.com/office/drawing/2014/main" id="{ECC888C0-7F7E-73D8-EA7B-FD17007C35EB}"/>
                    </a:ext>
                  </a:extLst>
                </p:cNvPr>
                <p:cNvSpPr/>
                <p:nvPr/>
              </p:nvSpPr>
              <p:spPr>
                <a:xfrm>
                  <a:off x="6539735" y="40220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1" name="矩形 490">
                  <a:extLst>
                    <a:ext uri="{FF2B5EF4-FFF2-40B4-BE49-F238E27FC236}">
                      <a16:creationId xmlns:a16="http://schemas.microsoft.com/office/drawing/2014/main" id="{76EACA69-84E9-9E7D-9C84-1AF689914EFC}"/>
                    </a:ext>
                  </a:extLst>
                </p:cNvPr>
                <p:cNvSpPr/>
                <p:nvPr/>
              </p:nvSpPr>
              <p:spPr>
                <a:xfrm>
                  <a:off x="6663316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2" name="矩形 491">
                  <a:extLst>
                    <a:ext uri="{FF2B5EF4-FFF2-40B4-BE49-F238E27FC236}">
                      <a16:creationId xmlns:a16="http://schemas.microsoft.com/office/drawing/2014/main" id="{29918776-3371-0026-F89C-CCBDA2F6AE98}"/>
                    </a:ext>
                  </a:extLst>
                </p:cNvPr>
                <p:cNvSpPr/>
                <p:nvPr/>
              </p:nvSpPr>
              <p:spPr>
                <a:xfrm>
                  <a:off x="6539691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3" name="矩形 492">
                  <a:extLst>
                    <a:ext uri="{FF2B5EF4-FFF2-40B4-BE49-F238E27FC236}">
                      <a16:creationId xmlns:a16="http://schemas.microsoft.com/office/drawing/2014/main" id="{9CC0C9FB-1210-7077-E997-D49DB865A1E4}"/>
                    </a:ext>
                  </a:extLst>
                </p:cNvPr>
                <p:cNvSpPr/>
                <p:nvPr/>
              </p:nvSpPr>
              <p:spPr>
                <a:xfrm>
                  <a:off x="6663271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4" name="矩形 493">
                  <a:extLst>
                    <a:ext uri="{FF2B5EF4-FFF2-40B4-BE49-F238E27FC236}">
                      <a16:creationId xmlns:a16="http://schemas.microsoft.com/office/drawing/2014/main" id="{B0A9F3EE-DBD6-B9B0-8243-8B3A603E5620}"/>
                    </a:ext>
                  </a:extLst>
                </p:cNvPr>
                <p:cNvSpPr/>
                <p:nvPr/>
              </p:nvSpPr>
              <p:spPr>
                <a:xfrm>
                  <a:off x="6539735" y="41456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5" name="矩形 494">
                  <a:extLst>
                    <a:ext uri="{FF2B5EF4-FFF2-40B4-BE49-F238E27FC236}">
                      <a16:creationId xmlns:a16="http://schemas.microsoft.com/office/drawing/2014/main" id="{62ABA4E9-2C83-AE58-E077-DCBCF4AA87BC}"/>
                    </a:ext>
                  </a:extLst>
                </p:cNvPr>
                <p:cNvSpPr/>
                <p:nvPr/>
              </p:nvSpPr>
              <p:spPr>
                <a:xfrm>
                  <a:off x="6663316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6" name="矩形 495">
                  <a:extLst>
                    <a:ext uri="{FF2B5EF4-FFF2-40B4-BE49-F238E27FC236}">
                      <a16:creationId xmlns:a16="http://schemas.microsoft.com/office/drawing/2014/main" id="{B235A18B-D523-689C-9F90-C5C3451400D5}"/>
                    </a:ext>
                  </a:extLst>
                </p:cNvPr>
                <p:cNvSpPr/>
                <p:nvPr/>
              </p:nvSpPr>
              <p:spPr>
                <a:xfrm>
                  <a:off x="6539691" y="46376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7" name="矩形 496">
                  <a:extLst>
                    <a:ext uri="{FF2B5EF4-FFF2-40B4-BE49-F238E27FC236}">
                      <a16:creationId xmlns:a16="http://schemas.microsoft.com/office/drawing/2014/main" id="{E84BC41B-46E2-FE7B-581F-E9FC1C635F5E}"/>
                    </a:ext>
                  </a:extLst>
                </p:cNvPr>
                <p:cNvSpPr/>
                <p:nvPr/>
              </p:nvSpPr>
              <p:spPr>
                <a:xfrm>
                  <a:off x="6663271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8" name="矩形 497">
                  <a:extLst>
                    <a:ext uri="{FF2B5EF4-FFF2-40B4-BE49-F238E27FC236}">
                      <a16:creationId xmlns:a16="http://schemas.microsoft.com/office/drawing/2014/main" id="{1EC40462-F62B-6F80-4FAE-22362A3D1CE9}"/>
                    </a:ext>
                  </a:extLst>
                </p:cNvPr>
                <p:cNvSpPr/>
                <p:nvPr/>
              </p:nvSpPr>
              <p:spPr>
                <a:xfrm>
                  <a:off x="6539735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9" name="矩形 498">
                  <a:extLst>
                    <a:ext uri="{FF2B5EF4-FFF2-40B4-BE49-F238E27FC236}">
                      <a16:creationId xmlns:a16="http://schemas.microsoft.com/office/drawing/2014/main" id="{ADA9ADF1-AB68-A053-E15F-F0F50A8DF9CE}"/>
                    </a:ext>
                  </a:extLst>
                </p:cNvPr>
                <p:cNvSpPr/>
                <p:nvPr/>
              </p:nvSpPr>
              <p:spPr>
                <a:xfrm>
                  <a:off x="6663316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0" name="矩形 499">
                  <a:extLst>
                    <a:ext uri="{FF2B5EF4-FFF2-40B4-BE49-F238E27FC236}">
                      <a16:creationId xmlns:a16="http://schemas.microsoft.com/office/drawing/2014/main" id="{1DDFEB9A-55E8-67B2-5D6A-5C54C73D67AC}"/>
                    </a:ext>
                  </a:extLst>
                </p:cNvPr>
                <p:cNvSpPr/>
                <p:nvPr/>
              </p:nvSpPr>
              <p:spPr>
                <a:xfrm>
                  <a:off x="6539691" y="47612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1" name="矩形 500">
                  <a:extLst>
                    <a:ext uri="{FF2B5EF4-FFF2-40B4-BE49-F238E27FC236}">
                      <a16:creationId xmlns:a16="http://schemas.microsoft.com/office/drawing/2014/main" id="{748CE9FF-218F-FAD5-EF8D-B992379CB2E2}"/>
                    </a:ext>
                  </a:extLst>
                </p:cNvPr>
                <p:cNvSpPr/>
                <p:nvPr/>
              </p:nvSpPr>
              <p:spPr>
                <a:xfrm>
                  <a:off x="6663271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2" name="矩形 501">
                  <a:extLst>
                    <a:ext uri="{FF2B5EF4-FFF2-40B4-BE49-F238E27FC236}">
                      <a16:creationId xmlns:a16="http://schemas.microsoft.com/office/drawing/2014/main" id="{DEA217CE-9A04-67CB-3BB4-CF1804348D8C}"/>
                    </a:ext>
                  </a:extLst>
                </p:cNvPr>
                <p:cNvSpPr/>
                <p:nvPr/>
              </p:nvSpPr>
              <p:spPr>
                <a:xfrm>
                  <a:off x="6786807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3" name="矩形 502">
                  <a:extLst>
                    <a:ext uri="{FF2B5EF4-FFF2-40B4-BE49-F238E27FC236}">
                      <a16:creationId xmlns:a16="http://schemas.microsoft.com/office/drawing/2014/main" id="{FA163E5E-6391-1992-BDF5-6EE1720F6A98}"/>
                    </a:ext>
                  </a:extLst>
                </p:cNvPr>
                <p:cNvSpPr/>
                <p:nvPr/>
              </p:nvSpPr>
              <p:spPr>
                <a:xfrm>
                  <a:off x="6910388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4" name="矩形 503">
                  <a:extLst>
                    <a:ext uri="{FF2B5EF4-FFF2-40B4-BE49-F238E27FC236}">
                      <a16:creationId xmlns:a16="http://schemas.microsoft.com/office/drawing/2014/main" id="{2B0E6215-1F51-16CE-1F60-B606DA9119BA}"/>
                    </a:ext>
                  </a:extLst>
                </p:cNvPr>
                <p:cNvSpPr/>
                <p:nvPr/>
              </p:nvSpPr>
              <p:spPr>
                <a:xfrm>
                  <a:off x="6786763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5" name="矩形 504">
                  <a:extLst>
                    <a:ext uri="{FF2B5EF4-FFF2-40B4-BE49-F238E27FC236}">
                      <a16:creationId xmlns:a16="http://schemas.microsoft.com/office/drawing/2014/main" id="{57DD8677-060E-EA1E-AD4F-8B8B0649389A}"/>
                    </a:ext>
                  </a:extLst>
                </p:cNvPr>
                <p:cNvSpPr/>
                <p:nvPr/>
              </p:nvSpPr>
              <p:spPr>
                <a:xfrm>
                  <a:off x="6910343" y="43905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6" name="矩形 505">
                  <a:extLst>
                    <a:ext uri="{FF2B5EF4-FFF2-40B4-BE49-F238E27FC236}">
                      <a16:creationId xmlns:a16="http://schemas.microsoft.com/office/drawing/2014/main" id="{4114ADBF-61B3-B81D-FE43-1DF9CAC82F9D}"/>
                    </a:ext>
                  </a:extLst>
                </p:cNvPr>
                <p:cNvSpPr/>
                <p:nvPr/>
              </p:nvSpPr>
              <p:spPr>
                <a:xfrm>
                  <a:off x="6786807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7" name="矩形 506">
                  <a:extLst>
                    <a:ext uri="{FF2B5EF4-FFF2-40B4-BE49-F238E27FC236}">
                      <a16:creationId xmlns:a16="http://schemas.microsoft.com/office/drawing/2014/main" id="{091E61AC-A8FE-6E28-BBCA-445D7CB52D02}"/>
                    </a:ext>
                  </a:extLst>
                </p:cNvPr>
                <p:cNvSpPr/>
                <p:nvPr/>
              </p:nvSpPr>
              <p:spPr>
                <a:xfrm>
                  <a:off x="6910388" y="40220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8" name="矩形 507">
                  <a:extLst>
                    <a:ext uri="{FF2B5EF4-FFF2-40B4-BE49-F238E27FC236}">
                      <a16:creationId xmlns:a16="http://schemas.microsoft.com/office/drawing/2014/main" id="{67E9413F-A11E-AC57-2340-2A10F447F643}"/>
                    </a:ext>
                  </a:extLst>
                </p:cNvPr>
                <p:cNvSpPr/>
                <p:nvPr/>
              </p:nvSpPr>
              <p:spPr>
                <a:xfrm>
                  <a:off x="6786763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9" name="矩形 508">
                  <a:extLst>
                    <a:ext uri="{FF2B5EF4-FFF2-40B4-BE49-F238E27FC236}">
                      <a16:creationId xmlns:a16="http://schemas.microsoft.com/office/drawing/2014/main" id="{07857904-5E95-86C8-918F-8781AA30013F}"/>
                    </a:ext>
                  </a:extLst>
                </p:cNvPr>
                <p:cNvSpPr/>
                <p:nvPr/>
              </p:nvSpPr>
              <p:spPr>
                <a:xfrm>
                  <a:off x="6910343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0" name="矩形 509">
                  <a:extLst>
                    <a:ext uri="{FF2B5EF4-FFF2-40B4-BE49-F238E27FC236}">
                      <a16:creationId xmlns:a16="http://schemas.microsoft.com/office/drawing/2014/main" id="{0EBB13EF-6299-2583-1A1E-D4FA86188B61}"/>
                    </a:ext>
                  </a:extLst>
                </p:cNvPr>
                <p:cNvSpPr/>
                <p:nvPr/>
              </p:nvSpPr>
              <p:spPr>
                <a:xfrm>
                  <a:off x="6786807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1" name="矩形 510">
                  <a:extLst>
                    <a:ext uri="{FF2B5EF4-FFF2-40B4-BE49-F238E27FC236}">
                      <a16:creationId xmlns:a16="http://schemas.microsoft.com/office/drawing/2014/main" id="{C0EA2286-9411-7382-4073-1E85F4AC9A86}"/>
                    </a:ext>
                  </a:extLst>
                </p:cNvPr>
                <p:cNvSpPr/>
                <p:nvPr/>
              </p:nvSpPr>
              <p:spPr>
                <a:xfrm>
                  <a:off x="6910388" y="41456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2" name="矩形 511">
                  <a:extLst>
                    <a:ext uri="{FF2B5EF4-FFF2-40B4-BE49-F238E27FC236}">
                      <a16:creationId xmlns:a16="http://schemas.microsoft.com/office/drawing/2014/main" id="{84884E87-3FC4-E4A2-F051-BB41C967E920}"/>
                    </a:ext>
                  </a:extLst>
                </p:cNvPr>
                <p:cNvSpPr/>
                <p:nvPr/>
              </p:nvSpPr>
              <p:spPr>
                <a:xfrm>
                  <a:off x="6786763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3" name="矩形 512">
                  <a:extLst>
                    <a:ext uri="{FF2B5EF4-FFF2-40B4-BE49-F238E27FC236}">
                      <a16:creationId xmlns:a16="http://schemas.microsoft.com/office/drawing/2014/main" id="{1B6C3664-6127-9930-9827-035E459F28B5}"/>
                    </a:ext>
                  </a:extLst>
                </p:cNvPr>
                <p:cNvSpPr/>
                <p:nvPr/>
              </p:nvSpPr>
              <p:spPr>
                <a:xfrm>
                  <a:off x="6910343" y="46376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4" name="矩形 513">
                  <a:extLst>
                    <a:ext uri="{FF2B5EF4-FFF2-40B4-BE49-F238E27FC236}">
                      <a16:creationId xmlns:a16="http://schemas.microsoft.com/office/drawing/2014/main" id="{F8F58F62-1C50-4B0A-94E2-6E6DFD90A4DA}"/>
                    </a:ext>
                  </a:extLst>
                </p:cNvPr>
                <p:cNvSpPr/>
                <p:nvPr/>
              </p:nvSpPr>
              <p:spPr>
                <a:xfrm>
                  <a:off x="6786807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5" name="矩形 514">
                  <a:extLst>
                    <a:ext uri="{FF2B5EF4-FFF2-40B4-BE49-F238E27FC236}">
                      <a16:creationId xmlns:a16="http://schemas.microsoft.com/office/drawing/2014/main" id="{2E980B6C-60B4-EB99-3977-F614F77855B3}"/>
                    </a:ext>
                  </a:extLst>
                </p:cNvPr>
                <p:cNvSpPr/>
                <p:nvPr/>
              </p:nvSpPr>
              <p:spPr>
                <a:xfrm>
                  <a:off x="6910388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6" name="矩形 515">
                  <a:extLst>
                    <a:ext uri="{FF2B5EF4-FFF2-40B4-BE49-F238E27FC236}">
                      <a16:creationId xmlns:a16="http://schemas.microsoft.com/office/drawing/2014/main" id="{07335291-389A-9F6E-0568-BF65FEBA01BF}"/>
                    </a:ext>
                  </a:extLst>
                </p:cNvPr>
                <p:cNvSpPr/>
                <p:nvPr/>
              </p:nvSpPr>
              <p:spPr>
                <a:xfrm>
                  <a:off x="6786763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7" name="矩形 516">
                  <a:extLst>
                    <a:ext uri="{FF2B5EF4-FFF2-40B4-BE49-F238E27FC236}">
                      <a16:creationId xmlns:a16="http://schemas.microsoft.com/office/drawing/2014/main" id="{AF42791C-5B8E-D386-6303-DA5D5DEB9EE3}"/>
                    </a:ext>
                  </a:extLst>
                </p:cNvPr>
                <p:cNvSpPr/>
                <p:nvPr/>
              </p:nvSpPr>
              <p:spPr>
                <a:xfrm>
                  <a:off x="6910343" y="47612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8" name="矩形 517">
                  <a:extLst>
                    <a:ext uri="{FF2B5EF4-FFF2-40B4-BE49-F238E27FC236}">
                      <a16:creationId xmlns:a16="http://schemas.microsoft.com/office/drawing/2014/main" id="{FDA7DD2E-8583-5E9F-F112-DA7AAAE2A776}"/>
                    </a:ext>
                  </a:extLst>
                </p:cNvPr>
                <p:cNvSpPr/>
                <p:nvPr/>
              </p:nvSpPr>
              <p:spPr>
                <a:xfrm>
                  <a:off x="7033789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9" name="矩形 518">
                  <a:extLst>
                    <a:ext uri="{FF2B5EF4-FFF2-40B4-BE49-F238E27FC236}">
                      <a16:creationId xmlns:a16="http://schemas.microsoft.com/office/drawing/2014/main" id="{4B8D4574-67CB-3DD3-C68C-5E49B75721E6}"/>
                    </a:ext>
                  </a:extLst>
                </p:cNvPr>
                <p:cNvSpPr/>
                <p:nvPr/>
              </p:nvSpPr>
              <p:spPr>
                <a:xfrm>
                  <a:off x="7157370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0" name="矩形 519">
                  <a:extLst>
                    <a:ext uri="{FF2B5EF4-FFF2-40B4-BE49-F238E27FC236}">
                      <a16:creationId xmlns:a16="http://schemas.microsoft.com/office/drawing/2014/main" id="{09A1DD8C-ACA8-D428-5247-594FB85E9BAB}"/>
                    </a:ext>
                  </a:extLst>
                </p:cNvPr>
                <p:cNvSpPr/>
                <p:nvPr/>
              </p:nvSpPr>
              <p:spPr>
                <a:xfrm>
                  <a:off x="7033745" y="43905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1" name="矩形 520">
                  <a:extLst>
                    <a:ext uri="{FF2B5EF4-FFF2-40B4-BE49-F238E27FC236}">
                      <a16:creationId xmlns:a16="http://schemas.microsoft.com/office/drawing/2014/main" id="{07E64329-34FB-9612-114A-528C29518CD7}"/>
                    </a:ext>
                  </a:extLst>
                </p:cNvPr>
                <p:cNvSpPr/>
                <p:nvPr/>
              </p:nvSpPr>
              <p:spPr>
                <a:xfrm>
                  <a:off x="7157325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2" name="矩形 521">
                  <a:extLst>
                    <a:ext uri="{FF2B5EF4-FFF2-40B4-BE49-F238E27FC236}">
                      <a16:creationId xmlns:a16="http://schemas.microsoft.com/office/drawing/2014/main" id="{CF0DCD7A-9809-A3CD-72C5-A3696E353BDA}"/>
                    </a:ext>
                  </a:extLst>
                </p:cNvPr>
                <p:cNvSpPr/>
                <p:nvPr/>
              </p:nvSpPr>
              <p:spPr>
                <a:xfrm>
                  <a:off x="7033789" y="40220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3" name="矩形 522">
                  <a:extLst>
                    <a:ext uri="{FF2B5EF4-FFF2-40B4-BE49-F238E27FC236}">
                      <a16:creationId xmlns:a16="http://schemas.microsoft.com/office/drawing/2014/main" id="{15FE582D-382C-F583-7356-146B30F1D225}"/>
                    </a:ext>
                  </a:extLst>
                </p:cNvPr>
                <p:cNvSpPr/>
                <p:nvPr/>
              </p:nvSpPr>
              <p:spPr>
                <a:xfrm>
                  <a:off x="7157370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4" name="矩形 523">
                  <a:extLst>
                    <a:ext uri="{FF2B5EF4-FFF2-40B4-BE49-F238E27FC236}">
                      <a16:creationId xmlns:a16="http://schemas.microsoft.com/office/drawing/2014/main" id="{B46AD49F-A48C-556A-0524-915FEBDA7072}"/>
                    </a:ext>
                  </a:extLst>
                </p:cNvPr>
                <p:cNvSpPr/>
                <p:nvPr/>
              </p:nvSpPr>
              <p:spPr>
                <a:xfrm>
                  <a:off x="7033745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5" name="矩形 524">
                  <a:extLst>
                    <a:ext uri="{FF2B5EF4-FFF2-40B4-BE49-F238E27FC236}">
                      <a16:creationId xmlns:a16="http://schemas.microsoft.com/office/drawing/2014/main" id="{4197A368-5886-7866-A07F-3482BC8A4D4C}"/>
                    </a:ext>
                  </a:extLst>
                </p:cNvPr>
                <p:cNvSpPr/>
                <p:nvPr/>
              </p:nvSpPr>
              <p:spPr>
                <a:xfrm>
                  <a:off x="7157325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6" name="矩形 525">
                  <a:extLst>
                    <a:ext uri="{FF2B5EF4-FFF2-40B4-BE49-F238E27FC236}">
                      <a16:creationId xmlns:a16="http://schemas.microsoft.com/office/drawing/2014/main" id="{859E619B-E727-49C7-30DD-361108DC24EA}"/>
                    </a:ext>
                  </a:extLst>
                </p:cNvPr>
                <p:cNvSpPr/>
                <p:nvPr/>
              </p:nvSpPr>
              <p:spPr>
                <a:xfrm>
                  <a:off x="7033789" y="41456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7" name="矩形 526">
                  <a:extLst>
                    <a:ext uri="{FF2B5EF4-FFF2-40B4-BE49-F238E27FC236}">
                      <a16:creationId xmlns:a16="http://schemas.microsoft.com/office/drawing/2014/main" id="{2FD54645-3D46-2C59-3F8D-7596716DCA9F}"/>
                    </a:ext>
                  </a:extLst>
                </p:cNvPr>
                <p:cNvSpPr/>
                <p:nvPr/>
              </p:nvSpPr>
              <p:spPr>
                <a:xfrm>
                  <a:off x="7157370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8" name="矩形 527">
                  <a:extLst>
                    <a:ext uri="{FF2B5EF4-FFF2-40B4-BE49-F238E27FC236}">
                      <a16:creationId xmlns:a16="http://schemas.microsoft.com/office/drawing/2014/main" id="{2A52A2EA-AF78-D593-D101-3A13A0B83AAB}"/>
                    </a:ext>
                  </a:extLst>
                </p:cNvPr>
                <p:cNvSpPr/>
                <p:nvPr/>
              </p:nvSpPr>
              <p:spPr>
                <a:xfrm>
                  <a:off x="7033745" y="46376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9" name="矩形 528">
                  <a:extLst>
                    <a:ext uri="{FF2B5EF4-FFF2-40B4-BE49-F238E27FC236}">
                      <a16:creationId xmlns:a16="http://schemas.microsoft.com/office/drawing/2014/main" id="{D08915D3-1837-B8FC-A1C2-19C936D11A64}"/>
                    </a:ext>
                  </a:extLst>
                </p:cNvPr>
                <p:cNvSpPr/>
                <p:nvPr/>
              </p:nvSpPr>
              <p:spPr>
                <a:xfrm>
                  <a:off x="7157325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0" name="矩形 529">
                  <a:extLst>
                    <a:ext uri="{FF2B5EF4-FFF2-40B4-BE49-F238E27FC236}">
                      <a16:creationId xmlns:a16="http://schemas.microsoft.com/office/drawing/2014/main" id="{B7B48E2A-4E11-89D8-4B80-FDEABE4E8088}"/>
                    </a:ext>
                  </a:extLst>
                </p:cNvPr>
                <p:cNvSpPr/>
                <p:nvPr/>
              </p:nvSpPr>
              <p:spPr>
                <a:xfrm>
                  <a:off x="7033789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1" name="矩形 530">
                  <a:extLst>
                    <a:ext uri="{FF2B5EF4-FFF2-40B4-BE49-F238E27FC236}">
                      <a16:creationId xmlns:a16="http://schemas.microsoft.com/office/drawing/2014/main" id="{1D7B4F38-488D-BAC4-D7CE-62E845EBC468}"/>
                    </a:ext>
                  </a:extLst>
                </p:cNvPr>
                <p:cNvSpPr/>
                <p:nvPr/>
              </p:nvSpPr>
              <p:spPr>
                <a:xfrm>
                  <a:off x="7157370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2" name="矩形 531">
                  <a:extLst>
                    <a:ext uri="{FF2B5EF4-FFF2-40B4-BE49-F238E27FC236}">
                      <a16:creationId xmlns:a16="http://schemas.microsoft.com/office/drawing/2014/main" id="{E5145C7E-3C81-5527-BF1B-D5652B668556}"/>
                    </a:ext>
                  </a:extLst>
                </p:cNvPr>
                <p:cNvSpPr/>
                <p:nvPr/>
              </p:nvSpPr>
              <p:spPr>
                <a:xfrm>
                  <a:off x="7033745" y="47612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3" name="矩形 532">
                  <a:extLst>
                    <a:ext uri="{FF2B5EF4-FFF2-40B4-BE49-F238E27FC236}">
                      <a16:creationId xmlns:a16="http://schemas.microsoft.com/office/drawing/2014/main" id="{AD31C0BC-296E-6679-9ECD-15B58C2E7614}"/>
                    </a:ext>
                  </a:extLst>
                </p:cNvPr>
                <p:cNvSpPr/>
                <p:nvPr/>
              </p:nvSpPr>
              <p:spPr>
                <a:xfrm>
                  <a:off x="7157325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4" name="矩形 533">
                  <a:extLst>
                    <a:ext uri="{FF2B5EF4-FFF2-40B4-BE49-F238E27FC236}">
                      <a16:creationId xmlns:a16="http://schemas.microsoft.com/office/drawing/2014/main" id="{864A4DE5-EFC8-CD4D-F3E1-28DE8A9D7880}"/>
                    </a:ext>
                  </a:extLst>
                </p:cNvPr>
                <p:cNvSpPr/>
                <p:nvPr/>
              </p:nvSpPr>
              <p:spPr>
                <a:xfrm>
                  <a:off x="7280861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5" name="矩形 534">
                  <a:extLst>
                    <a:ext uri="{FF2B5EF4-FFF2-40B4-BE49-F238E27FC236}">
                      <a16:creationId xmlns:a16="http://schemas.microsoft.com/office/drawing/2014/main" id="{FFE08DCD-38D3-93EA-4B47-E03604818AD0}"/>
                    </a:ext>
                  </a:extLst>
                </p:cNvPr>
                <p:cNvSpPr/>
                <p:nvPr/>
              </p:nvSpPr>
              <p:spPr>
                <a:xfrm>
                  <a:off x="7404442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6" name="矩形 535">
                  <a:extLst>
                    <a:ext uri="{FF2B5EF4-FFF2-40B4-BE49-F238E27FC236}">
                      <a16:creationId xmlns:a16="http://schemas.microsoft.com/office/drawing/2014/main" id="{70E855C7-595D-DB6F-CB81-FBFCF3E3418A}"/>
                    </a:ext>
                  </a:extLst>
                </p:cNvPr>
                <p:cNvSpPr/>
                <p:nvPr/>
              </p:nvSpPr>
              <p:spPr>
                <a:xfrm>
                  <a:off x="7280817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7" name="矩形 536">
                  <a:extLst>
                    <a:ext uri="{FF2B5EF4-FFF2-40B4-BE49-F238E27FC236}">
                      <a16:creationId xmlns:a16="http://schemas.microsoft.com/office/drawing/2014/main" id="{3C2FBFA2-5470-3CF2-6CD2-A3C39DC5584A}"/>
                    </a:ext>
                  </a:extLst>
                </p:cNvPr>
                <p:cNvSpPr/>
                <p:nvPr/>
              </p:nvSpPr>
              <p:spPr>
                <a:xfrm>
                  <a:off x="7404397" y="43905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8" name="矩形 537">
                  <a:extLst>
                    <a:ext uri="{FF2B5EF4-FFF2-40B4-BE49-F238E27FC236}">
                      <a16:creationId xmlns:a16="http://schemas.microsoft.com/office/drawing/2014/main" id="{7E2D13D4-A6F6-A689-F5A0-E5569E4F7F3B}"/>
                    </a:ext>
                  </a:extLst>
                </p:cNvPr>
                <p:cNvSpPr/>
                <p:nvPr/>
              </p:nvSpPr>
              <p:spPr>
                <a:xfrm>
                  <a:off x="7280861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9" name="矩形 538">
                  <a:extLst>
                    <a:ext uri="{FF2B5EF4-FFF2-40B4-BE49-F238E27FC236}">
                      <a16:creationId xmlns:a16="http://schemas.microsoft.com/office/drawing/2014/main" id="{F2039D22-B862-B266-2C89-9AC514DEED66}"/>
                    </a:ext>
                  </a:extLst>
                </p:cNvPr>
                <p:cNvSpPr/>
                <p:nvPr/>
              </p:nvSpPr>
              <p:spPr>
                <a:xfrm>
                  <a:off x="7404442" y="40220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0" name="矩形 539">
                  <a:extLst>
                    <a:ext uri="{FF2B5EF4-FFF2-40B4-BE49-F238E27FC236}">
                      <a16:creationId xmlns:a16="http://schemas.microsoft.com/office/drawing/2014/main" id="{060E5A02-75A9-6DBB-2D79-313E2D39C635}"/>
                    </a:ext>
                  </a:extLst>
                </p:cNvPr>
                <p:cNvSpPr/>
                <p:nvPr/>
              </p:nvSpPr>
              <p:spPr>
                <a:xfrm>
                  <a:off x="7280817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1" name="矩形 540">
                  <a:extLst>
                    <a:ext uri="{FF2B5EF4-FFF2-40B4-BE49-F238E27FC236}">
                      <a16:creationId xmlns:a16="http://schemas.microsoft.com/office/drawing/2014/main" id="{C59EE92E-B2FD-E579-64E1-6C19FDD5D09D}"/>
                    </a:ext>
                  </a:extLst>
                </p:cNvPr>
                <p:cNvSpPr/>
                <p:nvPr/>
              </p:nvSpPr>
              <p:spPr>
                <a:xfrm>
                  <a:off x="7404397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2" name="矩形 541">
                  <a:extLst>
                    <a:ext uri="{FF2B5EF4-FFF2-40B4-BE49-F238E27FC236}">
                      <a16:creationId xmlns:a16="http://schemas.microsoft.com/office/drawing/2014/main" id="{2C089EB5-F01F-CA3E-00C3-3CB3BAFBF88D}"/>
                    </a:ext>
                  </a:extLst>
                </p:cNvPr>
                <p:cNvSpPr/>
                <p:nvPr/>
              </p:nvSpPr>
              <p:spPr>
                <a:xfrm>
                  <a:off x="7280861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3" name="矩形 542">
                  <a:extLst>
                    <a:ext uri="{FF2B5EF4-FFF2-40B4-BE49-F238E27FC236}">
                      <a16:creationId xmlns:a16="http://schemas.microsoft.com/office/drawing/2014/main" id="{6CA01B8C-4CE5-EE8F-A214-CE7B29DEAC16}"/>
                    </a:ext>
                  </a:extLst>
                </p:cNvPr>
                <p:cNvSpPr/>
                <p:nvPr/>
              </p:nvSpPr>
              <p:spPr>
                <a:xfrm>
                  <a:off x="7404442" y="41456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4" name="矩形 543">
                  <a:extLst>
                    <a:ext uri="{FF2B5EF4-FFF2-40B4-BE49-F238E27FC236}">
                      <a16:creationId xmlns:a16="http://schemas.microsoft.com/office/drawing/2014/main" id="{0A1B6B38-9614-1E48-5D77-1F0D9F9F3150}"/>
                    </a:ext>
                  </a:extLst>
                </p:cNvPr>
                <p:cNvSpPr/>
                <p:nvPr/>
              </p:nvSpPr>
              <p:spPr>
                <a:xfrm>
                  <a:off x="7280817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5" name="矩形 544">
                  <a:extLst>
                    <a:ext uri="{FF2B5EF4-FFF2-40B4-BE49-F238E27FC236}">
                      <a16:creationId xmlns:a16="http://schemas.microsoft.com/office/drawing/2014/main" id="{8B938A34-817C-BE76-0001-B2719E60493B}"/>
                    </a:ext>
                  </a:extLst>
                </p:cNvPr>
                <p:cNvSpPr/>
                <p:nvPr/>
              </p:nvSpPr>
              <p:spPr>
                <a:xfrm>
                  <a:off x="7404397" y="46376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6" name="矩形 545">
                  <a:extLst>
                    <a:ext uri="{FF2B5EF4-FFF2-40B4-BE49-F238E27FC236}">
                      <a16:creationId xmlns:a16="http://schemas.microsoft.com/office/drawing/2014/main" id="{477474CE-1E5D-4959-1B35-9DBFB78522C9}"/>
                    </a:ext>
                  </a:extLst>
                </p:cNvPr>
                <p:cNvSpPr/>
                <p:nvPr/>
              </p:nvSpPr>
              <p:spPr>
                <a:xfrm>
                  <a:off x="7280861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7" name="矩形 546">
                  <a:extLst>
                    <a:ext uri="{FF2B5EF4-FFF2-40B4-BE49-F238E27FC236}">
                      <a16:creationId xmlns:a16="http://schemas.microsoft.com/office/drawing/2014/main" id="{3394A6AE-C2E8-5454-A038-6A6A62C7F565}"/>
                    </a:ext>
                  </a:extLst>
                </p:cNvPr>
                <p:cNvSpPr/>
                <p:nvPr/>
              </p:nvSpPr>
              <p:spPr>
                <a:xfrm>
                  <a:off x="7404442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8" name="矩形 547">
                  <a:extLst>
                    <a:ext uri="{FF2B5EF4-FFF2-40B4-BE49-F238E27FC236}">
                      <a16:creationId xmlns:a16="http://schemas.microsoft.com/office/drawing/2014/main" id="{3A53282A-5D02-AAEC-2A81-705929EB83BD}"/>
                    </a:ext>
                  </a:extLst>
                </p:cNvPr>
                <p:cNvSpPr/>
                <p:nvPr/>
              </p:nvSpPr>
              <p:spPr>
                <a:xfrm>
                  <a:off x="7280817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9" name="矩形 548">
                  <a:extLst>
                    <a:ext uri="{FF2B5EF4-FFF2-40B4-BE49-F238E27FC236}">
                      <a16:creationId xmlns:a16="http://schemas.microsoft.com/office/drawing/2014/main" id="{B2F7D3A7-62C0-DE14-737D-7545DA37EE08}"/>
                    </a:ext>
                  </a:extLst>
                </p:cNvPr>
                <p:cNvSpPr/>
                <p:nvPr/>
              </p:nvSpPr>
              <p:spPr>
                <a:xfrm>
                  <a:off x="7404397" y="47612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483" name="直接连接符 132">
                <a:extLst>
                  <a:ext uri="{FF2B5EF4-FFF2-40B4-BE49-F238E27FC236}">
                    <a16:creationId xmlns:a16="http://schemas.microsoft.com/office/drawing/2014/main" id="{E7C1D0AD-1332-3D9E-51DC-A0BAD6F35D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44864" y="7253553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4" name="文本框 483">
                <a:extLst>
                  <a:ext uri="{FF2B5EF4-FFF2-40B4-BE49-F238E27FC236}">
                    <a16:creationId xmlns:a16="http://schemas.microsoft.com/office/drawing/2014/main" id="{D0B4EDB4-DA08-D86C-4DD6-EB570E12D116}"/>
                  </a:ext>
                </a:extLst>
              </p:cNvPr>
              <p:cNvSpPr txBox="1"/>
              <p:nvPr/>
            </p:nvSpPr>
            <p:spPr>
              <a:xfrm>
                <a:off x="6632251" y="7690092"/>
                <a:ext cx="575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128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5" name="文本框 484">
                <a:extLst>
                  <a:ext uri="{FF2B5EF4-FFF2-40B4-BE49-F238E27FC236}">
                    <a16:creationId xmlns:a16="http://schemas.microsoft.com/office/drawing/2014/main" id="{23EC318F-8A93-3A0D-2325-BAEC2D897246}"/>
                  </a:ext>
                </a:extLst>
              </p:cNvPr>
              <p:cNvSpPr txBox="1"/>
              <p:nvPr/>
            </p:nvSpPr>
            <p:spPr>
              <a:xfrm>
                <a:off x="7336351" y="8330795"/>
                <a:ext cx="598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128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80" name="文本框 479">
              <a:extLst>
                <a:ext uri="{FF2B5EF4-FFF2-40B4-BE49-F238E27FC236}">
                  <a16:creationId xmlns:a16="http://schemas.microsoft.com/office/drawing/2014/main" id="{69FC9790-6BBA-A24E-4A03-7D746B10C66C}"/>
                </a:ext>
              </a:extLst>
            </p:cNvPr>
            <p:cNvSpPr txBox="1"/>
            <p:nvPr/>
          </p:nvSpPr>
          <p:spPr>
            <a:xfrm rot="18982472">
              <a:off x="9948753" y="3577921"/>
              <a:ext cx="298535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14" name="组合 613">
            <a:extLst>
              <a:ext uri="{FF2B5EF4-FFF2-40B4-BE49-F238E27FC236}">
                <a16:creationId xmlns:a16="http://schemas.microsoft.com/office/drawing/2014/main" id="{81EBAA56-E70A-D644-C102-B5F92541DE0F}"/>
              </a:ext>
            </a:extLst>
          </p:cNvPr>
          <p:cNvGrpSpPr/>
          <p:nvPr/>
        </p:nvGrpSpPr>
        <p:grpSpPr>
          <a:xfrm>
            <a:off x="6449973" y="4684682"/>
            <a:ext cx="1604151" cy="1390569"/>
            <a:chOff x="3140929" y="6531461"/>
            <a:chExt cx="1604151" cy="1390569"/>
          </a:xfrm>
        </p:grpSpPr>
        <p:grpSp>
          <p:nvGrpSpPr>
            <p:cNvPr id="615" name="组合 614">
              <a:extLst>
                <a:ext uri="{FF2B5EF4-FFF2-40B4-BE49-F238E27FC236}">
                  <a16:creationId xmlns:a16="http://schemas.microsoft.com/office/drawing/2014/main" id="{08695C09-2313-00BA-A478-2FCB2A24CC9F}"/>
                </a:ext>
              </a:extLst>
            </p:cNvPr>
            <p:cNvGrpSpPr/>
            <p:nvPr/>
          </p:nvGrpSpPr>
          <p:grpSpPr>
            <a:xfrm>
              <a:off x="3140929" y="6531461"/>
              <a:ext cx="1604151" cy="1390569"/>
              <a:chOff x="7183027" y="3995847"/>
              <a:chExt cx="1604151" cy="1390569"/>
            </a:xfrm>
          </p:grpSpPr>
          <p:sp>
            <p:nvSpPr>
              <p:cNvPr id="617" name="文本框 616">
                <a:extLst>
                  <a:ext uri="{FF2B5EF4-FFF2-40B4-BE49-F238E27FC236}">
                    <a16:creationId xmlns:a16="http://schemas.microsoft.com/office/drawing/2014/main" id="{3F7DDA25-A2E8-0CA0-0393-BE6C85305932}"/>
                  </a:ext>
                </a:extLst>
              </p:cNvPr>
              <p:cNvSpPr txBox="1"/>
              <p:nvPr/>
            </p:nvSpPr>
            <p:spPr>
              <a:xfrm>
                <a:off x="7954104" y="3995847"/>
                <a:ext cx="648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128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18" name="组合 617">
                <a:extLst>
                  <a:ext uri="{FF2B5EF4-FFF2-40B4-BE49-F238E27FC236}">
                    <a16:creationId xmlns:a16="http://schemas.microsoft.com/office/drawing/2014/main" id="{8F7D530B-A438-0F53-8550-822DA72FB297}"/>
                  </a:ext>
                </a:extLst>
              </p:cNvPr>
              <p:cNvGrpSpPr/>
              <p:nvPr/>
            </p:nvGrpSpPr>
            <p:grpSpPr>
              <a:xfrm>
                <a:off x="7798846" y="4323023"/>
                <a:ext cx="988332" cy="986407"/>
                <a:chOff x="8077415" y="4664644"/>
                <a:chExt cx="988332" cy="986407"/>
              </a:xfrm>
              <a:solidFill>
                <a:schemeClr val="accent4">
                  <a:lumMod val="75000"/>
                </a:schemeClr>
              </a:solidFill>
            </p:grpSpPr>
            <p:sp>
              <p:nvSpPr>
                <p:cNvPr id="686" name="矩形 685">
                  <a:extLst>
                    <a:ext uri="{FF2B5EF4-FFF2-40B4-BE49-F238E27FC236}">
                      <a16:creationId xmlns:a16="http://schemas.microsoft.com/office/drawing/2014/main" id="{5350EA46-6391-4F90-2379-C7D62FF4F70E}"/>
                    </a:ext>
                  </a:extLst>
                </p:cNvPr>
                <p:cNvSpPr/>
                <p:nvPr/>
              </p:nvSpPr>
              <p:spPr>
                <a:xfrm>
                  <a:off x="8077459" y="46646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7" name="矩形 686">
                  <a:extLst>
                    <a:ext uri="{FF2B5EF4-FFF2-40B4-BE49-F238E27FC236}">
                      <a16:creationId xmlns:a16="http://schemas.microsoft.com/office/drawing/2014/main" id="{5F03EF55-2619-4F4E-8728-84636B3B504B}"/>
                    </a:ext>
                  </a:extLst>
                </p:cNvPr>
                <p:cNvSpPr/>
                <p:nvPr/>
              </p:nvSpPr>
              <p:spPr>
                <a:xfrm>
                  <a:off x="8201040" y="46646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8" name="矩形 687">
                  <a:extLst>
                    <a:ext uri="{FF2B5EF4-FFF2-40B4-BE49-F238E27FC236}">
                      <a16:creationId xmlns:a16="http://schemas.microsoft.com/office/drawing/2014/main" id="{45B79DB0-7A1A-EE11-EDAD-D3C351DBE539}"/>
                    </a:ext>
                  </a:extLst>
                </p:cNvPr>
                <p:cNvSpPr/>
                <p:nvPr/>
              </p:nvSpPr>
              <p:spPr>
                <a:xfrm>
                  <a:off x="8077415" y="51567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9" name="矩形 688">
                  <a:extLst>
                    <a:ext uri="{FF2B5EF4-FFF2-40B4-BE49-F238E27FC236}">
                      <a16:creationId xmlns:a16="http://schemas.microsoft.com/office/drawing/2014/main" id="{6B108ACA-8E1E-913C-15C2-96CF60CC01F8}"/>
                    </a:ext>
                  </a:extLst>
                </p:cNvPr>
                <p:cNvSpPr/>
                <p:nvPr/>
              </p:nvSpPr>
              <p:spPr>
                <a:xfrm>
                  <a:off x="8200995" y="515672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0" name="矩形 689">
                  <a:extLst>
                    <a:ext uri="{FF2B5EF4-FFF2-40B4-BE49-F238E27FC236}">
                      <a16:creationId xmlns:a16="http://schemas.microsoft.com/office/drawing/2014/main" id="{8F3FD7C5-36BA-717A-2871-CC1E5E315BE3}"/>
                    </a:ext>
                  </a:extLst>
                </p:cNvPr>
                <p:cNvSpPr/>
                <p:nvPr/>
              </p:nvSpPr>
              <p:spPr>
                <a:xfrm>
                  <a:off x="8077459" y="47882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1" name="矩形 690">
                  <a:extLst>
                    <a:ext uri="{FF2B5EF4-FFF2-40B4-BE49-F238E27FC236}">
                      <a16:creationId xmlns:a16="http://schemas.microsoft.com/office/drawing/2014/main" id="{6625405D-E7F8-AE53-DFB1-E592191D87A2}"/>
                    </a:ext>
                  </a:extLst>
                </p:cNvPr>
                <p:cNvSpPr/>
                <p:nvPr/>
              </p:nvSpPr>
              <p:spPr>
                <a:xfrm>
                  <a:off x="8201040" y="478822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2" name="矩形 691">
                  <a:extLst>
                    <a:ext uri="{FF2B5EF4-FFF2-40B4-BE49-F238E27FC236}">
                      <a16:creationId xmlns:a16="http://schemas.microsoft.com/office/drawing/2014/main" id="{757BA7B8-C9F9-ED2F-B4D1-A450D2D44780}"/>
                    </a:ext>
                  </a:extLst>
                </p:cNvPr>
                <p:cNvSpPr/>
                <p:nvPr/>
              </p:nvSpPr>
              <p:spPr>
                <a:xfrm>
                  <a:off x="8077415" y="52803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3" name="矩形 692">
                  <a:extLst>
                    <a:ext uri="{FF2B5EF4-FFF2-40B4-BE49-F238E27FC236}">
                      <a16:creationId xmlns:a16="http://schemas.microsoft.com/office/drawing/2014/main" id="{6FA503FC-074B-1239-420B-40DC02EA69CB}"/>
                    </a:ext>
                  </a:extLst>
                </p:cNvPr>
                <p:cNvSpPr/>
                <p:nvPr/>
              </p:nvSpPr>
              <p:spPr>
                <a:xfrm>
                  <a:off x="8200995" y="52803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4" name="矩形 693">
                  <a:extLst>
                    <a:ext uri="{FF2B5EF4-FFF2-40B4-BE49-F238E27FC236}">
                      <a16:creationId xmlns:a16="http://schemas.microsoft.com/office/drawing/2014/main" id="{A591108B-16D0-C03C-B3BD-16B0A80042A3}"/>
                    </a:ext>
                  </a:extLst>
                </p:cNvPr>
                <p:cNvSpPr/>
                <p:nvPr/>
              </p:nvSpPr>
              <p:spPr>
                <a:xfrm>
                  <a:off x="8077459" y="491180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5" name="矩形 694">
                  <a:extLst>
                    <a:ext uri="{FF2B5EF4-FFF2-40B4-BE49-F238E27FC236}">
                      <a16:creationId xmlns:a16="http://schemas.microsoft.com/office/drawing/2014/main" id="{1074124B-44FB-AD89-B8AD-98C52CB762FA}"/>
                    </a:ext>
                  </a:extLst>
                </p:cNvPr>
                <p:cNvSpPr/>
                <p:nvPr/>
              </p:nvSpPr>
              <p:spPr>
                <a:xfrm>
                  <a:off x="8201040" y="49118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6" name="矩形 695">
                  <a:extLst>
                    <a:ext uri="{FF2B5EF4-FFF2-40B4-BE49-F238E27FC236}">
                      <a16:creationId xmlns:a16="http://schemas.microsoft.com/office/drawing/2014/main" id="{F0DCAB2E-F323-F72C-C596-E0D8C70E0722}"/>
                    </a:ext>
                  </a:extLst>
                </p:cNvPr>
                <p:cNvSpPr/>
                <p:nvPr/>
              </p:nvSpPr>
              <p:spPr>
                <a:xfrm>
                  <a:off x="8077415" y="54038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7" name="矩形 696">
                  <a:extLst>
                    <a:ext uri="{FF2B5EF4-FFF2-40B4-BE49-F238E27FC236}">
                      <a16:creationId xmlns:a16="http://schemas.microsoft.com/office/drawing/2014/main" id="{75256BE0-4877-299A-C34D-EDA2DF0E76ED}"/>
                    </a:ext>
                  </a:extLst>
                </p:cNvPr>
                <p:cNvSpPr/>
                <p:nvPr/>
              </p:nvSpPr>
              <p:spPr>
                <a:xfrm>
                  <a:off x="8200995" y="54038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8" name="矩形 697">
                  <a:extLst>
                    <a:ext uri="{FF2B5EF4-FFF2-40B4-BE49-F238E27FC236}">
                      <a16:creationId xmlns:a16="http://schemas.microsoft.com/office/drawing/2014/main" id="{2C821D1B-2F2C-6F1A-23CC-E36DEE2DE946}"/>
                    </a:ext>
                  </a:extLst>
                </p:cNvPr>
                <p:cNvSpPr/>
                <p:nvPr/>
              </p:nvSpPr>
              <p:spPr>
                <a:xfrm>
                  <a:off x="8077459" y="503538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9" name="矩形 698">
                  <a:extLst>
                    <a:ext uri="{FF2B5EF4-FFF2-40B4-BE49-F238E27FC236}">
                      <a16:creationId xmlns:a16="http://schemas.microsoft.com/office/drawing/2014/main" id="{1E9A0159-568A-7C37-7F2A-F5E95A4ED2A8}"/>
                    </a:ext>
                  </a:extLst>
                </p:cNvPr>
                <p:cNvSpPr/>
                <p:nvPr/>
              </p:nvSpPr>
              <p:spPr>
                <a:xfrm>
                  <a:off x="8201040" y="503538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0" name="矩形 699">
                  <a:extLst>
                    <a:ext uri="{FF2B5EF4-FFF2-40B4-BE49-F238E27FC236}">
                      <a16:creationId xmlns:a16="http://schemas.microsoft.com/office/drawing/2014/main" id="{5F76AFC8-DAAF-D1BF-B463-78C211B24FF7}"/>
                    </a:ext>
                  </a:extLst>
                </p:cNvPr>
                <p:cNvSpPr/>
                <p:nvPr/>
              </p:nvSpPr>
              <p:spPr>
                <a:xfrm>
                  <a:off x="8077415" y="552747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1" name="矩形 700">
                  <a:extLst>
                    <a:ext uri="{FF2B5EF4-FFF2-40B4-BE49-F238E27FC236}">
                      <a16:creationId xmlns:a16="http://schemas.microsoft.com/office/drawing/2014/main" id="{08AA600E-2F24-7931-3366-59BB737868F6}"/>
                    </a:ext>
                  </a:extLst>
                </p:cNvPr>
                <p:cNvSpPr/>
                <p:nvPr/>
              </p:nvSpPr>
              <p:spPr>
                <a:xfrm>
                  <a:off x="8200995" y="552746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2" name="矩形 701">
                  <a:extLst>
                    <a:ext uri="{FF2B5EF4-FFF2-40B4-BE49-F238E27FC236}">
                      <a16:creationId xmlns:a16="http://schemas.microsoft.com/office/drawing/2014/main" id="{B6D8C785-2C94-42F9-A3CA-BB8877098108}"/>
                    </a:ext>
                  </a:extLst>
                </p:cNvPr>
                <p:cNvSpPr/>
                <p:nvPr/>
              </p:nvSpPr>
              <p:spPr>
                <a:xfrm>
                  <a:off x="8324531" y="466464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3" name="矩形 702">
                  <a:extLst>
                    <a:ext uri="{FF2B5EF4-FFF2-40B4-BE49-F238E27FC236}">
                      <a16:creationId xmlns:a16="http://schemas.microsoft.com/office/drawing/2014/main" id="{A9A64C3B-110A-7BCF-988F-A76546672F5F}"/>
                    </a:ext>
                  </a:extLst>
                </p:cNvPr>
                <p:cNvSpPr/>
                <p:nvPr/>
              </p:nvSpPr>
              <p:spPr>
                <a:xfrm>
                  <a:off x="8448112" y="466464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4" name="矩形 703">
                  <a:extLst>
                    <a:ext uri="{FF2B5EF4-FFF2-40B4-BE49-F238E27FC236}">
                      <a16:creationId xmlns:a16="http://schemas.microsoft.com/office/drawing/2014/main" id="{7EA4E149-1CCE-B459-C530-5A0BCA33BE8B}"/>
                    </a:ext>
                  </a:extLst>
                </p:cNvPr>
                <p:cNvSpPr/>
                <p:nvPr/>
              </p:nvSpPr>
              <p:spPr>
                <a:xfrm>
                  <a:off x="8324487" y="515672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5" name="矩形 704">
                  <a:extLst>
                    <a:ext uri="{FF2B5EF4-FFF2-40B4-BE49-F238E27FC236}">
                      <a16:creationId xmlns:a16="http://schemas.microsoft.com/office/drawing/2014/main" id="{B034192D-FD2D-40BD-4E23-9F99AFFDA9D0}"/>
                    </a:ext>
                  </a:extLst>
                </p:cNvPr>
                <p:cNvSpPr/>
                <p:nvPr/>
              </p:nvSpPr>
              <p:spPr>
                <a:xfrm>
                  <a:off x="8448067" y="51567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6" name="矩形 705">
                  <a:extLst>
                    <a:ext uri="{FF2B5EF4-FFF2-40B4-BE49-F238E27FC236}">
                      <a16:creationId xmlns:a16="http://schemas.microsoft.com/office/drawing/2014/main" id="{78267997-1CBD-B13F-C4D2-B18B518B23B4}"/>
                    </a:ext>
                  </a:extLst>
                </p:cNvPr>
                <p:cNvSpPr/>
                <p:nvPr/>
              </p:nvSpPr>
              <p:spPr>
                <a:xfrm>
                  <a:off x="8324531" y="478822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7" name="矩形 706">
                  <a:extLst>
                    <a:ext uri="{FF2B5EF4-FFF2-40B4-BE49-F238E27FC236}">
                      <a16:creationId xmlns:a16="http://schemas.microsoft.com/office/drawing/2014/main" id="{3A059ACF-CE08-05E0-1433-0FF308F6B721}"/>
                    </a:ext>
                  </a:extLst>
                </p:cNvPr>
                <p:cNvSpPr/>
                <p:nvPr/>
              </p:nvSpPr>
              <p:spPr>
                <a:xfrm>
                  <a:off x="8448112" y="47882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8" name="矩形 707">
                  <a:extLst>
                    <a:ext uri="{FF2B5EF4-FFF2-40B4-BE49-F238E27FC236}">
                      <a16:creationId xmlns:a16="http://schemas.microsoft.com/office/drawing/2014/main" id="{4E809794-9493-DA70-2B11-C012D55B6006}"/>
                    </a:ext>
                  </a:extLst>
                </p:cNvPr>
                <p:cNvSpPr/>
                <p:nvPr/>
              </p:nvSpPr>
              <p:spPr>
                <a:xfrm>
                  <a:off x="8324487" y="528030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9" name="矩形 708">
                  <a:extLst>
                    <a:ext uri="{FF2B5EF4-FFF2-40B4-BE49-F238E27FC236}">
                      <a16:creationId xmlns:a16="http://schemas.microsoft.com/office/drawing/2014/main" id="{165C4EE2-B3AB-5A16-5703-AC3CF28E5248}"/>
                    </a:ext>
                  </a:extLst>
                </p:cNvPr>
                <p:cNvSpPr/>
                <p:nvPr/>
              </p:nvSpPr>
              <p:spPr>
                <a:xfrm>
                  <a:off x="8448067" y="528030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0" name="矩形 709">
                  <a:extLst>
                    <a:ext uri="{FF2B5EF4-FFF2-40B4-BE49-F238E27FC236}">
                      <a16:creationId xmlns:a16="http://schemas.microsoft.com/office/drawing/2014/main" id="{75F94991-C781-CD9F-F1E4-3445ECD60C0C}"/>
                    </a:ext>
                  </a:extLst>
                </p:cNvPr>
                <p:cNvSpPr/>
                <p:nvPr/>
              </p:nvSpPr>
              <p:spPr>
                <a:xfrm>
                  <a:off x="8324531" y="49118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1" name="矩形 710">
                  <a:extLst>
                    <a:ext uri="{FF2B5EF4-FFF2-40B4-BE49-F238E27FC236}">
                      <a16:creationId xmlns:a16="http://schemas.microsoft.com/office/drawing/2014/main" id="{48640F42-5F98-7B27-A299-18BF5BD96547}"/>
                    </a:ext>
                  </a:extLst>
                </p:cNvPr>
                <p:cNvSpPr/>
                <p:nvPr/>
              </p:nvSpPr>
              <p:spPr>
                <a:xfrm>
                  <a:off x="8448112" y="491180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2" name="矩形 711">
                  <a:extLst>
                    <a:ext uri="{FF2B5EF4-FFF2-40B4-BE49-F238E27FC236}">
                      <a16:creationId xmlns:a16="http://schemas.microsoft.com/office/drawing/2014/main" id="{8CB40DEA-3BF1-15B6-B029-AF04D68D8792}"/>
                    </a:ext>
                  </a:extLst>
                </p:cNvPr>
                <p:cNvSpPr/>
                <p:nvPr/>
              </p:nvSpPr>
              <p:spPr>
                <a:xfrm>
                  <a:off x="8324487" y="54038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3" name="矩形 712">
                  <a:extLst>
                    <a:ext uri="{FF2B5EF4-FFF2-40B4-BE49-F238E27FC236}">
                      <a16:creationId xmlns:a16="http://schemas.microsoft.com/office/drawing/2014/main" id="{E7A65CFE-C3EB-D33F-8D3B-17679F15E673}"/>
                    </a:ext>
                  </a:extLst>
                </p:cNvPr>
                <p:cNvSpPr/>
                <p:nvPr/>
              </p:nvSpPr>
              <p:spPr>
                <a:xfrm>
                  <a:off x="8448067" y="540388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4" name="矩形 713">
                  <a:extLst>
                    <a:ext uri="{FF2B5EF4-FFF2-40B4-BE49-F238E27FC236}">
                      <a16:creationId xmlns:a16="http://schemas.microsoft.com/office/drawing/2014/main" id="{1546D256-EE38-A18B-5861-BC84BFE784F6}"/>
                    </a:ext>
                  </a:extLst>
                </p:cNvPr>
                <p:cNvSpPr/>
                <p:nvPr/>
              </p:nvSpPr>
              <p:spPr>
                <a:xfrm>
                  <a:off x="8324531" y="50353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5" name="矩形 714">
                  <a:extLst>
                    <a:ext uri="{FF2B5EF4-FFF2-40B4-BE49-F238E27FC236}">
                      <a16:creationId xmlns:a16="http://schemas.microsoft.com/office/drawing/2014/main" id="{EDF72238-F968-0BFF-27AC-A55B7AD8939F}"/>
                    </a:ext>
                  </a:extLst>
                </p:cNvPr>
                <p:cNvSpPr/>
                <p:nvPr/>
              </p:nvSpPr>
              <p:spPr>
                <a:xfrm>
                  <a:off x="8448112" y="50353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6" name="矩形 715">
                  <a:extLst>
                    <a:ext uri="{FF2B5EF4-FFF2-40B4-BE49-F238E27FC236}">
                      <a16:creationId xmlns:a16="http://schemas.microsoft.com/office/drawing/2014/main" id="{6B0F04E1-4C79-63DD-1963-67C6567AB862}"/>
                    </a:ext>
                  </a:extLst>
                </p:cNvPr>
                <p:cNvSpPr/>
                <p:nvPr/>
              </p:nvSpPr>
              <p:spPr>
                <a:xfrm>
                  <a:off x="8324487" y="552746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7" name="矩形 716">
                  <a:extLst>
                    <a:ext uri="{FF2B5EF4-FFF2-40B4-BE49-F238E27FC236}">
                      <a16:creationId xmlns:a16="http://schemas.microsoft.com/office/drawing/2014/main" id="{52F878CA-E481-0019-D9C3-4D8D9BF1E35F}"/>
                    </a:ext>
                  </a:extLst>
                </p:cNvPr>
                <p:cNvSpPr/>
                <p:nvPr/>
              </p:nvSpPr>
              <p:spPr>
                <a:xfrm>
                  <a:off x="8448067" y="552746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8" name="矩形 717">
                  <a:extLst>
                    <a:ext uri="{FF2B5EF4-FFF2-40B4-BE49-F238E27FC236}">
                      <a16:creationId xmlns:a16="http://schemas.microsoft.com/office/drawing/2014/main" id="{9D2A0985-8C8F-C02B-4636-F262291BE569}"/>
                    </a:ext>
                  </a:extLst>
                </p:cNvPr>
                <p:cNvSpPr/>
                <p:nvPr/>
              </p:nvSpPr>
              <p:spPr>
                <a:xfrm>
                  <a:off x="8571513" y="46646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9" name="矩形 718">
                  <a:extLst>
                    <a:ext uri="{FF2B5EF4-FFF2-40B4-BE49-F238E27FC236}">
                      <a16:creationId xmlns:a16="http://schemas.microsoft.com/office/drawing/2014/main" id="{CD9AD813-09D1-FB5C-CFF1-84F4E798961E}"/>
                    </a:ext>
                  </a:extLst>
                </p:cNvPr>
                <p:cNvSpPr/>
                <p:nvPr/>
              </p:nvSpPr>
              <p:spPr>
                <a:xfrm>
                  <a:off x="8695094" y="46646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0" name="矩形 719">
                  <a:extLst>
                    <a:ext uri="{FF2B5EF4-FFF2-40B4-BE49-F238E27FC236}">
                      <a16:creationId xmlns:a16="http://schemas.microsoft.com/office/drawing/2014/main" id="{8692863D-079F-B9E6-5479-A57449721EC7}"/>
                    </a:ext>
                  </a:extLst>
                </p:cNvPr>
                <p:cNvSpPr/>
                <p:nvPr/>
              </p:nvSpPr>
              <p:spPr>
                <a:xfrm>
                  <a:off x="8571469" y="51567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1" name="矩形 720">
                  <a:extLst>
                    <a:ext uri="{FF2B5EF4-FFF2-40B4-BE49-F238E27FC236}">
                      <a16:creationId xmlns:a16="http://schemas.microsoft.com/office/drawing/2014/main" id="{380A11F3-2F8B-A77F-D96B-A516F1A81336}"/>
                    </a:ext>
                  </a:extLst>
                </p:cNvPr>
                <p:cNvSpPr/>
                <p:nvPr/>
              </p:nvSpPr>
              <p:spPr>
                <a:xfrm>
                  <a:off x="8695049" y="515672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2" name="矩形 721">
                  <a:extLst>
                    <a:ext uri="{FF2B5EF4-FFF2-40B4-BE49-F238E27FC236}">
                      <a16:creationId xmlns:a16="http://schemas.microsoft.com/office/drawing/2014/main" id="{7366AE0E-2CDC-6D94-AA4E-CB234A36B7A7}"/>
                    </a:ext>
                  </a:extLst>
                </p:cNvPr>
                <p:cNvSpPr/>
                <p:nvPr/>
              </p:nvSpPr>
              <p:spPr>
                <a:xfrm>
                  <a:off x="8571513" y="47882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3" name="矩形 722">
                  <a:extLst>
                    <a:ext uri="{FF2B5EF4-FFF2-40B4-BE49-F238E27FC236}">
                      <a16:creationId xmlns:a16="http://schemas.microsoft.com/office/drawing/2014/main" id="{06689CBD-6EA0-6D3B-4393-D8BABD0DF6D7}"/>
                    </a:ext>
                  </a:extLst>
                </p:cNvPr>
                <p:cNvSpPr/>
                <p:nvPr/>
              </p:nvSpPr>
              <p:spPr>
                <a:xfrm>
                  <a:off x="8695094" y="478822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4" name="矩形 723">
                  <a:extLst>
                    <a:ext uri="{FF2B5EF4-FFF2-40B4-BE49-F238E27FC236}">
                      <a16:creationId xmlns:a16="http://schemas.microsoft.com/office/drawing/2014/main" id="{15AFF954-5435-AA9F-AD08-1113F7F43CB4}"/>
                    </a:ext>
                  </a:extLst>
                </p:cNvPr>
                <p:cNvSpPr/>
                <p:nvPr/>
              </p:nvSpPr>
              <p:spPr>
                <a:xfrm>
                  <a:off x="8571469" y="52803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5" name="矩形 724">
                  <a:extLst>
                    <a:ext uri="{FF2B5EF4-FFF2-40B4-BE49-F238E27FC236}">
                      <a16:creationId xmlns:a16="http://schemas.microsoft.com/office/drawing/2014/main" id="{9D1665CC-C656-D4CD-27FF-224FB469BBD7}"/>
                    </a:ext>
                  </a:extLst>
                </p:cNvPr>
                <p:cNvSpPr/>
                <p:nvPr/>
              </p:nvSpPr>
              <p:spPr>
                <a:xfrm>
                  <a:off x="8695049" y="52803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6" name="矩形 725">
                  <a:extLst>
                    <a:ext uri="{FF2B5EF4-FFF2-40B4-BE49-F238E27FC236}">
                      <a16:creationId xmlns:a16="http://schemas.microsoft.com/office/drawing/2014/main" id="{3AFD9796-D32A-E524-9950-40AB5C4E0C97}"/>
                    </a:ext>
                  </a:extLst>
                </p:cNvPr>
                <p:cNvSpPr/>
                <p:nvPr/>
              </p:nvSpPr>
              <p:spPr>
                <a:xfrm>
                  <a:off x="8571513" y="491180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7" name="矩形 726">
                  <a:extLst>
                    <a:ext uri="{FF2B5EF4-FFF2-40B4-BE49-F238E27FC236}">
                      <a16:creationId xmlns:a16="http://schemas.microsoft.com/office/drawing/2014/main" id="{6685C854-ED82-8B67-4AF2-634F24C211CA}"/>
                    </a:ext>
                  </a:extLst>
                </p:cNvPr>
                <p:cNvSpPr/>
                <p:nvPr/>
              </p:nvSpPr>
              <p:spPr>
                <a:xfrm>
                  <a:off x="8695094" y="49118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8" name="矩形 727">
                  <a:extLst>
                    <a:ext uri="{FF2B5EF4-FFF2-40B4-BE49-F238E27FC236}">
                      <a16:creationId xmlns:a16="http://schemas.microsoft.com/office/drawing/2014/main" id="{5C421511-93F8-EF1A-86A5-4E0E266264EB}"/>
                    </a:ext>
                  </a:extLst>
                </p:cNvPr>
                <p:cNvSpPr/>
                <p:nvPr/>
              </p:nvSpPr>
              <p:spPr>
                <a:xfrm>
                  <a:off x="8571469" y="54038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9" name="矩形 728">
                  <a:extLst>
                    <a:ext uri="{FF2B5EF4-FFF2-40B4-BE49-F238E27FC236}">
                      <a16:creationId xmlns:a16="http://schemas.microsoft.com/office/drawing/2014/main" id="{C768967A-B2B0-98E2-CD7D-C10FB4793A44}"/>
                    </a:ext>
                  </a:extLst>
                </p:cNvPr>
                <p:cNvSpPr/>
                <p:nvPr/>
              </p:nvSpPr>
              <p:spPr>
                <a:xfrm>
                  <a:off x="8695049" y="54038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0" name="矩形 729">
                  <a:extLst>
                    <a:ext uri="{FF2B5EF4-FFF2-40B4-BE49-F238E27FC236}">
                      <a16:creationId xmlns:a16="http://schemas.microsoft.com/office/drawing/2014/main" id="{B8154D5B-B352-9D57-2D27-38D34237EC3B}"/>
                    </a:ext>
                  </a:extLst>
                </p:cNvPr>
                <p:cNvSpPr/>
                <p:nvPr/>
              </p:nvSpPr>
              <p:spPr>
                <a:xfrm>
                  <a:off x="8571513" y="503538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1" name="矩形 730">
                  <a:extLst>
                    <a:ext uri="{FF2B5EF4-FFF2-40B4-BE49-F238E27FC236}">
                      <a16:creationId xmlns:a16="http://schemas.microsoft.com/office/drawing/2014/main" id="{0DAA9BE4-4946-0AA7-296A-90694E4E87FB}"/>
                    </a:ext>
                  </a:extLst>
                </p:cNvPr>
                <p:cNvSpPr/>
                <p:nvPr/>
              </p:nvSpPr>
              <p:spPr>
                <a:xfrm>
                  <a:off x="8695094" y="503538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2" name="矩形 731">
                  <a:extLst>
                    <a:ext uri="{FF2B5EF4-FFF2-40B4-BE49-F238E27FC236}">
                      <a16:creationId xmlns:a16="http://schemas.microsoft.com/office/drawing/2014/main" id="{B996F027-FD7E-8489-1D40-F8775178B97E}"/>
                    </a:ext>
                  </a:extLst>
                </p:cNvPr>
                <p:cNvSpPr/>
                <p:nvPr/>
              </p:nvSpPr>
              <p:spPr>
                <a:xfrm>
                  <a:off x="8571469" y="552747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3" name="矩形 732">
                  <a:extLst>
                    <a:ext uri="{FF2B5EF4-FFF2-40B4-BE49-F238E27FC236}">
                      <a16:creationId xmlns:a16="http://schemas.microsoft.com/office/drawing/2014/main" id="{BA40F58E-9EA2-E1DC-EB8E-5A4E407B180A}"/>
                    </a:ext>
                  </a:extLst>
                </p:cNvPr>
                <p:cNvSpPr/>
                <p:nvPr/>
              </p:nvSpPr>
              <p:spPr>
                <a:xfrm>
                  <a:off x="8695049" y="552746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4" name="矩形 733">
                  <a:extLst>
                    <a:ext uri="{FF2B5EF4-FFF2-40B4-BE49-F238E27FC236}">
                      <a16:creationId xmlns:a16="http://schemas.microsoft.com/office/drawing/2014/main" id="{F51E9E1A-D6DD-B4FF-B5D5-77A501FA0D5E}"/>
                    </a:ext>
                  </a:extLst>
                </p:cNvPr>
                <p:cNvSpPr/>
                <p:nvPr/>
              </p:nvSpPr>
              <p:spPr>
                <a:xfrm>
                  <a:off x="8818585" y="466464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5" name="矩形 734">
                  <a:extLst>
                    <a:ext uri="{FF2B5EF4-FFF2-40B4-BE49-F238E27FC236}">
                      <a16:creationId xmlns:a16="http://schemas.microsoft.com/office/drawing/2014/main" id="{79B2A764-2C71-EE4A-4BAF-6C636803FE63}"/>
                    </a:ext>
                  </a:extLst>
                </p:cNvPr>
                <p:cNvSpPr/>
                <p:nvPr/>
              </p:nvSpPr>
              <p:spPr>
                <a:xfrm>
                  <a:off x="8942166" y="466464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6" name="矩形 735">
                  <a:extLst>
                    <a:ext uri="{FF2B5EF4-FFF2-40B4-BE49-F238E27FC236}">
                      <a16:creationId xmlns:a16="http://schemas.microsoft.com/office/drawing/2014/main" id="{6B28EF26-3F62-9F34-E4DE-27C3541376B6}"/>
                    </a:ext>
                  </a:extLst>
                </p:cNvPr>
                <p:cNvSpPr/>
                <p:nvPr/>
              </p:nvSpPr>
              <p:spPr>
                <a:xfrm>
                  <a:off x="8818541" y="515672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7" name="矩形 736">
                  <a:extLst>
                    <a:ext uri="{FF2B5EF4-FFF2-40B4-BE49-F238E27FC236}">
                      <a16:creationId xmlns:a16="http://schemas.microsoft.com/office/drawing/2014/main" id="{FA6FD342-3703-3BD4-EED2-42620C4EF114}"/>
                    </a:ext>
                  </a:extLst>
                </p:cNvPr>
                <p:cNvSpPr/>
                <p:nvPr/>
              </p:nvSpPr>
              <p:spPr>
                <a:xfrm>
                  <a:off x="8942121" y="51567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8" name="矩形 737">
                  <a:extLst>
                    <a:ext uri="{FF2B5EF4-FFF2-40B4-BE49-F238E27FC236}">
                      <a16:creationId xmlns:a16="http://schemas.microsoft.com/office/drawing/2014/main" id="{F54D672B-5DED-56D0-2F14-DE471A9BDE94}"/>
                    </a:ext>
                  </a:extLst>
                </p:cNvPr>
                <p:cNvSpPr/>
                <p:nvPr/>
              </p:nvSpPr>
              <p:spPr>
                <a:xfrm>
                  <a:off x="8818585" y="478822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9" name="矩形 738">
                  <a:extLst>
                    <a:ext uri="{FF2B5EF4-FFF2-40B4-BE49-F238E27FC236}">
                      <a16:creationId xmlns:a16="http://schemas.microsoft.com/office/drawing/2014/main" id="{69F6B3A9-C391-80AF-108B-3A277C1C4496}"/>
                    </a:ext>
                  </a:extLst>
                </p:cNvPr>
                <p:cNvSpPr/>
                <p:nvPr/>
              </p:nvSpPr>
              <p:spPr>
                <a:xfrm>
                  <a:off x="8942166" y="47882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0" name="矩形 739">
                  <a:extLst>
                    <a:ext uri="{FF2B5EF4-FFF2-40B4-BE49-F238E27FC236}">
                      <a16:creationId xmlns:a16="http://schemas.microsoft.com/office/drawing/2014/main" id="{B1CC89DD-6CB5-3200-FF28-6D3590C05B8D}"/>
                    </a:ext>
                  </a:extLst>
                </p:cNvPr>
                <p:cNvSpPr/>
                <p:nvPr/>
              </p:nvSpPr>
              <p:spPr>
                <a:xfrm>
                  <a:off x="8818541" y="528030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1" name="矩形 740">
                  <a:extLst>
                    <a:ext uri="{FF2B5EF4-FFF2-40B4-BE49-F238E27FC236}">
                      <a16:creationId xmlns:a16="http://schemas.microsoft.com/office/drawing/2014/main" id="{AB115561-E661-1F1D-A1FD-BA0968A5F868}"/>
                    </a:ext>
                  </a:extLst>
                </p:cNvPr>
                <p:cNvSpPr/>
                <p:nvPr/>
              </p:nvSpPr>
              <p:spPr>
                <a:xfrm>
                  <a:off x="8942121" y="528030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2" name="矩形 741">
                  <a:extLst>
                    <a:ext uri="{FF2B5EF4-FFF2-40B4-BE49-F238E27FC236}">
                      <a16:creationId xmlns:a16="http://schemas.microsoft.com/office/drawing/2014/main" id="{379292D6-6C6C-372C-5451-6D4A7137A457}"/>
                    </a:ext>
                  </a:extLst>
                </p:cNvPr>
                <p:cNvSpPr/>
                <p:nvPr/>
              </p:nvSpPr>
              <p:spPr>
                <a:xfrm>
                  <a:off x="8818585" y="49118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3" name="矩形 742">
                  <a:extLst>
                    <a:ext uri="{FF2B5EF4-FFF2-40B4-BE49-F238E27FC236}">
                      <a16:creationId xmlns:a16="http://schemas.microsoft.com/office/drawing/2014/main" id="{CA349123-CAC5-832C-5068-837F83E67E48}"/>
                    </a:ext>
                  </a:extLst>
                </p:cNvPr>
                <p:cNvSpPr/>
                <p:nvPr/>
              </p:nvSpPr>
              <p:spPr>
                <a:xfrm>
                  <a:off x="8942166" y="491180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4" name="矩形 743">
                  <a:extLst>
                    <a:ext uri="{FF2B5EF4-FFF2-40B4-BE49-F238E27FC236}">
                      <a16:creationId xmlns:a16="http://schemas.microsoft.com/office/drawing/2014/main" id="{BF1BA651-470A-BFDE-CC58-EE1ACD445F4A}"/>
                    </a:ext>
                  </a:extLst>
                </p:cNvPr>
                <p:cNvSpPr/>
                <p:nvPr/>
              </p:nvSpPr>
              <p:spPr>
                <a:xfrm>
                  <a:off x="8818541" y="54038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5" name="矩形 744">
                  <a:extLst>
                    <a:ext uri="{FF2B5EF4-FFF2-40B4-BE49-F238E27FC236}">
                      <a16:creationId xmlns:a16="http://schemas.microsoft.com/office/drawing/2014/main" id="{3C445EAE-19C8-ADC1-B0A2-C0B6DEC2D822}"/>
                    </a:ext>
                  </a:extLst>
                </p:cNvPr>
                <p:cNvSpPr/>
                <p:nvPr/>
              </p:nvSpPr>
              <p:spPr>
                <a:xfrm>
                  <a:off x="8942121" y="540388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6" name="矩形 745">
                  <a:extLst>
                    <a:ext uri="{FF2B5EF4-FFF2-40B4-BE49-F238E27FC236}">
                      <a16:creationId xmlns:a16="http://schemas.microsoft.com/office/drawing/2014/main" id="{1C320175-357D-9BB8-A9F1-76B241CC5A21}"/>
                    </a:ext>
                  </a:extLst>
                </p:cNvPr>
                <p:cNvSpPr/>
                <p:nvPr/>
              </p:nvSpPr>
              <p:spPr>
                <a:xfrm>
                  <a:off x="8818585" y="50353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7" name="矩形 746">
                  <a:extLst>
                    <a:ext uri="{FF2B5EF4-FFF2-40B4-BE49-F238E27FC236}">
                      <a16:creationId xmlns:a16="http://schemas.microsoft.com/office/drawing/2014/main" id="{1D1E7393-081F-A667-A133-FBD3603681E9}"/>
                    </a:ext>
                  </a:extLst>
                </p:cNvPr>
                <p:cNvSpPr/>
                <p:nvPr/>
              </p:nvSpPr>
              <p:spPr>
                <a:xfrm>
                  <a:off x="8942166" y="50353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8" name="矩形 747">
                  <a:extLst>
                    <a:ext uri="{FF2B5EF4-FFF2-40B4-BE49-F238E27FC236}">
                      <a16:creationId xmlns:a16="http://schemas.microsoft.com/office/drawing/2014/main" id="{4148C4C0-3E36-14A4-A4C5-5BE937DADCC2}"/>
                    </a:ext>
                  </a:extLst>
                </p:cNvPr>
                <p:cNvSpPr/>
                <p:nvPr/>
              </p:nvSpPr>
              <p:spPr>
                <a:xfrm>
                  <a:off x="8818541" y="552746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9" name="矩形 748">
                  <a:extLst>
                    <a:ext uri="{FF2B5EF4-FFF2-40B4-BE49-F238E27FC236}">
                      <a16:creationId xmlns:a16="http://schemas.microsoft.com/office/drawing/2014/main" id="{E22B53E7-3532-7B99-4F6F-1E589382DA6A}"/>
                    </a:ext>
                  </a:extLst>
                </p:cNvPr>
                <p:cNvSpPr/>
                <p:nvPr/>
              </p:nvSpPr>
              <p:spPr>
                <a:xfrm>
                  <a:off x="8942121" y="552746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19" name="组合 618">
                <a:extLst>
                  <a:ext uri="{FF2B5EF4-FFF2-40B4-BE49-F238E27FC236}">
                    <a16:creationId xmlns:a16="http://schemas.microsoft.com/office/drawing/2014/main" id="{FD916F14-D7CA-7BF3-787D-28CB6C9077E1}"/>
                  </a:ext>
                </a:extLst>
              </p:cNvPr>
              <p:cNvGrpSpPr/>
              <p:nvPr/>
            </p:nvGrpSpPr>
            <p:grpSpPr>
              <a:xfrm>
                <a:off x="7719076" y="4400009"/>
                <a:ext cx="988332" cy="986407"/>
                <a:chOff x="6539691" y="3898439"/>
                <a:chExt cx="988332" cy="986407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622" name="矩形 621">
                  <a:extLst>
                    <a:ext uri="{FF2B5EF4-FFF2-40B4-BE49-F238E27FC236}">
                      <a16:creationId xmlns:a16="http://schemas.microsoft.com/office/drawing/2014/main" id="{D372222C-C389-15C1-696D-0B80CFDA2770}"/>
                    </a:ext>
                  </a:extLst>
                </p:cNvPr>
                <p:cNvSpPr/>
                <p:nvPr/>
              </p:nvSpPr>
              <p:spPr>
                <a:xfrm>
                  <a:off x="6539735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3" name="矩形 622">
                  <a:extLst>
                    <a:ext uri="{FF2B5EF4-FFF2-40B4-BE49-F238E27FC236}">
                      <a16:creationId xmlns:a16="http://schemas.microsoft.com/office/drawing/2014/main" id="{38CC38B2-A8C9-1C45-F981-0E256FEB80BA}"/>
                    </a:ext>
                  </a:extLst>
                </p:cNvPr>
                <p:cNvSpPr/>
                <p:nvPr/>
              </p:nvSpPr>
              <p:spPr>
                <a:xfrm>
                  <a:off x="6663316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4" name="矩形 623">
                  <a:extLst>
                    <a:ext uri="{FF2B5EF4-FFF2-40B4-BE49-F238E27FC236}">
                      <a16:creationId xmlns:a16="http://schemas.microsoft.com/office/drawing/2014/main" id="{E691CB4B-5904-FE9B-5F4D-B4D1436FE56F}"/>
                    </a:ext>
                  </a:extLst>
                </p:cNvPr>
                <p:cNvSpPr/>
                <p:nvPr/>
              </p:nvSpPr>
              <p:spPr>
                <a:xfrm>
                  <a:off x="6539691" y="43905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5" name="矩形 624">
                  <a:extLst>
                    <a:ext uri="{FF2B5EF4-FFF2-40B4-BE49-F238E27FC236}">
                      <a16:creationId xmlns:a16="http://schemas.microsoft.com/office/drawing/2014/main" id="{52B337C2-EFF1-D60B-BB6B-C525ECBF6394}"/>
                    </a:ext>
                  </a:extLst>
                </p:cNvPr>
                <p:cNvSpPr/>
                <p:nvPr/>
              </p:nvSpPr>
              <p:spPr>
                <a:xfrm>
                  <a:off x="6663271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6" name="矩形 625">
                  <a:extLst>
                    <a:ext uri="{FF2B5EF4-FFF2-40B4-BE49-F238E27FC236}">
                      <a16:creationId xmlns:a16="http://schemas.microsoft.com/office/drawing/2014/main" id="{50586081-50A7-DC36-CAE9-F16692792705}"/>
                    </a:ext>
                  </a:extLst>
                </p:cNvPr>
                <p:cNvSpPr/>
                <p:nvPr/>
              </p:nvSpPr>
              <p:spPr>
                <a:xfrm>
                  <a:off x="6539735" y="40220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7" name="矩形 626">
                  <a:extLst>
                    <a:ext uri="{FF2B5EF4-FFF2-40B4-BE49-F238E27FC236}">
                      <a16:creationId xmlns:a16="http://schemas.microsoft.com/office/drawing/2014/main" id="{DB9635CB-1A08-9422-0192-2AD42BA614CA}"/>
                    </a:ext>
                  </a:extLst>
                </p:cNvPr>
                <p:cNvSpPr/>
                <p:nvPr/>
              </p:nvSpPr>
              <p:spPr>
                <a:xfrm>
                  <a:off x="6663316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8" name="矩形 627">
                  <a:extLst>
                    <a:ext uri="{FF2B5EF4-FFF2-40B4-BE49-F238E27FC236}">
                      <a16:creationId xmlns:a16="http://schemas.microsoft.com/office/drawing/2014/main" id="{2C183E85-9BE8-C3D1-A8FF-089BED2EC5C6}"/>
                    </a:ext>
                  </a:extLst>
                </p:cNvPr>
                <p:cNvSpPr/>
                <p:nvPr/>
              </p:nvSpPr>
              <p:spPr>
                <a:xfrm>
                  <a:off x="6539691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9" name="矩形 628">
                  <a:extLst>
                    <a:ext uri="{FF2B5EF4-FFF2-40B4-BE49-F238E27FC236}">
                      <a16:creationId xmlns:a16="http://schemas.microsoft.com/office/drawing/2014/main" id="{0B6D6B16-A2D5-366D-4B69-072FF938A48D}"/>
                    </a:ext>
                  </a:extLst>
                </p:cNvPr>
                <p:cNvSpPr/>
                <p:nvPr/>
              </p:nvSpPr>
              <p:spPr>
                <a:xfrm>
                  <a:off x="6663271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0" name="矩形 629">
                  <a:extLst>
                    <a:ext uri="{FF2B5EF4-FFF2-40B4-BE49-F238E27FC236}">
                      <a16:creationId xmlns:a16="http://schemas.microsoft.com/office/drawing/2014/main" id="{32CAF279-6191-9791-7589-FD8845DDF199}"/>
                    </a:ext>
                  </a:extLst>
                </p:cNvPr>
                <p:cNvSpPr/>
                <p:nvPr/>
              </p:nvSpPr>
              <p:spPr>
                <a:xfrm>
                  <a:off x="6539735" y="41456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1" name="矩形 630">
                  <a:extLst>
                    <a:ext uri="{FF2B5EF4-FFF2-40B4-BE49-F238E27FC236}">
                      <a16:creationId xmlns:a16="http://schemas.microsoft.com/office/drawing/2014/main" id="{A1E72E58-262B-751C-3753-EA5293C84362}"/>
                    </a:ext>
                  </a:extLst>
                </p:cNvPr>
                <p:cNvSpPr/>
                <p:nvPr/>
              </p:nvSpPr>
              <p:spPr>
                <a:xfrm>
                  <a:off x="6663316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2" name="矩形 631">
                  <a:extLst>
                    <a:ext uri="{FF2B5EF4-FFF2-40B4-BE49-F238E27FC236}">
                      <a16:creationId xmlns:a16="http://schemas.microsoft.com/office/drawing/2014/main" id="{D661CED2-A818-A943-1F00-F930B88309A1}"/>
                    </a:ext>
                  </a:extLst>
                </p:cNvPr>
                <p:cNvSpPr/>
                <p:nvPr/>
              </p:nvSpPr>
              <p:spPr>
                <a:xfrm>
                  <a:off x="6539691" y="46376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3" name="矩形 632">
                  <a:extLst>
                    <a:ext uri="{FF2B5EF4-FFF2-40B4-BE49-F238E27FC236}">
                      <a16:creationId xmlns:a16="http://schemas.microsoft.com/office/drawing/2014/main" id="{874763E2-6D08-2A0A-368D-D9A8F32185DF}"/>
                    </a:ext>
                  </a:extLst>
                </p:cNvPr>
                <p:cNvSpPr/>
                <p:nvPr/>
              </p:nvSpPr>
              <p:spPr>
                <a:xfrm>
                  <a:off x="6663271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4" name="矩形 633">
                  <a:extLst>
                    <a:ext uri="{FF2B5EF4-FFF2-40B4-BE49-F238E27FC236}">
                      <a16:creationId xmlns:a16="http://schemas.microsoft.com/office/drawing/2014/main" id="{37D26300-D5FE-7BBD-460B-D339CEECBBD4}"/>
                    </a:ext>
                  </a:extLst>
                </p:cNvPr>
                <p:cNvSpPr/>
                <p:nvPr/>
              </p:nvSpPr>
              <p:spPr>
                <a:xfrm>
                  <a:off x="6539735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5" name="矩形 634">
                  <a:extLst>
                    <a:ext uri="{FF2B5EF4-FFF2-40B4-BE49-F238E27FC236}">
                      <a16:creationId xmlns:a16="http://schemas.microsoft.com/office/drawing/2014/main" id="{35A02045-69A5-3D97-E47B-0EFEFF4C8FC7}"/>
                    </a:ext>
                  </a:extLst>
                </p:cNvPr>
                <p:cNvSpPr/>
                <p:nvPr/>
              </p:nvSpPr>
              <p:spPr>
                <a:xfrm>
                  <a:off x="6663316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6" name="矩形 635">
                  <a:extLst>
                    <a:ext uri="{FF2B5EF4-FFF2-40B4-BE49-F238E27FC236}">
                      <a16:creationId xmlns:a16="http://schemas.microsoft.com/office/drawing/2014/main" id="{22501E7A-EF66-2FA2-3BD1-6006EF3FDC0A}"/>
                    </a:ext>
                  </a:extLst>
                </p:cNvPr>
                <p:cNvSpPr/>
                <p:nvPr/>
              </p:nvSpPr>
              <p:spPr>
                <a:xfrm>
                  <a:off x="6539691" y="47612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7" name="矩形 636">
                  <a:extLst>
                    <a:ext uri="{FF2B5EF4-FFF2-40B4-BE49-F238E27FC236}">
                      <a16:creationId xmlns:a16="http://schemas.microsoft.com/office/drawing/2014/main" id="{212D44AA-6878-FB0A-12A5-17A9681C89B1}"/>
                    </a:ext>
                  </a:extLst>
                </p:cNvPr>
                <p:cNvSpPr/>
                <p:nvPr/>
              </p:nvSpPr>
              <p:spPr>
                <a:xfrm>
                  <a:off x="6663271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8" name="矩形 637">
                  <a:extLst>
                    <a:ext uri="{FF2B5EF4-FFF2-40B4-BE49-F238E27FC236}">
                      <a16:creationId xmlns:a16="http://schemas.microsoft.com/office/drawing/2014/main" id="{B1062BCE-FDB6-7AF1-72D0-A5A6CB634D3A}"/>
                    </a:ext>
                  </a:extLst>
                </p:cNvPr>
                <p:cNvSpPr/>
                <p:nvPr/>
              </p:nvSpPr>
              <p:spPr>
                <a:xfrm>
                  <a:off x="6786807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9" name="矩形 638">
                  <a:extLst>
                    <a:ext uri="{FF2B5EF4-FFF2-40B4-BE49-F238E27FC236}">
                      <a16:creationId xmlns:a16="http://schemas.microsoft.com/office/drawing/2014/main" id="{1996AF33-A767-E10E-F64A-BAFE1450F537}"/>
                    </a:ext>
                  </a:extLst>
                </p:cNvPr>
                <p:cNvSpPr/>
                <p:nvPr/>
              </p:nvSpPr>
              <p:spPr>
                <a:xfrm>
                  <a:off x="6910388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0" name="矩形 639">
                  <a:extLst>
                    <a:ext uri="{FF2B5EF4-FFF2-40B4-BE49-F238E27FC236}">
                      <a16:creationId xmlns:a16="http://schemas.microsoft.com/office/drawing/2014/main" id="{32ED3BC1-630F-1FF2-03EA-0990AD672AC3}"/>
                    </a:ext>
                  </a:extLst>
                </p:cNvPr>
                <p:cNvSpPr/>
                <p:nvPr/>
              </p:nvSpPr>
              <p:spPr>
                <a:xfrm>
                  <a:off x="6786763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1" name="矩形 640">
                  <a:extLst>
                    <a:ext uri="{FF2B5EF4-FFF2-40B4-BE49-F238E27FC236}">
                      <a16:creationId xmlns:a16="http://schemas.microsoft.com/office/drawing/2014/main" id="{03D2914F-87EE-002C-828C-3106AC43D6F6}"/>
                    </a:ext>
                  </a:extLst>
                </p:cNvPr>
                <p:cNvSpPr/>
                <p:nvPr/>
              </p:nvSpPr>
              <p:spPr>
                <a:xfrm>
                  <a:off x="6910343" y="43905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2" name="矩形 641">
                  <a:extLst>
                    <a:ext uri="{FF2B5EF4-FFF2-40B4-BE49-F238E27FC236}">
                      <a16:creationId xmlns:a16="http://schemas.microsoft.com/office/drawing/2014/main" id="{24720C24-869A-F227-67F5-C87937BB03B7}"/>
                    </a:ext>
                  </a:extLst>
                </p:cNvPr>
                <p:cNvSpPr/>
                <p:nvPr/>
              </p:nvSpPr>
              <p:spPr>
                <a:xfrm>
                  <a:off x="6786807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3" name="矩形 642">
                  <a:extLst>
                    <a:ext uri="{FF2B5EF4-FFF2-40B4-BE49-F238E27FC236}">
                      <a16:creationId xmlns:a16="http://schemas.microsoft.com/office/drawing/2014/main" id="{DF45DE80-6D9A-86E6-3FEE-66B48E384AF2}"/>
                    </a:ext>
                  </a:extLst>
                </p:cNvPr>
                <p:cNvSpPr/>
                <p:nvPr/>
              </p:nvSpPr>
              <p:spPr>
                <a:xfrm>
                  <a:off x="6910388" y="40220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4" name="矩形 643">
                  <a:extLst>
                    <a:ext uri="{FF2B5EF4-FFF2-40B4-BE49-F238E27FC236}">
                      <a16:creationId xmlns:a16="http://schemas.microsoft.com/office/drawing/2014/main" id="{9D02AEC7-1DAE-9D3A-917F-D6AB8AC4154E}"/>
                    </a:ext>
                  </a:extLst>
                </p:cNvPr>
                <p:cNvSpPr/>
                <p:nvPr/>
              </p:nvSpPr>
              <p:spPr>
                <a:xfrm>
                  <a:off x="6786763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5" name="矩形 644">
                  <a:extLst>
                    <a:ext uri="{FF2B5EF4-FFF2-40B4-BE49-F238E27FC236}">
                      <a16:creationId xmlns:a16="http://schemas.microsoft.com/office/drawing/2014/main" id="{1CADBBB5-5773-5BE0-FA6A-8B267F94B9CB}"/>
                    </a:ext>
                  </a:extLst>
                </p:cNvPr>
                <p:cNvSpPr/>
                <p:nvPr/>
              </p:nvSpPr>
              <p:spPr>
                <a:xfrm>
                  <a:off x="6910343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6" name="矩形 645">
                  <a:extLst>
                    <a:ext uri="{FF2B5EF4-FFF2-40B4-BE49-F238E27FC236}">
                      <a16:creationId xmlns:a16="http://schemas.microsoft.com/office/drawing/2014/main" id="{85D56FE0-D521-AE0F-E31E-A80316AA4BA2}"/>
                    </a:ext>
                  </a:extLst>
                </p:cNvPr>
                <p:cNvSpPr/>
                <p:nvPr/>
              </p:nvSpPr>
              <p:spPr>
                <a:xfrm>
                  <a:off x="6786807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7" name="矩形 646">
                  <a:extLst>
                    <a:ext uri="{FF2B5EF4-FFF2-40B4-BE49-F238E27FC236}">
                      <a16:creationId xmlns:a16="http://schemas.microsoft.com/office/drawing/2014/main" id="{0B15359C-F8C4-60BC-4402-9E433A1F5CB8}"/>
                    </a:ext>
                  </a:extLst>
                </p:cNvPr>
                <p:cNvSpPr/>
                <p:nvPr/>
              </p:nvSpPr>
              <p:spPr>
                <a:xfrm>
                  <a:off x="6910388" y="41456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8" name="矩形 647">
                  <a:extLst>
                    <a:ext uri="{FF2B5EF4-FFF2-40B4-BE49-F238E27FC236}">
                      <a16:creationId xmlns:a16="http://schemas.microsoft.com/office/drawing/2014/main" id="{8F3E5ECA-3ABA-C3B7-428C-71E36BE5B0AC}"/>
                    </a:ext>
                  </a:extLst>
                </p:cNvPr>
                <p:cNvSpPr/>
                <p:nvPr/>
              </p:nvSpPr>
              <p:spPr>
                <a:xfrm>
                  <a:off x="6786763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9" name="矩形 648">
                  <a:extLst>
                    <a:ext uri="{FF2B5EF4-FFF2-40B4-BE49-F238E27FC236}">
                      <a16:creationId xmlns:a16="http://schemas.microsoft.com/office/drawing/2014/main" id="{BEA1EBB0-3670-0CE5-02D0-58E0CA0600C3}"/>
                    </a:ext>
                  </a:extLst>
                </p:cNvPr>
                <p:cNvSpPr/>
                <p:nvPr/>
              </p:nvSpPr>
              <p:spPr>
                <a:xfrm>
                  <a:off x="6910343" y="46376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0" name="矩形 649">
                  <a:extLst>
                    <a:ext uri="{FF2B5EF4-FFF2-40B4-BE49-F238E27FC236}">
                      <a16:creationId xmlns:a16="http://schemas.microsoft.com/office/drawing/2014/main" id="{830C62EC-B257-247B-A2CD-9B6468EBE411}"/>
                    </a:ext>
                  </a:extLst>
                </p:cNvPr>
                <p:cNvSpPr/>
                <p:nvPr/>
              </p:nvSpPr>
              <p:spPr>
                <a:xfrm>
                  <a:off x="6786807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1" name="矩形 650">
                  <a:extLst>
                    <a:ext uri="{FF2B5EF4-FFF2-40B4-BE49-F238E27FC236}">
                      <a16:creationId xmlns:a16="http://schemas.microsoft.com/office/drawing/2014/main" id="{222AD1E2-BF20-02BE-8820-7B1C833B8A19}"/>
                    </a:ext>
                  </a:extLst>
                </p:cNvPr>
                <p:cNvSpPr/>
                <p:nvPr/>
              </p:nvSpPr>
              <p:spPr>
                <a:xfrm>
                  <a:off x="6910388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2" name="矩形 651">
                  <a:extLst>
                    <a:ext uri="{FF2B5EF4-FFF2-40B4-BE49-F238E27FC236}">
                      <a16:creationId xmlns:a16="http://schemas.microsoft.com/office/drawing/2014/main" id="{5766766D-EECC-646C-E3C0-98E2895023BF}"/>
                    </a:ext>
                  </a:extLst>
                </p:cNvPr>
                <p:cNvSpPr/>
                <p:nvPr/>
              </p:nvSpPr>
              <p:spPr>
                <a:xfrm>
                  <a:off x="6786763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3" name="矩形 652">
                  <a:extLst>
                    <a:ext uri="{FF2B5EF4-FFF2-40B4-BE49-F238E27FC236}">
                      <a16:creationId xmlns:a16="http://schemas.microsoft.com/office/drawing/2014/main" id="{5B66A0EB-042C-8AE3-2AE7-7230526B9F5F}"/>
                    </a:ext>
                  </a:extLst>
                </p:cNvPr>
                <p:cNvSpPr/>
                <p:nvPr/>
              </p:nvSpPr>
              <p:spPr>
                <a:xfrm>
                  <a:off x="6910343" y="47612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4" name="矩形 653">
                  <a:extLst>
                    <a:ext uri="{FF2B5EF4-FFF2-40B4-BE49-F238E27FC236}">
                      <a16:creationId xmlns:a16="http://schemas.microsoft.com/office/drawing/2014/main" id="{30B4470C-EAF6-CC71-9C87-F9120DCED6AB}"/>
                    </a:ext>
                  </a:extLst>
                </p:cNvPr>
                <p:cNvSpPr/>
                <p:nvPr/>
              </p:nvSpPr>
              <p:spPr>
                <a:xfrm>
                  <a:off x="7033789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5" name="矩形 654">
                  <a:extLst>
                    <a:ext uri="{FF2B5EF4-FFF2-40B4-BE49-F238E27FC236}">
                      <a16:creationId xmlns:a16="http://schemas.microsoft.com/office/drawing/2014/main" id="{056F2194-B3CB-A095-0CB5-E3612C1700BC}"/>
                    </a:ext>
                  </a:extLst>
                </p:cNvPr>
                <p:cNvSpPr/>
                <p:nvPr/>
              </p:nvSpPr>
              <p:spPr>
                <a:xfrm>
                  <a:off x="7157370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6" name="矩形 655">
                  <a:extLst>
                    <a:ext uri="{FF2B5EF4-FFF2-40B4-BE49-F238E27FC236}">
                      <a16:creationId xmlns:a16="http://schemas.microsoft.com/office/drawing/2014/main" id="{9DE5DE21-859F-BA7D-F838-FAA3EEBD9F2D}"/>
                    </a:ext>
                  </a:extLst>
                </p:cNvPr>
                <p:cNvSpPr/>
                <p:nvPr/>
              </p:nvSpPr>
              <p:spPr>
                <a:xfrm>
                  <a:off x="7033745" y="43905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7" name="矩形 656">
                  <a:extLst>
                    <a:ext uri="{FF2B5EF4-FFF2-40B4-BE49-F238E27FC236}">
                      <a16:creationId xmlns:a16="http://schemas.microsoft.com/office/drawing/2014/main" id="{F09812F4-1FE0-D9A2-92BB-FF4DCBEE0771}"/>
                    </a:ext>
                  </a:extLst>
                </p:cNvPr>
                <p:cNvSpPr/>
                <p:nvPr/>
              </p:nvSpPr>
              <p:spPr>
                <a:xfrm>
                  <a:off x="7157325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8" name="矩形 657">
                  <a:extLst>
                    <a:ext uri="{FF2B5EF4-FFF2-40B4-BE49-F238E27FC236}">
                      <a16:creationId xmlns:a16="http://schemas.microsoft.com/office/drawing/2014/main" id="{B093E8EE-98BD-120A-0180-01B3050EAC01}"/>
                    </a:ext>
                  </a:extLst>
                </p:cNvPr>
                <p:cNvSpPr/>
                <p:nvPr/>
              </p:nvSpPr>
              <p:spPr>
                <a:xfrm>
                  <a:off x="7033789" y="40220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9" name="矩形 658">
                  <a:extLst>
                    <a:ext uri="{FF2B5EF4-FFF2-40B4-BE49-F238E27FC236}">
                      <a16:creationId xmlns:a16="http://schemas.microsoft.com/office/drawing/2014/main" id="{835F26CF-6057-CE79-E676-33D581DEF551}"/>
                    </a:ext>
                  </a:extLst>
                </p:cNvPr>
                <p:cNvSpPr/>
                <p:nvPr/>
              </p:nvSpPr>
              <p:spPr>
                <a:xfrm>
                  <a:off x="7157370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0" name="矩形 659">
                  <a:extLst>
                    <a:ext uri="{FF2B5EF4-FFF2-40B4-BE49-F238E27FC236}">
                      <a16:creationId xmlns:a16="http://schemas.microsoft.com/office/drawing/2014/main" id="{BDD3D0D9-EC02-9421-3B52-F9C76DD9B219}"/>
                    </a:ext>
                  </a:extLst>
                </p:cNvPr>
                <p:cNvSpPr/>
                <p:nvPr/>
              </p:nvSpPr>
              <p:spPr>
                <a:xfrm>
                  <a:off x="7033745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1" name="矩形 660">
                  <a:extLst>
                    <a:ext uri="{FF2B5EF4-FFF2-40B4-BE49-F238E27FC236}">
                      <a16:creationId xmlns:a16="http://schemas.microsoft.com/office/drawing/2014/main" id="{4DE2C481-11AB-BD40-EF20-EE2872BA6EC1}"/>
                    </a:ext>
                  </a:extLst>
                </p:cNvPr>
                <p:cNvSpPr/>
                <p:nvPr/>
              </p:nvSpPr>
              <p:spPr>
                <a:xfrm>
                  <a:off x="7157325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2" name="矩形 661">
                  <a:extLst>
                    <a:ext uri="{FF2B5EF4-FFF2-40B4-BE49-F238E27FC236}">
                      <a16:creationId xmlns:a16="http://schemas.microsoft.com/office/drawing/2014/main" id="{5F4136E0-FD79-FB2C-3E3F-B07A37536A3C}"/>
                    </a:ext>
                  </a:extLst>
                </p:cNvPr>
                <p:cNvSpPr/>
                <p:nvPr/>
              </p:nvSpPr>
              <p:spPr>
                <a:xfrm>
                  <a:off x="7033789" y="41456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3" name="矩形 662">
                  <a:extLst>
                    <a:ext uri="{FF2B5EF4-FFF2-40B4-BE49-F238E27FC236}">
                      <a16:creationId xmlns:a16="http://schemas.microsoft.com/office/drawing/2014/main" id="{900D1D1F-D4A6-5AF3-B7BC-D23DDB219E8E}"/>
                    </a:ext>
                  </a:extLst>
                </p:cNvPr>
                <p:cNvSpPr/>
                <p:nvPr/>
              </p:nvSpPr>
              <p:spPr>
                <a:xfrm>
                  <a:off x="7157370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4" name="矩形 663">
                  <a:extLst>
                    <a:ext uri="{FF2B5EF4-FFF2-40B4-BE49-F238E27FC236}">
                      <a16:creationId xmlns:a16="http://schemas.microsoft.com/office/drawing/2014/main" id="{E112B9BE-A911-B43E-4BDB-88B2E3896417}"/>
                    </a:ext>
                  </a:extLst>
                </p:cNvPr>
                <p:cNvSpPr/>
                <p:nvPr/>
              </p:nvSpPr>
              <p:spPr>
                <a:xfrm>
                  <a:off x="7033745" y="46376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5" name="矩形 664">
                  <a:extLst>
                    <a:ext uri="{FF2B5EF4-FFF2-40B4-BE49-F238E27FC236}">
                      <a16:creationId xmlns:a16="http://schemas.microsoft.com/office/drawing/2014/main" id="{01BA858B-0B36-B205-F65B-117D93F64FCF}"/>
                    </a:ext>
                  </a:extLst>
                </p:cNvPr>
                <p:cNvSpPr/>
                <p:nvPr/>
              </p:nvSpPr>
              <p:spPr>
                <a:xfrm>
                  <a:off x="7157325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6" name="矩形 665">
                  <a:extLst>
                    <a:ext uri="{FF2B5EF4-FFF2-40B4-BE49-F238E27FC236}">
                      <a16:creationId xmlns:a16="http://schemas.microsoft.com/office/drawing/2014/main" id="{6EAD18AA-20AE-3F40-B652-79E18F62D029}"/>
                    </a:ext>
                  </a:extLst>
                </p:cNvPr>
                <p:cNvSpPr/>
                <p:nvPr/>
              </p:nvSpPr>
              <p:spPr>
                <a:xfrm>
                  <a:off x="7033789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7" name="矩形 666">
                  <a:extLst>
                    <a:ext uri="{FF2B5EF4-FFF2-40B4-BE49-F238E27FC236}">
                      <a16:creationId xmlns:a16="http://schemas.microsoft.com/office/drawing/2014/main" id="{FFF9F183-2085-B037-3951-C96D9ABE9EF4}"/>
                    </a:ext>
                  </a:extLst>
                </p:cNvPr>
                <p:cNvSpPr/>
                <p:nvPr/>
              </p:nvSpPr>
              <p:spPr>
                <a:xfrm>
                  <a:off x="7157370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8" name="矩形 667">
                  <a:extLst>
                    <a:ext uri="{FF2B5EF4-FFF2-40B4-BE49-F238E27FC236}">
                      <a16:creationId xmlns:a16="http://schemas.microsoft.com/office/drawing/2014/main" id="{4B9D747D-86A2-AC7D-2EA3-F10AC9EA24DF}"/>
                    </a:ext>
                  </a:extLst>
                </p:cNvPr>
                <p:cNvSpPr/>
                <p:nvPr/>
              </p:nvSpPr>
              <p:spPr>
                <a:xfrm>
                  <a:off x="7033745" y="47612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9" name="矩形 668">
                  <a:extLst>
                    <a:ext uri="{FF2B5EF4-FFF2-40B4-BE49-F238E27FC236}">
                      <a16:creationId xmlns:a16="http://schemas.microsoft.com/office/drawing/2014/main" id="{257DF16A-89F6-8FD1-E3B1-B52AEE4A57D4}"/>
                    </a:ext>
                  </a:extLst>
                </p:cNvPr>
                <p:cNvSpPr/>
                <p:nvPr/>
              </p:nvSpPr>
              <p:spPr>
                <a:xfrm>
                  <a:off x="7157325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0" name="矩形 669">
                  <a:extLst>
                    <a:ext uri="{FF2B5EF4-FFF2-40B4-BE49-F238E27FC236}">
                      <a16:creationId xmlns:a16="http://schemas.microsoft.com/office/drawing/2014/main" id="{4CFA0B29-FC6C-086C-CA36-1A91CEBC1834}"/>
                    </a:ext>
                  </a:extLst>
                </p:cNvPr>
                <p:cNvSpPr/>
                <p:nvPr/>
              </p:nvSpPr>
              <p:spPr>
                <a:xfrm>
                  <a:off x="7280861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1" name="矩形 670">
                  <a:extLst>
                    <a:ext uri="{FF2B5EF4-FFF2-40B4-BE49-F238E27FC236}">
                      <a16:creationId xmlns:a16="http://schemas.microsoft.com/office/drawing/2014/main" id="{47928088-2D5B-31FD-407E-91CEA34DD751}"/>
                    </a:ext>
                  </a:extLst>
                </p:cNvPr>
                <p:cNvSpPr/>
                <p:nvPr/>
              </p:nvSpPr>
              <p:spPr>
                <a:xfrm>
                  <a:off x="7404442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2" name="矩形 671">
                  <a:extLst>
                    <a:ext uri="{FF2B5EF4-FFF2-40B4-BE49-F238E27FC236}">
                      <a16:creationId xmlns:a16="http://schemas.microsoft.com/office/drawing/2014/main" id="{7DBEB607-1C28-9BC4-4B2E-E06D3926C439}"/>
                    </a:ext>
                  </a:extLst>
                </p:cNvPr>
                <p:cNvSpPr/>
                <p:nvPr/>
              </p:nvSpPr>
              <p:spPr>
                <a:xfrm>
                  <a:off x="7280817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3" name="矩形 672">
                  <a:extLst>
                    <a:ext uri="{FF2B5EF4-FFF2-40B4-BE49-F238E27FC236}">
                      <a16:creationId xmlns:a16="http://schemas.microsoft.com/office/drawing/2014/main" id="{D2849503-C066-6822-F316-19D5677C18F7}"/>
                    </a:ext>
                  </a:extLst>
                </p:cNvPr>
                <p:cNvSpPr/>
                <p:nvPr/>
              </p:nvSpPr>
              <p:spPr>
                <a:xfrm>
                  <a:off x="7404397" y="43905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4" name="矩形 673">
                  <a:extLst>
                    <a:ext uri="{FF2B5EF4-FFF2-40B4-BE49-F238E27FC236}">
                      <a16:creationId xmlns:a16="http://schemas.microsoft.com/office/drawing/2014/main" id="{7D84BDA2-A38E-F3C4-5660-377601D2307C}"/>
                    </a:ext>
                  </a:extLst>
                </p:cNvPr>
                <p:cNvSpPr/>
                <p:nvPr/>
              </p:nvSpPr>
              <p:spPr>
                <a:xfrm>
                  <a:off x="7280861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5" name="矩形 674">
                  <a:extLst>
                    <a:ext uri="{FF2B5EF4-FFF2-40B4-BE49-F238E27FC236}">
                      <a16:creationId xmlns:a16="http://schemas.microsoft.com/office/drawing/2014/main" id="{C03091AB-3C5B-90FC-D8B4-5A8F60413909}"/>
                    </a:ext>
                  </a:extLst>
                </p:cNvPr>
                <p:cNvSpPr/>
                <p:nvPr/>
              </p:nvSpPr>
              <p:spPr>
                <a:xfrm>
                  <a:off x="7404442" y="40220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6" name="矩形 675">
                  <a:extLst>
                    <a:ext uri="{FF2B5EF4-FFF2-40B4-BE49-F238E27FC236}">
                      <a16:creationId xmlns:a16="http://schemas.microsoft.com/office/drawing/2014/main" id="{84F8FFB5-D15C-99AF-DD72-F947F3835062}"/>
                    </a:ext>
                  </a:extLst>
                </p:cNvPr>
                <p:cNvSpPr/>
                <p:nvPr/>
              </p:nvSpPr>
              <p:spPr>
                <a:xfrm>
                  <a:off x="7280817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7" name="矩形 676">
                  <a:extLst>
                    <a:ext uri="{FF2B5EF4-FFF2-40B4-BE49-F238E27FC236}">
                      <a16:creationId xmlns:a16="http://schemas.microsoft.com/office/drawing/2014/main" id="{CF74781C-4ABA-A75D-F197-24A044D5535F}"/>
                    </a:ext>
                  </a:extLst>
                </p:cNvPr>
                <p:cNvSpPr/>
                <p:nvPr/>
              </p:nvSpPr>
              <p:spPr>
                <a:xfrm>
                  <a:off x="7404397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8" name="矩形 677">
                  <a:extLst>
                    <a:ext uri="{FF2B5EF4-FFF2-40B4-BE49-F238E27FC236}">
                      <a16:creationId xmlns:a16="http://schemas.microsoft.com/office/drawing/2014/main" id="{3AA413B9-E9E4-802B-1D4E-0D6D1E802BEC}"/>
                    </a:ext>
                  </a:extLst>
                </p:cNvPr>
                <p:cNvSpPr/>
                <p:nvPr/>
              </p:nvSpPr>
              <p:spPr>
                <a:xfrm>
                  <a:off x="7280861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9" name="矩形 678">
                  <a:extLst>
                    <a:ext uri="{FF2B5EF4-FFF2-40B4-BE49-F238E27FC236}">
                      <a16:creationId xmlns:a16="http://schemas.microsoft.com/office/drawing/2014/main" id="{0842349A-8002-ECBF-CEDD-F2F800CFD627}"/>
                    </a:ext>
                  </a:extLst>
                </p:cNvPr>
                <p:cNvSpPr/>
                <p:nvPr/>
              </p:nvSpPr>
              <p:spPr>
                <a:xfrm>
                  <a:off x="7404442" y="41456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0" name="矩形 679">
                  <a:extLst>
                    <a:ext uri="{FF2B5EF4-FFF2-40B4-BE49-F238E27FC236}">
                      <a16:creationId xmlns:a16="http://schemas.microsoft.com/office/drawing/2014/main" id="{9A13614A-7CB9-6E5D-AE3B-737547949D6F}"/>
                    </a:ext>
                  </a:extLst>
                </p:cNvPr>
                <p:cNvSpPr/>
                <p:nvPr/>
              </p:nvSpPr>
              <p:spPr>
                <a:xfrm>
                  <a:off x="7280817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1" name="矩形 680">
                  <a:extLst>
                    <a:ext uri="{FF2B5EF4-FFF2-40B4-BE49-F238E27FC236}">
                      <a16:creationId xmlns:a16="http://schemas.microsoft.com/office/drawing/2014/main" id="{A92A1737-4968-C0FB-B8B9-75BA3AA82DB0}"/>
                    </a:ext>
                  </a:extLst>
                </p:cNvPr>
                <p:cNvSpPr/>
                <p:nvPr/>
              </p:nvSpPr>
              <p:spPr>
                <a:xfrm>
                  <a:off x="7404397" y="46376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2" name="矩形 681">
                  <a:extLst>
                    <a:ext uri="{FF2B5EF4-FFF2-40B4-BE49-F238E27FC236}">
                      <a16:creationId xmlns:a16="http://schemas.microsoft.com/office/drawing/2014/main" id="{108741F5-7DB5-35DB-71C0-D7D9548C1D80}"/>
                    </a:ext>
                  </a:extLst>
                </p:cNvPr>
                <p:cNvSpPr/>
                <p:nvPr/>
              </p:nvSpPr>
              <p:spPr>
                <a:xfrm>
                  <a:off x="7280861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3" name="矩形 682">
                  <a:extLst>
                    <a:ext uri="{FF2B5EF4-FFF2-40B4-BE49-F238E27FC236}">
                      <a16:creationId xmlns:a16="http://schemas.microsoft.com/office/drawing/2014/main" id="{6049FF6F-052B-1BDA-E221-C766231E0E7D}"/>
                    </a:ext>
                  </a:extLst>
                </p:cNvPr>
                <p:cNvSpPr/>
                <p:nvPr/>
              </p:nvSpPr>
              <p:spPr>
                <a:xfrm>
                  <a:off x="7404442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4" name="矩形 683">
                  <a:extLst>
                    <a:ext uri="{FF2B5EF4-FFF2-40B4-BE49-F238E27FC236}">
                      <a16:creationId xmlns:a16="http://schemas.microsoft.com/office/drawing/2014/main" id="{396A1A34-D9B8-1B94-A573-5C567D03A715}"/>
                    </a:ext>
                  </a:extLst>
                </p:cNvPr>
                <p:cNvSpPr/>
                <p:nvPr/>
              </p:nvSpPr>
              <p:spPr>
                <a:xfrm>
                  <a:off x="7280817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5" name="矩形 684">
                  <a:extLst>
                    <a:ext uri="{FF2B5EF4-FFF2-40B4-BE49-F238E27FC236}">
                      <a16:creationId xmlns:a16="http://schemas.microsoft.com/office/drawing/2014/main" id="{C6DA45CA-5953-2D26-62DC-C281CB40C539}"/>
                    </a:ext>
                  </a:extLst>
                </p:cNvPr>
                <p:cNvSpPr/>
                <p:nvPr/>
              </p:nvSpPr>
              <p:spPr>
                <a:xfrm>
                  <a:off x="7404397" y="47612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20" name="文本框 619">
                <a:extLst>
                  <a:ext uri="{FF2B5EF4-FFF2-40B4-BE49-F238E27FC236}">
                    <a16:creationId xmlns:a16="http://schemas.microsoft.com/office/drawing/2014/main" id="{5AD3346C-58D1-7D5D-657C-42FA49FE0BEB}"/>
                  </a:ext>
                </a:extLst>
              </p:cNvPr>
              <p:cNvSpPr txBox="1"/>
              <p:nvPr/>
            </p:nvSpPr>
            <p:spPr>
              <a:xfrm>
                <a:off x="7183027" y="4662788"/>
                <a:ext cx="6202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128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21" name="直接连接符 132">
                <a:extLst>
                  <a:ext uri="{FF2B5EF4-FFF2-40B4-BE49-F238E27FC236}">
                    <a16:creationId xmlns:a16="http://schemas.microsoft.com/office/drawing/2014/main" id="{96935393-D285-02B3-0317-53A812EF20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82469" y="4238498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16" name="文本框 615">
              <a:extLst>
                <a:ext uri="{FF2B5EF4-FFF2-40B4-BE49-F238E27FC236}">
                  <a16:creationId xmlns:a16="http://schemas.microsoft.com/office/drawing/2014/main" id="{0991CC57-C6FC-DBC3-CB86-F428BA3B4D59}"/>
                </a:ext>
              </a:extLst>
            </p:cNvPr>
            <p:cNvSpPr txBox="1"/>
            <p:nvPr/>
          </p:nvSpPr>
          <p:spPr>
            <a:xfrm rot="18982472">
              <a:off x="3376482" y="6539961"/>
              <a:ext cx="298535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50" name="文本框 749">
            <a:extLst>
              <a:ext uri="{FF2B5EF4-FFF2-40B4-BE49-F238E27FC236}">
                <a16:creationId xmlns:a16="http://schemas.microsoft.com/office/drawing/2014/main" id="{C8B7C401-955D-EA59-BC2A-56E000691C93}"/>
              </a:ext>
            </a:extLst>
          </p:cNvPr>
          <p:cNvSpPr txBox="1"/>
          <p:nvPr/>
        </p:nvSpPr>
        <p:spPr>
          <a:xfrm rot="18982472">
            <a:off x="8250900" y="4708413"/>
            <a:ext cx="298535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51" name="组合 750">
            <a:extLst>
              <a:ext uri="{FF2B5EF4-FFF2-40B4-BE49-F238E27FC236}">
                <a16:creationId xmlns:a16="http://schemas.microsoft.com/office/drawing/2014/main" id="{E415C37F-4D6F-07A9-D748-64CDDEAF37CC}"/>
              </a:ext>
            </a:extLst>
          </p:cNvPr>
          <p:cNvGrpSpPr/>
          <p:nvPr/>
        </p:nvGrpSpPr>
        <p:grpSpPr>
          <a:xfrm>
            <a:off x="10773502" y="4676556"/>
            <a:ext cx="1565977" cy="1708152"/>
            <a:chOff x="3179103" y="6539961"/>
            <a:chExt cx="1565977" cy="1708152"/>
          </a:xfrm>
        </p:grpSpPr>
        <p:grpSp>
          <p:nvGrpSpPr>
            <p:cNvPr id="752" name="组合 751">
              <a:extLst>
                <a:ext uri="{FF2B5EF4-FFF2-40B4-BE49-F238E27FC236}">
                  <a16:creationId xmlns:a16="http://schemas.microsoft.com/office/drawing/2014/main" id="{AEEDC636-A070-35C6-22ED-3B94F4FC916A}"/>
                </a:ext>
              </a:extLst>
            </p:cNvPr>
            <p:cNvGrpSpPr/>
            <p:nvPr/>
          </p:nvGrpSpPr>
          <p:grpSpPr>
            <a:xfrm>
              <a:off x="3179103" y="6774112"/>
              <a:ext cx="1565977" cy="1474001"/>
              <a:chOff x="7221201" y="4238498"/>
              <a:chExt cx="1565977" cy="1474001"/>
            </a:xfrm>
          </p:grpSpPr>
          <p:grpSp>
            <p:nvGrpSpPr>
              <p:cNvPr id="754" name="组合 753">
                <a:extLst>
                  <a:ext uri="{FF2B5EF4-FFF2-40B4-BE49-F238E27FC236}">
                    <a16:creationId xmlns:a16="http://schemas.microsoft.com/office/drawing/2014/main" id="{4DC41277-A487-1F51-8482-9FE0B3A7EDF4}"/>
                  </a:ext>
                </a:extLst>
              </p:cNvPr>
              <p:cNvGrpSpPr/>
              <p:nvPr/>
            </p:nvGrpSpPr>
            <p:grpSpPr>
              <a:xfrm>
                <a:off x="7798846" y="4323023"/>
                <a:ext cx="988332" cy="986407"/>
                <a:chOff x="8077415" y="4664644"/>
                <a:chExt cx="988332" cy="986407"/>
              </a:xfrm>
              <a:solidFill>
                <a:schemeClr val="accent4">
                  <a:lumMod val="75000"/>
                </a:schemeClr>
              </a:solidFill>
            </p:grpSpPr>
            <p:sp>
              <p:nvSpPr>
                <p:cNvPr id="823" name="矩形 822">
                  <a:extLst>
                    <a:ext uri="{FF2B5EF4-FFF2-40B4-BE49-F238E27FC236}">
                      <a16:creationId xmlns:a16="http://schemas.microsoft.com/office/drawing/2014/main" id="{422A2593-D08F-FE3F-277A-6618FD61D8EF}"/>
                    </a:ext>
                  </a:extLst>
                </p:cNvPr>
                <p:cNvSpPr/>
                <p:nvPr/>
              </p:nvSpPr>
              <p:spPr>
                <a:xfrm>
                  <a:off x="8077459" y="46646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4" name="矩形 823">
                  <a:extLst>
                    <a:ext uri="{FF2B5EF4-FFF2-40B4-BE49-F238E27FC236}">
                      <a16:creationId xmlns:a16="http://schemas.microsoft.com/office/drawing/2014/main" id="{F8870BC5-25C1-9DED-FBFB-85E118B40EA7}"/>
                    </a:ext>
                  </a:extLst>
                </p:cNvPr>
                <p:cNvSpPr/>
                <p:nvPr/>
              </p:nvSpPr>
              <p:spPr>
                <a:xfrm>
                  <a:off x="8201040" y="46646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5" name="矩形 824">
                  <a:extLst>
                    <a:ext uri="{FF2B5EF4-FFF2-40B4-BE49-F238E27FC236}">
                      <a16:creationId xmlns:a16="http://schemas.microsoft.com/office/drawing/2014/main" id="{6B159734-8644-F347-F5AA-F8D2A2DACF27}"/>
                    </a:ext>
                  </a:extLst>
                </p:cNvPr>
                <p:cNvSpPr/>
                <p:nvPr/>
              </p:nvSpPr>
              <p:spPr>
                <a:xfrm>
                  <a:off x="8077415" y="51567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6" name="矩形 825">
                  <a:extLst>
                    <a:ext uri="{FF2B5EF4-FFF2-40B4-BE49-F238E27FC236}">
                      <a16:creationId xmlns:a16="http://schemas.microsoft.com/office/drawing/2014/main" id="{ADF6D374-EF2B-9843-B03F-B4066F49AA9C}"/>
                    </a:ext>
                  </a:extLst>
                </p:cNvPr>
                <p:cNvSpPr/>
                <p:nvPr/>
              </p:nvSpPr>
              <p:spPr>
                <a:xfrm>
                  <a:off x="8200995" y="515672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7" name="矩形 826">
                  <a:extLst>
                    <a:ext uri="{FF2B5EF4-FFF2-40B4-BE49-F238E27FC236}">
                      <a16:creationId xmlns:a16="http://schemas.microsoft.com/office/drawing/2014/main" id="{371DFAEB-591D-EF92-D123-A51AFA976C06}"/>
                    </a:ext>
                  </a:extLst>
                </p:cNvPr>
                <p:cNvSpPr/>
                <p:nvPr/>
              </p:nvSpPr>
              <p:spPr>
                <a:xfrm>
                  <a:off x="8077459" y="47882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8" name="矩形 827">
                  <a:extLst>
                    <a:ext uri="{FF2B5EF4-FFF2-40B4-BE49-F238E27FC236}">
                      <a16:creationId xmlns:a16="http://schemas.microsoft.com/office/drawing/2014/main" id="{698D8320-903C-09E3-1BCC-9123D003BFA1}"/>
                    </a:ext>
                  </a:extLst>
                </p:cNvPr>
                <p:cNvSpPr/>
                <p:nvPr/>
              </p:nvSpPr>
              <p:spPr>
                <a:xfrm>
                  <a:off x="8201040" y="478822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9" name="矩形 828">
                  <a:extLst>
                    <a:ext uri="{FF2B5EF4-FFF2-40B4-BE49-F238E27FC236}">
                      <a16:creationId xmlns:a16="http://schemas.microsoft.com/office/drawing/2014/main" id="{6C83B0CB-36BA-DA88-835B-1133CE3DF7CE}"/>
                    </a:ext>
                  </a:extLst>
                </p:cNvPr>
                <p:cNvSpPr/>
                <p:nvPr/>
              </p:nvSpPr>
              <p:spPr>
                <a:xfrm>
                  <a:off x="8077415" y="52803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0" name="矩形 829">
                  <a:extLst>
                    <a:ext uri="{FF2B5EF4-FFF2-40B4-BE49-F238E27FC236}">
                      <a16:creationId xmlns:a16="http://schemas.microsoft.com/office/drawing/2014/main" id="{85B6FE59-F21F-5801-CAC9-154A0ABFFC45}"/>
                    </a:ext>
                  </a:extLst>
                </p:cNvPr>
                <p:cNvSpPr/>
                <p:nvPr/>
              </p:nvSpPr>
              <p:spPr>
                <a:xfrm>
                  <a:off x="8200995" y="52803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1" name="矩形 830">
                  <a:extLst>
                    <a:ext uri="{FF2B5EF4-FFF2-40B4-BE49-F238E27FC236}">
                      <a16:creationId xmlns:a16="http://schemas.microsoft.com/office/drawing/2014/main" id="{B9F45B40-5DCB-70A8-3AD9-9949DB67D051}"/>
                    </a:ext>
                  </a:extLst>
                </p:cNvPr>
                <p:cNvSpPr/>
                <p:nvPr/>
              </p:nvSpPr>
              <p:spPr>
                <a:xfrm>
                  <a:off x="8077459" y="491180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2" name="矩形 831">
                  <a:extLst>
                    <a:ext uri="{FF2B5EF4-FFF2-40B4-BE49-F238E27FC236}">
                      <a16:creationId xmlns:a16="http://schemas.microsoft.com/office/drawing/2014/main" id="{39B61B56-6F0B-A467-A80D-13A9CD6110DC}"/>
                    </a:ext>
                  </a:extLst>
                </p:cNvPr>
                <p:cNvSpPr/>
                <p:nvPr/>
              </p:nvSpPr>
              <p:spPr>
                <a:xfrm>
                  <a:off x="8201040" y="49118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3" name="矩形 832">
                  <a:extLst>
                    <a:ext uri="{FF2B5EF4-FFF2-40B4-BE49-F238E27FC236}">
                      <a16:creationId xmlns:a16="http://schemas.microsoft.com/office/drawing/2014/main" id="{CBA5C521-58F8-8E59-F1DC-FAD3B0425813}"/>
                    </a:ext>
                  </a:extLst>
                </p:cNvPr>
                <p:cNvSpPr/>
                <p:nvPr/>
              </p:nvSpPr>
              <p:spPr>
                <a:xfrm>
                  <a:off x="8077415" y="54038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4" name="矩形 833">
                  <a:extLst>
                    <a:ext uri="{FF2B5EF4-FFF2-40B4-BE49-F238E27FC236}">
                      <a16:creationId xmlns:a16="http://schemas.microsoft.com/office/drawing/2014/main" id="{4057DB82-ABC1-4456-8E6E-65763F7AA077}"/>
                    </a:ext>
                  </a:extLst>
                </p:cNvPr>
                <p:cNvSpPr/>
                <p:nvPr/>
              </p:nvSpPr>
              <p:spPr>
                <a:xfrm>
                  <a:off x="8200995" y="54038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5" name="矩形 834">
                  <a:extLst>
                    <a:ext uri="{FF2B5EF4-FFF2-40B4-BE49-F238E27FC236}">
                      <a16:creationId xmlns:a16="http://schemas.microsoft.com/office/drawing/2014/main" id="{42022416-FCD1-51E9-C2AE-FDAAD3CF5917}"/>
                    </a:ext>
                  </a:extLst>
                </p:cNvPr>
                <p:cNvSpPr/>
                <p:nvPr/>
              </p:nvSpPr>
              <p:spPr>
                <a:xfrm>
                  <a:off x="8077459" y="503538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6" name="矩形 835">
                  <a:extLst>
                    <a:ext uri="{FF2B5EF4-FFF2-40B4-BE49-F238E27FC236}">
                      <a16:creationId xmlns:a16="http://schemas.microsoft.com/office/drawing/2014/main" id="{299BDD08-EFCB-5B38-F377-0E70A77C9073}"/>
                    </a:ext>
                  </a:extLst>
                </p:cNvPr>
                <p:cNvSpPr/>
                <p:nvPr/>
              </p:nvSpPr>
              <p:spPr>
                <a:xfrm>
                  <a:off x="8201040" y="503538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7" name="矩形 836">
                  <a:extLst>
                    <a:ext uri="{FF2B5EF4-FFF2-40B4-BE49-F238E27FC236}">
                      <a16:creationId xmlns:a16="http://schemas.microsoft.com/office/drawing/2014/main" id="{62168B3B-7E4D-8ED5-51E1-6924C414832D}"/>
                    </a:ext>
                  </a:extLst>
                </p:cNvPr>
                <p:cNvSpPr/>
                <p:nvPr/>
              </p:nvSpPr>
              <p:spPr>
                <a:xfrm>
                  <a:off x="8077415" y="552747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8" name="矩形 837">
                  <a:extLst>
                    <a:ext uri="{FF2B5EF4-FFF2-40B4-BE49-F238E27FC236}">
                      <a16:creationId xmlns:a16="http://schemas.microsoft.com/office/drawing/2014/main" id="{81EF39E0-063C-F34A-43D0-912DFC99AA32}"/>
                    </a:ext>
                  </a:extLst>
                </p:cNvPr>
                <p:cNvSpPr/>
                <p:nvPr/>
              </p:nvSpPr>
              <p:spPr>
                <a:xfrm>
                  <a:off x="8200995" y="552746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9" name="矩形 838">
                  <a:extLst>
                    <a:ext uri="{FF2B5EF4-FFF2-40B4-BE49-F238E27FC236}">
                      <a16:creationId xmlns:a16="http://schemas.microsoft.com/office/drawing/2014/main" id="{1FA2FD4B-5FED-C324-6259-872316A8C922}"/>
                    </a:ext>
                  </a:extLst>
                </p:cNvPr>
                <p:cNvSpPr/>
                <p:nvPr/>
              </p:nvSpPr>
              <p:spPr>
                <a:xfrm>
                  <a:off x="8324531" y="466464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0" name="矩形 839">
                  <a:extLst>
                    <a:ext uri="{FF2B5EF4-FFF2-40B4-BE49-F238E27FC236}">
                      <a16:creationId xmlns:a16="http://schemas.microsoft.com/office/drawing/2014/main" id="{AEC36D19-52D0-510E-B406-B6ED767356AA}"/>
                    </a:ext>
                  </a:extLst>
                </p:cNvPr>
                <p:cNvSpPr/>
                <p:nvPr/>
              </p:nvSpPr>
              <p:spPr>
                <a:xfrm>
                  <a:off x="8448112" y="466464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1" name="矩形 840">
                  <a:extLst>
                    <a:ext uri="{FF2B5EF4-FFF2-40B4-BE49-F238E27FC236}">
                      <a16:creationId xmlns:a16="http://schemas.microsoft.com/office/drawing/2014/main" id="{DAF57770-85DC-147E-2CB2-AF576979BCC6}"/>
                    </a:ext>
                  </a:extLst>
                </p:cNvPr>
                <p:cNvSpPr/>
                <p:nvPr/>
              </p:nvSpPr>
              <p:spPr>
                <a:xfrm>
                  <a:off x="8324487" y="515672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2" name="矩形 841">
                  <a:extLst>
                    <a:ext uri="{FF2B5EF4-FFF2-40B4-BE49-F238E27FC236}">
                      <a16:creationId xmlns:a16="http://schemas.microsoft.com/office/drawing/2014/main" id="{24F0D1A9-F2FA-D36D-28F2-B20DCB3D875D}"/>
                    </a:ext>
                  </a:extLst>
                </p:cNvPr>
                <p:cNvSpPr/>
                <p:nvPr/>
              </p:nvSpPr>
              <p:spPr>
                <a:xfrm>
                  <a:off x="8448067" y="51567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3" name="矩形 842">
                  <a:extLst>
                    <a:ext uri="{FF2B5EF4-FFF2-40B4-BE49-F238E27FC236}">
                      <a16:creationId xmlns:a16="http://schemas.microsoft.com/office/drawing/2014/main" id="{FDCA4C94-2327-0029-E6A3-492F34C5E877}"/>
                    </a:ext>
                  </a:extLst>
                </p:cNvPr>
                <p:cNvSpPr/>
                <p:nvPr/>
              </p:nvSpPr>
              <p:spPr>
                <a:xfrm>
                  <a:off x="8324531" y="478822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4" name="矩形 843">
                  <a:extLst>
                    <a:ext uri="{FF2B5EF4-FFF2-40B4-BE49-F238E27FC236}">
                      <a16:creationId xmlns:a16="http://schemas.microsoft.com/office/drawing/2014/main" id="{DE5DD06B-CE98-62B5-581B-8FED1AA6F55F}"/>
                    </a:ext>
                  </a:extLst>
                </p:cNvPr>
                <p:cNvSpPr/>
                <p:nvPr/>
              </p:nvSpPr>
              <p:spPr>
                <a:xfrm>
                  <a:off x="8448112" y="47882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5" name="矩形 844">
                  <a:extLst>
                    <a:ext uri="{FF2B5EF4-FFF2-40B4-BE49-F238E27FC236}">
                      <a16:creationId xmlns:a16="http://schemas.microsoft.com/office/drawing/2014/main" id="{25693DA4-7A8D-6094-0841-927C317F68C8}"/>
                    </a:ext>
                  </a:extLst>
                </p:cNvPr>
                <p:cNvSpPr/>
                <p:nvPr/>
              </p:nvSpPr>
              <p:spPr>
                <a:xfrm>
                  <a:off x="8324487" y="528030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6" name="矩形 845">
                  <a:extLst>
                    <a:ext uri="{FF2B5EF4-FFF2-40B4-BE49-F238E27FC236}">
                      <a16:creationId xmlns:a16="http://schemas.microsoft.com/office/drawing/2014/main" id="{716542EA-BDBB-709A-889D-66B4CDCB09A3}"/>
                    </a:ext>
                  </a:extLst>
                </p:cNvPr>
                <p:cNvSpPr/>
                <p:nvPr/>
              </p:nvSpPr>
              <p:spPr>
                <a:xfrm>
                  <a:off x="8448067" y="528030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7" name="矩形 846">
                  <a:extLst>
                    <a:ext uri="{FF2B5EF4-FFF2-40B4-BE49-F238E27FC236}">
                      <a16:creationId xmlns:a16="http://schemas.microsoft.com/office/drawing/2014/main" id="{D7D4B5E0-3A58-2A25-A6BF-18E22A1449A8}"/>
                    </a:ext>
                  </a:extLst>
                </p:cNvPr>
                <p:cNvSpPr/>
                <p:nvPr/>
              </p:nvSpPr>
              <p:spPr>
                <a:xfrm>
                  <a:off x="8324531" y="49118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8" name="矩形 847">
                  <a:extLst>
                    <a:ext uri="{FF2B5EF4-FFF2-40B4-BE49-F238E27FC236}">
                      <a16:creationId xmlns:a16="http://schemas.microsoft.com/office/drawing/2014/main" id="{BB76C240-7FBA-637E-8AE7-D9D08B3AEBE6}"/>
                    </a:ext>
                  </a:extLst>
                </p:cNvPr>
                <p:cNvSpPr/>
                <p:nvPr/>
              </p:nvSpPr>
              <p:spPr>
                <a:xfrm>
                  <a:off x="8448112" y="491180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9" name="矩形 848">
                  <a:extLst>
                    <a:ext uri="{FF2B5EF4-FFF2-40B4-BE49-F238E27FC236}">
                      <a16:creationId xmlns:a16="http://schemas.microsoft.com/office/drawing/2014/main" id="{E4D492B1-45B5-2A4B-1409-AD2CD9D6C41D}"/>
                    </a:ext>
                  </a:extLst>
                </p:cNvPr>
                <p:cNvSpPr/>
                <p:nvPr/>
              </p:nvSpPr>
              <p:spPr>
                <a:xfrm>
                  <a:off x="8324487" y="54038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0" name="矩形 849">
                  <a:extLst>
                    <a:ext uri="{FF2B5EF4-FFF2-40B4-BE49-F238E27FC236}">
                      <a16:creationId xmlns:a16="http://schemas.microsoft.com/office/drawing/2014/main" id="{4240FF27-AC27-0EB5-ED9E-90DDFD49190F}"/>
                    </a:ext>
                  </a:extLst>
                </p:cNvPr>
                <p:cNvSpPr/>
                <p:nvPr/>
              </p:nvSpPr>
              <p:spPr>
                <a:xfrm>
                  <a:off x="8448067" y="540388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1" name="矩形 850">
                  <a:extLst>
                    <a:ext uri="{FF2B5EF4-FFF2-40B4-BE49-F238E27FC236}">
                      <a16:creationId xmlns:a16="http://schemas.microsoft.com/office/drawing/2014/main" id="{381F75BE-C169-2EA8-212A-9E50FE8A3DE2}"/>
                    </a:ext>
                  </a:extLst>
                </p:cNvPr>
                <p:cNvSpPr/>
                <p:nvPr/>
              </p:nvSpPr>
              <p:spPr>
                <a:xfrm>
                  <a:off x="8324531" y="50353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2" name="矩形 851">
                  <a:extLst>
                    <a:ext uri="{FF2B5EF4-FFF2-40B4-BE49-F238E27FC236}">
                      <a16:creationId xmlns:a16="http://schemas.microsoft.com/office/drawing/2014/main" id="{707553BF-B3D9-1014-DFC5-EDF9B556CD06}"/>
                    </a:ext>
                  </a:extLst>
                </p:cNvPr>
                <p:cNvSpPr/>
                <p:nvPr/>
              </p:nvSpPr>
              <p:spPr>
                <a:xfrm>
                  <a:off x="8448112" y="50353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3" name="矩形 852">
                  <a:extLst>
                    <a:ext uri="{FF2B5EF4-FFF2-40B4-BE49-F238E27FC236}">
                      <a16:creationId xmlns:a16="http://schemas.microsoft.com/office/drawing/2014/main" id="{E12EB023-52BB-4AEE-85FD-106743215A09}"/>
                    </a:ext>
                  </a:extLst>
                </p:cNvPr>
                <p:cNvSpPr/>
                <p:nvPr/>
              </p:nvSpPr>
              <p:spPr>
                <a:xfrm>
                  <a:off x="8324487" y="552746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4" name="矩形 853">
                  <a:extLst>
                    <a:ext uri="{FF2B5EF4-FFF2-40B4-BE49-F238E27FC236}">
                      <a16:creationId xmlns:a16="http://schemas.microsoft.com/office/drawing/2014/main" id="{8AEA7996-26AB-0D4A-9F15-545502A5CFB2}"/>
                    </a:ext>
                  </a:extLst>
                </p:cNvPr>
                <p:cNvSpPr/>
                <p:nvPr/>
              </p:nvSpPr>
              <p:spPr>
                <a:xfrm>
                  <a:off x="8448067" y="552746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5" name="矩形 854">
                  <a:extLst>
                    <a:ext uri="{FF2B5EF4-FFF2-40B4-BE49-F238E27FC236}">
                      <a16:creationId xmlns:a16="http://schemas.microsoft.com/office/drawing/2014/main" id="{DA534E1F-B613-9A09-4C38-DC6C5B2D3A31}"/>
                    </a:ext>
                  </a:extLst>
                </p:cNvPr>
                <p:cNvSpPr/>
                <p:nvPr/>
              </p:nvSpPr>
              <p:spPr>
                <a:xfrm>
                  <a:off x="8571513" y="46646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6" name="矩形 855">
                  <a:extLst>
                    <a:ext uri="{FF2B5EF4-FFF2-40B4-BE49-F238E27FC236}">
                      <a16:creationId xmlns:a16="http://schemas.microsoft.com/office/drawing/2014/main" id="{92CB1259-2B2E-3E77-ABD0-E6673E60B1AD}"/>
                    </a:ext>
                  </a:extLst>
                </p:cNvPr>
                <p:cNvSpPr/>
                <p:nvPr/>
              </p:nvSpPr>
              <p:spPr>
                <a:xfrm>
                  <a:off x="8695094" y="46646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7" name="矩形 856">
                  <a:extLst>
                    <a:ext uri="{FF2B5EF4-FFF2-40B4-BE49-F238E27FC236}">
                      <a16:creationId xmlns:a16="http://schemas.microsoft.com/office/drawing/2014/main" id="{1BEE308A-5220-6AA8-E969-86ABF2A5BA7E}"/>
                    </a:ext>
                  </a:extLst>
                </p:cNvPr>
                <p:cNvSpPr/>
                <p:nvPr/>
              </p:nvSpPr>
              <p:spPr>
                <a:xfrm>
                  <a:off x="8571469" y="51567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8" name="矩形 857">
                  <a:extLst>
                    <a:ext uri="{FF2B5EF4-FFF2-40B4-BE49-F238E27FC236}">
                      <a16:creationId xmlns:a16="http://schemas.microsoft.com/office/drawing/2014/main" id="{D18C5E0B-B91A-B5E7-6F1B-2393FBB16738}"/>
                    </a:ext>
                  </a:extLst>
                </p:cNvPr>
                <p:cNvSpPr/>
                <p:nvPr/>
              </p:nvSpPr>
              <p:spPr>
                <a:xfrm>
                  <a:off x="8695049" y="515672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9" name="矩形 858">
                  <a:extLst>
                    <a:ext uri="{FF2B5EF4-FFF2-40B4-BE49-F238E27FC236}">
                      <a16:creationId xmlns:a16="http://schemas.microsoft.com/office/drawing/2014/main" id="{EEE82E4A-6778-81ED-4338-52D3CC37D9F5}"/>
                    </a:ext>
                  </a:extLst>
                </p:cNvPr>
                <p:cNvSpPr/>
                <p:nvPr/>
              </p:nvSpPr>
              <p:spPr>
                <a:xfrm>
                  <a:off x="8571513" y="47882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0" name="矩形 859">
                  <a:extLst>
                    <a:ext uri="{FF2B5EF4-FFF2-40B4-BE49-F238E27FC236}">
                      <a16:creationId xmlns:a16="http://schemas.microsoft.com/office/drawing/2014/main" id="{AACB6662-AE48-6ECB-CD12-0C7CEA93C8BB}"/>
                    </a:ext>
                  </a:extLst>
                </p:cNvPr>
                <p:cNvSpPr/>
                <p:nvPr/>
              </p:nvSpPr>
              <p:spPr>
                <a:xfrm>
                  <a:off x="8695094" y="478822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1" name="矩形 860">
                  <a:extLst>
                    <a:ext uri="{FF2B5EF4-FFF2-40B4-BE49-F238E27FC236}">
                      <a16:creationId xmlns:a16="http://schemas.microsoft.com/office/drawing/2014/main" id="{394DDE60-31D6-1EFE-5E19-F78A76335C6B}"/>
                    </a:ext>
                  </a:extLst>
                </p:cNvPr>
                <p:cNvSpPr/>
                <p:nvPr/>
              </p:nvSpPr>
              <p:spPr>
                <a:xfrm>
                  <a:off x="8571469" y="52803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2" name="矩形 861">
                  <a:extLst>
                    <a:ext uri="{FF2B5EF4-FFF2-40B4-BE49-F238E27FC236}">
                      <a16:creationId xmlns:a16="http://schemas.microsoft.com/office/drawing/2014/main" id="{7D2D1F28-7A1E-31CB-6CB8-100FE0BD33CF}"/>
                    </a:ext>
                  </a:extLst>
                </p:cNvPr>
                <p:cNvSpPr/>
                <p:nvPr/>
              </p:nvSpPr>
              <p:spPr>
                <a:xfrm>
                  <a:off x="8695049" y="52803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3" name="矩形 862">
                  <a:extLst>
                    <a:ext uri="{FF2B5EF4-FFF2-40B4-BE49-F238E27FC236}">
                      <a16:creationId xmlns:a16="http://schemas.microsoft.com/office/drawing/2014/main" id="{B0EDA6A8-1A2D-26C0-CF36-187C2E8EC48D}"/>
                    </a:ext>
                  </a:extLst>
                </p:cNvPr>
                <p:cNvSpPr/>
                <p:nvPr/>
              </p:nvSpPr>
              <p:spPr>
                <a:xfrm>
                  <a:off x="8571513" y="491180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4" name="矩形 863">
                  <a:extLst>
                    <a:ext uri="{FF2B5EF4-FFF2-40B4-BE49-F238E27FC236}">
                      <a16:creationId xmlns:a16="http://schemas.microsoft.com/office/drawing/2014/main" id="{8C26054D-DD7D-8A72-5442-AC41E53B3F3D}"/>
                    </a:ext>
                  </a:extLst>
                </p:cNvPr>
                <p:cNvSpPr/>
                <p:nvPr/>
              </p:nvSpPr>
              <p:spPr>
                <a:xfrm>
                  <a:off x="8695094" y="49118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5" name="矩形 864">
                  <a:extLst>
                    <a:ext uri="{FF2B5EF4-FFF2-40B4-BE49-F238E27FC236}">
                      <a16:creationId xmlns:a16="http://schemas.microsoft.com/office/drawing/2014/main" id="{31446508-7119-DB9E-51C1-425D756B242A}"/>
                    </a:ext>
                  </a:extLst>
                </p:cNvPr>
                <p:cNvSpPr/>
                <p:nvPr/>
              </p:nvSpPr>
              <p:spPr>
                <a:xfrm>
                  <a:off x="8571469" y="54038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6" name="矩形 865">
                  <a:extLst>
                    <a:ext uri="{FF2B5EF4-FFF2-40B4-BE49-F238E27FC236}">
                      <a16:creationId xmlns:a16="http://schemas.microsoft.com/office/drawing/2014/main" id="{95AA2709-5CBA-D7CF-68F3-5B8C25BF5C45}"/>
                    </a:ext>
                  </a:extLst>
                </p:cNvPr>
                <p:cNvSpPr/>
                <p:nvPr/>
              </p:nvSpPr>
              <p:spPr>
                <a:xfrm>
                  <a:off x="8695049" y="54038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7" name="矩形 866">
                  <a:extLst>
                    <a:ext uri="{FF2B5EF4-FFF2-40B4-BE49-F238E27FC236}">
                      <a16:creationId xmlns:a16="http://schemas.microsoft.com/office/drawing/2014/main" id="{59BD29D1-FFAD-E2DC-0908-311667521628}"/>
                    </a:ext>
                  </a:extLst>
                </p:cNvPr>
                <p:cNvSpPr/>
                <p:nvPr/>
              </p:nvSpPr>
              <p:spPr>
                <a:xfrm>
                  <a:off x="8571513" y="503538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8" name="矩形 867">
                  <a:extLst>
                    <a:ext uri="{FF2B5EF4-FFF2-40B4-BE49-F238E27FC236}">
                      <a16:creationId xmlns:a16="http://schemas.microsoft.com/office/drawing/2014/main" id="{00FF8924-44CB-F043-20D2-0AB23A811237}"/>
                    </a:ext>
                  </a:extLst>
                </p:cNvPr>
                <p:cNvSpPr/>
                <p:nvPr/>
              </p:nvSpPr>
              <p:spPr>
                <a:xfrm>
                  <a:off x="8695094" y="503538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9" name="矩形 868">
                  <a:extLst>
                    <a:ext uri="{FF2B5EF4-FFF2-40B4-BE49-F238E27FC236}">
                      <a16:creationId xmlns:a16="http://schemas.microsoft.com/office/drawing/2014/main" id="{C0DAFF92-A06E-2843-97F2-995869C6901A}"/>
                    </a:ext>
                  </a:extLst>
                </p:cNvPr>
                <p:cNvSpPr/>
                <p:nvPr/>
              </p:nvSpPr>
              <p:spPr>
                <a:xfrm>
                  <a:off x="8571469" y="552747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0" name="矩形 869">
                  <a:extLst>
                    <a:ext uri="{FF2B5EF4-FFF2-40B4-BE49-F238E27FC236}">
                      <a16:creationId xmlns:a16="http://schemas.microsoft.com/office/drawing/2014/main" id="{6840E4F1-CA13-8636-244F-FF9A9A8E7F04}"/>
                    </a:ext>
                  </a:extLst>
                </p:cNvPr>
                <p:cNvSpPr/>
                <p:nvPr/>
              </p:nvSpPr>
              <p:spPr>
                <a:xfrm>
                  <a:off x="8695049" y="552746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1" name="矩形 870">
                  <a:extLst>
                    <a:ext uri="{FF2B5EF4-FFF2-40B4-BE49-F238E27FC236}">
                      <a16:creationId xmlns:a16="http://schemas.microsoft.com/office/drawing/2014/main" id="{06636399-6960-66E9-321B-5959E82440BD}"/>
                    </a:ext>
                  </a:extLst>
                </p:cNvPr>
                <p:cNvSpPr/>
                <p:nvPr/>
              </p:nvSpPr>
              <p:spPr>
                <a:xfrm>
                  <a:off x="8818585" y="466464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2" name="矩形 871">
                  <a:extLst>
                    <a:ext uri="{FF2B5EF4-FFF2-40B4-BE49-F238E27FC236}">
                      <a16:creationId xmlns:a16="http://schemas.microsoft.com/office/drawing/2014/main" id="{3455EF91-611A-99F3-B8F0-7C5109BC6389}"/>
                    </a:ext>
                  </a:extLst>
                </p:cNvPr>
                <p:cNvSpPr/>
                <p:nvPr/>
              </p:nvSpPr>
              <p:spPr>
                <a:xfrm>
                  <a:off x="8942166" y="466464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3" name="矩形 872">
                  <a:extLst>
                    <a:ext uri="{FF2B5EF4-FFF2-40B4-BE49-F238E27FC236}">
                      <a16:creationId xmlns:a16="http://schemas.microsoft.com/office/drawing/2014/main" id="{F8566057-0DD5-300B-6EBF-C5CBE9F5EC99}"/>
                    </a:ext>
                  </a:extLst>
                </p:cNvPr>
                <p:cNvSpPr/>
                <p:nvPr/>
              </p:nvSpPr>
              <p:spPr>
                <a:xfrm>
                  <a:off x="8818541" y="515672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4" name="矩形 873">
                  <a:extLst>
                    <a:ext uri="{FF2B5EF4-FFF2-40B4-BE49-F238E27FC236}">
                      <a16:creationId xmlns:a16="http://schemas.microsoft.com/office/drawing/2014/main" id="{BACC061F-AE19-C433-67B1-E00693F58AD7}"/>
                    </a:ext>
                  </a:extLst>
                </p:cNvPr>
                <p:cNvSpPr/>
                <p:nvPr/>
              </p:nvSpPr>
              <p:spPr>
                <a:xfrm>
                  <a:off x="8942121" y="51567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5" name="矩形 874">
                  <a:extLst>
                    <a:ext uri="{FF2B5EF4-FFF2-40B4-BE49-F238E27FC236}">
                      <a16:creationId xmlns:a16="http://schemas.microsoft.com/office/drawing/2014/main" id="{CC6AC656-5B5B-28BA-94AC-1FA5EB1370E4}"/>
                    </a:ext>
                  </a:extLst>
                </p:cNvPr>
                <p:cNvSpPr/>
                <p:nvPr/>
              </p:nvSpPr>
              <p:spPr>
                <a:xfrm>
                  <a:off x="8818585" y="478822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6" name="矩形 875">
                  <a:extLst>
                    <a:ext uri="{FF2B5EF4-FFF2-40B4-BE49-F238E27FC236}">
                      <a16:creationId xmlns:a16="http://schemas.microsoft.com/office/drawing/2014/main" id="{108D75F7-1F67-0D74-6154-6019AB4B7C43}"/>
                    </a:ext>
                  </a:extLst>
                </p:cNvPr>
                <p:cNvSpPr/>
                <p:nvPr/>
              </p:nvSpPr>
              <p:spPr>
                <a:xfrm>
                  <a:off x="8942166" y="47882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7" name="矩形 876">
                  <a:extLst>
                    <a:ext uri="{FF2B5EF4-FFF2-40B4-BE49-F238E27FC236}">
                      <a16:creationId xmlns:a16="http://schemas.microsoft.com/office/drawing/2014/main" id="{00A8925D-A802-4D33-0EB2-C9AC8E32E6D4}"/>
                    </a:ext>
                  </a:extLst>
                </p:cNvPr>
                <p:cNvSpPr/>
                <p:nvPr/>
              </p:nvSpPr>
              <p:spPr>
                <a:xfrm>
                  <a:off x="8818541" y="528030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8" name="矩形 877">
                  <a:extLst>
                    <a:ext uri="{FF2B5EF4-FFF2-40B4-BE49-F238E27FC236}">
                      <a16:creationId xmlns:a16="http://schemas.microsoft.com/office/drawing/2014/main" id="{DE2EAF16-FD14-6FAC-27BD-48F6D4C64658}"/>
                    </a:ext>
                  </a:extLst>
                </p:cNvPr>
                <p:cNvSpPr/>
                <p:nvPr/>
              </p:nvSpPr>
              <p:spPr>
                <a:xfrm>
                  <a:off x="8942121" y="528030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9" name="矩形 878">
                  <a:extLst>
                    <a:ext uri="{FF2B5EF4-FFF2-40B4-BE49-F238E27FC236}">
                      <a16:creationId xmlns:a16="http://schemas.microsoft.com/office/drawing/2014/main" id="{46764BC5-3855-0041-F2BD-4C53F3289F47}"/>
                    </a:ext>
                  </a:extLst>
                </p:cNvPr>
                <p:cNvSpPr/>
                <p:nvPr/>
              </p:nvSpPr>
              <p:spPr>
                <a:xfrm>
                  <a:off x="8818585" y="49118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0" name="矩形 879">
                  <a:extLst>
                    <a:ext uri="{FF2B5EF4-FFF2-40B4-BE49-F238E27FC236}">
                      <a16:creationId xmlns:a16="http://schemas.microsoft.com/office/drawing/2014/main" id="{865F4D5B-F70E-916A-09CE-B9F8421AE3CE}"/>
                    </a:ext>
                  </a:extLst>
                </p:cNvPr>
                <p:cNvSpPr/>
                <p:nvPr/>
              </p:nvSpPr>
              <p:spPr>
                <a:xfrm>
                  <a:off x="8942166" y="491180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" name="矩形 880">
                  <a:extLst>
                    <a:ext uri="{FF2B5EF4-FFF2-40B4-BE49-F238E27FC236}">
                      <a16:creationId xmlns:a16="http://schemas.microsoft.com/office/drawing/2014/main" id="{E82B4332-610A-C421-78FF-FE48FBB34F9D}"/>
                    </a:ext>
                  </a:extLst>
                </p:cNvPr>
                <p:cNvSpPr/>
                <p:nvPr/>
              </p:nvSpPr>
              <p:spPr>
                <a:xfrm>
                  <a:off x="8818541" y="54038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2" name="矩形 881">
                  <a:extLst>
                    <a:ext uri="{FF2B5EF4-FFF2-40B4-BE49-F238E27FC236}">
                      <a16:creationId xmlns:a16="http://schemas.microsoft.com/office/drawing/2014/main" id="{7A19E501-1A52-62E4-245D-065440D0B536}"/>
                    </a:ext>
                  </a:extLst>
                </p:cNvPr>
                <p:cNvSpPr/>
                <p:nvPr/>
              </p:nvSpPr>
              <p:spPr>
                <a:xfrm>
                  <a:off x="8942121" y="540388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3" name="矩形 882">
                  <a:extLst>
                    <a:ext uri="{FF2B5EF4-FFF2-40B4-BE49-F238E27FC236}">
                      <a16:creationId xmlns:a16="http://schemas.microsoft.com/office/drawing/2014/main" id="{0D84FAD0-982B-5448-D2C5-9D4FD9EA9A3A}"/>
                    </a:ext>
                  </a:extLst>
                </p:cNvPr>
                <p:cNvSpPr/>
                <p:nvPr/>
              </p:nvSpPr>
              <p:spPr>
                <a:xfrm>
                  <a:off x="8818585" y="50353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4" name="矩形 883">
                  <a:extLst>
                    <a:ext uri="{FF2B5EF4-FFF2-40B4-BE49-F238E27FC236}">
                      <a16:creationId xmlns:a16="http://schemas.microsoft.com/office/drawing/2014/main" id="{8B6E0597-D707-76FE-AD0C-A0709074BBDB}"/>
                    </a:ext>
                  </a:extLst>
                </p:cNvPr>
                <p:cNvSpPr/>
                <p:nvPr/>
              </p:nvSpPr>
              <p:spPr>
                <a:xfrm>
                  <a:off x="8942166" y="50353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5" name="矩形 884">
                  <a:extLst>
                    <a:ext uri="{FF2B5EF4-FFF2-40B4-BE49-F238E27FC236}">
                      <a16:creationId xmlns:a16="http://schemas.microsoft.com/office/drawing/2014/main" id="{E7F5B483-1077-CD50-5FC0-220260B591A3}"/>
                    </a:ext>
                  </a:extLst>
                </p:cNvPr>
                <p:cNvSpPr/>
                <p:nvPr/>
              </p:nvSpPr>
              <p:spPr>
                <a:xfrm>
                  <a:off x="8818541" y="552746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6" name="矩形 885">
                  <a:extLst>
                    <a:ext uri="{FF2B5EF4-FFF2-40B4-BE49-F238E27FC236}">
                      <a16:creationId xmlns:a16="http://schemas.microsoft.com/office/drawing/2014/main" id="{B4EAFBA8-6333-9D01-AC74-13AB0C9C2453}"/>
                    </a:ext>
                  </a:extLst>
                </p:cNvPr>
                <p:cNvSpPr/>
                <p:nvPr/>
              </p:nvSpPr>
              <p:spPr>
                <a:xfrm>
                  <a:off x="8942121" y="552746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55" name="组合 754">
                <a:extLst>
                  <a:ext uri="{FF2B5EF4-FFF2-40B4-BE49-F238E27FC236}">
                    <a16:creationId xmlns:a16="http://schemas.microsoft.com/office/drawing/2014/main" id="{558C67DC-3421-1798-4938-24BD9B7034B1}"/>
                  </a:ext>
                </a:extLst>
              </p:cNvPr>
              <p:cNvGrpSpPr/>
              <p:nvPr/>
            </p:nvGrpSpPr>
            <p:grpSpPr>
              <a:xfrm>
                <a:off x="7719076" y="4400009"/>
                <a:ext cx="988332" cy="986407"/>
                <a:chOff x="6539691" y="3898439"/>
                <a:chExt cx="988332" cy="986407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759" name="矩形 758">
                  <a:extLst>
                    <a:ext uri="{FF2B5EF4-FFF2-40B4-BE49-F238E27FC236}">
                      <a16:creationId xmlns:a16="http://schemas.microsoft.com/office/drawing/2014/main" id="{7BA00B46-9660-C509-36F0-0BD98B88B847}"/>
                    </a:ext>
                  </a:extLst>
                </p:cNvPr>
                <p:cNvSpPr/>
                <p:nvPr/>
              </p:nvSpPr>
              <p:spPr>
                <a:xfrm>
                  <a:off x="6539735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0" name="矩形 759">
                  <a:extLst>
                    <a:ext uri="{FF2B5EF4-FFF2-40B4-BE49-F238E27FC236}">
                      <a16:creationId xmlns:a16="http://schemas.microsoft.com/office/drawing/2014/main" id="{016BFD4C-6EAF-4AB2-D1FD-70DCE27BC976}"/>
                    </a:ext>
                  </a:extLst>
                </p:cNvPr>
                <p:cNvSpPr/>
                <p:nvPr/>
              </p:nvSpPr>
              <p:spPr>
                <a:xfrm>
                  <a:off x="6663316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1" name="矩形 760">
                  <a:extLst>
                    <a:ext uri="{FF2B5EF4-FFF2-40B4-BE49-F238E27FC236}">
                      <a16:creationId xmlns:a16="http://schemas.microsoft.com/office/drawing/2014/main" id="{CC8A3155-BC9B-35D3-0D99-59ED7D653498}"/>
                    </a:ext>
                  </a:extLst>
                </p:cNvPr>
                <p:cNvSpPr/>
                <p:nvPr/>
              </p:nvSpPr>
              <p:spPr>
                <a:xfrm>
                  <a:off x="6539691" y="43905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2" name="矩形 761">
                  <a:extLst>
                    <a:ext uri="{FF2B5EF4-FFF2-40B4-BE49-F238E27FC236}">
                      <a16:creationId xmlns:a16="http://schemas.microsoft.com/office/drawing/2014/main" id="{03C87BB1-6628-2FB8-62C9-7389DEF8D9A2}"/>
                    </a:ext>
                  </a:extLst>
                </p:cNvPr>
                <p:cNvSpPr/>
                <p:nvPr/>
              </p:nvSpPr>
              <p:spPr>
                <a:xfrm>
                  <a:off x="6663271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3" name="矩形 762">
                  <a:extLst>
                    <a:ext uri="{FF2B5EF4-FFF2-40B4-BE49-F238E27FC236}">
                      <a16:creationId xmlns:a16="http://schemas.microsoft.com/office/drawing/2014/main" id="{48DB005E-A5AA-57DA-D10D-06E7B6E59FA3}"/>
                    </a:ext>
                  </a:extLst>
                </p:cNvPr>
                <p:cNvSpPr/>
                <p:nvPr/>
              </p:nvSpPr>
              <p:spPr>
                <a:xfrm>
                  <a:off x="6539735" y="40220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4" name="矩形 763">
                  <a:extLst>
                    <a:ext uri="{FF2B5EF4-FFF2-40B4-BE49-F238E27FC236}">
                      <a16:creationId xmlns:a16="http://schemas.microsoft.com/office/drawing/2014/main" id="{86AC5994-D5E1-9D42-D715-68D8C4B3DB51}"/>
                    </a:ext>
                  </a:extLst>
                </p:cNvPr>
                <p:cNvSpPr/>
                <p:nvPr/>
              </p:nvSpPr>
              <p:spPr>
                <a:xfrm>
                  <a:off x="6663316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5" name="矩形 764">
                  <a:extLst>
                    <a:ext uri="{FF2B5EF4-FFF2-40B4-BE49-F238E27FC236}">
                      <a16:creationId xmlns:a16="http://schemas.microsoft.com/office/drawing/2014/main" id="{93D565F2-2024-BEBE-F143-E381A8DBB69F}"/>
                    </a:ext>
                  </a:extLst>
                </p:cNvPr>
                <p:cNvSpPr/>
                <p:nvPr/>
              </p:nvSpPr>
              <p:spPr>
                <a:xfrm>
                  <a:off x="6539691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6" name="矩形 765">
                  <a:extLst>
                    <a:ext uri="{FF2B5EF4-FFF2-40B4-BE49-F238E27FC236}">
                      <a16:creationId xmlns:a16="http://schemas.microsoft.com/office/drawing/2014/main" id="{064202C2-EADC-8E5A-714C-A5A11AB6C136}"/>
                    </a:ext>
                  </a:extLst>
                </p:cNvPr>
                <p:cNvSpPr/>
                <p:nvPr/>
              </p:nvSpPr>
              <p:spPr>
                <a:xfrm>
                  <a:off x="6663271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7" name="矩形 766">
                  <a:extLst>
                    <a:ext uri="{FF2B5EF4-FFF2-40B4-BE49-F238E27FC236}">
                      <a16:creationId xmlns:a16="http://schemas.microsoft.com/office/drawing/2014/main" id="{B3066A4A-B5C2-3EA5-C76A-A012651B5B0E}"/>
                    </a:ext>
                  </a:extLst>
                </p:cNvPr>
                <p:cNvSpPr/>
                <p:nvPr/>
              </p:nvSpPr>
              <p:spPr>
                <a:xfrm>
                  <a:off x="6539735" y="41456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8" name="矩形 767">
                  <a:extLst>
                    <a:ext uri="{FF2B5EF4-FFF2-40B4-BE49-F238E27FC236}">
                      <a16:creationId xmlns:a16="http://schemas.microsoft.com/office/drawing/2014/main" id="{130D8CA2-A99B-E84D-076A-6306042F7A93}"/>
                    </a:ext>
                  </a:extLst>
                </p:cNvPr>
                <p:cNvSpPr/>
                <p:nvPr/>
              </p:nvSpPr>
              <p:spPr>
                <a:xfrm>
                  <a:off x="6663316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9" name="矩形 768">
                  <a:extLst>
                    <a:ext uri="{FF2B5EF4-FFF2-40B4-BE49-F238E27FC236}">
                      <a16:creationId xmlns:a16="http://schemas.microsoft.com/office/drawing/2014/main" id="{992BC049-C99C-DC29-235A-AA8BEBAC4A4F}"/>
                    </a:ext>
                  </a:extLst>
                </p:cNvPr>
                <p:cNvSpPr/>
                <p:nvPr/>
              </p:nvSpPr>
              <p:spPr>
                <a:xfrm>
                  <a:off x="6539691" y="46376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0" name="矩形 769">
                  <a:extLst>
                    <a:ext uri="{FF2B5EF4-FFF2-40B4-BE49-F238E27FC236}">
                      <a16:creationId xmlns:a16="http://schemas.microsoft.com/office/drawing/2014/main" id="{D4625C40-D6D6-9279-6529-19F075125F00}"/>
                    </a:ext>
                  </a:extLst>
                </p:cNvPr>
                <p:cNvSpPr/>
                <p:nvPr/>
              </p:nvSpPr>
              <p:spPr>
                <a:xfrm>
                  <a:off x="6663271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1" name="矩形 770">
                  <a:extLst>
                    <a:ext uri="{FF2B5EF4-FFF2-40B4-BE49-F238E27FC236}">
                      <a16:creationId xmlns:a16="http://schemas.microsoft.com/office/drawing/2014/main" id="{44AE9951-4954-E0E4-D8D6-7F766B1BBC72}"/>
                    </a:ext>
                  </a:extLst>
                </p:cNvPr>
                <p:cNvSpPr/>
                <p:nvPr/>
              </p:nvSpPr>
              <p:spPr>
                <a:xfrm>
                  <a:off x="6539735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2" name="矩形 771">
                  <a:extLst>
                    <a:ext uri="{FF2B5EF4-FFF2-40B4-BE49-F238E27FC236}">
                      <a16:creationId xmlns:a16="http://schemas.microsoft.com/office/drawing/2014/main" id="{88DA42CB-9BCE-0163-6EEE-C71AC8A8E802}"/>
                    </a:ext>
                  </a:extLst>
                </p:cNvPr>
                <p:cNvSpPr/>
                <p:nvPr/>
              </p:nvSpPr>
              <p:spPr>
                <a:xfrm>
                  <a:off x="6663316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3" name="矩形 772">
                  <a:extLst>
                    <a:ext uri="{FF2B5EF4-FFF2-40B4-BE49-F238E27FC236}">
                      <a16:creationId xmlns:a16="http://schemas.microsoft.com/office/drawing/2014/main" id="{7F55612C-7EC6-2F31-69EA-F46436DE8241}"/>
                    </a:ext>
                  </a:extLst>
                </p:cNvPr>
                <p:cNvSpPr/>
                <p:nvPr/>
              </p:nvSpPr>
              <p:spPr>
                <a:xfrm>
                  <a:off x="6539691" y="47612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4" name="矩形 773">
                  <a:extLst>
                    <a:ext uri="{FF2B5EF4-FFF2-40B4-BE49-F238E27FC236}">
                      <a16:creationId xmlns:a16="http://schemas.microsoft.com/office/drawing/2014/main" id="{97E5B21D-9624-2247-BAC3-199029A2B89C}"/>
                    </a:ext>
                  </a:extLst>
                </p:cNvPr>
                <p:cNvSpPr/>
                <p:nvPr/>
              </p:nvSpPr>
              <p:spPr>
                <a:xfrm>
                  <a:off x="6663271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5" name="矩形 774">
                  <a:extLst>
                    <a:ext uri="{FF2B5EF4-FFF2-40B4-BE49-F238E27FC236}">
                      <a16:creationId xmlns:a16="http://schemas.microsoft.com/office/drawing/2014/main" id="{81F33631-44FC-7EC3-DF3F-5F8EFED6FF3C}"/>
                    </a:ext>
                  </a:extLst>
                </p:cNvPr>
                <p:cNvSpPr/>
                <p:nvPr/>
              </p:nvSpPr>
              <p:spPr>
                <a:xfrm>
                  <a:off x="6786807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6" name="矩形 775">
                  <a:extLst>
                    <a:ext uri="{FF2B5EF4-FFF2-40B4-BE49-F238E27FC236}">
                      <a16:creationId xmlns:a16="http://schemas.microsoft.com/office/drawing/2014/main" id="{0A945205-6FC2-DA60-5AED-85A0F9BFE211}"/>
                    </a:ext>
                  </a:extLst>
                </p:cNvPr>
                <p:cNvSpPr/>
                <p:nvPr/>
              </p:nvSpPr>
              <p:spPr>
                <a:xfrm>
                  <a:off x="6910388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7" name="矩形 776">
                  <a:extLst>
                    <a:ext uri="{FF2B5EF4-FFF2-40B4-BE49-F238E27FC236}">
                      <a16:creationId xmlns:a16="http://schemas.microsoft.com/office/drawing/2014/main" id="{23162670-3F10-6332-6F73-8AC7E469DDCD}"/>
                    </a:ext>
                  </a:extLst>
                </p:cNvPr>
                <p:cNvSpPr/>
                <p:nvPr/>
              </p:nvSpPr>
              <p:spPr>
                <a:xfrm>
                  <a:off x="6786763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8" name="矩形 777">
                  <a:extLst>
                    <a:ext uri="{FF2B5EF4-FFF2-40B4-BE49-F238E27FC236}">
                      <a16:creationId xmlns:a16="http://schemas.microsoft.com/office/drawing/2014/main" id="{6982062B-D449-9891-52F5-E25F38E227A6}"/>
                    </a:ext>
                  </a:extLst>
                </p:cNvPr>
                <p:cNvSpPr/>
                <p:nvPr/>
              </p:nvSpPr>
              <p:spPr>
                <a:xfrm>
                  <a:off x="6910343" y="43905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9" name="矩形 778">
                  <a:extLst>
                    <a:ext uri="{FF2B5EF4-FFF2-40B4-BE49-F238E27FC236}">
                      <a16:creationId xmlns:a16="http://schemas.microsoft.com/office/drawing/2014/main" id="{485989F6-04BC-1ADD-2155-AFAEE2D00064}"/>
                    </a:ext>
                  </a:extLst>
                </p:cNvPr>
                <p:cNvSpPr/>
                <p:nvPr/>
              </p:nvSpPr>
              <p:spPr>
                <a:xfrm>
                  <a:off x="6786807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0" name="矩形 779">
                  <a:extLst>
                    <a:ext uri="{FF2B5EF4-FFF2-40B4-BE49-F238E27FC236}">
                      <a16:creationId xmlns:a16="http://schemas.microsoft.com/office/drawing/2014/main" id="{9847F7F1-12E0-9BE5-BBFA-D003875CEDAF}"/>
                    </a:ext>
                  </a:extLst>
                </p:cNvPr>
                <p:cNvSpPr/>
                <p:nvPr/>
              </p:nvSpPr>
              <p:spPr>
                <a:xfrm>
                  <a:off x="6910388" y="40220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1" name="矩形 780">
                  <a:extLst>
                    <a:ext uri="{FF2B5EF4-FFF2-40B4-BE49-F238E27FC236}">
                      <a16:creationId xmlns:a16="http://schemas.microsoft.com/office/drawing/2014/main" id="{228619B2-127A-B579-5701-732FC42EB6A2}"/>
                    </a:ext>
                  </a:extLst>
                </p:cNvPr>
                <p:cNvSpPr/>
                <p:nvPr/>
              </p:nvSpPr>
              <p:spPr>
                <a:xfrm>
                  <a:off x="6786763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2" name="矩形 781">
                  <a:extLst>
                    <a:ext uri="{FF2B5EF4-FFF2-40B4-BE49-F238E27FC236}">
                      <a16:creationId xmlns:a16="http://schemas.microsoft.com/office/drawing/2014/main" id="{35C21493-776F-A4A7-14FD-BF7EB99F4724}"/>
                    </a:ext>
                  </a:extLst>
                </p:cNvPr>
                <p:cNvSpPr/>
                <p:nvPr/>
              </p:nvSpPr>
              <p:spPr>
                <a:xfrm>
                  <a:off x="6910343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3" name="矩形 782">
                  <a:extLst>
                    <a:ext uri="{FF2B5EF4-FFF2-40B4-BE49-F238E27FC236}">
                      <a16:creationId xmlns:a16="http://schemas.microsoft.com/office/drawing/2014/main" id="{5F22A656-2DFF-BE52-BFC4-E799E3A4AB12}"/>
                    </a:ext>
                  </a:extLst>
                </p:cNvPr>
                <p:cNvSpPr/>
                <p:nvPr/>
              </p:nvSpPr>
              <p:spPr>
                <a:xfrm>
                  <a:off x="6786807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4" name="矩形 783">
                  <a:extLst>
                    <a:ext uri="{FF2B5EF4-FFF2-40B4-BE49-F238E27FC236}">
                      <a16:creationId xmlns:a16="http://schemas.microsoft.com/office/drawing/2014/main" id="{86C68F93-BE75-B905-BD6F-8A697879F97D}"/>
                    </a:ext>
                  </a:extLst>
                </p:cNvPr>
                <p:cNvSpPr/>
                <p:nvPr/>
              </p:nvSpPr>
              <p:spPr>
                <a:xfrm>
                  <a:off x="6910388" y="41456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5" name="矩形 784">
                  <a:extLst>
                    <a:ext uri="{FF2B5EF4-FFF2-40B4-BE49-F238E27FC236}">
                      <a16:creationId xmlns:a16="http://schemas.microsoft.com/office/drawing/2014/main" id="{42188FE6-421A-4349-3C7E-FF1F84F87070}"/>
                    </a:ext>
                  </a:extLst>
                </p:cNvPr>
                <p:cNvSpPr/>
                <p:nvPr/>
              </p:nvSpPr>
              <p:spPr>
                <a:xfrm>
                  <a:off x="6786763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6" name="矩形 785">
                  <a:extLst>
                    <a:ext uri="{FF2B5EF4-FFF2-40B4-BE49-F238E27FC236}">
                      <a16:creationId xmlns:a16="http://schemas.microsoft.com/office/drawing/2014/main" id="{CFCE73E5-B932-9B9C-1E71-0CE0CE972FB4}"/>
                    </a:ext>
                  </a:extLst>
                </p:cNvPr>
                <p:cNvSpPr/>
                <p:nvPr/>
              </p:nvSpPr>
              <p:spPr>
                <a:xfrm>
                  <a:off x="6910343" y="46376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7" name="矩形 786">
                  <a:extLst>
                    <a:ext uri="{FF2B5EF4-FFF2-40B4-BE49-F238E27FC236}">
                      <a16:creationId xmlns:a16="http://schemas.microsoft.com/office/drawing/2014/main" id="{1858979F-74BF-C6D5-3C6E-258C85657B5A}"/>
                    </a:ext>
                  </a:extLst>
                </p:cNvPr>
                <p:cNvSpPr/>
                <p:nvPr/>
              </p:nvSpPr>
              <p:spPr>
                <a:xfrm>
                  <a:off x="6786807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8" name="矩形 787">
                  <a:extLst>
                    <a:ext uri="{FF2B5EF4-FFF2-40B4-BE49-F238E27FC236}">
                      <a16:creationId xmlns:a16="http://schemas.microsoft.com/office/drawing/2014/main" id="{D353D6ED-BEED-3924-CC6E-518D9F8FA7D9}"/>
                    </a:ext>
                  </a:extLst>
                </p:cNvPr>
                <p:cNvSpPr/>
                <p:nvPr/>
              </p:nvSpPr>
              <p:spPr>
                <a:xfrm>
                  <a:off x="6910388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9" name="矩形 788">
                  <a:extLst>
                    <a:ext uri="{FF2B5EF4-FFF2-40B4-BE49-F238E27FC236}">
                      <a16:creationId xmlns:a16="http://schemas.microsoft.com/office/drawing/2014/main" id="{95175280-4C64-D64D-4DF0-B583E7640426}"/>
                    </a:ext>
                  </a:extLst>
                </p:cNvPr>
                <p:cNvSpPr/>
                <p:nvPr/>
              </p:nvSpPr>
              <p:spPr>
                <a:xfrm>
                  <a:off x="6786763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0" name="矩形 789">
                  <a:extLst>
                    <a:ext uri="{FF2B5EF4-FFF2-40B4-BE49-F238E27FC236}">
                      <a16:creationId xmlns:a16="http://schemas.microsoft.com/office/drawing/2014/main" id="{F037134F-71B2-8610-55CB-60B2D8DA674B}"/>
                    </a:ext>
                  </a:extLst>
                </p:cNvPr>
                <p:cNvSpPr/>
                <p:nvPr/>
              </p:nvSpPr>
              <p:spPr>
                <a:xfrm>
                  <a:off x="6910343" y="47612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1" name="矩形 790">
                  <a:extLst>
                    <a:ext uri="{FF2B5EF4-FFF2-40B4-BE49-F238E27FC236}">
                      <a16:creationId xmlns:a16="http://schemas.microsoft.com/office/drawing/2014/main" id="{80960AA5-2350-719C-B10D-20BF6FA161FF}"/>
                    </a:ext>
                  </a:extLst>
                </p:cNvPr>
                <p:cNvSpPr/>
                <p:nvPr/>
              </p:nvSpPr>
              <p:spPr>
                <a:xfrm>
                  <a:off x="7033789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2" name="矩形 791">
                  <a:extLst>
                    <a:ext uri="{FF2B5EF4-FFF2-40B4-BE49-F238E27FC236}">
                      <a16:creationId xmlns:a16="http://schemas.microsoft.com/office/drawing/2014/main" id="{65A9000D-9D4C-B7B3-4299-E87D8499152F}"/>
                    </a:ext>
                  </a:extLst>
                </p:cNvPr>
                <p:cNvSpPr/>
                <p:nvPr/>
              </p:nvSpPr>
              <p:spPr>
                <a:xfrm>
                  <a:off x="7157370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3" name="矩形 792">
                  <a:extLst>
                    <a:ext uri="{FF2B5EF4-FFF2-40B4-BE49-F238E27FC236}">
                      <a16:creationId xmlns:a16="http://schemas.microsoft.com/office/drawing/2014/main" id="{AAF89A30-1A29-68AB-97F9-BEFAD90FA485}"/>
                    </a:ext>
                  </a:extLst>
                </p:cNvPr>
                <p:cNvSpPr/>
                <p:nvPr/>
              </p:nvSpPr>
              <p:spPr>
                <a:xfrm>
                  <a:off x="7033745" y="43905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4" name="矩形 793">
                  <a:extLst>
                    <a:ext uri="{FF2B5EF4-FFF2-40B4-BE49-F238E27FC236}">
                      <a16:creationId xmlns:a16="http://schemas.microsoft.com/office/drawing/2014/main" id="{A3268A0B-9994-35DF-426F-EAB4E9DA26D4}"/>
                    </a:ext>
                  </a:extLst>
                </p:cNvPr>
                <p:cNvSpPr/>
                <p:nvPr/>
              </p:nvSpPr>
              <p:spPr>
                <a:xfrm>
                  <a:off x="7157325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5" name="矩形 794">
                  <a:extLst>
                    <a:ext uri="{FF2B5EF4-FFF2-40B4-BE49-F238E27FC236}">
                      <a16:creationId xmlns:a16="http://schemas.microsoft.com/office/drawing/2014/main" id="{CDF299EA-F389-FCDF-517D-5A4B5209F745}"/>
                    </a:ext>
                  </a:extLst>
                </p:cNvPr>
                <p:cNvSpPr/>
                <p:nvPr/>
              </p:nvSpPr>
              <p:spPr>
                <a:xfrm>
                  <a:off x="7033789" y="40220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6" name="矩形 795">
                  <a:extLst>
                    <a:ext uri="{FF2B5EF4-FFF2-40B4-BE49-F238E27FC236}">
                      <a16:creationId xmlns:a16="http://schemas.microsoft.com/office/drawing/2014/main" id="{DBBE5750-E45B-AF7F-E9B2-64DF3282604C}"/>
                    </a:ext>
                  </a:extLst>
                </p:cNvPr>
                <p:cNvSpPr/>
                <p:nvPr/>
              </p:nvSpPr>
              <p:spPr>
                <a:xfrm>
                  <a:off x="7157370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7" name="矩形 796">
                  <a:extLst>
                    <a:ext uri="{FF2B5EF4-FFF2-40B4-BE49-F238E27FC236}">
                      <a16:creationId xmlns:a16="http://schemas.microsoft.com/office/drawing/2014/main" id="{2FD723F7-0A86-90F7-B2BB-5B7445EF311A}"/>
                    </a:ext>
                  </a:extLst>
                </p:cNvPr>
                <p:cNvSpPr/>
                <p:nvPr/>
              </p:nvSpPr>
              <p:spPr>
                <a:xfrm>
                  <a:off x="7033745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8" name="矩形 797">
                  <a:extLst>
                    <a:ext uri="{FF2B5EF4-FFF2-40B4-BE49-F238E27FC236}">
                      <a16:creationId xmlns:a16="http://schemas.microsoft.com/office/drawing/2014/main" id="{A6F54728-9393-3A2B-9EBF-E2F964460B21}"/>
                    </a:ext>
                  </a:extLst>
                </p:cNvPr>
                <p:cNvSpPr/>
                <p:nvPr/>
              </p:nvSpPr>
              <p:spPr>
                <a:xfrm>
                  <a:off x="7157325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9" name="矩形 798">
                  <a:extLst>
                    <a:ext uri="{FF2B5EF4-FFF2-40B4-BE49-F238E27FC236}">
                      <a16:creationId xmlns:a16="http://schemas.microsoft.com/office/drawing/2014/main" id="{14AFF34B-E9A1-FF8C-BC20-746F53562EE4}"/>
                    </a:ext>
                  </a:extLst>
                </p:cNvPr>
                <p:cNvSpPr/>
                <p:nvPr/>
              </p:nvSpPr>
              <p:spPr>
                <a:xfrm>
                  <a:off x="7033789" y="41456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00" name="矩形 799">
                  <a:extLst>
                    <a:ext uri="{FF2B5EF4-FFF2-40B4-BE49-F238E27FC236}">
                      <a16:creationId xmlns:a16="http://schemas.microsoft.com/office/drawing/2014/main" id="{3C6E7924-23EA-BDD1-2B38-90BDEA1EDF7A}"/>
                    </a:ext>
                  </a:extLst>
                </p:cNvPr>
                <p:cNvSpPr/>
                <p:nvPr/>
              </p:nvSpPr>
              <p:spPr>
                <a:xfrm>
                  <a:off x="7157370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01" name="矩形 800">
                  <a:extLst>
                    <a:ext uri="{FF2B5EF4-FFF2-40B4-BE49-F238E27FC236}">
                      <a16:creationId xmlns:a16="http://schemas.microsoft.com/office/drawing/2014/main" id="{4BD46B47-466F-6457-B851-B8FFA6E7062B}"/>
                    </a:ext>
                  </a:extLst>
                </p:cNvPr>
                <p:cNvSpPr/>
                <p:nvPr/>
              </p:nvSpPr>
              <p:spPr>
                <a:xfrm>
                  <a:off x="7033745" y="46376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02" name="矩形 801">
                  <a:extLst>
                    <a:ext uri="{FF2B5EF4-FFF2-40B4-BE49-F238E27FC236}">
                      <a16:creationId xmlns:a16="http://schemas.microsoft.com/office/drawing/2014/main" id="{106E3959-375E-477F-7922-9526041E606D}"/>
                    </a:ext>
                  </a:extLst>
                </p:cNvPr>
                <p:cNvSpPr/>
                <p:nvPr/>
              </p:nvSpPr>
              <p:spPr>
                <a:xfrm>
                  <a:off x="7157325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03" name="矩形 802">
                  <a:extLst>
                    <a:ext uri="{FF2B5EF4-FFF2-40B4-BE49-F238E27FC236}">
                      <a16:creationId xmlns:a16="http://schemas.microsoft.com/office/drawing/2014/main" id="{610A9885-418F-609D-0D5F-328B3907B134}"/>
                    </a:ext>
                  </a:extLst>
                </p:cNvPr>
                <p:cNvSpPr/>
                <p:nvPr/>
              </p:nvSpPr>
              <p:spPr>
                <a:xfrm>
                  <a:off x="7033789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04" name="矩形 803">
                  <a:extLst>
                    <a:ext uri="{FF2B5EF4-FFF2-40B4-BE49-F238E27FC236}">
                      <a16:creationId xmlns:a16="http://schemas.microsoft.com/office/drawing/2014/main" id="{0F6AAAA3-5D21-4627-8CBA-D50E3E3384C3}"/>
                    </a:ext>
                  </a:extLst>
                </p:cNvPr>
                <p:cNvSpPr/>
                <p:nvPr/>
              </p:nvSpPr>
              <p:spPr>
                <a:xfrm>
                  <a:off x="7157370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05" name="矩形 804">
                  <a:extLst>
                    <a:ext uri="{FF2B5EF4-FFF2-40B4-BE49-F238E27FC236}">
                      <a16:creationId xmlns:a16="http://schemas.microsoft.com/office/drawing/2014/main" id="{F846BF69-327D-04A9-02C0-FEF2B180B5F1}"/>
                    </a:ext>
                  </a:extLst>
                </p:cNvPr>
                <p:cNvSpPr/>
                <p:nvPr/>
              </p:nvSpPr>
              <p:spPr>
                <a:xfrm>
                  <a:off x="7033745" y="47612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06" name="矩形 805">
                  <a:extLst>
                    <a:ext uri="{FF2B5EF4-FFF2-40B4-BE49-F238E27FC236}">
                      <a16:creationId xmlns:a16="http://schemas.microsoft.com/office/drawing/2014/main" id="{9DC20709-5AA4-3EFC-A4DC-E2D7972BDF5C}"/>
                    </a:ext>
                  </a:extLst>
                </p:cNvPr>
                <p:cNvSpPr/>
                <p:nvPr/>
              </p:nvSpPr>
              <p:spPr>
                <a:xfrm>
                  <a:off x="7157325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07" name="矩形 806">
                  <a:extLst>
                    <a:ext uri="{FF2B5EF4-FFF2-40B4-BE49-F238E27FC236}">
                      <a16:creationId xmlns:a16="http://schemas.microsoft.com/office/drawing/2014/main" id="{0144CB31-780F-6CBF-90C4-94E2E489D3A6}"/>
                    </a:ext>
                  </a:extLst>
                </p:cNvPr>
                <p:cNvSpPr/>
                <p:nvPr/>
              </p:nvSpPr>
              <p:spPr>
                <a:xfrm>
                  <a:off x="7280861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08" name="矩形 807">
                  <a:extLst>
                    <a:ext uri="{FF2B5EF4-FFF2-40B4-BE49-F238E27FC236}">
                      <a16:creationId xmlns:a16="http://schemas.microsoft.com/office/drawing/2014/main" id="{0F70A9E3-E465-B25F-29C3-00BA7BB0B25F}"/>
                    </a:ext>
                  </a:extLst>
                </p:cNvPr>
                <p:cNvSpPr/>
                <p:nvPr/>
              </p:nvSpPr>
              <p:spPr>
                <a:xfrm>
                  <a:off x="7404442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09" name="矩形 808">
                  <a:extLst>
                    <a:ext uri="{FF2B5EF4-FFF2-40B4-BE49-F238E27FC236}">
                      <a16:creationId xmlns:a16="http://schemas.microsoft.com/office/drawing/2014/main" id="{F15C4EEF-0445-9CC2-A4CF-2CFAC4BA49CC}"/>
                    </a:ext>
                  </a:extLst>
                </p:cNvPr>
                <p:cNvSpPr/>
                <p:nvPr/>
              </p:nvSpPr>
              <p:spPr>
                <a:xfrm>
                  <a:off x="7280817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0" name="矩形 809">
                  <a:extLst>
                    <a:ext uri="{FF2B5EF4-FFF2-40B4-BE49-F238E27FC236}">
                      <a16:creationId xmlns:a16="http://schemas.microsoft.com/office/drawing/2014/main" id="{FFC4ED06-2F70-DC44-1FE1-01A63655C7BE}"/>
                    </a:ext>
                  </a:extLst>
                </p:cNvPr>
                <p:cNvSpPr/>
                <p:nvPr/>
              </p:nvSpPr>
              <p:spPr>
                <a:xfrm>
                  <a:off x="7404397" y="43905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1" name="矩形 810">
                  <a:extLst>
                    <a:ext uri="{FF2B5EF4-FFF2-40B4-BE49-F238E27FC236}">
                      <a16:creationId xmlns:a16="http://schemas.microsoft.com/office/drawing/2014/main" id="{DF60F067-558A-6A22-04EC-8F552A0FEE1E}"/>
                    </a:ext>
                  </a:extLst>
                </p:cNvPr>
                <p:cNvSpPr/>
                <p:nvPr/>
              </p:nvSpPr>
              <p:spPr>
                <a:xfrm>
                  <a:off x="7280861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2" name="矩形 811">
                  <a:extLst>
                    <a:ext uri="{FF2B5EF4-FFF2-40B4-BE49-F238E27FC236}">
                      <a16:creationId xmlns:a16="http://schemas.microsoft.com/office/drawing/2014/main" id="{C545C3F9-985A-475B-4749-B24427C9CB6A}"/>
                    </a:ext>
                  </a:extLst>
                </p:cNvPr>
                <p:cNvSpPr/>
                <p:nvPr/>
              </p:nvSpPr>
              <p:spPr>
                <a:xfrm>
                  <a:off x="7404442" y="40220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3" name="矩形 812">
                  <a:extLst>
                    <a:ext uri="{FF2B5EF4-FFF2-40B4-BE49-F238E27FC236}">
                      <a16:creationId xmlns:a16="http://schemas.microsoft.com/office/drawing/2014/main" id="{0B7B2B81-FB89-13D7-A669-C5DC38A324CA}"/>
                    </a:ext>
                  </a:extLst>
                </p:cNvPr>
                <p:cNvSpPr/>
                <p:nvPr/>
              </p:nvSpPr>
              <p:spPr>
                <a:xfrm>
                  <a:off x="7280817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4" name="矩形 813">
                  <a:extLst>
                    <a:ext uri="{FF2B5EF4-FFF2-40B4-BE49-F238E27FC236}">
                      <a16:creationId xmlns:a16="http://schemas.microsoft.com/office/drawing/2014/main" id="{2325DAAE-A9E1-F377-2C50-6855DFE8646D}"/>
                    </a:ext>
                  </a:extLst>
                </p:cNvPr>
                <p:cNvSpPr/>
                <p:nvPr/>
              </p:nvSpPr>
              <p:spPr>
                <a:xfrm>
                  <a:off x="7404397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5" name="矩形 814">
                  <a:extLst>
                    <a:ext uri="{FF2B5EF4-FFF2-40B4-BE49-F238E27FC236}">
                      <a16:creationId xmlns:a16="http://schemas.microsoft.com/office/drawing/2014/main" id="{9E6B235D-4F62-17D2-8F15-C5B50A434A60}"/>
                    </a:ext>
                  </a:extLst>
                </p:cNvPr>
                <p:cNvSpPr/>
                <p:nvPr/>
              </p:nvSpPr>
              <p:spPr>
                <a:xfrm>
                  <a:off x="7280861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6" name="矩形 815">
                  <a:extLst>
                    <a:ext uri="{FF2B5EF4-FFF2-40B4-BE49-F238E27FC236}">
                      <a16:creationId xmlns:a16="http://schemas.microsoft.com/office/drawing/2014/main" id="{CC0313F6-399F-12C3-6A98-C593C744D061}"/>
                    </a:ext>
                  </a:extLst>
                </p:cNvPr>
                <p:cNvSpPr/>
                <p:nvPr/>
              </p:nvSpPr>
              <p:spPr>
                <a:xfrm>
                  <a:off x="7404442" y="41456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7" name="矩形 816">
                  <a:extLst>
                    <a:ext uri="{FF2B5EF4-FFF2-40B4-BE49-F238E27FC236}">
                      <a16:creationId xmlns:a16="http://schemas.microsoft.com/office/drawing/2014/main" id="{8A8908FE-D5EB-52A3-5C9F-1ED419044CC0}"/>
                    </a:ext>
                  </a:extLst>
                </p:cNvPr>
                <p:cNvSpPr/>
                <p:nvPr/>
              </p:nvSpPr>
              <p:spPr>
                <a:xfrm>
                  <a:off x="7280817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8" name="矩形 817">
                  <a:extLst>
                    <a:ext uri="{FF2B5EF4-FFF2-40B4-BE49-F238E27FC236}">
                      <a16:creationId xmlns:a16="http://schemas.microsoft.com/office/drawing/2014/main" id="{65C126F3-A345-36B0-AAE5-DBCCC0AF4411}"/>
                    </a:ext>
                  </a:extLst>
                </p:cNvPr>
                <p:cNvSpPr/>
                <p:nvPr/>
              </p:nvSpPr>
              <p:spPr>
                <a:xfrm>
                  <a:off x="7404397" y="46376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9" name="矩形 818">
                  <a:extLst>
                    <a:ext uri="{FF2B5EF4-FFF2-40B4-BE49-F238E27FC236}">
                      <a16:creationId xmlns:a16="http://schemas.microsoft.com/office/drawing/2014/main" id="{24786FBB-00FD-73C2-0B6B-D2ACCDD3F4E6}"/>
                    </a:ext>
                  </a:extLst>
                </p:cNvPr>
                <p:cNvSpPr/>
                <p:nvPr/>
              </p:nvSpPr>
              <p:spPr>
                <a:xfrm>
                  <a:off x="7280861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0" name="矩形 819">
                  <a:extLst>
                    <a:ext uri="{FF2B5EF4-FFF2-40B4-BE49-F238E27FC236}">
                      <a16:creationId xmlns:a16="http://schemas.microsoft.com/office/drawing/2014/main" id="{4807CA9D-965A-BF3D-139B-02D813C94273}"/>
                    </a:ext>
                  </a:extLst>
                </p:cNvPr>
                <p:cNvSpPr/>
                <p:nvPr/>
              </p:nvSpPr>
              <p:spPr>
                <a:xfrm>
                  <a:off x="7404442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1" name="矩形 820">
                  <a:extLst>
                    <a:ext uri="{FF2B5EF4-FFF2-40B4-BE49-F238E27FC236}">
                      <a16:creationId xmlns:a16="http://schemas.microsoft.com/office/drawing/2014/main" id="{C468089E-92B0-6227-D009-8EC10D4A27C2}"/>
                    </a:ext>
                  </a:extLst>
                </p:cNvPr>
                <p:cNvSpPr/>
                <p:nvPr/>
              </p:nvSpPr>
              <p:spPr>
                <a:xfrm>
                  <a:off x="7280817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2" name="矩形 821">
                  <a:extLst>
                    <a:ext uri="{FF2B5EF4-FFF2-40B4-BE49-F238E27FC236}">
                      <a16:creationId xmlns:a16="http://schemas.microsoft.com/office/drawing/2014/main" id="{131482E4-9553-7781-B6FE-D2801B5A5935}"/>
                    </a:ext>
                  </a:extLst>
                </p:cNvPr>
                <p:cNvSpPr/>
                <p:nvPr/>
              </p:nvSpPr>
              <p:spPr>
                <a:xfrm>
                  <a:off x="7404397" y="47612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56" name="文本框 755">
                <a:extLst>
                  <a:ext uri="{FF2B5EF4-FFF2-40B4-BE49-F238E27FC236}">
                    <a16:creationId xmlns:a16="http://schemas.microsoft.com/office/drawing/2014/main" id="{05131113-504B-78FA-ABCD-DA28229E5725}"/>
                  </a:ext>
                </a:extLst>
              </p:cNvPr>
              <p:cNvSpPr txBox="1"/>
              <p:nvPr/>
            </p:nvSpPr>
            <p:spPr>
              <a:xfrm>
                <a:off x="7221201" y="4662788"/>
                <a:ext cx="5820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128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7" name="文本框 756">
                <a:extLst>
                  <a:ext uri="{FF2B5EF4-FFF2-40B4-BE49-F238E27FC236}">
                    <a16:creationId xmlns:a16="http://schemas.microsoft.com/office/drawing/2014/main" id="{F5019755-7889-4719-5499-6EEE04F0381B}"/>
                  </a:ext>
                </a:extLst>
              </p:cNvPr>
              <p:cNvSpPr txBox="1"/>
              <p:nvPr/>
            </p:nvSpPr>
            <p:spPr>
              <a:xfrm>
                <a:off x="7945564" y="5343167"/>
                <a:ext cx="711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128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58" name="直接连接符 132">
                <a:extLst>
                  <a:ext uri="{FF2B5EF4-FFF2-40B4-BE49-F238E27FC236}">
                    <a16:creationId xmlns:a16="http://schemas.microsoft.com/office/drawing/2014/main" id="{89B492DF-416F-1D02-4A37-56694EED8F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82469" y="4238498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53" name="文本框 752">
              <a:extLst>
                <a:ext uri="{FF2B5EF4-FFF2-40B4-BE49-F238E27FC236}">
                  <a16:creationId xmlns:a16="http://schemas.microsoft.com/office/drawing/2014/main" id="{4F75924F-01DB-2507-EBF4-ACB82C992678}"/>
                </a:ext>
              </a:extLst>
            </p:cNvPr>
            <p:cNvSpPr txBox="1"/>
            <p:nvPr/>
          </p:nvSpPr>
          <p:spPr>
            <a:xfrm rot="18982472">
              <a:off x="3376482" y="6539961"/>
              <a:ext cx="298535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87" name="直接箭头连接符 19">
            <a:extLst>
              <a:ext uri="{FF2B5EF4-FFF2-40B4-BE49-F238E27FC236}">
                <a16:creationId xmlns:a16="http://schemas.microsoft.com/office/drawing/2014/main" id="{AE5C9E3B-D78D-C648-A199-93B52CDFA109}"/>
              </a:ext>
            </a:extLst>
          </p:cNvPr>
          <p:cNvCxnSpPr>
            <a:cxnSpLocks/>
            <a:stCxn id="886" idx="3"/>
            <a:endCxn id="287" idx="0"/>
          </p:cNvCxnSpPr>
          <p:nvPr/>
        </p:nvCxnSpPr>
        <p:spPr>
          <a:xfrm>
            <a:off x="12339434" y="5919847"/>
            <a:ext cx="82580" cy="261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8" name="文本框 887">
            <a:extLst>
              <a:ext uri="{FF2B5EF4-FFF2-40B4-BE49-F238E27FC236}">
                <a16:creationId xmlns:a16="http://schemas.microsoft.com/office/drawing/2014/main" id="{C1E56163-85F6-30AB-F735-772F86A6DEB6}"/>
              </a:ext>
            </a:extLst>
          </p:cNvPr>
          <p:cNvSpPr txBox="1"/>
          <p:nvPr/>
        </p:nvSpPr>
        <p:spPr>
          <a:xfrm>
            <a:off x="7210919" y="8222005"/>
            <a:ext cx="23166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Before Reorder</a:t>
            </a:r>
          </a:p>
        </p:txBody>
      </p:sp>
      <p:sp>
        <p:nvSpPr>
          <p:cNvPr id="889" name="文本框 888">
            <a:extLst>
              <a:ext uri="{FF2B5EF4-FFF2-40B4-BE49-F238E27FC236}">
                <a16:creationId xmlns:a16="http://schemas.microsoft.com/office/drawing/2014/main" id="{CFF0F50C-B36A-5808-5D3B-BD2E45A5B4C7}"/>
              </a:ext>
            </a:extLst>
          </p:cNvPr>
          <p:cNvSpPr txBox="1"/>
          <p:nvPr/>
        </p:nvSpPr>
        <p:spPr>
          <a:xfrm>
            <a:off x="10584307" y="8226435"/>
            <a:ext cx="21455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After Reorder</a:t>
            </a:r>
          </a:p>
        </p:txBody>
      </p:sp>
    </p:spTree>
    <p:extLst>
      <p:ext uri="{BB962C8B-B14F-4D97-AF65-F5344CB8AC3E}">
        <p14:creationId xmlns:p14="http://schemas.microsoft.com/office/powerpoint/2010/main" val="1870744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20">
            <a:extLst>
              <a:ext uri="{FF2B5EF4-FFF2-40B4-BE49-F238E27FC236}">
                <a16:creationId xmlns:a16="http://schemas.microsoft.com/office/drawing/2014/main" id="{DB2DEAC7-4E42-521A-EC53-1A2FC169F2F2}"/>
              </a:ext>
            </a:extLst>
          </p:cNvPr>
          <p:cNvSpPr/>
          <p:nvPr/>
        </p:nvSpPr>
        <p:spPr>
          <a:xfrm>
            <a:off x="12137731" y="6885732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9C980AC-DFFB-390A-F478-244C5C18727C}"/>
              </a:ext>
            </a:extLst>
          </p:cNvPr>
          <p:cNvGrpSpPr/>
          <p:nvPr/>
        </p:nvGrpSpPr>
        <p:grpSpPr>
          <a:xfrm>
            <a:off x="10778429" y="5309629"/>
            <a:ext cx="1395769" cy="1707082"/>
            <a:chOff x="4293465" y="2360866"/>
            <a:chExt cx="1395769" cy="170708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55F074B-4112-2A57-8D0C-768CF4842D1D}"/>
                </a:ext>
              </a:extLst>
            </p:cNvPr>
            <p:cNvGrpSpPr/>
            <p:nvPr/>
          </p:nvGrpSpPr>
          <p:grpSpPr>
            <a:xfrm>
              <a:off x="4700902" y="2652488"/>
              <a:ext cx="988332" cy="986407"/>
              <a:chOff x="6387291" y="3746039"/>
              <a:chExt cx="988332" cy="98640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2C93E87F-D034-4485-C8DA-E17B640C08F4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F451AEC-D58C-DFF1-1232-B189E84CF655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8B793137-81CE-D550-C92A-C27DB5FA06C9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EDB44EBC-F6AA-496F-68F0-2952AAAADA6F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CB28E1B5-268E-9EDC-2629-F6A159F1A374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2674D316-7A1E-32E0-5575-97AEBC6A22C0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ECFD24C2-D394-7C00-BEE4-FAF7D65EF76E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60937EAD-EBB3-F757-92B2-5DF859F5C175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29408040-F3EB-2ABB-AFAA-F9B06DA46187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EF424019-2FDB-E92F-3791-33CEE8556996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C6C5A4C8-A239-2486-2DB9-F84FB8D8D551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04007C1A-62C9-C32C-277D-E5B0FB0889ED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EA5514CC-D951-DD32-D9D9-8EF92BB15F84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5519A2C5-40DB-A80C-8520-7554E9B3EBBA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2F6A0650-5755-8506-4972-4459E858C7BF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6BC1C578-7F6B-EA07-650F-62E442017671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3AB90155-1A87-7068-A873-099CD4725058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6B169A61-93D3-6CB7-5F7F-F4AE0522B500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B9B405E0-580A-6AF6-0F3C-61C7F89DBB05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A0118A29-C3F7-D1A1-59E4-9FB6F65A9CA5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CDF0AB99-A655-12D8-8D39-C597C35C0CDC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B6597179-C968-80ED-DE51-7533A3FBCD63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D39ED68C-36C2-BFAF-12A2-AD848255327B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95810C3F-E804-30F2-2245-79134EC06CB1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AD51C11A-B66F-48CF-D2AE-75422E870ABB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D3CE3A47-A9D9-518C-FCB9-4DA50F18240E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413BB82E-2753-93A7-72F7-80ED8FF50557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A994B260-2369-81D1-A5BA-7D262897FD0D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9D8FA0EF-4B62-2988-EC34-01060025B78F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158EC53F-D6E4-29C6-8401-1EA5909CBF8E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5F4AA9AC-D7EF-178E-E405-2D0E96C3FB01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3F662CCE-412F-BD4A-59EE-DBC55EF91117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71748729-EBA9-0721-2268-51123F1867DD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89681AB6-99EB-8377-A0AD-466D1A1E1A99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C43A5756-B1C6-80EC-4E51-CA8D8C8DB934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BBD7C818-9418-BCEA-4781-C22165B0E08D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C64400DC-7436-F313-7C6B-DBE341571918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6E88E20F-FCF8-CD8D-41F8-C0A7BEF2B6B2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17820510-E99C-1515-A466-D2FB76401F1A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38D712DE-9620-1FA8-7E78-35CE423513EF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7FC5BBB4-047E-3680-AE19-504AB2675ADD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F9D0ECB7-5936-212C-2E58-A9414DAB5E56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91AA4B0B-0DF5-D5C7-324A-2AB393DA1744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1DA6BEA2-E573-0CEC-98E5-EEA226C38AD2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3ED5190D-4A04-D3E2-3854-19A4A5D38C04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852BE7B5-46F4-52B8-2828-8D85C97639C8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E763E2A9-723E-57E2-D834-4692B2D3DFD1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9D464095-35E0-DF4B-643B-4A8064FB0A46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0A6A2CEF-104E-0CDC-DEB5-1CE101C76B24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9E7132AE-8041-11B9-6684-77C189D2F7B9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89FEB440-6BC2-FFCE-99FC-3FEA37AC58F3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36A47FB5-815E-3360-84F6-ABC619C6C5FE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49A50983-B59A-BBDA-57FF-165C1D5A0F18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EB11C991-0534-164D-E1DB-4CDF205BEA0F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D57709E8-1251-DC87-0A52-7DE4EC36C071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37E70CC0-214E-46E5-441B-EFE842A6E547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54B4AFE9-8A5A-0D82-C975-606DE9000B25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BE57B9F5-D6A8-B492-2C86-3FE534260073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84837EDF-DC11-46B8-C56C-DE719DB29B20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A7EE30F-2239-98CE-9318-9C4F0604C7DF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D0066F78-9015-7169-7078-1175751BCE90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9CD05955-2E14-28FF-1AE4-39460F6D5C8C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15CB8F59-DFD5-C2EF-B366-CDBF0A5DD822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E2A5427B-EE34-72A9-A8B2-7D12C48A109A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206209C-343E-24A9-20F6-CFB37CF07640}"/>
                </a:ext>
              </a:extLst>
            </p:cNvPr>
            <p:cNvGrpSpPr/>
            <p:nvPr/>
          </p:nvGrpSpPr>
          <p:grpSpPr>
            <a:xfrm>
              <a:off x="4609964" y="2744140"/>
              <a:ext cx="988332" cy="986407"/>
              <a:chOff x="6539691" y="3898439"/>
              <a:chExt cx="988332" cy="98640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09DE86F-1F6A-C59C-E004-25CA634798F2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5CEB67F-447C-A6FA-A94E-CDD0F9AA4410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F2D8DBF-3B32-EFCA-213C-0AEEE5845914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FC001EC-7C5A-339B-75FC-87AC71320E06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436F1E0-5AD8-DA6C-04D2-0F95C2F575CD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739266F-3B2D-0C4F-DE43-97BE5022DC15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BC089A5-F203-286B-3E50-A08B0419C7F6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7CBE336-9E87-634D-756A-F138553F3C90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396C222-26C5-D723-87B7-C7FBB4BD2E2A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680CABC-A062-AD08-0C8E-D4DFEA93CD7E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3827B10-2FB1-4FBB-5CF7-B205995B6561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07DA802-791A-884B-1CCF-DB1271F7A4A2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6233CD4-90C1-6C9D-4386-D85B4A87F3ED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44A5ADE-D1AC-ED3D-F209-D5FB140849EB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624ACE1-05B3-922E-4E33-DF954451BAAE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C4954EC-0A29-37F0-4CA1-13007F46CD74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75C8E15-5BCE-0625-CC26-CFE731FD7AEB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47582FDB-BE1D-DCE1-AA2C-C8EA1D114D0B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1AF70A37-5E7F-6BE7-92D4-189894972869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904C563A-972D-B37E-2FB2-22E50DE18C2A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891659D4-656E-319D-746B-EF812DE93778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0F04CA70-23CE-D77B-35C5-040A067F5298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168B8D26-BC27-A317-E3CB-12954D4D53D9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261D015-0375-7B11-D415-09FF86221C99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25BC3754-ECA8-45E0-32A7-69EFDB32D216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090E85FF-E507-484B-FB95-EC9FB84415B4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6F9335BD-874D-3484-0F60-1AC28B9A1449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1424C93C-9B20-B06E-95E3-3F7745147FA8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E04A063-5046-ED41-F0C9-9EED6BC9EF03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2D385B8-231C-1683-F669-FED721121D9C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35BAB81-6978-ECE1-33DA-C6F2DA1803A2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788FE203-02E2-C904-1C1A-D1BB0BE5C803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88B7C97-C03E-ACEF-1003-CD7F2846068C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8C1137A6-621D-B6C0-6E34-70EF62C1D3A2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F0C26978-72C7-B879-543F-DD7659223CF7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3A355E63-C468-1CA2-E134-F29A00A1DDF1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BF98F20D-A7C0-4266-F0E7-DF275323D51C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2B809FB0-35AD-0A25-D6DD-526C30CE3FE0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6EC0D-5847-C1D2-1E8F-7E8F9DB169F3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6ABE0EB2-315A-00EE-2229-49F2857A409B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69EBFD0F-1D3D-F0D4-A9FC-FC38ECC626E2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27DC0B25-FF19-8624-F7BF-85374DAA94C7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8853D89-A35A-3561-7FF3-E8E9C56130B7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8C663BCD-DE8C-248E-E1AF-49EF2E685915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4440E47F-4114-71CC-3806-B90C05733D9F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6B4161B0-48FE-15EF-7E2C-75329B5AF72F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AC69B6A6-49B1-E338-7EA8-ECEDC24A162F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27F17833-87F7-9421-309F-6633020B679C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8897CC76-F610-7D3B-9D3D-B0C1765F3215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5C39C305-F889-B242-64B1-3F86E96079E7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16D88D1E-7643-4B18-69AD-33B30BC015C4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3092E07-8E22-2D88-3191-61C2BD9F3D20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223A9085-4533-F632-A22F-F17E996A292E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7F67ED11-1DF9-6041-C22A-A28036B7C7E4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D4B275CA-5906-7CE7-BA1D-0D9FD86E9769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2B9E3B86-9BB1-D406-E94A-99670B0B81CE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EDDCC8D6-93B8-F345-A775-60E892304180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484B43CD-AB33-3C96-6310-DA35BEBB4056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ADF9F34B-F70C-D70E-7331-836ECECD25E5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14BBB621-7AC8-628F-1943-D8BB8E0E5932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F81BC70A-790A-B6BD-BBD6-1405F9B97348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AF5992B3-A0FC-1EBD-922E-0D477F35B790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895B3F09-464A-8B09-4228-EA64C07ECDBD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8AF1CE33-E795-561A-3B90-D9F5715C3A78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542ABF5-5971-A9B0-5338-0210FABB119C}"/>
                </a:ext>
              </a:extLst>
            </p:cNvPr>
            <p:cNvSpPr txBox="1"/>
            <p:nvPr/>
          </p:nvSpPr>
          <p:spPr>
            <a:xfrm>
              <a:off x="4293465" y="2959905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AD67280-1574-3030-863E-A1D4C754FE3D}"/>
                </a:ext>
              </a:extLst>
            </p:cNvPr>
            <p:cNvSpPr txBox="1"/>
            <p:nvPr/>
          </p:nvSpPr>
          <p:spPr>
            <a:xfrm>
              <a:off x="4915459" y="3698616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N’</a:t>
              </a:r>
              <a:endParaRPr lang="zh-CN" altLang="en-US" dirty="0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44F58C6-E96E-4862-0C8E-083B53C8D82F}"/>
                </a:ext>
              </a:extLst>
            </p:cNvPr>
            <p:cNvGrpSpPr/>
            <p:nvPr/>
          </p:nvGrpSpPr>
          <p:grpSpPr>
            <a:xfrm>
              <a:off x="4368904" y="2360866"/>
              <a:ext cx="330799" cy="388375"/>
              <a:chOff x="4946889" y="869893"/>
              <a:chExt cx="330799" cy="388375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50DE87B-E1A0-2443-AF20-5EE4635618B0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10" name="直接连接符 132">
                <a:extLst>
                  <a:ext uri="{FF2B5EF4-FFF2-40B4-BE49-F238E27FC236}">
                    <a16:creationId xmlns:a16="http://schemas.microsoft.com/office/drawing/2014/main" id="{D22B0B97-13A3-60E7-862E-09BC5717C9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474CC9D1-2846-9D98-2A24-0341A054EF04}"/>
              </a:ext>
            </a:extLst>
          </p:cNvPr>
          <p:cNvGrpSpPr/>
          <p:nvPr/>
        </p:nvGrpSpPr>
        <p:grpSpPr>
          <a:xfrm>
            <a:off x="12737987" y="5296641"/>
            <a:ext cx="1395769" cy="1707082"/>
            <a:chOff x="4293465" y="2360866"/>
            <a:chExt cx="1395769" cy="1707082"/>
          </a:xfrm>
        </p:grpSpPr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1532E12D-6B60-648D-ACFA-18BEDA1B7252}"/>
                </a:ext>
              </a:extLst>
            </p:cNvPr>
            <p:cNvGrpSpPr/>
            <p:nvPr/>
          </p:nvGrpSpPr>
          <p:grpSpPr>
            <a:xfrm>
              <a:off x="4700902" y="2652488"/>
              <a:ext cx="988332" cy="986407"/>
              <a:chOff x="6387291" y="3746039"/>
              <a:chExt cx="988332" cy="98640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C0D427FE-32A9-3FD9-D056-1508FB0D8A64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2" name="矩形 211">
                <a:extLst>
                  <a:ext uri="{FF2B5EF4-FFF2-40B4-BE49-F238E27FC236}">
                    <a16:creationId xmlns:a16="http://schemas.microsoft.com/office/drawing/2014/main" id="{3D13D4FA-6034-C423-6C51-BF04C5D1F18A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3" name="矩形 212">
                <a:extLst>
                  <a:ext uri="{FF2B5EF4-FFF2-40B4-BE49-F238E27FC236}">
                    <a16:creationId xmlns:a16="http://schemas.microsoft.com/office/drawing/2014/main" id="{00BE335E-32EA-25EB-1087-33D5EA0B3745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DF140F06-2330-5931-2D7D-6A95B41B5CCC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5" name="矩形 214">
                <a:extLst>
                  <a:ext uri="{FF2B5EF4-FFF2-40B4-BE49-F238E27FC236}">
                    <a16:creationId xmlns:a16="http://schemas.microsoft.com/office/drawing/2014/main" id="{406913A6-3927-5F4F-7FD8-5525803071AB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6" name="矩形 215">
                <a:extLst>
                  <a:ext uri="{FF2B5EF4-FFF2-40B4-BE49-F238E27FC236}">
                    <a16:creationId xmlns:a16="http://schemas.microsoft.com/office/drawing/2014/main" id="{8455374F-89BF-87CD-6DB4-57DA3F6EB6B3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7" name="矩形 216">
                <a:extLst>
                  <a:ext uri="{FF2B5EF4-FFF2-40B4-BE49-F238E27FC236}">
                    <a16:creationId xmlns:a16="http://schemas.microsoft.com/office/drawing/2014/main" id="{B769A86D-7296-B08E-229C-6E66C0A192A6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F4A38461-D53E-93D2-DA78-1C745893110C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A88B20E6-163D-FE88-269F-2C6299A9A63F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80BA7E78-90E3-658A-B152-3E32D5847BB8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DCC3C71B-8F0B-54D0-6734-ECF448287A8C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2" name="矩形 221">
                <a:extLst>
                  <a:ext uri="{FF2B5EF4-FFF2-40B4-BE49-F238E27FC236}">
                    <a16:creationId xmlns:a16="http://schemas.microsoft.com/office/drawing/2014/main" id="{CAE766B3-4138-22B4-415E-EC42D79932B5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7151C781-AF1D-6B79-0A37-01BF88AA683B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F625269E-630C-D946-2987-48F56D0DF258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172F72E3-2D8F-B0FA-0A2F-50D8FF53AEFB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C48CFE8F-4ED3-13DC-C821-208A22EF73A8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2D8966FD-D40E-E2A1-4237-B029A32F3BA4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B2DFFD26-ED98-75C2-F185-63FE9A52A8FF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F2E320EF-BC0E-3436-5AAB-29BB510554F4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E02B5032-2163-BEB5-07DC-17167CEE5C3D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412093FC-3180-2082-00F9-E8C20793856D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31E7B599-1FA5-3291-84C4-2941A5C736A6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CBD57BFD-8FE1-8FA5-70CD-67E4DF2B27CC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52318A6E-2F10-4FAF-F2C7-52F1FF7836C3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9139E60B-5C0E-C9AA-DA82-3C8B494FD012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09C53E94-A1B3-F392-7599-C8BE2AFDEE33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1D4B1ECF-C72A-7A0C-29A9-B74FAD822F90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9372708F-90DB-5348-08EA-99083D200B51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D8E867CB-B418-DF44-E49F-78F085417F14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5D892C67-798F-FE0F-B718-68815096A471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3BC0BAE9-4348-8C85-9B53-D4E77B61445A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D878564F-C693-03BE-8ED7-71CC37EF252A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F23B6E16-D173-A50E-1EF9-FEA6B91F788E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07F3B704-D92C-9ED1-A865-B2D2B278FF97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046D2D1A-0EDB-7650-2717-2D01DBC4BF21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CC34F76C-0FF3-AF28-EF3A-DC9FAA5B4BA7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78A2BD6F-4CCD-E2FF-B5B1-930FBA865CA7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CA7A27E4-432A-7DD5-721E-25055F24677C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ABEA6671-5EF0-CD81-E3FA-9226B2819ED5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B0444B2F-145C-30AE-5357-18925AFC2C70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1" name="矩形 250">
                <a:extLst>
                  <a:ext uri="{FF2B5EF4-FFF2-40B4-BE49-F238E27FC236}">
                    <a16:creationId xmlns:a16="http://schemas.microsoft.com/office/drawing/2014/main" id="{5E4F0C91-9EBB-45A0-4E09-633CF3E091A9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331F3372-2178-5C9F-F0B6-43BA680F3745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9628BE6D-6242-6CDF-3F83-F81632F82E28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99E28D35-3DDB-61BD-FF33-AC47DA77AC23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F17A474E-E256-CD48-9F2D-55D90439BCB1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33ABB630-41FA-4C78-24FA-9E73E682301D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11D9D5DD-97ED-378D-FA04-F6581EB0A7E3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58852250-EAC3-472E-7701-CFE992E3F482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FE18F0EF-4FD9-7725-8705-3A50EEF44815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30D898BE-3616-3AF8-566C-2889D27D8D82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5080FB7D-BAD1-15D4-52AA-508AD3864C85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2" name="矩形 261">
                <a:extLst>
                  <a:ext uri="{FF2B5EF4-FFF2-40B4-BE49-F238E27FC236}">
                    <a16:creationId xmlns:a16="http://schemas.microsoft.com/office/drawing/2014/main" id="{10653061-3F61-6577-F6C6-DF9AE7D57FE8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3" name="矩形 262">
                <a:extLst>
                  <a:ext uri="{FF2B5EF4-FFF2-40B4-BE49-F238E27FC236}">
                    <a16:creationId xmlns:a16="http://schemas.microsoft.com/office/drawing/2014/main" id="{CA07BD1D-5789-8267-ACDC-84BD23D4AEB4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11E893CC-E506-56D1-489C-03BABE71CFC1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42B98E66-AAB7-47DF-F970-635F8977A132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3C92C241-94BC-7140-2E07-7235C3F69805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B101F6B5-DB94-152E-B75E-796F391D408F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DB012AB6-0917-488D-ECE3-24D4E0791BA5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9" name="矩形 268">
                <a:extLst>
                  <a:ext uri="{FF2B5EF4-FFF2-40B4-BE49-F238E27FC236}">
                    <a16:creationId xmlns:a16="http://schemas.microsoft.com/office/drawing/2014/main" id="{E3A21BB3-22D0-F347-AD6E-E2CEB7817578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0E642E30-59D3-3F75-DCBF-077F9ECD8284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1" name="矩形 270">
                <a:extLst>
                  <a:ext uri="{FF2B5EF4-FFF2-40B4-BE49-F238E27FC236}">
                    <a16:creationId xmlns:a16="http://schemas.microsoft.com/office/drawing/2014/main" id="{42E5C520-DB5F-A565-3171-1064244F1146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2" name="矩形 271">
                <a:extLst>
                  <a:ext uri="{FF2B5EF4-FFF2-40B4-BE49-F238E27FC236}">
                    <a16:creationId xmlns:a16="http://schemas.microsoft.com/office/drawing/2014/main" id="{A8AD9389-6AC5-4298-C083-56AA55C85BF8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5502BC69-8A5D-5401-FF39-95A5BD214921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9589CD9C-F3D0-6BB3-C39C-CFF9DB526502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9DB20333-ACF0-B53B-D6A8-5EE8AEFFD998}"/>
                </a:ext>
              </a:extLst>
            </p:cNvPr>
            <p:cNvGrpSpPr/>
            <p:nvPr/>
          </p:nvGrpSpPr>
          <p:grpSpPr>
            <a:xfrm>
              <a:off x="4609964" y="2744140"/>
              <a:ext cx="988332" cy="986407"/>
              <a:chOff x="6539691" y="3898439"/>
              <a:chExt cx="988332" cy="98640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F0B90549-DC23-67AA-7A12-04F6BEFAD16C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A363CD9F-C41E-242E-87F7-5C3113F38F84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DCB2946F-2D25-3B76-794F-FB3213C86A1F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D458A31E-90D8-64CB-F8FA-8C4CDD81B5BB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29CE9369-E2E6-8AE0-B7FC-5A09D54544FE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D2F86F3D-1797-2123-EEFD-329927484E23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F90C0662-4C01-8B53-F4F0-FF21DEEA9E38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2B8EF700-70DB-0083-E851-6D7A80662780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E2F2AB5D-707A-D813-F845-B590E5FAFE8F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AE7D5835-12CA-E88B-BF30-E6130F0D9574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206FD452-6CD0-1F64-D1AB-AA83BD0D84AE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1843605D-EDEF-FD38-C7F6-0D83882C82A3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E313C049-0D5D-165D-EE37-84FE6841FAAD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CE422420-CA7C-2248-0BC3-5F87047AC50F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ECE907E9-07CF-D526-CFFD-00C15380D4C5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F08A0CDC-B67C-0164-E867-7991E78F26E8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613250E5-2FB6-3677-294C-FBF3935C142D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A8DBCD49-4086-81D2-3351-BF49FAEC45D9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763DAE78-1FA7-BD9E-72EA-EBA508B50308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8785A6C7-3042-689F-6D8F-3A32C74A50B2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227A6F85-1D33-739D-76EA-2FB7AA88200C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213B06C2-C4BB-7EB4-8950-13847F954A92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844A47AC-526E-4B75-6B6C-B69944E42402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DE1CE6BA-ED0B-C103-C28D-4AC6816A1165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AC694135-1FA0-A5CB-036B-8BF017DB38B5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2CA74695-C70C-3432-9040-B967F472AAB2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5D878262-5242-C33E-2047-5649D193006B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8A4C6F3C-8CBD-0CFD-5613-3EBBD9392410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737755F4-546E-3CE5-389E-DD154FDF295C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4395765C-3846-08CB-12FB-7AA37FB47B76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052F7A2D-E40C-333E-5AC6-6E1695E96899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C0B0A709-E42E-50D4-225E-63B051CB5569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ABB13684-6A67-9D56-EB57-8F815496B443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5DE97C2D-BE01-87F9-6ECF-D67235567A5A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AE76AF38-3E48-C6CC-25AB-4BF171FF046A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9E47ABFA-74D3-3294-4DCE-5A51109DC770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275824C8-11E5-6A8A-43F0-3C275A33AE4B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74C248F3-5897-4ABC-ED51-A67F38388913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258012C7-8307-C560-05DE-16F98DD2D39F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E8BBAF66-444F-D014-508F-6F3ACE3AE642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AD5F63B9-9FC0-1FA1-CF4D-A733AB7C8E1F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DCA95A46-C699-AA4C-2FE1-98AC9D16609E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C8A24632-1FA8-50B8-491B-4BD0550E0DB9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BFD0BDF2-EAD9-F59B-5DCE-25BD945157FC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3B153501-069D-5F04-4C9C-A99187189DE0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C373F71D-8694-BDF7-7871-8EAEB7856053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0D622BCB-B238-6B1B-431F-4B37AAD3AABA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35C62FEC-454C-4C3A-E5E7-2D45CA8A8570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4B4B891B-4291-43DE-BA51-D87075D0A3DB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1D92F404-6579-18FA-BB61-85E1B7CD2C9A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3A7FEEFB-47AD-3CE3-4DF4-8629D0DEFAEA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2EB156CF-8C0F-5251-9C79-E26E225B354B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B1929D51-91CB-E5B7-9265-47C7E8A90801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C23EBBC5-C236-74B7-E498-B9BBD7B33371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00DD84C5-F6D6-1FA0-9B3E-D0C6BF7BE516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0CC13951-1FA6-FDBE-B9DF-E95237A9FE32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CF737416-1731-FAFC-FDC1-9A32BB2DBA22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8642F4B6-BF80-5DBA-90F0-2F9FA5168F09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EB622D97-D8D7-95FF-95DE-48697FC1EDBA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A4A087FA-0FBE-A8C0-36A3-1A0374EE655F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1D5C282A-91C9-C04E-7A26-D24752CCC317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AF545347-A351-A66A-5FB6-F30F38FCEB9C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9" name="矩形 208">
                <a:extLst>
                  <a:ext uri="{FF2B5EF4-FFF2-40B4-BE49-F238E27FC236}">
                    <a16:creationId xmlns:a16="http://schemas.microsoft.com/office/drawing/2014/main" id="{958ACFB0-D5AC-C761-1B61-9206378B387D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0" name="矩形 209">
                <a:extLst>
                  <a:ext uri="{FF2B5EF4-FFF2-40B4-BE49-F238E27FC236}">
                    <a16:creationId xmlns:a16="http://schemas.microsoft.com/office/drawing/2014/main" id="{5B959F65-9A69-6087-086C-2E8043FE0A98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8AC9BEE1-F6CE-A4DD-13D6-9E75E45D52B6}"/>
                </a:ext>
              </a:extLst>
            </p:cNvPr>
            <p:cNvSpPr txBox="1"/>
            <p:nvPr/>
          </p:nvSpPr>
          <p:spPr>
            <a:xfrm>
              <a:off x="4293465" y="2959905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AD99F64A-8BA8-C5A3-1742-D7D85D89618C}"/>
                </a:ext>
              </a:extLst>
            </p:cNvPr>
            <p:cNvSpPr txBox="1"/>
            <p:nvPr/>
          </p:nvSpPr>
          <p:spPr>
            <a:xfrm>
              <a:off x="4915459" y="3698616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N’</a:t>
              </a:r>
              <a:endParaRPr lang="zh-CN" altLang="en-US" dirty="0"/>
            </a:p>
          </p:txBody>
        </p:sp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673424E4-B8FF-C8D5-321A-91B4E727DAFB}"/>
                </a:ext>
              </a:extLst>
            </p:cNvPr>
            <p:cNvGrpSpPr/>
            <p:nvPr/>
          </p:nvGrpSpPr>
          <p:grpSpPr>
            <a:xfrm>
              <a:off x="4368904" y="2360866"/>
              <a:ext cx="330799" cy="388375"/>
              <a:chOff x="4946889" y="869893"/>
              <a:chExt cx="330799" cy="388375"/>
            </a:xfrm>
          </p:grpSpPr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5B2E31AE-5A9A-0021-59CC-46933EB3FEF0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146" name="直接连接符 132">
                <a:extLst>
                  <a:ext uri="{FF2B5EF4-FFF2-40B4-BE49-F238E27FC236}">
                    <a16:creationId xmlns:a16="http://schemas.microsoft.com/office/drawing/2014/main" id="{04B0309D-E881-E36D-09A4-3923D1F97D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75" name="直接箭头连接符 19">
            <a:extLst>
              <a:ext uri="{FF2B5EF4-FFF2-40B4-BE49-F238E27FC236}">
                <a16:creationId xmlns:a16="http://schemas.microsoft.com/office/drawing/2014/main" id="{251A9801-A1D0-F247-6DA0-9928A6DC32D1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1854552" y="6749046"/>
            <a:ext cx="283179" cy="280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19">
            <a:extLst>
              <a:ext uri="{FF2B5EF4-FFF2-40B4-BE49-F238E27FC236}">
                <a16:creationId xmlns:a16="http://schemas.microsoft.com/office/drawing/2014/main" id="{10785AB0-F9EE-C484-DFCA-97B197B4038E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13011431" y="6749046"/>
            <a:ext cx="248140" cy="280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矩形: 圆角 20">
            <a:extLst>
              <a:ext uri="{FF2B5EF4-FFF2-40B4-BE49-F238E27FC236}">
                <a16:creationId xmlns:a16="http://schemas.microsoft.com/office/drawing/2014/main" id="{D3FFC7B7-C147-C522-A543-C000262C4BE6}"/>
              </a:ext>
            </a:extLst>
          </p:cNvPr>
          <p:cNvSpPr/>
          <p:nvPr/>
        </p:nvSpPr>
        <p:spPr>
          <a:xfrm>
            <a:off x="12069175" y="7629432"/>
            <a:ext cx="102148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8" name="直接箭头连接符 19">
            <a:extLst>
              <a:ext uri="{FF2B5EF4-FFF2-40B4-BE49-F238E27FC236}">
                <a16:creationId xmlns:a16="http://schemas.microsoft.com/office/drawing/2014/main" id="{60C040C4-073E-5F8D-7B23-1326FFDDA039}"/>
              </a:ext>
            </a:extLst>
          </p:cNvPr>
          <p:cNvCxnSpPr>
            <a:cxnSpLocks/>
            <a:stCxn id="2" idx="2"/>
            <a:endCxn id="277" idx="0"/>
          </p:cNvCxnSpPr>
          <p:nvPr/>
        </p:nvCxnSpPr>
        <p:spPr>
          <a:xfrm>
            <a:off x="12574581" y="7173732"/>
            <a:ext cx="5338" cy="4557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9" name="组合 278">
            <a:extLst>
              <a:ext uri="{FF2B5EF4-FFF2-40B4-BE49-F238E27FC236}">
                <a16:creationId xmlns:a16="http://schemas.microsoft.com/office/drawing/2014/main" id="{B6A4A396-CC55-CAFB-336D-0E3C81C60DC7}"/>
              </a:ext>
            </a:extLst>
          </p:cNvPr>
          <p:cNvGrpSpPr/>
          <p:nvPr/>
        </p:nvGrpSpPr>
        <p:grpSpPr>
          <a:xfrm>
            <a:off x="13452265" y="6991963"/>
            <a:ext cx="636100" cy="1723741"/>
            <a:chOff x="8305308" y="7168382"/>
            <a:chExt cx="636100" cy="1723741"/>
          </a:xfrm>
        </p:grpSpPr>
        <p:grpSp>
          <p:nvGrpSpPr>
            <p:cNvPr id="280" name="组合 279">
              <a:extLst>
                <a:ext uri="{FF2B5EF4-FFF2-40B4-BE49-F238E27FC236}">
                  <a16:creationId xmlns:a16="http://schemas.microsoft.com/office/drawing/2014/main" id="{E8591FEE-A624-8098-21AD-377378CD8870}"/>
                </a:ext>
              </a:extLst>
            </p:cNvPr>
            <p:cNvGrpSpPr/>
            <p:nvPr/>
          </p:nvGrpSpPr>
          <p:grpSpPr>
            <a:xfrm>
              <a:off x="8599534" y="7476001"/>
              <a:ext cx="341874" cy="1100217"/>
              <a:chOff x="9427405" y="7500750"/>
              <a:chExt cx="341874" cy="1100217"/>
            </a:xfrm>
          </p:grpSpPr>
          <p:grpSp>
            <p:nvGrpSpPr>
              <p:cNvPr id="286" name="组合 285">
                <a:extLst>
                  <a:ext uri="{FF2B5EF4-FFF2-40B4-BE49-F238E27FC236}">
                    <a16:creationId xmlns:a16="http://schemas.microsoft.com/office/drawing/2014/main" id="{2F2AD6C7-4801-9A9E-FFA0-16BFD7020F01}"/>
                  </a:ext>
                </a:extLst>
              </p:cNvPr>
              <p:cNvGrpSpPr/>
              <p:nvPr/>
            </p:nvGrpSpPr>
            <p:grpSpPr>
              <a:xfrm>
                <a:off x="9522073" y="7500750"/>
                <a:ext cx="247206" cy="986406"/>
                <a:chOff x="11860614" y="1022165"/>
                <a:chExt cx="247206" cy="98640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304" name="矩形 303">
                  <a:extLst>
                    <a:ext uri="{FF2B5EF4-FFF2-40B4-BE49-F238E27FC236}">
                      <a16:creationId xmlns:a16="http://schemas.microsoft.com/office/drawing/2014/main" id="{39A6B8A7-7B80-02DC-2A8D-F53E7EBCE458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05" name="矩形 304">
                  <a:extLst>
                    <a:ext uri="{FF2B5EF4-FFF2-40B4-BE49-F238E27FC236}">
                      <a16:creationId xmlns:a16="http://schemas.microsoft.com/office/drawing/2014/main" id="{A375463C-F745-7B6E-731A-B0F763247261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06" name="矩形 305">
                  <a:extLst>
                    <a:ext uri="{FF2B5EF4-FFF2-40B4-BE49-F238E27FC236}">
                      <a16:creationId xmlns:a16="http://schemas.microsoft.com/office/drawing/2014/main" id="{8192A4D3-EFBC-BC90-AB2F-9470A360C828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07" name="矩形 306">
                  <a:extLst>
                    <a:ext uri="{FF2B5EF4-FFF2-40B4-BE49-F238E27FC236}">
                      <a16:creationId xmlns:a16="http://schemas.microsoft.com/office/drawing/2014/main" id="{60EB8C04-62D3-F213-2B5D-EAFFD179B474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08" name="矩形 307">
                  <a:extLst>
                    <a:ext uri="{FF2B5EF4-FFF2-40B4-BE49-F238E27FC236}">
                      <a16:creationId xmlns:a16="http://schemas.microsoft.com/office/drawing/2014/main" id="{577CCBDF-9D68-97C2-240B-4CEF2B3BB51D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09" name="矩形 308">
                  <a:extLst>
                    <a:ext uri="{FF2B5EF4-FFF2-40B4-BE49-F238E27FC236}">
                      <a16:creationId xmlns:a16="http://schemas.microsoft.com/office/drawing/2014/main" id="{231E55D8-3D1E-1A6E-3397-E30A68EFC2B9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0" name="矩形 309">
                  <a:extLst>
                    <a:ext uri="{FF2B5EF4-FFF2-40B4-BE49-F238E27FC236}">
                      <a16:creationId xmlns:a16="http://schemas.microsoft.com/office/drawing/2014/main" id="{F2C665EF-36E5-5F8E-5328-AA488A4083CF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1" name="矩形 310">
                  <a:extLst>
                    <a:ext uri="{FF2B5EF4-FFF2-40B4-BE49-F238E27FC236}">
                      <a16:creationId xmlns:a16="http://schemas.microsoft.com/office/drawing/2014/main" id="{698DF644-1CAA-14D6-A7A8-3C4F8E74C3C5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2" name="矩形 311">
                  <a:extLst>
                    <a:ext uri="{FF2B5EF4-FFF2-40B4-BE49-F238E27FC236}">
                      <a16:creationId xmlns:a16="http://schemas.microsoft.com/office/drawing/2014/main" id="{DBFBAEBC-56C8-E95E-9BDE-B484EA9B3517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3" name="矩形 312">
                  <a:extLst>
                    <a:ext uri="{FF2B5EF4-FFF2-40B4-BE49-F238E27FC236}">
                      <a16:creationId xmlns:a16="http://schemas.microsoft.com/office/drawing/2014/main" id="{F58A7832-B6D4-6EDD-38F3-203A31A67695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4" name="矩形 313">
                  <a:extLst>
                    <a:ext uri="{FF2B5EF4-FFF2-40B4-BE49-F238E27FC236}">
                      <a16:creationId xmlns:a16="http://schemas.microsoft.com/office/drawing/2014/main" id="{AC8302EF-F65B-C1BE-19C4-6AB41A11A693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5" name="矩形 314">
                  <a:extLst>
                    <a:ext uri="{FF2B5EF4-FFF2-40B4-BE49-F238E27FC236}">
                      <a16:creationId xmlns:a16="http://schemas.microsoft.com/office/drawing/2014/main" id="{3BF2EEB9-A08F-22BB-EF7C-F4CC34F5D6F9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6" name="矩形 315">
                  <a:extLst>
                    <a:ext uri="{FF2B5EF4-FFF2-40B4-BE49-F238E27FC236}">
                      <a16:creationId xmlns:a16="http://schemas.microsoft.com/office/drawing/2014/main" id="{D3672D70-7410-D5AE-FFED-4CEC95491CDD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7" name="矩形 316">
                  <a:extLst>
                    <a:ext uri="{FF2B5EF4-FFF2-40B4-BE49-F238E27FC236}">
                      <a16:creationId xmlns:a16="http://schemas.microsoft.com/office/drawing/2014/main" id="{992D7D07-C816-B45B-D5B9-E17136A6F234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8" name="矩形 317">
                  <a:extLst>
                    <a:ext uri="{FF2B5EF4-FFF2-40B4-BE49-F238E27FC236}">
                      <a16:creationId xmlns:a16="http://schemas.microsoft.com/office/drawing/2014/main" id="{E02E9077-E105-9102-92D1-894AFCE6967A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9" name="矩形 318">
                  <a:extLst>
                    <a:ext uri="{FF2B5EF4-FFF2-40B4-BE49-F238E27FC236}">
                      <a16:creationId xmlns:a16="http://schemas.microsoft.com/office/drawing/2014/main" id="{AB136313-87EF-44A3-3B93-950DC49EC689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287" name="组合 286">
                <a:extLst>
                  <a:ext uri="{FF2B5EF4-FFF2-40B4-BE49-F238E27FC236}">
                    <a16:creationId xmlns:a16="http://schemas.microsoft.com/office/drawing/2014/main" id="{A34841D6-CF84-A3D8-3E24-91F3ECCAA9BF}"/>
                  </a:ext>
                </a:extLst>
              </p:cNvPr>
              <p:cNvGrpSpPr/>
              <p:nvPr/>
            </p:nvGrpSpPr>
            <p:grpSpPr>
              <a:xfrm>
                <a:off x="9427405" y="7612324"/>
                <a:ext cx="247175" cy="988643"/>
                <a:chOff x="11765946" y="1133739"/>
                <a:chExt cx="247175" cy="988643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288" name="矩形 287">
                  <a:extLst>
                    <a:ext uri="{FF2B5EF4-FFF2-40B4-BE49-F238E27FC236}">
                      <a16:creationId xmlns:a16="http://schemas.microsoft.com/office/drawing/2014/main" id="{2DBFAF05-386D-CB7A-78BE-DDC0C47980C1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89" name="矩形 288">
                  <a:extLst>
                    <a:ext uri="{FF2B5EF4-FFF2-40B4-BE49-F238E27FC236}">
                      <a16:creationId xmlns:a16="http://schemas.microsoft.com/office/drawing/2014/main" id="{55CAA6D8-984C-DD7E-00AF-CE805442ECCE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90" name="矩形 289">
                  <a:extLst>
                    <a:ext uri="{FF2B5EF4-FFF2-40B4-BE49-F238E27FC236}">
                      <a16:creationId xmlns:a16="http://schemas.microsoft.com/office/drawing/2014/main" id="{005FB7E8-765B-E99B-E958-2AF815FA3A7C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91" name="矩形 290">
                  <a:extLst>
                    <a:ext uri="{FF2B5EF4-FFF2-40B4-BE49-F238E27FC236}">
                      <a16:creationId xmlns:a16="http://schemas.microsoft.com/office/drawing/2014/main" id="{F739BC51-2838-CD0B-3545-9599D8CC6AA7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92" name="矩形 291">
                  <a:extLst>
                    <a:ext uri="{FF2B5EF4-FFF2-40B4-BE49-F238E27FC236}">
                      <a16:creationId xmlns:a16="http://schemas.microsoft.com/office/drawing/2014/main" id="{30F1B3D4-2359-6829-CB4B-56EF1C5A187E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93" name="矩形 292">
                  <a:extLst>
                    <a:ext uri="{FF2B5EF4-FFF2-40B4-BE49-F238E27FC236}">
                      <a16:creationId xmlns:a16="http://schemas.microsoft.com/office/drawing/2014/main" id="{FD7FFA4F-7DB5-0431-4998-FF864C928CFD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94" name="矩形 293">
                  <a:extLst>
                    <a:ext uri="{FF2B5EF4-FFF2-40B4-BE49-F238E27FC236}">
                      <a16:creationId xmlns:a16="http://schemas.microsoft.com/office/drawing/2014/main" id="{EF2E8ED3-3BDF-77BC-8F36-A06FD18724A0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95" name="矩形 294">
                  <a:extLst>
                    <a:ext uri="{FF2B5EF4-FFF2-40B4-BE49-F238E27FC236}">
                      <a16:creationId xmlns:a16="http://schemas.microsoft.com/office/drawing/2014/main" id="{124A14EA-747B-B35B-8D42-7F2DDFA4AA0C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96" name="矩形 295">
                  <a:extLst>
                    <a:ext uri="{FF2B5EF4-FFF2-40B4-BE49-F238E27FC236}">
                      <a16:creationId xmlns:a16="http://schemas.microsoft.com/office/drawing/2014/main" id="{DDC256FB-F30B-183D-1932-6311B20DC279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97" name="矩形 296">
                  <a:extLst>
                    <a:ext uri="{FF2B5EF4-FFF2-40B4-BE49-F238E27FC236}">
                      <a16:creationId xmlns:a16="http://schemas.microsoft.com/office/drawing/2014/main" id="{59413447-F92A-8F20-766C-101130B64B03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98" name="矩形 297">
                  <a:extLst>
                    <a:ext uri="{FF2B5EF4-FFF2-40B4-BE49-F238E27FC236}">
                      <a16:creationId xmlns:a16="http://schemas.microsoft.com/office/drawing/2014/main" id="{F7AD4CB7-CE54-CA2E-3C32-3506EEEDC1F0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99" name="矩形 298">
                  <a:extLst>
                    <a:ext uri="{FF2B5EF4-FFF2-40B4-BE49-F238E27FC236}">
                      <a16:creationId xmlns:a16="http://schemas.microsoft.com/office/drawing/2014/main" id="{F827D46A-512E-82F5-0132-B9876018AC3F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00" name="矩形 299">
                  <a:extLst>
                    <a:ext uri="{FF2B5EF4-FFF2-40B4-BE49-F238E27FC236}">
                      <a16:creationId xmlns:a16="http://schemas.microsoft.com/office/drawing/2014/main" id="{D42C911C-3E72-7BAA-F567-B095F9FBEAEE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01" name="矩形 300">
                  <a:extLst>
                    <a:ext uri="{FF2B5EF4-FFF2-40B4-BE49-F238E27FC236}">
                      <a16:creationId xmlns:a16="http://schemas.microsoft.com/office/drawing/2014/main" id="{EC889217-07FC-FB55-ED3C-3E5284407D66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02" name="矩形 301">
                  <a:extLst>
                    <a:ext uri="{FF2B5EF4-FFF2-40B4-BE49-F238E27FC236}">
                      <a16:creationId xmlns:a16="http://schemas.microsoft.com/office/drawing/2014/main" id="{A9F164BE-E382-452E-EC56-8C4460FDF663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03" name="矩形 302">
                  <a:extLst>
                    <a:ext uri="{FF2B5EF4-FFF2-40B4-BE49-F238E27FC236}">
                      <a16:creationId xmlns:a16="http://schemas.microsoft.com/office/drawing/2014/main" id="{CC7BF8D7-6AA0-DC35-E645-FFDDAB4ABFFA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</p:grpSp>
        <p:sp>
          <p:nvSpPr>
            <p:cNvPr id="281" name="文本框 280">
              <a:extLst>
                <a:ext uri="{FF2B5EF4-FFF2-40B4-BE49-F238E27FC236}">
                  <a16:creationId xmlns:a16="http://schemas.microsoft.com/office/drawing/2014/main" id="{E397EBE6-84B6-081F-3D35-3608DB8ABD6B}"/>
                </a:ext>
              </a:extLst>
            </p:cNvPr>
            <p:cNvSpPr txBox="1"/>
            <p:nvPr/>
          </p:nvSpPr>
          <p:spPr>
            <a:xfrm>
              <a:off x="8305308" y="7866193"/>
              <a:ext cx="492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N’</a:t>
              </a:r>
              <a:endParaRPr lang="zh-CN" altLang="en-US" dirty="0"/>
            </a:p>
          </p:txBody>
        </p:sp>
        <p:sp>
          <p:nvSpPr>
            <p:cNvPr id="282" name="文本框 281">
              <a:extLst>
                <a:ext uri="{FF2B5EF4-FFF2-40B4-BE49-F238E27FC236}">
                  <a16:creationId xmlns:a16="http://schemas.microsoft.com/office/drawing/2014/main" id="{87E06B73-8B6B-A9BB-0F76-BA14662FE7CC}"/>
                </a:ext>
              </a:extLst>
            </p:cNvPr>
            <p:cNvSpPr txBox="1"/>
            <p:nvPr/>
          </p:nvSpPr>
          <p:spPr>
            <a:xfrm>
              <a:off x="8599534" y="852279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grpSp>
          <p:nvGrpSpPr>
            <p:cNvPr id="283" name="组合 282">
              <a:extLst>
                <a:ext uri="{FF2B5EF4-FFF2-40B4-BE49-F238E27FC236}">
                  <a16:creationId xmlns:a16="http://schemas.microsoft.com/office/drawing/2014/main" id="{5BC4A1FB-62E0-0051-03EA-FC6BBBD71557}"/>
                </a:ext>
              </a:extLst>
            </p:cNvPr>
            <p:cNvGrpSpPr/>
            <p:nvPr/>
          </p:nvGrpSpPr>
          <p:grpSpPr>
            <a:xfrm>
              <a:off x="8362711" y="7168382"/>
              <a:ext cx="330799" cy="388375"/>
              <a:chOff x="2767201" y="2106856"/>
              <a:chExt cx="330799" cy="388375"/>
            </a:xfrm>
          </p:grpSpPr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1D20620A-D97A-5BF8-9ED8-C24F039E31C7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285" name="直接连接符 132">
                <a:extLst>
                  <a:ext uri="{FF2B5EF4-FFF2-40B4-BE49-F238E27FC236}">
                    <a16:creationId xmlns:a16="http://schemas.microsoft.com/office/drawing/2014/main" id="{A9C88E5E-7EBA-FC62-ED8C-8184F068DD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20" name="直接箭头连接符 19">
            <a:extLst>
              <a:ext uri="{FF2B5EF4-FFF2-40B4-BE49-F238E27FC236}">
                <a16:creationId xmlns:a16="http://schemas.microsoft.com/office/drawing/2014/main" id="{D646FA0D-3E48-1FFA-FDB3-930A0E0A4B76}"/>
              </a:ext>
            </a:extLst>
          </p:cNvPr>
          <p:cNvCxnSpPr>
            <a:cxnSpLocks/>
            <a:endCxn id="277" idx="3"/>
          </p:cNvCxnSpPr>
          <p:nvPr/>
        </p:nvCxnSpPr>
        <p:spPr>
          <a:xfrm flipH="1">
            <a:off x="13090663" y="7773432"/>
            <a:ext cx="3254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19">
            <a:extLst>
              <a:ext uri="{FF2B5EF4-FFF2-40B4-BE49-F238E27FC236}">
                <a16:creationId xmlns:a16="http://schemas.microsoft.com/office/drawing/2014/main" id="{3589FB17-E8AB-8CEF-EE76-ED6790F37723}"/>
              </a:ext>
            </a:extLst>
          </p:cNvPr>
          <p:cNvCxnSpPr>
            <a:cxnSpLocks/>
            <a:stCxn id="277" idx="2"/>
          </p:cNvCxnSpPr>
          <p:nvPr/>
        </p:nvCxnSpPr>
        <p:spPr>
          <a:xfrm>
            <a:off x="12579919" y="7917432"/>
            <a:ext cx="0" cy="1969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2" name="组合 321">
            <a:extLst>
              <a:ext uri="{FF2B5EF4-FFF2-40B4-BE49-F238E27FC236}">
                <a16:creationId xmlns:a16="http://schemas.microsoft.com/office/drawing/2014/main" id="{FB17A6E2-D7B7-EF7C-955B-72CB5F935DAB}"/>
              </a:ext>
            </a:extLst>
          </p:cNvPr>
          <p:cNvGrpSpPr/>
          <p:nvPr/>
        </p:nvGrpSpPr>
        <p:grpSpPr>
          <a:xfrm>
            <a:off x="10510392" y="6664557"/>
            <a:ext cx="1395769" cy="1707082"/>
            <a:chOff x="4293465" y="2360866"/>
            <a:chExt cx="1395769" cy="1707082"/>
          </a:xfrm>
        </p:grpSpPr>
        <p:grpSp>
          <p:nvGrpSpPr>
            <p:cNvPr id="323" name="组合 322">
              <a:extLst>
                <a:ext uri="{FF2B5EF4-FFF2-40B4-BE49-F238E27FC236}">
                  <a16:creationId xmlns:a16="http://schemas.microsoft.com/office/drawing/2014/main" id="{7871C33A-1AFB-7C26-419A-F30010F46E23}"/>
                </a:ext>
              </a:extLst>
            </p:cNvPr>
            <p:cNvGrpSpPr/>
            <p:nvPr/>
          </p:nvGrpSpPr>
          <p:grpSpPr>
            <a:xfrm>
              <a:off x="4700902" y="2652488"/>
              <a:ext cx="988332" cy="986407"/>
              <a:chOff x="6387291" y="3746039"/>
              <a:chExt cx="988332" cy="98640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394" name="矩形 393">
                <a:extLst>
                  <a:ext uri="{FF2B5EF4-FFF2-40B4-BE49-F238E27FC236}">
                    <a16:creationId xmlns:a16="http://schemas.microsoft.com/office/drawing/2014/main" id="{EA5B4F14-81F4-7263-173A-55367066C7F2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5" name="矩形 394">
                <a:extLst>
                  <a:ext uri="{FF2B5EF4-FFF2-40B4-BE49-F238E27FC236}">
                    <a16:creationId xmlns:a16="http://schemas.microsoft.com/office/drawing/2014/main" id="{BB18D92B-4FB8-F16F-D2FB-99E07EC3BE71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6" name="矩形 395">
                <a:extLst>
                  <a:ext uri="{FF2B5EF4-FFF2-40B4-BE49-F238E27FC236}">
                    <a16:creationId xmlns:a16="http://schemas.microsoft.com/office/drawing/2014/main" id="{D430FF21-1D36-30D8-4363-994C86D4517F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7" name="矩形 396">
                <a:extLst>
                  <a:ext uri="{FF2B5EF4-FFF2-40B4-BE49-F238E27FC236}">
                    <a16:creationId xmlns:a16="http://schemas.microsoft.com/office/drawing/2014/main" id="{3D35C155-4A77-2E6D-B80B-4D77C1FCA987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8" name="矩形 397">
                <a:extLst>
                  <a:ext uri="{FF2B5EF4-FFF2-40B4-BE49-F238E27FC236}">
                    <a16:creationId xmlns:a16="http://schemas.microsoft.com/office/drawing/2014/main" id="{7F922B94-D6F8-5199-CC89-13632AA8EE03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9" name="矩形 398">
                <a:extLst>
                  <a:ext uri="{FF2B5EF4-FFF2-40B4-BE49-F238E27FC236}">
                    <a16:creationId xmlns:a16="http://schemas.microsoft.com/office/drawing/2014/main" id="{C0D2C6FE-EE8B-2211-D540-374743BF7296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0" name="矩形 399">
                <a:extLst>
                  <a:ext uri="{FF2B5EF4-FFF2-40B4-BE49-F238E27FC236}">
                    <a16:creationId xmlns:a16="http://schemas.microsoft.com/office/drawing/2014/main" id="{43C55BC2-9116-9C32-2308-634DA1226332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1" name="矩形 400">
                <a:extLst>
                  <a:ext uri="{FF2B5EF4-FFF2-40B4-BE49-F238E27FC236}">
                    <a16:creationId xmlns:a16="http://schemas.microsoft.com/office/drawing/2014/main" id="{7F3BC251-69EA-DB34-F578-0781E626735A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2" name="矩形 401">
                <a:extLst>
                  <a:ext uri="{FF2B5EF4-FFF2-40B4-BE49-F238E27FC236}">
                    <a16:creationId xmlns:a16="http://schemas.microsoft.com/office/drawing/2014/main" id="{025910CA-5C79-0F16-688E-10AF51CF4075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3" name="矩形 402">
                <a:extLst>
                  <a:ext uri="{FF2B5EF4-FFF2-40B4-BE49-F238E27FC236}">
                    <a16:creationId xmlns:a16="http://schemas.microsoft.com/office/drawing/2014/main" id="{616D34EA-BA76-BCAA-8624-1056FC8BA123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4" name="矩形 403">
                <a:extLst>
                  <a:ext uri="{FF2B5EF4-FFF2-40B4-BE49-F238E27FC236}">
                    <a16:creationId xmlns:a16="http://schemas.microsoft.com/office/drawing/2014/main" id="{40F51647-3396-73E6-5ADB-40DFE5E9C92E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5" name="矩形 404">
                <a:extLst>
                  <a:ext uri="{FF2B5EF4-FFF2-40B4-BE49-F238E27FC236}">
                    <a16:creationId xmlns:a16="http://schemas.microsoft.com/office/drawing/2014/main" id="{230DDAEA-A310-C071-10DB-1E281B34E7F3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6" name="矩形 405">
                <a:extLst>
                  <a:ext uri="{FF2B5EF4-FFF2-40B4-BE49-F238E27FC236}">
                    <a16:creationId xmlns:a16="http://schemas.microsoft.com/office/drawing/2014/main" id="{A248D20D-27EF-2AB0-0C06-B9A4D5D41BD9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7" name="矩形 406">
                <a:extLst>
                  <a:ext uri="{FF2B5EF4-FFF2-40B4-BE49-F238E27FC236}">
                    <a16:creationId xmlns:a16="http://schemas.microsoft.com/office/drawing/2014/main" id="{91FD7071-5E37-1CD6-B660-D959FAE6992A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8" name="矩形 407">
                <a:extLst>
                  <a:ext uri="{FF2B5EF4-FFF2-40B4-BE49-F238E27FC236}">
                    <a16:creationId xmlns:a16="http://schemas.microsoft.com/office/drawing/2014/main" id="{EA76B941-7264-30AF-E025-31B6C52C758E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9" name="矩形 408">
                <a:extLst>
                  <a:ext uri="{FF2B5EF4-FFF2-40B4-BE49-F238E27FC236}">
                    <a16:creationId xmlns:a16="http://schemas.microsoft.com/office/drawing/2014/main" id="{D6A3B66D-4FFC-063A-C80E-351DB6BDBA15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0" name="矩形 409">
                <a:extLst>
                  <a:ext uri="{FF2B5EF4-FFF2-40B4-BE49-F238E27FC236}">
                    <a16:creationId xmlns:a16="http://schemas.microsoft.com/office/drawing/2014/main" id="{93C94F53-BD4D-6F10-418D-3532C267784B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1" name="矩形 410">
                <a:extLst>
                  <a:ext uri="{FF2B5EF4-FFF2-40B4-BE49-F238E27FC236}">
                    <a16:creationId xmlns:a16="http://schemas.microsoft.com/office/drawing/2014/main" id="{540C6C7A-D3F9-FC7F-E45B-608FBC26D160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2" name="矩形 411">
                <a:extLst>
                  <a:ext uri="{FF2B5EF4-FFF2-40B4-BE49-F238E27FC236}">
                    <a16:creationId xmlns:a16="http://schemas.microsoft.com/office/drawing/2014/main" id="{44BA68A8-3A8C-B2D9-A977-4C4580FB2471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3" name="矩形 412">
                <a:extLst>
                  <a:ext uri="{FF2B5EF4-FFF2-40B4-BE49-F238E27FC236}">
                    <a16:creationId xmlns:a16="http://schemas.microsoft.com/office/drawing/2014/main" id="{C7C94357-B07C-7E56-FABA-0568289B00BF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4" name="矩形 413">
                <a:extLst>
                  <a:ext uri="{FF2B5EF4-FFF2-40B4-BE49-F238E27FC236}">
                    <a16:creationId xmlns:a16="http://schemas.microsoft.com/office/drawing/2014/main" id="{591C391F-E3C1-9251-6397-75A5EE0DCF1B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5" name="矩形 414">
                <a:extLst>
                  <a:ext uri="{FF2B5EF4-FFF2-40B4-BE49-F238E27FC236}">
                    <a16:creationId xmlns:a16="http://schemas.microsoft.com/office/drawing/2014/main" id="{7B4E1375-4E68-1B38-152E-3D615F893412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6" name="矩形 415">
                <a:extLst>
                  <a:ext uri="{FF2B5EF4-FFF2-40B4-BE49-F238E27FC236}">
                    <a16:creationId xmlns:a16="http://schemas.microsoft.com/office/drawing/2014/main" id="{93463C63-0018-C2BA-FB37-1344C7700710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7" name="矩形 416">
                <a:extLst>
                  <a:ext uri="{FF2B5EF4-FFF2-40B4-BE49-F238E27FC236}">
                    <a16:creationId xmlns:a16="http://schemas.microsoft.com/office/drawing/2014/main" id="{1F652C22-3B54-A3DF-4BF4-BD0AF3673ADE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8" name="矩形 417">
                <a:extLst>
                  <a:ext uri="{FF2B5EF4-FFF2-40B4-BE49-F238E27FC236}">
                    <a16:creationId xmlns:a16="http://schemas.microsoft.com/office/drawing/2014/main" id="{86AF06E2-8821-2C80-BA51-4EAA2976964D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9" name="矩形 418">
                <a:extLst>
                  <a:ext uri="{FF2B5EF4-FFF2-40B4-BE49-F238E27FC236}">
                    <a16:creationId xmlns:a16="http://schemas.microsoft.com/office/drawing/2014/main" id="{EF806C69-8F28-BC2D-339C-C6259E51BA98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20" name="矩形 419">
                <a:extLst>
                  <a:ext uri="{FF2B5EF4-FFF2-40B4-BE49-F238E27FC236}">
                    <a16:creationId xmlns:a16="http://schemas.microsoft.com/office/drawing/2014/main" id="{087CA5EA-F602-7424-8A2A-BCE70623A249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21" name="矩形 420">
                <a:extLst>
                  <a:ext uri="{FF2B5EF4-FFF2-40B4-BE49-F238E27FC236}">
                    <a16:creationId xmlns:a16="http://schemas.microsoft.com/office/drawing/2014/main" id="{CCFA951D-F535-A527-30FA-685B653FD934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22" name="矩形 421">
                <a:extLst>
                  <a:ext uri="{FF2B5EF4-FFF2-40B4-BE49-F238E27FC236}">
                    <a16:creationId xmlns:a16="http://schemas.microsoft.com/office/drawing/2014/main" id="{C66EF306-8A69-3753-BF02-E5E77C081364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23" name="矩形 422">
                <a:extLst>
                  <a:ext uri="{FF2B5EF4-FFF2-40B4-BE49-F238E27FC236}">
                    <a16:creationId xmlns:a16="http://schemas.microsoft.com/office/drawing/2014/main" id="{16D69505-C485-0EF6-0726-C7FB2ADD55FF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24" name="矩形 423">
                <a:extLst>
                  <a:ext uri="{FF2B5EF4-FFF2-40B4-BE49-F238E27FC236}">
                    <a16:creationId xmlns:a16="http://schemas.microsoft.com/office/drawing/2014/main" id="{CB9DA45D-1067-08EE-6F89-FD962E6BB2AD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25" name="矩形 424">
                <a:extLst>
                  <a:ext uri="{FF2B5EF4-FFF2-40B4-BE49-F238E27FC236}">
                    <a16:creationId xmlns:a16="http://schemas.microsoft.com/office/drawing/2014/main" id="{A6914CE6-96F4-75B7-A810-EF52BDBF7647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26" name="矩形 425">
                <a:extLst>
                  <a:ext uri="{FF2B5EF4-FFF2-40B4-BE49-F238E27FC236}">
                    <a16:creationId xmlns:a16="http://schemas.microsoft.com/office/drawing/2014/main" id="{1D4EECAA-0C62-5819-2D77-FC8D555786BF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27" name="矩形 426">
                <a:extLst>
                  <a:ext uri="{FF2B5EF4-FFF2-40B4-BE49-F238E27FC236}">
                    <a16:creationId xmlns:a16="http://schemas.microsoft.com/office/drawing/2014/main" id="{41DCE9DB-E109-BE90-57F8-5C29A1A63AE0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28" name="矩形 427">
                <a:extLst>
                  <a:ext uri="{FF2B5EF4-FFF2-40B4-BE49-F238E27FC236}">
                    <a16:creationId xmlns:a16="http://schemas.microsoft.com/office/drawing/2014/main" id="{DE7519FB-0ECE-0772-39EC-E6DBE1207E25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29" name="矩形 428">
                <a:extLst>
                  <a:ext uri="{FF2B5EF4-FFF2-40B4-BE49-F238E27FC236}">
                    <a16:creationId xmlns:a16="http://schemas.microsoft.com/office/drawing/2014/main" id="{3BFB6B96-5E6B-2969-4BF9-0875B7E5CCFF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0" name="矩形 429">
                <a:extLst>
                  <a:ext uri="{FF2B5EF4-FFF2-40B4-BE49-F238E27FC236}">
                    <a16:creationId xmlns:a16="http://schemas.microsoft.com/office/drawing/2014/main" id="{12F64307-6E5C-423D-331B-6A8896507CAC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1" name="矩形 430">
                <a:extLst>
                  <a:ext uri="{FF2B5EF4-FFF2-40B4-BE49-F238E27FC236}">
                    <a16:creationId xmlns:a16="http://schemas.microsoft.com/office/drawing/2014/main" id="{17516A58-84FA-9224-FC1C-349136F5FFA1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2" name="矩形 431">
                <a:extLst>
                  <a:ext uri="{FF2B5EF4-FFF2-40B4-BE49-F238E27FC236}">
                    <a16:creationId xmlns:a16="http://schemas.microsoft.com/office/drawing/2014/main" id="{52CDCEBB-B91C-F351-CF13-B1EBD5A9959A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3" name="矩形 432">
                <a:extLst>
                  <a:ext uri="{FF2B5EF4-FFF2-40B4-BE49-F238E27FC236}">
                    <a16:creationId xmlns:a16="http://schemas.microsoft.com/office/drawing/2014/main" id="{1F0EDD03-E458-AC87-A816-F7049E42E736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4" name="矩形 433">
                <a:extLst>
                  <a:ext uri="{FF2B5EF4-FFF2-40B4-BE49-F238E27FC236}">
                    <a16:creationId xmlns:a16="http://schemas.microsoft.com/office/drawing/2014/main" id="{569AFE01-5BEC-02DB-6853-725FBA026434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5" name="矩形 434">
                <a:extLst>
                  <a:ext uri="{FF2B5EF4-FFF2-40B4-BE49-F238E27FC236}">
                    <a16:creationId xmlns:a16="http://schemas.microsoft.com/office/drawing/2014/main" id="{3CFBE7D1-47A4-DAD6-1211-A7D6B468BA4A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6" name="矩形 435">
                <a:extLst>
                  <a:ext uri="{FF2B5EF4-FFF2-40B4-BE49-F238E27FC236}">
                    <a16:creationId xmlns:a16="http://schemas.microsoft.com/office/drawing/2014/main" id="{AF1185A8-10DE-DF07-C5D6-838899E57F44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7" name="矩形 436">
                <a:extLst>
                  <a:ext uri="{FF2B5EF4-FFF2-40B4-BE49-F238E27FC236}">
                    <a16:creationId xmlns:a16="http://schemas.microsoft.com/office/drawing/2014/main" id="{3885F55B-9915-79C1-D96E-9A4C87CDCB54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8" name="矩形 437">
                <a:extLst>
                  <a:ext uri="{FF2B5EF4-FFF2-40B4-BE49-F238E27FC236}">
                    <a16:creationId xmlns:a16="http://schemas.microsoft.com/office/drawing/2014/main" id="{30D472F0-4C0A-8F2D-D946-4DEA14F092AA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9" name="矩形 438">
                <a:extLst>
                  <a:ext uri="{FF2B5EF4-FFF2-40B4-BE49-F238E27FC236}">
                    <a16:creationId xmlns:a16="http://schemas.microsoft.com/office/drawing/2014/main" id="{EB92D6D0-7E3A-26C2-06D9-8669E160D711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0" name="矩形 439">
                <a:extLst>
                  <a:ext uri="{FF2B5EF4-FFF2-40B4-BE49-F238E27FC236}">
                    <a16:creationId xmlns:a16="http://schemas.microsoft.com/office/drawing/2014/main" id="{DC344F97-D169-B178-7173-4B6407206830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1" name="矩形 440">
                <a:extLst>
                  <a:ext uri="{FF2B5EF4-FFF2-40B4-BE49-F238E27FC236}">
                    <a16:creationId xmlns:a16="http://schemas.microsoft.com/office/drawing/2014/main" id="{8C00A6E7-AA33-1F72-1E44-7C4805A1442F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2" name="矩形 441">
                <a:extLst>
                  <a:ext uri="{FF2B5EF4-FFF2-40B4-BE49-F238E27FC236}">
                    <a16:creationId xmlns:a16="http://schemas.microsoft.com/office/drawing/2014/main" id="{23CFFF4C-9A98-E8AC-B89A-41F7BFBBB446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3" name="矩形 442">
                <a:extLst>
                  <a:ext uri="{FF2B5EF4-FFF2-40B4-BE49-F238E27FC236}">
                    <a16:creationId xmlns:a16="http://schemas.microsoft.com/office/drawing/2014/main" id="{01078C72-C245-C2B2-E787-F1C773CE635E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4" name="矩形 443">
                <a:extLst>
                  <a:ext uri="{FF2B5EF4-FFF2-40B4-BE49-F238E27FC236}">
                    <a16:creationId xmlns:a16="http://schemas.microsoft.com/office/drawing/2014/main" id="{ADE78478-148A-E7D6-C120-2EA6D8B9A1FA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5" name="矩形 444">
                <a:extLst>
                  <a:ext uri="{FF2B5EF4-FFF2-40B4-BE49-F238E27FC236}">
                    <a16:creationId xmlns:a16="http://schemas.microsoft.com/office/drawing/2014/main" id="{9F658179-F7CC-8AB0-890F-4EE8260C5AB2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6" name="矩形 445">
                <a:extLst>
                  <a:ext uri="{FF2B5EF4-FFF2-40B4-BE49-F238E27FC236}">
                    <a16:creationId xmlns:a16="http://schemas.microsoft.com/office/drawing/2014/main" id="{B83FA434-A655-2F2E-57E6-4F4F2678A475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7" name="矩形 446">
                <a:extLst>
                  <a:ext uri="{FF2B5EF4-FFF2-40B4-BE49-F238E27FC236}">
                    <a16:creationId xmlns:a16="http://schemas.microsoft.com/office/drawing/2014/main" id="{174BFC93-56D2-123F-268C-86EE601B43A1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8" name="矩形 447">
                <a:extLst>
                  <a:ext uri="{FF2B5EF4-FFF2-40B4-BE49-F238E27FC236}">
                    <a16:creationId xmlns:a16="http://schemas.microsoft.com/office/drawing/2014/main" id="{B7B21F6D-7952-4354-6F24-807600F218A9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9" name="矩形 448">
                <a:extLst>
                  <a:ext uri="{FF2B5EF4-FFF2-40B4-BE49-F238E27FC236}">
                    <a16:creationId xmlns:a16="http://schemas.microsoft.com/office/drawing/2014/main" id="{5C174769-21CC-574B-6E08-44AFAEE10F25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0" name="矩形 449">
                <a:extLst>
                  <a:ext uri="{FF2B5EF4-FFF2-40B4-BE49-F238E27FC236}">
                    <a16:creationId xmlns:a16="http://schemas.microsoft.com/office/drawing/2014/main" id="{42715C40-4459-AFF3-4FEF-E955FF63FFE7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1" name="矩形 450">
                <a:extLst>
                  <a:ext uri="{FF2B5EF4-FFF2-40B4-BE49-F238E27FC236}">
                    <a16:creationId xmlns:a16="http://schemas.microsoft.com/office/drawing/2014/main" id="{9392C16C-333C-F8D9-EB71-96194BCABE6E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2" name="矩形 451">
                <a:extLst>
                  <a:ext uri="{FF2B5EF4-FFF2-40B4-BE49-F238E27FC236}">
                    <a16:creationId xmlns:a16="http://schemas.microsoft.com/office/drawing/2014/main" id="{962AB130-311E-48DA-D0F9-5E1D36BBA547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3" name="矩形 452">
                <a:extLst>
                  <a:ext uri="{FF2B5EF4-FFF2-40B4-BE49-F238E27FC236}">
                    <a16:creationId xmlns:a16="http://schemas.microsoft.com/office/drawing/2014/main" id="{872132F3-F5B8-55CE-3A2B-6BAE26626E5D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4" name="矩形 453">
                <a:extLst>
                  <a:ext uri="{FF2B5EF4-FFF2-40B4-BE49-F238E27FC236}">
                    <a16:creationId xmlns:a16="http://schemas.microsoft.com/office/drawing/2014/main" id="{08D5BA22-69B8-6ED7-81FA-827A7679E83B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5" name="矩形 454">
                <a:extLst>
                  <a:ext uri="{FF2B5EF4-FFF2-40B4-BE49-F238E27FC236}">
                    <a16:creationId xmlns:a16="http://schemas.microsoft.com/office/drawing/2014/main" id="{7A9D9F33-046E-6D4A-8FA4-25A88D3177F8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6" name="矩形 455">
                <a:extLst>
                  <a:ext uri="{FF2B5EF4-FFF2-40B4-BE49-F238E27FC236}">
                    <a16:creationId xmlns:a16="http://schemas.microsoft.com/office/drawing/2014/main" id="{E6EF4C5B-F045-EDAC-E899-624EF9AD5DC5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7" name="矩形 456">
                <a:extLst>
                  <a:ext uri="{FF2B5EF4-FFF2-40B4-BE49-F238E27FC236}">
                    <a16:creationId xmlns:a16="http://schemas.microsoft.com/office/drawing/2014/main" id="{8A26212C-D697-A225-C06A-7177094E6247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324" name="组合 323">
              <a:extLst>
                <a:ext uri="{FF2B5EF4-FFF2-40B4-BE49-F238E27FC236}">
                  <a16:creationId xmlns:a16="http://schemas.microsoft.com/office/drawing/2014/main" id="{C9643A55-632D-0505-B84D-5D3C175BC17D}"/>
                </a:ext>
              </a:extLst>
            </p:cNvPr>
            <p:cNvGrpSpPr/>
            <p:nvPr/>
          </p:nvGrpSpPr>
          <p:grpSpPr>
            <a:xfrm>
              <a:off x="4609964" y="2744140"/>
              <a:ext cx="988332" cy="986407"/>
              <a:chOff x="6539691" y="3898439"/>
              <a:chExt cx="988332" cy="98640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矩形 329">
                <a:extLst>
                  <a:ext uri="{FF2B5EF4-FFF2-40B4-BE49-F238E27FC236}">
                    <a16:creationId xmlns:a16="http://schemas.microsoft.com/office/drawing/2014/main" id="{FE2BBD13-65B5-ECAD-B026-91725AC79DD6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31" name="矩形 330">
                <a:extLst>
                  <a:ext uri="{FF2B5EF4-FFF2-40B4-BE49-F238E27FC236}">
                    <a16:creationId xmlns:a16="http://schemas.microsoft.com/office/drawing/2014/main" id="{B17CF8ED-1958-22F5-DC33-4E3386C37FCA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32" name="矩形 331">
                <a:extLst>
                  <a:ext uri="{FF2B5EF4-FFF2-40B4-BE49-F238E27FC236}">
                    <a16:creationId xmlns:a16="http://schemas.microsoft.com/office/drawing/2014/main" id="{0811EF8B-A577-D8E6-AA0C-41249F799627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33" name="矩形 332">
                <a:extLst>
                  <a:ext uri="{FF2B5EF4-FFF2-40B4-BE49-F238E27FC236}">
                    <a16:creationId xmlns:a16="http://schemas.microsoft.com/office/drawing/2014/main" id="{C42D4F7B-533E-F8DF-F030-4190A2887E38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34" name="矩形 333">
                <a:extLst>
                  <a:ext uri="{FF2B5EF4-FFF2-40B4-BE49-F238E27FC236}">
                    <a16:creationId xmlns:a16="http://schemas.microsoft.com/office/drawing/2014/main" id="{9954A430-BDA7-C176-744F-FE7E8A185D89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35" name="矩形 334">
                <a:extLst>
                  <a:ext uri="{FF2B5EF4-FFF2-40B4-BE49-F238E27FC236}">
                    <a16:creationId xmlns:a16="http://schemas.microsoft.com/office/drawing/2014/main" id="{46B2DB46-8458-EEBC-721D-1FD2651BDC64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36" name="矩形 335">
                <a:extLst>
                  <a:ext uri="{FF2B5EF4-FFF2-40B4-BE49-F238E27FC236}">
                    <a16:creationId xmlns:a16="http://schemas.microsoft.com/office/drawing/2014/main" id="{7C0A0CCE-4A43-7856-AFD6-C8F4779ACE9D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37" name="矩形 336">
                <a:extLst>
                  <a:ext uri="{FF2B5EF4-FFF2-40B4-BE49-F238E27FC236}">
                    <a16:creationId xmlns:a16="http://schemas.microsoft.com/office/drawing/2014/main" id="{1A21A6CE-E281-34E6-78F9-EC8413F6CE9F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38" name="矩形 337">
                <a:extLst>
                  <a:ext uri="{FF2B5EF4-FFF2-40B4-BE49-F238E27FC236}">
                    <a16:creationId xmlns:a16="http://schemas.microsoft.com/office/drawing/2014/main" id="{4224B69B-5F8B-72FE-2901-2DFC13F201CC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39" name="矩形 338">
                <a:extLst>
                  <a:ext uri="{FF2B5EF4-FFF2-40B4-BE49-F238E27FC236}">
                    <a16:creationId xmlns:a16="http://schemas.microsoft.com/office/drawing/2014/main" id="{061C5D4E-6011-E53A-B982-7480962BC29E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40" name="矩形 339">
                <a:extLst>
                  <a:ext uri="{FF2B5EF4-FFF2-40B4-BE49-F238E27FC236}">
                    <a16:creationId xmlns:a16="http://schemas.microsoft.com/office/drawing/2014/main" id="{2CBF092B-2EF7-4A9F-DA6E-12BD1C2D286F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41" name="矩形 340">
                <a:extLst>
                  <a:ext uri="{FF2B5EF4-FFF2-40B4-BE49-F238E27FC236}">
                    <a16:creationId xmlns:a16="http://schemas.microsoft.com/office/drawing/2014/main" id="{38979E3A-FD78-DA11-316C-8B66C55E794D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42" name="矩形 341">
                <a:extLst>
                  <a:ext uri="{FF2B5EF4-FFF2-40B4-BE49-F238E27FC236}">
                    <a16:creationId xmlns:a16="http://schemas.microsoft.com/office/drawing/2014/main" id="{F5054C13-CED7-D573-0B6C-3EF7828365FB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43" name="矩形 342">
                <a:extLst>
                  <a:ext uri="{FF2B5EF4-FFF2-40B4-BE49-F238E27FC236}">
                    <a16:creationId xmlns:a16="http://schemas.microsoft.com/office/drawing/2014/main" id="{981C4C21-9DE4-025B-EFFB-6E2038CA1088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44" name="矩形 343">
                <a:extLst>
                  <a:ext uri="{FF2B5EF4-FFF2-40B4-BE49-F238E27FC236}">
                    <a16:creationId xmlns:a16="http://schemas.microsoft.com/office/drawing/2014/main" id="{292DBD02-C66D-E1EF-B98E-A22CF5137DB2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45" name="矩形 344">
                <a:extLst>
                  <a:ext uri="{FF2B5EF4-FFF2-40B4-BE49-F238E27FC236}">
                    <a16:creationId xmlns:a16="http://schemas.microsoft.com/office/drawing/2014/main" id="{7120B2F2-4BFB-CF20-E443-3FB47F7039DA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46" name="矩形 345">
                <a:extLst>
                  <a:ext uri="{FF2B5EF4-FFF2-40B4-BE49-F238E27FC236}">
                    <a16:creationId xmlns:a16="http://schemas.microsoft.com/office/drawing/2014/main" id="{9C912027-AEB8-2CBD-28FE-6C4A5203561A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47" name="矩形 346">
                <a:extLst>
                  <a:ext uri="{FF2B5EF4-FFF2-40B4-BE49-F238E27FC236}">
                    <a16:creationId xmlns:a16="http://schemas.microsoft.com/office/drawing/2014/main" id="{E2D532E3-0EC4-0CF7-E0E7-DF05B969EC47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48" name="矩形 347">
                <a:extLst>
                  <a:ext uri="{FF2B5EF4-FFF2-40B4-BE49-F238E27FC236}">
                    <a16:creationId xmlns:a16="http://schemas.microsoft.com/office/drawing/2014/main" id="{27172653-990B-6DA6-8360-63F86AC840B9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49" name="矩形 348">
                <a:extLst>
                  <a:ext uri="{FF2B5EF4-FFF2-40B4-BE49-F238E27FC236}">
                    <a16:creationId xmlns:a16="http://schemas.microsoft.com/office/drawing/2014/main" id="{BA6F5798-6718-CFAC-385A-7DD31DF67002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50" name="矩形 349">
                <a:extLst>
                  <a:ext uri="{FF2B5EF4-FFF2-40B4-BE49-F238E27FC236}">
                    <a16:creationId xmlns:a16="http://schemas.microsoft.com/office/drawing/2014/main" id="{E4F8F54F-090E-5FA5-E34F-4FB1F0887792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51" name="矩形 350">
                <a:extLst>
                  <a:ext uri="{FF2B5EF4-FFF2-40B4-BE49-F238E27FC236}">
                    <a16:creationId xmlns:a16="http://schemas.microsoft.com/office/drawing/2014/main" id="{7B57F556-7B58-07F5-8936-63B9A4035770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52" name="矩形 351">
                <a:extLst>
                  <a:ext uri="{FF2B5EF4-FFF2-40B4-BE49-F238E27FC236}">
                    <a16:creationId xmlns:a16="http://schemas.microsoft.com/office/drawing/2014/main" id="{C3DBFD36-21E9-CEBC-AA0F-FF47CF70D3B4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53" name="矩形 352">
                <a:extLst>
                  <a:ext uri="{FF2B5EF4-FFF2-40B4-BE49-F238E27FC236}">
                    <a16:creationId xmlns:a16="http://schemas.microsoft.com/office/drawing/2014/main" id="{7AE8240A-C493-F957-5D78-73166255103B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54" name="矩形 353">
                <a:extLst>
                  <a:ext uri="{FF2B5EF4-FFF2-40B4-BE49-F238E27FC236}">
                    <a16:creationId xmlns:a16="http://schemas.microsoft.com/office/drawing/2014/main" id="{0EA8C6E4-1121-4CA3-B81B-684CDF4FE362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55" name="矩形 354">
                <a:extLst>
                  <a:ext uri="{FF2B5EF4-FFF2-40B4-BE49-F238E27FC236}">
                    <a16:creationId xmlns:a16="http://schemas.microsoft.com/office/drawing/2014/main" id="{AB1363D5-FB8C-4E0E-E49D-66B34B0FD712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56" name="矩形 355">
                <a:extLst>
                  <a:ext uri="{FF2B5EF4-FFF2-40B4-BE49-F238E27FC236}">
                    <a16:creationId xmlns:a16="http://schemas.microsoft.com/office/drawing/2014/main" id="{1F1B6095-9E28-2E14-F7B0-265CD7BF0219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57" name="矩形 356">
                <a:extLst>
                  <a:ext uri="{FF2B5EF4-FFF2-40B4-BE49-F238E27FC236}">
                    <a16:creationId xmlns:a16="http://schemas.microsoft.com/office/drawing/2014/main" id="{02405554-2427-00C2-1C0A-04FC8B0FE851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58" name="矩形 357">
                <a:extLst>
                  <a:ext uri="{FF2B5EF4-FFF2-40B4-BE49-F238E27FC236}">
                    <a16:creationId xmlns:a16="http://schemas.microsoft.com/office/drawing/2014/main" id="{6273284A-C92F-7B6F-DE56-70D848B0BE3E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59" name="矩形 358">
                <a:extLst>
                  <a:ext uri="{FF2B5EF4-FFF2-40B4-BE49-F238E27FC236}">
                    <a16:creationId xmlns:a16="http://schemas.microsoft.com/office/drawing/2014/main" id="{C3499DF9-4F39-22C6-8CDD-CEB63545AF7C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60" name="矩形 359">
                <a:extLst>
                  <a:ext uri="{FF2B5EF4-FFF2-40B4-BE49-F238E27FC236}">
                    <a16:creationId xmlns:a16="http://schemas.microsoft.com/office/drawing/2014/main" id="{4A2AA1B4-695F-5FB7-6052-AA0730328A80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61" name="矩形 360">
                <a:extLst>
                  <a:ext uri="{FF2B5EF4-FFF2-40B4-BE49-F238E27FC236}">
                    <a16:creationId xmlns:a16="http://schemas.microsoft.com/office/drawing/2014/main" id="{235167CF-B399-1119-FA1E-3E2FAA0014EE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62" name="矩形 361">
                <a:extLst>
                  <a:ext uri="{FF2B5EF4-FFF2-40B4-BE49-F238E27FC236}">
                    <a16:creationId xmlns:a16="http://schemas.microsoft.com/office/drawing/2014/main" id="{4B918A71-F011-CBF0-C69E-1992A95D9EF3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63" name="矩形 362">
                <a:extLst>
                  <a:ext uri="{FF2B5EF4-FFF2-40B4-BE49-F238E27FC236}">
                    <a16:creationId xmlns:a16="http://schemas.microsoft.com/office/drawing/2014/main" id="{1D9EADF3-4A22-4134-A39F-9088EEEEC262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64" name="矩形 363">
                <a:extLst>
                  <a:ext uri="{FF2B5EF4-FFF2-40B4-BE49-F238E27FC236}">
                    <a16:creationId xmlns:a16="http://schemas.microsoft.com/office/drawing/2014/main" id="{0B79EAFA-BBE1-DC14-73E8-586C71BA8D30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65" name="矩形 364">
                <a:extLst>
                  <a:ext uri="{FF2B5EF4-FFF2-40B4-BE49-F238E27FC236}">
                    <a16:creationId xmlns:a16="http://schemas.microsoft.com/office/drawing/2014/main" id="{9DF56671-F806-2E70-9CEE-9ADEE76E67C4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66" name="矩形 365">
                <a:extLst>
                  <a:ext uri="{FF2B5EF4-FFF2-40B4-BE49-F238E27FC236}">
                    <a16:creationId xmlns:a16="http://schemas.microsoft.com/office/drawing/2014/main" id="{074A7BBB-5EBE-9A7A-D08D-560A0CCFF41C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67" name="矩形 366">
                <a:extLst>
                  <a:ext uri="{FF2B5EF4-FFF2-40B4-BE49-F238E27FC236}">
                    <a16:creationId xmlns:a16="http://schemas.microsoft.com/office/drawing/2014/main" id="{007DAE1F-9E05-486B-39DA-3634A48337F5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68" name="矩形 367">
                <a:extLst>
                  <a:ext uri="{FF2B5EF4-FFF2-40B4-BE49-F238E27FC236}">
                    <a16:creationId xmlns:a16="http://schemas.microsoft.com/office/drawing/2014/main" id="{3EA7359D-4701-86B7-E11A-A4C2A761A116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69" name="矩形 368">
                <a:extLst>
                  <a:ext uri="{FF2B5EF4-FFF2-40B4-BE49-F238E27FC236}">
                    <a16:creationId xmlns:a16="http://schemas.microsoft.com/office/drawing/2014/main" id="{869C9F94-0430-5BB0-00AD-DEB9A52B2EDA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E729C49C-773F-D084-3A3D-8DF6D0F21E05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71" name="矩形 370">
                <a:extLst>
                  <a:ext uri="{FF2B5EF4-FFF2-40B4-BE49-F238E27FC236}">
                    <a16:creationId xmlns:a16="http://schemas.microsoft.com/office/drawing/2014/main" id="{91804DAA-CFC8-1E26-E5BA-FF11D76CC0C6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035B6B04-DDC4-B575-C8B1-CEC0E10C446F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73" name="矩形 372">
                <a:extLst>
                  <a:ext uri="{FF2B5EF4-FFF2-40B4-BE49-F238E27FC236}">
                    <a16:creationId xmlns:a16="http://schemas.microsoft.com/office/drawing/2014/main" id="{C72875B0-84A2-2E5D-C15F-9383FD9732F4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74" name="矩形 373">
                <a:extLst>
                  <a:ext uri="{FF2B5EF4-FFF2-40B4-BE49-F238E27FC236}">
                    <a16:creationId xmlns:a16="http://schemas.microsoft.com/office/drawing/2014/main" id="{14F88C48-54BD-D633-2300-AD3243FF69D5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75" name="矩形 374">
                <a:extLst>
                  <a:ext uri="{FF2B5EF4-FFF2-40B4-BE49-F238E27FC236}">
                    <a16:creationId xmlns:a16="http://schemas.microsoft.com/office/drawing/2014/main" id="{5E79E393-AD0A-0F35-9129-5860666653CA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76" name="矩形 375">
                <a:extLst>
                  <a:ext uri="{FF2B5EF4-FFF2-40B4-BE49-F238E27FC236}">
                    <a16:creationId xmlns:a16="http://schemas.microsoft.com/office/drawing/2014/main" id="{B93488E2-D20A-F93E-E0BE-A4A9B4C5EC90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77" name="矩形 376">
                <a:extLst>
                  <a:ext uri="{FF2B5EF4-FFF2-40B4-BE49-F238E27FC236}">
                    <a16:creationId xmlns:a16="http://schemas.microsoft.com/office/drawing/2014/main" id="{66C158E9-ACCE-F7F7-6E37-DDB96A2B9120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78" name="矩形 377">
                <a:extLst>
                  <a:ext uri="{FF2B5EF4-FFF2-40B4-BE49-F238E27FC236}">
                    <a16:creationId xmlns:a16="http://schemas.microsoft.com/office/drawing/2014/main" id="{40177437-614E-6A24-2652-8FAA93BC02F4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79" name="矩形 378">
                <a:extLst>
                  <a:ext uri="{FF2B5EF4-FFF2-40B4-BE49-F238E27FC236}">
                    <a16:creationId xmlns:a16="http://schemas.microsoft.com/office/drawing/2014/main" id="{FD79FED9-193A-C733-825A-3A90F8A077C8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80" name="矩形 379">
                <a:extLst>
                  <a:ext uri="{FF2B5EF4-FFF2-40B4-BE49-F238E27FC236}">
                    <a16:creationId xmlns:a16="http://schemas.microsoft.com/office/drawing/2014/main" id="{979231DE-374E-801F-4DE8-68008A420C18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81" name="矩形 380">
                <a:extLst>
                  <a:ext uri="{FF2B5EF4-FFF2-40B4-BE49-F238E27FC236}">
                    <a16:creationId xmlns:a16="http://schemas.microsoft.com/office/drawing/2014/main" id="{5598B43A-864E-8BED-15E6-3E8ACB994F3C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82" name="矩形 381">
                <a:extLst>
                  <a:ext uri="{FF2B5EF4-FFF2-40B4-BE49-F238E27FC236}">
                    <a16:creationId xmlns:a16="http://schemas.microsoft.com/office/drawing/2014/main" id="{7C641E8E-5FBC-9999-684B-A9BE69FB74AB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83" name="矩形 382">
                <a:extLst>
                  <a:ext uri="{FF2B5EF4-FFF2-40B4-BE49-F238E27FC236}">
                    <a16:creationId xmlns:a16="http://schemas.microsoft.com/office/drawing/2014/main" id="{86B784DF-390E-AA00-27DA-B34D6A5C679D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84" name="矩形 383">
                <a:extLst>
                  <a:ext uri="{FF2B5EF4-FFF2-40B4-BE49-F238E27FC236}">
                    <a16:creationId xmlns:a16="http://schemas.microsoft.com/office/drawing/2014/main" id="{D95500DB-AC0C-8C8C-7CB9-8794F800FF25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85" name="矩形 384">
                <a:extLst>
                  <a:ext uri="{FF2B5EF4-FFF2-40B4-BE49-F238E27FC236}">
                    <a16:creationId xmlns:a16="http://schemas.microsoft.com/office/drawing/2014/main" id="{E5D46A43-D000-B428-AA0F-F932ABEEC335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86" name="矩形 385">
                <a:extLst>
                  <a:ext uri="{FF2B5EF4-FFF2-40B4-BE49-F238E27FC236}">
                    <a16:creationId xmlns:a16="http://schemas.microsoft.com/office/drawing/2014/main" id="{459D1FCF-A28F-640B-A220-2144C0C502CA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87" name="矩形 386">
                <a:extLst>
                  <a:ext uri="{FF2B5EF4-FFF2-40B4-BE49-F238E27FC236}">
                    <a16:creationId xmlns:a16="http://schemas.microsoft.com/office/drawing/2014/main" id="{FF2052E6-0619-9498-0C2D-316A815172AA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88" name="矩形 387">
                <a:extLst>
                  <a:ext uri="{FF2B5EF4-FFF2-40B4-BE49-F238E27FC236}">
                    <a16:creationId xmlns:a16="http://schemas.microsoft.com/office/drawing/2014/main" id="{EA2F1D31-32E5-3A17-0534-D46063417B7C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89" name="矩形 388">
                <a:extLst>
                  <a:ext uri="{FF2B5EF4-FFF2-40B4-BE49-F238E27FC236}">
                    <a16:creationId xmlns:a16="http://schemas.microsoft.com/office/drawing/2014/main" id="{5EB49E8E-4C7B-D617-85B2-6D9E7797A757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0" name="矩形 389">
                <a:extLst>
                  <a:ext uri="{FF2B5EF4-FFF2-40B4-BE49-F238E27FC236}">
                    <a16:creationId xmlns:a16="http://schemas.microsoft.com/office/drawing/2014/main" id="{580E7D6A-D5EA-7D82-DBBB-E6A1A30DE428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1" name="矩形 390">
                <a:extLst>
                  <a:ext uri="{FF2B5EF4-FFF2-40B4-BE49-F238E27FC236}">
                    <a16:creationId xmlns:a16="http://schemas.microsoft.com/office/drawing/2014/main" id="{18D6F5B4-9237-2B39-7049-7E0E365C4F02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2" name="矩形 391">
                <a:extLst>
                  <a:ext uri="{FF2B5EF4-FFF2-40B4-BE49-F238E27FC236}">
                    <a16:creationId xmlns:a16="http://schemas.microsoft.com/office/drawing/2014/main" id="{EAFFF629-61FF-02EE-FFF6-3CC7BE30EC5F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3" name="矩形 392">
                <a:extLst>
                  <a:ext uri="{FF2B5EF4-FFF2-40B4-BE49-F238E27FC236}">
                    <a16:creationId xmlns:a16="http://schemas.microsoft.com/office/drawing/2014/main" id="{E1AED7FF-9453-7A93-99CD-E8676A82D4C2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325" name="文本框 324">
              <a:extLst>
                <a:ext uri="{FF2B5EF4-FFF2-40B4-BE49-F238E27FC236}">
                  <a16:creationId xmlns:a16="http://schemas.microsoft.com/office/drawing/2014/main" id="{D2EE8E9E-EE62-BA75-32FA-CEA35FCE3F16}"/>
                </a:ext>
              </a:extLst>
            </p:cNvPr>
            <p:cNvSpPr txBox="1"/>
            <p:nvPr/>
          </p:nvSpPr>
          <p:spPr>
            <a:xfrm>
              <a:off x="4293465" y="2959905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326" name="文本框 325">
              <a:extLst>
                <a:ext uri="{FF2B5EF4-FFF2-40B4-BE49-F238E27FC236}">
                  <a16:creationId xmlns:a16="http://schemas.microsoft.com/office/drawing/2014/main" id="{7AE2C061-F0F5-233F-1D47-351E68AFA4EB}"/>
                </a:ext>
              </a:extLst>
            </p:cNvPr>
            <p:cNvSpPr txBox="1"/>
            <p:nvPr/>
          </p:nvSpPr>
          <p:spPr>
            <a:xfrm>
              <a:off x="4915459" y="3698616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N’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grpSp>
          <p:nvGrpSpPr>
            <p:cNvPr id="327" name="组合 326">
              <a:extLst>
                <a:ext uri="{FF2B5EF4-FFF2-40B4-BE49-F238E27FC236}">
                  <a16:creationId xmlns:a16="http://schemas.microsoft.com/office/drawing/2014/main" id="{DE0E1DE4-D6C4-0AF2-D4C0-08CFF17D1710}"/>
                </a:ext>
              </a:extLst>
            </p:cNvPr>
            <p:cNvGrpSpPr/>
            <p:nvPr/>
          </p:nvGrpSpPr>
          <p:grpSpPr>
            <a:xfrm>
              <a:off x="4368904" y="2360866"/>
              <a:ext cx="330799" cy="388375"/>
              <a:chOff x="4946889" y="869893"/>
              <a:chExt cx="330799" cy="388375"/>
            </a:xfrm>
          </p:grpSpPr>
          <p:sp>
            <p:nvSpPr>
              <p:cNvPr id="328" name="文本框 327">
                <a:extLst>
                  <a:ext uri="{FF2B5EF4-FFF2-40B4-BE49-F238E27FC236}">
                    <a16:creationId xmlns:a16="http://schemas.microsoft.com/office/drawing/2014/main" id="{29315AC7-3535-A580-35E6-90FE857C689A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329" name="直接连接符 132">
                <a:extLst>
                  <a:ext uri="{FF2B5EF4-FFF2-40B4-BE49-F238E27FC236}">
                    <a16:creationId xmlns:a16="http://schemas.microsoft.com/office/drawing/2014/main" id="{FEEDC9EE-E105-F16C-F656-5E1BFC836A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58" name="连接符: 曲线 14">
            <a:extLst>
              <a:ext uri="{FF2B5EF4-FFF2-40B4-BE49-F238E27FC236}">
                <a16:creationId xmlns:a16="http://schemas.microsoft.com/office/drawing/2014/main" id="{3250927B-CEFD-2CEF-AD26-B2EBB878F80B}"/>
              </a:ext>
            </a:extLst>
          </p:cNvPr>
          <p:cNvCxnSpPr>
            <a:cxnSpLocks/>
          </p:cNvCxnSpPr>
          <p:nvPr/>
        </p:nvCxnSpPr>
        <p:spPr>
          <a:xfrm flipV="1">
            <a:off x="11996141" y="7401582"/>
            <a:ext cx="539810" cy="150938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文本框 458">
            <a:extLst>
              <a:ext uri="{FF2B5EF4-FFF2-40B4-BE49-F238E27FC236}">
                <a16:creationId xmlns:a16="http://schemas.microsoft.com/office/drawing/2014/main" id="{ED98BFAE-5911-1B9A-9125-0838A8579558}"/>
              </a:ext>
            </a:extLst>
          </p:cNvPr>
          <p:cNvSpPr txBox="1"/>
          <p:nvPr/>
        </p:nvSpPr>
        <p:spPr>
          <a:xfrm>
            <a:off x="12556171" y="5089463"/>
            <a:ext cx="194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Without Broadcast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60" name="矩形: 圆角 20">
            <a:extLst>
              <a:ext uri="{FF2B5EF4-FFF2-40B4-BE49-F238E27FC236}">
                <a16:creationId xmlns:a16="http://schemas.microsoft.com/office/drawing/2014/main" id="{9ECD04ED-E31B-4E98-9B97-3FC137F175D4}"/>
              </a:ext>
            </a:extLst>
          </p:cNvPr>
          <p:cNvSpPr/>
          <p:nvPr/>
        </p:nvSpPr>
        <p:spPr>
          <a:xfrm>
            <a:off x="13246886" y="9414033"/>
            <a:ext cx="98693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1" name="矩形: 圆角 20">
            <a:extLst>
              <a:ext uri="{FF2B5EF4-FFF2-40B4-BE49-F238E27FC236}">
                <a16:creationId xmlns:a16="http://schemas.microsoft.com/office/drawing/2014/main" id="{865AE3B1-A52B-4F09-2076-A1A4EAF35272}"/>
              </a:ext>
            </a:extLst>
          </p:cNvPr>
          <p:cNvSpPr/>
          <p:nvPr/>
        </p:nvSpPr>
        <p:spPr>
          <a:xfrm>
            <a:off x="13304518" y="9943459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2" name="直接箭头连接符 19">
            <a:extLst>
              <a:ext uri="{FF2B5EF4-FFF2-40B4-BE49-F238E27FC236}">
                <a16:creationId xmlns:a16="http://schemas.microsoft.com/office/drawing/2014/main" id="{EF45C4F7-9CAD-49C2-D41E-DA09CADA8B95}"/>
              </a:ext>
            </a:extLst>
          </p:cNvPr>
          <p:cNvCxnSpPr>
            <a:cxnSpLocks/>
            <a:stCxn id="460" idx="2"/>
            <a:endCxn id="461" idx="0"/>
          </p:cNvCxnSpPr>
          <p:nvPr/>
        </p:nvCxnSpPr>
        <p:spPr>
          <a:xfrm>
            <a:off x="13740355" y="9702033"/>
            <a:ext cx="1013" cy="2414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3" name="矩形: 圆角 20">
            <a:extLst>
              <a:ext uri="{FF2B5EF4-FFF2-40B4-BE49-F238E27FC236}">
                <a16:creationId xmlns:a16="http://schemas.microsoft.com/office/drawing/2014/main" id="{E5F6D02B-9B99-6F5A-4A7E-883754FC2924}"/>
              </a:ext>
            </a:extLst>
          </p:cNvPr>
          <p:cNvSpPr/>
          <p:nvPr/>
        </p:nvSpPr>
        <p:spPr>
          <a:xfrm>
            <a:off x="10682656" y="9941370"/>
            <a:ext cx="98693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4" name="矩形: 圆角 20">
            <a:extLst>
              <a:ext uri="{FF2B5EF4-FFF2-40B4-BE49-F238E27FC236}">
                <a16:creationId xmlns:a16="http://schemas.microsoft.com/office/drawing/2014/main" id="{2240ACAA-2A37-200E-4E3F-7DC49B1DA77F}"/>
              </a:ext>
            </a:extLst>
          </p:cNvPr>
          <p:cNvSpPr/>
          <p:nvPr/>
        </p:nvSpPr>
        <p:spPr>
          <a:xfrm>
            <a:off x="10734104" y="9408083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5" name="直接箭头连接符 19">
            <a:extLst>
              <a:ext uri="{FF2B5EF4-FFF2-40B4-BE49-F238E27FC236}">
                <a16:creationId xmlns:a16="http://schemas.microsoft.com/office/drawing/2014/main" id="{B321725E-C2F2-9772-0168-20A2D7BE1C67}"/>
              </a:ext>
            </a:extLst>
          </p:cNvPr>
          <p:cNvCxnSpPr>
            <a:cxnSpLocks/>
            <a:stCxn id="464" idx="2"/>
            <a:endCxn id="463" idx="0"/>
          </p:cNvCxnSpPr>
          <p:nvPr/>
        </p:nvCxnSpPr>
        <p:spPr>
          <a:xfrm>
            <a:off x="11170954" y="9696083"/>
            <a:ext cx="5171" cy="2452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右箭头 465">
            <a:extLst>
              <a:ext uri="{FF2B5EF4-FFF2-40B4-BE49-F238E27FC236}">
                <a16:creationId xmlns:a16="http://schemas.microsoft.com/office/drawing/2014/main" id="{8AAA28BF-FDAB-8AFE-4E4C-196998E03AFB}"/>
              </a:ext>
            </a:extLst>
          </p:cNvPr>
          <p:cNvSpPr/>
          <p:nvPr/>
        </p:nvSpPr>
        <p:spPr>
          <a:xfrm>
            <a:off x="11957383" y="9772544"/>
            <a:ext cx="1141910" cy="2924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7" name="文本框 466">
            <a:extLst>
              <a:ext uri="{FF2B5EF4-FFF2-40B4-BE49-F238E27FC236}">
                <a16:creationId xmlns:a16="http://schemas.microsoft.com/office/drawing/2014/main" id="{72F1163F-8961-E7C3-A607-FE7763A1FFCC}"/>
              </a:ext>
            </a:extLst>
          </p:cNvPr>
          <p:cNvSpPr txBox="1"/>
          <p:nvPr/>
        </p:nvSpPr>
        <p:spPr>
          <a:xfrm>
            <a:off x="11676906" y="9461005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Invalid Reorder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68" name="十字形 467">
            <a:extLst>
              <a:ext uri="{FF2B5EF4-FFF2-40B4-BE49-F238E27FC236}">
                <a16:creationId xmlns:a16="http://schemas.microsoft.com/office/drawing/2014/main" id="{9C9EB791-FD82-D47F-4D3D-62FD13879013}"/>
              </a:ext>
            </a:extLst>
          </p:cNvPr>
          <p:cNvSpPr/>
          <p:nvPr/>
        </p:nvSpPr>
        <p:spPr>
          <a:xfrm rot="2700000">
            <a:off x="12270220" y="9733486"/>
            <a:ext cx="338875" cy="338875"/>
          </a:xfrm>
          <a:prstGeom prst="plus">
            <a:avLst>
              <a:gd name="adj" fmla="val 3841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69" name="连接符: 曲线 14">
            <a:extLst>
              <a:ext uri="{FF2B5EF4-FFF2-40B4-BE49-F238E27FC236}">
                <a16:creationId xmlns:a16="http://schemas.microsoft.com/office/drawing/2014/main" id="{F0EF393F-FF07-359F-9010-F4F1397D9223}"/>
              </a:ext>
            </a:extLst>
          </p:cNvPr>
          <p:cNvCxnSpPr>
            <a:cxnSpLocks/>
            <a:stCxn id="470" idx="0"/>
            <a:endCxn id="326" idx="2"/>
          </p:cNvCxnSpPr>
          <p:nvPr/>
        </p:nvCxnSpPr>
        <p:spPr>
          <a:xfrm rot="16200000" flipV="1">
            <a:off x="11237145" y="8433754"/>
            <a:ext cx="191823" cy="6759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文本框 469">
            <a:extLst>
              <a:ext uri="{FF2B5EF4-FFF2-40B4-BE49-F238E27FC236}">
                <a16:creationId xmlns:a16="http://schemas.microsoft.com/office/drawing/2014/main" id="{10C92C60-F231-01AC-EFF0-BE4DD0467BA8}"/>
              </a:ext>
            </a:extLst>
          </p:cNvPr>
          <p:cNvSpPr txBox="1"/>
          <p:nvPr/>
        </p:nvSpPr>
        <p:spPr>
          <a:xfrm>
            <a:off x="10582438" y="8563462"/>
            <a:ext cx="156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Reduction Dim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71" name="连接符: 曲线 14">
            <a:extLst>
              <a:ext uri="{FF2B5EF4-FFF2-40B4-BE49-F238E27FC236}">
                <a16:creationId xmlns:a16="http://schemas.microsoft.com/office/drawing/2014/main" id="{CC782DF1-C2A7-D440-E7CB-CE7426DCE01E}"/>
              </a:ext>
            </a:extLst>
          </p:cNvPr>
          <p:cNvCxnSpPr>
            <a:cxnSpLocks/>
            <a:endCxn id="143" idx="2"/>
          </p:cNvCxnSpPr>
          <p:nvPr/>
        </p:nvCxnSpPr>
        <p:spPr>
          <a:xfrm rot="5400000" flipH="1" flipV="1">
            <a:off x="12554406" y="7584818"/>
            <a:ext cx="1553542" cy="39135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文本框 471">
            <a:extLst>
              <a:ext uri="{FF2B5EF4-FFF2-40B4-BE49-F238E27FC236}">
                <a16:creationId xmlns:a16="http://schemas.microsoft.com/office/drawing/2014/main" id="{09633CE3-1967-E01C-EB74-EE692D867D25}"/>
              </a:ext>
            </a:extLst>
          </p:cNvPr>
          <p:cNvSpPr txBox="1"/>
          <p:nvPr/>
        </p:nvSpPr>
        <p:spPr>
          <a:xfrm>
            <a:off x="12382984" y="8486362"/>
            <a:ext cx="20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UnBroadcasted</a:t>
            </a:r>
            <a:r>
              <a:rPr lang="en-US" altLang="zh-CN" dirty="0">
                <a:solidFill>
                  <a:srgbClr val="FF0000"/>
                </a:solidFill>
              </a:rPr>
              <a:t> Dim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73" name="文本框 472">
            <a:extLst>
              <a:ext uri="{FF2B5EF4-FFF2-40B4-BE49-F238E27FC236}">
                <a16:creationId xmlns:a16="http://schemas.microsoft.com/office/drawing/2014/main" id="{941E4FD3-F5CE-7872-68F1-43E142D791A0}"/>
              </a:ext>
            </a:extLst>
          </p:cNvPr>
          <p:cNvSpPr txBox="1"/>
          <p:nvPr/>
        </p:nvSpPr>
        <p:spPr>
          <a:xfrm>
            <a:off x="11831381" y="8893155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Misalign!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74" name="连接符: 曲线 14">
            <a:extLst>
              <a:ext uri="{FF2B5EF4-FFF2-40B4-BE49-F238E27FC236}">
                <a16:creationId xmlns:a16="http://schemas.microsoft.com/office/drawing/2014/main" id="{C188031A-88E8-5C98-343D-093D7E11ABEB}"/>
              </a:ext>
            </a:extLst>
          </p:cNvPr>
          <p:cNvCxnSpPr>
            <a:cxnSpLocks/>
            <a:stCxn id="473" idx="1"/>
            <a:endCxn id="470" idx="2"/>
          </p:cNvCxnSpPr>
          <p:nvPr/>
        </p:nvCxnSpPr>
        <p:spPr>
          <a:xfrm rot="10800000">
            <a:off x="11366853" y="8932795"/>
            <a:ext cx="464529" cy="145027"/>
          </a:xfrm>
          <a:prstGeom prst="curvedConnector2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连接符: 曲线 14">
            <a:extLst>
              <a:ext uri="{FF2B5EF4-FFF2-40B4-BE49-F238E27FC236}">
                <a16:creationId xmlns:a16="http://schemas.microsoft.com/office/drawing/2014/main" id="{0096691C-750D-09F5-46C6-6552976758B2}"/>
              </a:ext>
            </a:extLst>
          </p:cNvPr>
          <p:cNvCxnSpPr>
            <a:cxnSpLocks/>
            <a:stCxn id="473" idx="3"/>
            <a:endCxn id="472" idx="2"/>
          </p:cNvCxnSpPr>
          <p:nvPr/>
        </p:nvCxnSpPr>
        <p:spPr>
          <a:xfrm flipV="1">
            <a:off x="12878463" y="8855694"/>
            <a:ext cx="528455" cy="222127"/>
          </a:xfrm>
          <a:prstGeom prst="curvedConnector2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连接符: 曲线 14">
            <a:extLst>
              <a:ext uri="{FF2B5EF4-FFF2-40B4-BE49-F238E27FC236}">
                <a16:creationId xmlns:a16="http://schemas.microsoft.com/office/drawing/2014/main" id="{0A972897-5FAC-8F0C-263A-0B2B933A4711}"/>
              </a:ext>
            </a:extLst>
          </p:cNvPr>
          <p:cNvCxnSpPr>
            <a:cxnSpLocks/>
            <a:stCxn id="467" idx="0"/>
            <a:endCxn id="473" idx="2"/>
          </p:cNvCxnSpPr>
          <p:nvPr/>
        </p:nvCxnSpPr>
        <p:spPr>
          <a:xfrm rot="16200000" flipV="1">
            <a:off x="12317887" y="9299522"/>
            <a:ext cx="198518" cy="124448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矩形: 圆角 20">
            <a:extLst>
              <a:ext uri="{FF2B5EF4-FFF2-40B4-BE49-F238E27FC236}">
                <a16:creationId xmlns:a16="http://schemas.microsoft.com/office/drawing/2014/main" id="{238DA7C1-E724-257C-83DD-CA9A4B50D926}"/>
              </a:ext>
            </a:extLst>
          </p:cNvPr>
          <p:cNvSpPr/>
          <p:nvPr/>
        </p:nvSpPr>
        <p:spPr>
          <a:xfrm>
            <a:off x="16217854" y="6895474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78" name="组合 477">
            <a:extLst>
              <a:ext uri="{FF2B5EF4-FFF2-40B4-BE49-F238E27FC236}">
                <a16:creationId xmlns:a16="http://schemas.microsoft.com/office/drawing/2014/main" id="{E5EBF7F3-44B0-5788-C520-B54F69121216}"/>
              </a:ext>
            </a:extLst>
          </p:cNvPr>
          <p:cNvGrpSpPr/>
          <p:nvPr/>
        </p:nvGrpSpPr>
        <p:grpSpPr>
          <a:xfrm>
            <a:off x="14858552" y="5319371"/>
            <a:ext cx="1395769" cy="1707082"/>
            <a:chOff x="4293465" y="2360866"/>
            <a:chExt cx="1395769" cy="1707082"/>
          </a:xfrm>
        </p:grpSpPr>
        <p:grpSp>
          <p:nvGrpSpPr>
            <p:cNvPr id="479" name="组合 478">
              <a:extLst>
                <a:ext uri="{FF2B5EF4-FFF2-40B4-BE49-F238E27FC236}">
                  <a16:creationId xmlns:a16="http://schemas.microsoft.com/office/drawing/2014/main" id="{5AEE9BE9-7951-3295-DC91-E969A12F325D}"/>
                </a:ext>
              </a:extLst>
            </p:cNvPr>
            <p:cNvGrpSpPr/>
            <p:nvPr/>
          </p:nvGrpSpPr>
          <p:grpSpPr>
            <a:xfrm>
              <a:off x="4700902" y="2652488"/>
              <a:ext cx="988332" cy="986407"/>
              <a:chOff x="6387291" y="3746039"/>
              <a:chExt cx="988332" cy="98640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550" name="矩形 549">
                <a:extLst>
                  <a:ext uri="{FF2B5EF4-FFF2-40B4-BE49-F238E27FC236}">
                    <a16:creationId xmlns:a16="http://schemas.microsoft.com/office/drawing/2014/main" id="{2FD3EAE8-2019-E0DB-7D92-B5D6A9926825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1" name="矩形 550">
                <a:extLst>
                  <a:ext uri="{FF2B5EF4-FFF2-40B4-BE49-F238E27FC236}">
                    <a16:creationId xmlns:a16="http://schemas.microsoft.com/office/drawing/2014/main" id="{A431EE67-25A8-25E6-0212-5B83D8C90CD0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2" name="矩形 551">
                <a:extLst>
                  <a:ext uri="{FF2B5EF4-FFF2-40B4-BE49-F238E27FC236}">
                    <a16:creationId xmlns:a16="http://schemas.microsoft.com/office/drawing/2014/main" id="{383B6859-AB40-C886-12E4-12AC70E7DEEA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3" name="矩形 552">
                <a:extLst>
                  <a:ext uri="{FF2B5EF4-FFF2-40B4-BE49-F238E27FC236}">
                    <a16:creationId xmlns:a16="http://schemas.microsoft.com/office/drawing/2014/main" id="{D68069AF-19D0-98D1-C2D6-536A00E86747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4" name="矩形 553">
                <a:extLst>
                  <a:ext uri="{FF2B5EF4-FFF2-40B4-BE49-F238E27FC236}">
                    <a16:creationId xmlns:a16="http://schemas.microsoft.com/office/drawing/2014/main" id="{AAE3CB17-7717-519C-4CD4-107057FDF028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5" name="矩形 554">
                <a:extLst>
                  <a:ext uri="{FF2B5EF4-FFF2-40B4-BE49-F238E27FC236}">
                    <a16:creationId xmlns:a16="http://schemas.microsoft.com/office/drawing/2014/main" id="{CF5D5FDB-A68E-7B74-7B28-938DDA944246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6" name="矩形 555">
                <a:extLst>
                  <a:ext uri="{FF2B5EF4-FFF2-40B4-BE49-F238E27FC236}">
                    <a16:creationId xmlns:a16="http://schemas.microsoft.com/office/drawing/2014/main" id="{5D08359B-04D9-B4FE-3EDA-6FB3DB3E3A2A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7" name="矩形 556">
                <a:extLst>
                  <a:ext uri="{FF2B5EF4-FFF2-40B4-BE49-F238E27FC236}">
                    <a16:creationId xmlns:a16="http://schemas.microsoft.com/office/drawing/2014/main" id="{3A1FDC51-0B87-6E2D-6838-AD96C8F6F8F7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8" name="矩形 557">
                <a:extLst>
                  <a:ext uri="{FF2B5EF4-FFF2-40B4-BE49-F238E27FC236}">
                    <a16:creationId xmlns:a16="http://schemas.microsoft.com/office/drawing/2014/main" id="{71AB66A6-970F-AA59-786B-788F49C24F5B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9" name="矩形 558">
                <a:extLst>
                  <a:ext uri="{FF2B5EF4-FFF2-40B4-BE49-F238E27FC236}">
                    <a16:creationId xmlns:a16="http://schemas.microsoft.com/office/drawing/2014/main" id="{3E8C0401-7A36-EF40-6C8D-9A9499266D03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0" name="矩形 559">
                <a:extLst>
                  <a:ext uri="{FF2B5EF4-FFF2-40B4-BE49-F238E27FC236}">
                    <a16:creationId xmlns:a16="http://schemas.microsoft.com/office/drawing/2014/main" id="{5103D1D4-12A3-F89D-479F-B99D12A14609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1" name="矩形 560">
                <a:extLst>
                  <a:ext uri="{FF2B5EF4-FFF2-40B4-BE49-F238E27FC236}">
                    <a16:creationId xmlns:a16="http://schemas.microsoft.com/office/drawing/2014/main" id="{96207AF4-C02B-B5E2-480F-7EB408DB7E5A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2" name="矩形 561">
                <a:extLst>
                  <a:ext uri="{FF2B5EF4-FFF2-40B4-BE49-F238E27FC236}">
                    <a16:creationId xmlns:a16="http://schemas.microsoft.com/office/drawing/2014/main" id="{DE86B5A3-460D-4AE6-40A7-C4A2D455B235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3" name="矩形 562">
                <a:extLst>
                  <a:ext uri="{FF2B5EF4-FFF2-40B4-BE49-F238E27FC236}">
                    <a16:creationId xmlns:a16="http://schemas.microsoft.com/office/drawing/2014/main" id="{1A5B20F5-18BF-D87E-9398-CF6D32CE496E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4" name="矩形 563">
                <a:extLst>
                  <a:ext uri="{FF2B5EF4-FFF2-40B4-BE49-F238E27FC236}">
                    <a16:creationId xmlns:a16="http://schemas.microsoft.com/office/drawing/2014/main" id="{BD937BE8-B205-9CEA-5183-2ACEAFC0D3EF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5" name="矩形 564">
                <a:extLst>
                  <a:ext uri="{FF2B5EF4-FFF2-40B4-BE49-F238E27FC236}">
                    <a16:creationId xmlns:a16="http://schemas.microsoft.com/office/drawing/2014/main" id="{3F086CD7-B5FC-AA0C-1074-DF36BC5717AB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6" name="矩形 565">
                <a:extLst>
                  <a:ext uri="{FF2B5EF4-FFF2-40B4-BE49-F238E27FC236}">
                    <a16:creationId xmlns:a16="http://schemas.microsoft.com/office/drawing/2014/main" id="{38CC9DC4-84A6-82EB-380A-C4B8F189B53B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7" name="矩形 566">
                <a:extLst>
                  <a:ext uri="{FF2B5EF4-FFF2-40B4-BE49-F238E27FC236}">
                    <a16:creationId xmlns:a16="http://schemas.microsoft.com/office/drawing/2014/main" id="{94F669CE-B1C4-0A6B-E167-1CFD0AE55356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8" name="矩形 567">
                <a:extLst>
                  <a:ext uri="{FF2B5EF4-FFF2-40B4-BE49-F238E27FC236}">
                    <a16:creationId xmlns:a16="http://schemas.microsoft.com/office/drawing/2014/main" id="{9D87D057-6DAA-A25B-18BC-769367995586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9" name="矩形 568">
                <a:extLst>
                  <a:ext uri="{FF2B5EF4-FFF2-40B4-BE49-F238E27FC236}">
                    <a16:creationId xmlns:a16="http://schemas.microsoft.com/office/drawing/2014/main" id="{3469F1B5-59AE-0F9B-A4D6-DEA11E6D3F10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0" name="矩形 569">
                <a:extLst>
                  <a:ext uri="{FF2B5EF4-FFF2-40B4-BE49-F238E27FC236}">
                    <a16:creationId xmlns:a16="http://schemas.microsoft.com/office/drawing/2014/main" id="{2DA9EF69-E0F0-A728-3A4E-C4719004821B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1" name="矩形 570">
                <a:extLst>
                  <a:ext uri="{FF2B5EF4-FFF2-40B4-BE49-F238E27FC236}">
                    <a16:creationId xmlns:a16="http://schemas.microsoft.com/office/drawing/2014/main" id="{4DF5552B-8335-E638-9D45-E1FB7051421A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2" name="矩形 571">
                <a:extLst>
                  <a:ext uri="{FF2B5EF4-FFF2-40B4-BE49-F238E27FC236}">
                    <a16:creationId xmlns:a16="http://schemas.microsoft.com/office/drawing/2014/main" id="{CADA8E8C-824F-018A-D45B-3E08B7078D61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3" name="矩形 572">
                <a:extLst>
                  <a:ext uri="{FF2B5EF4-FFF2-40B4-BE49-F238E27FC236}">
                    <a16:creationId xmlns:a16="http://schemas.microsoft.com/office/drawing/2014/main" id="{4F83D191-258C-5FCD-260A-E8732B85320F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4" name="矩形 573">
                <a:extLst>
                  <a:ext uri="{FF2B5EF4-FFF2-40B4-BE49-F238E27FC236}">
                    <a16:creationId xmlns:a16="http://schemas.microsoft.com/office/drawing/2014/main" id="{24DD1C25-7DCF-CAE1-F263-BB24FE6D157A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5" name="矩形 574">
                <a:extLst>
                  <a:ext uri="{FF2B5EF4-FFF2-40B4-BE49-F238E27FC236}">
                    <a16:creationId xmlns:a16="http://schemas.microsoft.com/office/drawing/2014/main" id="{B084046C-26FE-0467-BD92-7F7D5DD627F9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6" name="矩形 575">
                <a:extLst>
                  <a:ext uri="{FF2B5EF4-FFF2-40B4-BE49-F238E27FC236}">
                    <a16:creationId xmlns:a16="http://schemas.microsoft.com/office/drawing/2014/main" id="{CAE52E56-FA34-7CE7-0AE9-1E5CB1BC2E8E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7" name="矩形 576">
                <a:extLst>
                  <a:ext uri="{FF2B5EF4-FFF2-40B4-BE49-F238E27FC236}">
                    <a16:creationId xmlns:a16="http://schemas.microsoft.com/office/drawing/2014/main" id="{0776DEEE-71B1-F00D-D30B-A5575325E3FE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8" name="矩形 577">
                <a:extLst>
                  <a:ext uri="{FF2B5EF4-FFF2-40B4-BE49-F238E27FC236}">
                    <a16:creationId xmlns:a16="http://schemas.microsoft.com/office/drawing/2014/main" id="{BF169BF8-4FFF-2FA1-0D69-6C2EB8A5BF87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9" name="矩形 578">
                <a:extLst>
                  <a:ext uri="{FF2B5EF4-FFF2-40B4-BE49-F238E27FC236}">
                    <a16:creationId xmlns:a16="http://schemas.microsoft.com/office/drawing/2014/main" id="{EB8E3397-693D-B37D-B620-1B85F5246E7E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0" name="矩形 579">
                <a:extLst>
                  <a:ext uri="{FF2B5EF4-FFF2-40B4-BE49-F238E27FC236}">
                    <a16:creationId xmlns:a16="http://schemas.microsoft.com/office/drawing/2014/main" id="{F166670D-11E0-01D9-7140-5654B934C9FE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1" name="矩形 580">
                <a:extLst>
                  <a:ext uri="{FF2B5EF4-FFF2-40B4-BE49-F238E27FC236}">
                    <a16:creationId xmlns:a16="http://schemas.microsoft.com/office/drawing/2014/main" id="{3D2F26FF-FF47-18B6-1C3E-A7CB5BB8D1F6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2" name="矩形 581">
                <a:extLst>
                  <a:ext uri="{FF2B5EF4-FFF2-40B4-BE49-F238E27FC236}">
                    <a16:creationId xmlns:a16="http://schemas.microsoft.com/office/drawing/2014/main" id="{906953FE-94AD-281B-F817-038155FA372A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3" name="矩形 582">
                <a:extLst>
                  <a:ext uri="{FF2B5EF4-FFF2-40B4-BE49-F238E27FC236}">
                    <a16:creationId xmlns:a16="http://schemas.microsoft.com/office/drawing/2014/main" id="{90D383E3-67D4-7083-D3DE-F256EC30DCA9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4" name="矩形 583">
                <a:extLst>
                  <a:ext uri="{FF2B5EF4-FFF2-40B4-BE49-F238E27FC236}">
                    <a16:creationId xmlns:a16="http://schemas.microsoft.com/office/drawing/2014/main" id="{6C6FFB8B-33A5-8362-A335-C53B19C69045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5" name="矩形 584">
                <a:extLst>
                  <a:ext uri="{FF2B5EF4-FFF2-40B4-BE49-F238E27FC236}">
                    <a16:creationId xmlns:a16="http://schemas.microsoft.com/office/drawing/2014/main" id="{BB3CF093-AC80-2C7D-3033-CFE9035D82D8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6" name="矩形 585">
                <a:extLst>
                  <a:ext uri="{FF2B5EF4-FFF2-40B4-BE49-F238E27FC236}">
                    <a16:creationId xmlns:a16="http://schemas.microsoft.com/office/drawing/2014/main" id="{8F358581-0416-54CE-3C83-816E92754806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7" name="矩形 586">
                <a:extLst>
                  <a:ext uri="{FF2B5EF4-FFF2-40B4-BE49-F238E27FC236}">
                    <a16:creationId xmlns:a16="http://schemas.microsoft.com/office/drawing/2014/main" id="{0DD7CA7E-7C87-2F92-5A6E-4782622E6095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8" name="矩形 587">
                <a:extLst>
                  <a:ext uri="{FF2B5EF4-FFF2-40B4-BE49-F238E27FC236}">
                    <a16:creationId xmlns:a16="http://schemas.microsoft.com/office/drawing/2014/main" id="{D63B32DA-86C2-CA75-2B75-EB28D200A3F4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9" name="矩形 588">
                <a:extLst>
                  <a:ext uri="{FF2B5EF4-FFF2-40B4-BE49-F238E27FC236}">
                    <a16:creationId xmlns:a16="http://schemas.microsoft.com/office/drawing/2014/main" id="{BF39EBDC-70CE-797B-45FD-5D085552F503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0" name="矩形 589">
                <a:extLst>
                  <a:ext uri="{FF2B5EF4-FFF2-40B4-BE49-F238E27FC236}">
                    <a16:creationId xmlns:a16="http://schemas.microsoft.com/office/drawing/2014/main" id="{ABD94F59-8EEF-9598-B920-715C937BC2CC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1" name="矩形 590">
                <a:extLst>
                  <a:ext uri="{FF2B5EF4-FFF2-40B4-BE49-F238E27FC236}">
                    <a16:creationId xmlns:a16="http://schemas.microsoft.com/office/drawing/2014/main" id="{8AA4FF36-474D-9DE7-FEC1-68E16C89E6AA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2" name="矩形 591">
                <a:extLst>
                  <a:ext uri="{FF2B5EF4-FFF2-40B4-BE49-F238E27FC236}">
                    <a16:creationId xmlns:a16="http://schemas.microsoft.com/office/drawing/2014/main" id="{9E8C4921-94D7-B0C6-950F-3C88A101F51E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3" name="矩形 592">
                <a:extLst>
                  <a:ext uri="{FF2B5EF4-FFF2-40B4-BE49-F238E27FC236}">
                    <a16:creationId xmlns:a16="http://schemas.microsoft.com/office/drawing/2014/main" id="{48EB0754-1162-6801-EFF5-653FDD7347C4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4" name="矩形 593">
                <a:extLst>
                  <a:ext uri="{FF2B5EF4-FFF2-40B4-BE49-F238E27FC236}">
                    <a16:creationId xmlns:a16="http://schemas.microsoft.com/office/drawing/2014/main" id="{33BBD784-D7A9-EB1F-1D64-14A8E91228CC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5" name="矩形 594">
                <a:extLst>
                  <a:ext uri="{FF2B5EF4-FFF2-40B4-BE49-F238E27FC236}">
                    <a16:creationId xmlns:a16="http://schemas.microsoft.com/office/drawing/2014/main" id="{77E63E6D-AEFF-0C8A-A16E-8A41F2A36924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6" name="矩形 595">
                <a:extLst>
                  <a:ext uri="{FF2B5EF4-FFF2-40B4-BE49-F238E27FC236}">
                    <a16:creationId xmlns:a16="http://schemas.microsoft.com/office/drawing/2014/main" id="{E38B6C16-321C-B4ED-E8CC-EEE562867B75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7" name="矩形 596">
                <a:extLst>
                  <a:ext uri="{FF2B5EF4-FFF2-40B4-BE49-F238E27FC236}">
                    <a16:creationId xmlns:a16="http://schemas.microsoft.com/office/drawing/2014/main" id="{512B5A7A-954C-E9E6-A91A-E6AE838838E9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8" name="矩形 597">
                <a:extLst>
                  <a:ext uri="{FF2B5EF4-FFF2-40B4-BE49-F238E27FC236}">
                    <a16:creationId xmlns:a16="http://schemas.microsoft.com/office/drawing/2014/main" id="{C6D2C5A6-60ED-7885-6CA1-65D352924B9E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9" name="矩形 598">
                <a:extLst>
                  <a:ext uri="{FF2B5EF4-FFF2-40B4-BE49-F238E27FC236}">
                    <a16:creationId xmlns:a16="http://schemas.microsoft.com/office/drawing/2014/main" id="{4EF1737F-4ADD-0012-CA10-64887F5B3220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00" name="矩形 599">
                <a:extLst>
                  <a:ext uri="{FF2B5EF4-FFF2-40B4-BE49-F238E27FC236}">
                    <a16:creationId xmlns:a16="http://schemas.microsoft.com/office/drawing/2014/main" id="{5DB2D430-1132-093F-D54E-D62695335C90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01" name="矩形 600">
                <a:extLst>
                  <a:ext uri="{FF2B5EF4-FFF2-40B4-BE49-F238E27FC236}">
                    <a16:creationId xmlns:a16="http://schemas.microsoft.com/office/drawing/2014/main" id="{494F784E-D56F-CFC8-6354-D237DBF2611F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02" name="矩形 601">
                <a:extLst>
                  <a:ext uri="{FF2B5EF4-FFF2-40B4-BE49-F238E27FC236}">
                    <a16:creationId xmlns:a16="http://schemas.microsoft.com/office/drawing/2014/main" id="{D8BD5789-6026-A597-2E20-C198DC87430E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03" name="矩形 602">
                <a:extLst>
                  <a:ext uri="{FF2B5EF4-FFF2-40B4-BE49-F238E27FC236}">
                    <a16:creationId xmlns:a16="http://schemas.microsoft.com/office/drawing/2014/main" id="{8D3A510A-B14D-0586-DE07-0E66B54F45B7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04" name="矩形 603">
                <a:extLst>
                  <a:ext uri="{FF2B5EF4-FFF2-40B4-BE49-F238E27FC236}">
                    <a16:creationId xmlns:a16="http://schemas.microsoft.com/office/drawing/2014/main" id="{D0410528-C704-025D-4E19-A03A44EF02A6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05" name="矩形 604">
                <a:extLst>
                  <a:ext uri="{FF2B5EF4-FFF2-40B4-BE49-F238E27FC236}">
                    <a16:creationId xmlns:a16="http://schemas.microsoft.com/office/drawing/2014/main" id="{F7C988EA-0098-D39A-38C2-AD3FAC8BCAA5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06" name="矩形 605">
                <a:extLst>
                  <a:ext uri="{FF2B5EF4-FFF2-40B4-BE49-F238E27FC236}">
                    <a16:creationId xmlns:a16="http://schemas.microsoft.com/office/drawing/2014/main" id="{91B9116B-733B-B1B2-A649-52B71378C0ED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07" name="矩形 606">
                <a:extLst>
                  <a:ext uri="{FF2B5EF4-FFF2-40B4-BE49-F238E27FC236}">
                    <a16:creationId xmlns:a16="http://schemas.microsoft.com/office/drawing/2014/main" id="{80347F73-B64F-4404-77D1-311DBB12F041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08" name="矩形 607">
                <a:extLst>
                  <a:ext uri="{FF2B5EF4-FFF2-40B4-BE49-F238E27FC236}">
                    <a16:creationId xmlns:a16="http://schemas.microsoft.com/office/drawing/2014/main" id="{AB6E062F-8507-8C49-F9A7-1F9D1149C7C5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09" name="矩形 608">
                <a:extLst>
                  <a:ext uri="{FF2B5EF4-FFF2-40B4-BE49-F238E27FC236}">
                    <a16:creationId xmlns:a16="http://schemas.microsoft.com/office/drawing/2014/main" id="{4BC05792-B00B-60FD-3F8F-692042B24CDF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10" name="矩形 609">
                <a:extLst>
                  <a:ext uri="{FF2B5EF4-FFF2-40B4-BE49-F238E27FC236}">
                    <a16:creationId xmlns:a16="http://schemas.microsoft.com/office/drawing/2014/main" id="{AED1CB70-00F6-53DB-DE2A-86387270D87E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11" name="矩形 610">
                <a:extLst>
                  <a:ext uri="{FF2B5EF4-FFF2-40B4-BE49-F238E27FC236}">
                    <a16:creationId xmlns:a16="http://schemas.microsoft.com/office/drawing/2014/main" id="{7B64ED7D-576B-53B1-9716-E46DD8683C85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12" name="矩形 611">
                <a:extLst>
                  <a:ext uri="{FF2B5EF4-FFF2-40B4-BE49-F238E27FC236}">
                    <a16:creationId xmlns:a16="http://schemas.microsoft.com/office/drawing/2014/main" id="{A3B6A59E-58AB-3056-1424-42755BFBD852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13" name="矩形 612">
                <a:extLst>
                  <a:ext uri="{FF2B5EF4-FFF2-40B4-BE49-F238E27FC236}">
                    <a16:creationId xmlns:a16="http://schemas.microsoft.com/office/drawing/2014/main" id="{EB1ACB78-1A59-52B1-C057-8148EA7F8F1F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480" name="组合 479">
              <a:extLst>
                <a:ext uri="{FF2B5EF4-FFF2-40B4-BE49-F238E27FC236}">
                  <a16:creationId xmlns:a16="http://schemas.microsoft.com/office/drawing/2014/main" id="{05E6622F-0E42-1BF3-FE9B-B738673E942E}"/>
                </a:ext>
              </a:extLst>
            </p:cNvPr>
            <p:cNvGrpSpPr/>
            <p:nvPr/>
          </p:nvGrpSpPr>
          <p:grpSpPr>
            <a:xfrm>
              <a:off x="4609964" y="2744140"/>
              <a:ext cx="988332" cy="986407"/>
              <a:chOff x="6539691" y="3898439"/>
              <a:chExt cx="988332" cy="98640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86" name="矩形 485">
                <a:extLst>
                  <a:ext uri="{FF2B5EF4-FFF2-40B4-BE49-F238E27FC236}">
                    <a16:creationId xmlns:a16="http://schemas.microsoft.com/office/drawing/2014/main" id="{DB7953DC-9F8B-93A4-705D-49AB7A9ABCA7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7" name="矩形 486">
                <a:extLst>
                  <a:ext uri="{FF2B5EF4-FFF2-40B4-BE49-F238E27FC236}">
                    <a16:creationId xmlns:a16="http://schemas.microsoft.com/office/drawing/2014/main" id="{52022EF2-4E90-148A-FA6F-361FE5A57750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8" name="矩形 487">
                <a:extLst>
                  <a:ext uri="{FF2B5EF4-FFF2-40B4-BE49-F238E27FC236}">
                    <a16:creationId xmlns:a16="http://schemas.microsoft.com/office/drawing/2014/main" id="{C807898A-609D-0A61-6E2A-1EFE8ACDF418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9" name="矩形 488">
                <a:extLst>
                  <a:ext uri="{FF2B5EF4-FFF2-40B4-BE49-F238E27FC236}">
                    <a16:creationId xmlns:a16="http://schemas.microsoft.com/office/drawing/2014/main" id="{344D30DA-6436-D04C-9D5E-BF02209CEEE7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0" name="矩形 489">
                <a:extLst>
                  <a:ext uri="{FF2B5EF4-FFF2-40B4-BE49-F238E27FC236}">
                    <a16:creationId xmlns:a16="http://schemas.microsoft.com/office/drawing/2014/main" id="{610ADDFB-D8B0-7C5C-A512-50988EC94F14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1" name="矩形 490">
                <a:extLst>
                  <a:ext uri="{FF2B5EF4-FFF2-40B4-BE49-F238E27FC236}">
                    <a16:creationId xmlns:a16="http://schemas.microsoft.com/office/drawing/2014/main" id="{53F4C6B9-5B5D-3C93-DE79-0E59E88E55CD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2" name="矩形 491">
                <a:extLst>
                  <a:ext uri="{FF2B5EF4-FFF2-40B4-BE49-F238E27FC236}">
                    <a16:creationId xmlns:a16="http://schemas.microsoft.com/office/drawing/2014/main" id="{740F36A4-7701-335F-FBE1-FBDF1994C013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3" name="矩形 492">
                <a:extLst>
                  <a:ext uri="{FF2B5EF4-FFF2-40B4-BE49-F238E27FC236}">
                    <a16:creationId xmlns:a16="http://schemas.microsoft.com/office/drawing/2014/main" id="{FAAEDFF9-EFFB-7EC0-A52D-A914D7D3F06E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4" name="矩形 493">
                <a:extLst>
                  <a:ext uri="{FF2B5EF4-FFF2-40B4-BE49-F238E27FC236}">
                    <a16:creationId xmlns:a16="http://schemas.microsoft.com/office/drawing/2014/main" id="{D6776629-C3BB-F8C1-C014-EED2517F929E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5" name="矩形 494">
                <a:extLst>
                  <a:ext uri="{FF2B5EF4-FFF2-40B4-BE49-F238E27FC236}">
                    <a16:creationId xmlns:a16="http://schemas.microsoft.com/office/drawing/2014/main" id="{C0984A8C-48E4-A3BB-8CCB-6BEE5AF5BD54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6" name="矩形 495">
                <a:extLst>
                  <a:ext uri="{FF2B5EF4-FFF2-40B4-BE49-F238E27FC236}">
                    <a16:creationId xmlns:a16="http://schemas.microsoft.com/office/drawing/2014/main" id="{52B4ABE6-0009-CE92-BE16-AF2BA16FB6F9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7" name="矩形 496">
                <a:extLst>
                  <a:ext uri="{FF2B5EF4-FFF2-40B4-BE49-F238E27FC236}">
                    <a16:creationId xmlns:a16="http://schemas.microsoft.com/office/drawing/2014/main" id="{FBF108D2-1BF4-ABD0-774B-75C26BAF3263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8" name="矩形 497">
                <a:extLst>
                  <a:ext uri="{FF2B5EF4-FFF2-40B4-BE49-F238E27FC236}">
                    <a16:creationId xmlns:a16="http://schemas.microsoft.com/office/drawing/2014/main" id="{6D3D817C-E31B-2135-7066-82DF01AA3D1A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9" name="矩形 498">
                <a:extLst>
                  <a:ext uri="{FF2B5EF4-FFF2-40B4-BE49-F238E27FC236}">
                    <a16:creationId xmlns:a16="http://schemas.microsoft.com/office/drawing/2014/main" id="{99261006-6047-0D97-9A17-B7B1173A235E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0" name="矩形 499">
                <a:extLst>
                  <a:ext uri="{FF2B5EF4-FFF2-40B4-BE49-F238E27FC236}">
                    <a16:creationId xmlns:a16="http://schemas.microsoft.com/office/drawing/2014/main" id="{8CC83B5D-AB67-7909-02A7-35E651D19DD2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1" name="矩形 500">
                <a:extLst>
                  <a:ext uri="{FF2B5EF4-FFF2-40B4-BE49-F238E27FC236}">
                    <a16:creationId xmlns:a16="http://schemas.microsoft.com/office/drawing/2014/main" id="{CA800073-D3B2-597C-5B9B-0499040DA6B6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2" name="矩形 501">
                <a:extLst>
                  <a:ext uri="{FF2B5EF4-FFF2-40B4-BE49-F238E27FC236}">
                    <a16:creationId xmlns:a16="http://schemas.microsoft.com/office/drawing/2014/main" id="{9A0BEB63-C3E8-A7D4-4A7D-451C126DAD20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3" name="矩形 502">
                <a:extLst>
                  <a:ext uri="{FF2B5EF4-FFF2-40B4-BE49-F238E27FC236}">
                    <a16:creationId xmlns:a16="http://schemas.microsoft.com/office/drawing/2014/main" id="{A221B41B-A4B4-2DB2-D556-E52CE562707B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4" name="矩形 503">
                <a:extLst>
                  <a:ext uri="{FF2B5EF4-FFF2-40B4-BE49-F238E27FC236}">
                    <a16:creationId xmlns:a16="http://schemas.microsoft.com/office/drawing/2014/main" id="{CBC677B3-E82E-8CAC-6342-0BAB3CD4778D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5" name="矩形 504">
                <a:extLst>
                  <a:ext uri="{FF2B5EF4-FFF2-40B4-BE49-F238E27FC236}">
                    <a16:creationId xmlns:a16="http://schemas.microsoft.com/office/drawing/2014/main" id="{1BEBAD42-F722-16E8-1B1A-43BAF2F5F815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6" name="矩形 505">
                <a:extLst>
                  <a:ext uri="{FF2B5EF4-FFF2-40B4-BE49-F238E27FC236}">
                    <a16:creationId xmlns:a16="http://schemas.microsoft.com/office/drawing/2014/main" id="{874174B4-2827-C5E2-E992-22CE7F114CE5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7" name="矩形 506">
                <a:extLst>
                  <a:ext uri="{FF2B5EF4-FFF2-40B4-BE49-F238E27FC236}">
                    <a16:creationId xmlns:a16="http://schemas.microsoft.com/office/drawing/2014/main" id="{065DA731-52C0-C863-BB92-5C16B8E0FFD9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8" name="矩形 507">
                <a:extLst>
                  <a:ext uri="{FF2B5EF4-FFF2-40B4-BE49-F238E27FC236}">
                    <a16:creationId xmlns:a16="http://schemas.microsoft.com/office/drawing/2014/main" id="{DA534B11-401A-24F4-0C7B-F7F458B5EF90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9" name="矩形 508">
                <a:extLst>
                  <a:ext uri="{FF2B5EF4-FFF2-40B4-BE49-F238E27FC236}">
                    <a16:creationId xmlns:a16="http://schemas.microsoft.com/office/drawing/2014/main" id="{8FD7D5A3-C536-AD3C-5EAB-54A0215F056F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0" name="矩形 509">
                <a:extLst>
                  <a:ext uri="{FF2B5EF4-FFF2-40B4-BE49-F238E27FC236}">
                    <a16:creationId xmlns:a16="http://schemas.microsoft.com/office/drawing/2014/main" id="{9DEF7C11-3F56-2315-CCE6-7126C15535A6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1" name="矩形 510">
                <a:extLst>
                  <a:ext uri="{FF2B5EF4-FFF2-40B4-BE49-F238E27FC236}">
                    <a16:creationId xmlns:a16="http://schemas.microsoft.com/office/drawing/2014/main" id="{22B4420B-DCAE-69A4-A317-F1650DD29268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2" name="矩形 511">
                <a:extLst>
                  <a:ext uri="{FF2B5EF4-FFF2-40B4-BE49-F238E27FC236}">
                    <a16:creationId xmlns:a16="http://schemas.microsoft.com/office/drawing/2014/main" id="{1351C4E4-6723-6872-CB3E-6FBE601AD0CF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3" name="矩形 512">
                <a:extLst>
                  <a:ext uri="{FF2B5EF4-FFF2-40B4-BE49-F238E27FC236}">
                    <a16:creationId xmlns:a16="http://schemas.microsoft.com/office/drawing/2014/main" id="{4D156D85-3CB1-BF40-316A-0F26662DF0B2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4" name="矩形 513">
                <a:extLst>
                  <a:ext uri="{FF2B5EF4-FFF2-40B4-BE49-F238E27FC236}">
                    <a16:creationId xmlns:a16="http://schemas.microsoft.com/office/drawing/2014/main" id="{6F4E2BCE-F429-BD09-9E5E-FDD1329FD89D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5" name="矩形 514">
                <a:extLst>
                  <a:ext uri="{FF2B5EF4-FFF2-40B4-BE49-F238E27FC236}">
                    <a16:creationId xmlns:a16="http://schemas.microsoft.com/office/drawing/2014/main" id="{BDCF7DD2-5B14-A19B-DBC1-E1CB26D73580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6" name="矩形 515">
                <a:extLst>
                  <a:ext uri="{FF2B5EF4-FFF2-40B4-BE49-F238E27FC236}">
                    <a16:creationId xmlns:a16="http://schemas.microsoft.com/office/drawing/2014/main" id="{9D60FC73-FEFC-D0BB-ACEC-04CDD40DD52E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7" name="矩形 516">
                <a:extLst>
                  <a:ext uri="{FF2B5EF4-FFF2-40B4-BE49-F238E27FC236}">
                    <a16:creationId xmlns:a16="http://schemas.microsoft.com/office/drawing/2014/main" id="{0F0E8C69-3170-7671-3358-E54F14F93745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8" name="矩形 517">
                <a:extLst>
                  <a:ext uri="{FF2B5EF4-FFF2-40B4-BE49-F238E27FC236}">
                    <a16:creationId xmlns:a16="http://schemas.microsoft.com/office/drawing/2014/main" id="{90A37BED-699E-B24E-B877-D508F1F295F9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9" name="矩形 518">
                <a:extLst>
                  <a:ext uri="{FF2B5EF4-FFF2-40B4-BE49-F238E27FC236}">
                    <a16:creationId xmlns:a16="http://schemas.microsoft.com/office/drawing/2014/main" id="{E7F06768-C2A5-EB9E-D78A-8D44142C723D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0" name="矩形 519">
                <a:extLst>
                  <a:ext uri="{FF2B5EF4-FFF2-40B4-BE49-F238E27FC236}">
                    <a16:creationId xmlns:a16="http://schemas.microsoft.com/office/drawing/2014/main" id="{ECCAC5D7-83A8-3571-934F-438BA61A4889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1" name="矩形 520">
                <a:extLst>
                  <a:ext uri="{FF2B5EF4-FFF2-40B4-BE49-F238E27FC236}">
                    <a16:creationId xmlns:a16="http://schemas.microsoft.com/office/drawing/2014/main" id="{D8888D8C-C42E-FC15-9816-9F7CED7CD27E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2" name="矩形 521">
                <a:extLst>
                  <a:ext uri="{FF2B5EF4-FFF2-40B4-BE49-F238E27FC236}">
                    <a16:creationId xmlns:a16="http://schemas.microsoft.com/office/drawing/2014/main" id="{DBAB3ED4-6828-E7C3-AA35-9BCAA99DF3B6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3" name="矩形 522">
                <a:extLst>
                  <a:ext uri="{FF2B5EF4-FFF2-40B4-BE49-F238E27FC236}">
                    <a16:creationId xmlns:a16="http://schemas.microsoft.com/office/drawing/2014/main" id="{AA069ABF-169C-6839-B3D3-018C43D1ED2A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4" name="矩形 523">
                <a:extLst>
                  <a:ext uri="{FF2B5EF4-FFF2-40B4-BE49-F238E27FC236}">
                    <a16:creationId xmlns:a16="http://schemas.microsoft.com/office/drawing/2014/main" id="{30898A52-2985-9CDF-A317-85A706DA0B54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5" name="矩形 524">
                <a:extLst>
                  <a:ext uri="{FF2B5EF4-FFF2-40B4-BE49-F238E27FC236}">
                    <a16:creationId xmlns:a16="http://schemas.microsoft.com/office/drawing/2014/main" id="{6E1987C5-F99E-E0DD-C71F-C31D8CBE564D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6" name="矩形 525">
                <a:extLst>
                  <a:ext uri="{FF2B5EF4-FFF2-40B4-BE49-F238E27FC236}">
                    <a16:creationId xmlns:a16="http://schemas.microsoft.com/office/drawing/2014/main" id="{1528504E-8FDD-FBA2-FD40-4513B6A6A478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7" name="矩形 526">
                <a:extLst>
                  <a:ext uri="{FF2B5EF4-FFF2-40B4-BE49-F238E27FC236}">
                    <a16:creationId xmlns:a16="http://schemas.microsoft.com/office/drawing/2014/main" id="{BC5E3D82-3A69-E69C-4346-560A561E9D28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8" name="矩形 527">
                <a:extLst>
                  <a:ext uri="{FF2B5EF4-FFF2-40B4-BE49-F238E27FC236}">
                    <a16:creationId xmlns:a16="http://schemas.microsoft.com/office/drawing/2014/main" id="{EF0E02AB-EC1D-A964-BB65-B6DE90E1F11C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9" name="矩形 528">
                <a:extLst>
                  <a:ext uri="{FF2B5EF4-FFF2-40B4-BE49-F238E27FC236}">
                    <a16:creationId xmlns:a16="http://schemas.microsoft.com/office/drawing/2014/main" id="{11EF910E-406B-22C3-A22F-47ACF3171906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0" name="矩形 529">
                <a:extLst>
                  <a:ext uri="{FF2B5EF4-FFF2-40B4-BE49-F238E27FC236}">
                    <a16:creationId xmlns:a16="http://schemas.microsoft.com/office/drawing/2014/main" id="{CC38DA8A-0D55-1520-0C44-6134DF25AC19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1" name="矩形 530">
                <a:extLst>
                  <a:ext uri="{FF2B5EF4-FFF2-40B4-BE49-F238E27FC236}">
                    <a16:creationId xmlns:a16="http://schemas.microsoft.com/office/drawing/2014/main" id="{12EA36B8-99E5-5E40-FAE6-B1105E2911F3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2" name="矩形 531">
                <a:extLst>
                  <a:ext uri="{FF2B5EF4-FFF2-40B4-BE49-F238E27FC236}">
                    <a16:creationId xmlns:a16="http://schemas.microsoft.com/office/drawing/2014/main" id="{981B8F6E-622F-CDC6-B6EE-A6D0F83E014A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3" name="矩形 532">
                <a:extLst>
                  <a:ext uri="{FF2B5EF4-FFF2-40B4-BE49-F238E27FC236}">
                    <a16:creationId xmlns:a16="http://schemas.microsoft.com/office/drawing/2014/main" id="{B697E4FA-2D93-14E6-8E6A-CFA24F15B741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4" name="矩形 533">
                <a:extLst>
                  <a:ext uri="{FF2B5EF4-FFF2-40B4-BE49-F238E27FC236}">
                    <a16:creationId xmlns:a16="http://schemas.microsoft.com/office/drawing/2014/main" id="{42654525-57B5-06C3-CEE8-5576CE6602B0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5" name="矩形 534">
                <a:extLst>
                  <a:ext uri="{FF2B5EF4-FFF2-40B4-BE49-F238E27FC236}">
                    <a16:creationId xmlns:a16="http://schemas.microsoft.com/office/drawing/2014/main" id="{FBC4D317-A204-EBEA-4B62-0B6D2D251129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6" name="矩形 535">
                <a:extLst>
                  <a:ext uri="{FF2B5EF4-FFF2-40B4-BE49-F238E27FC236}">
                    <a16:creationId xmlns:a16="http://schemas.microsoft.com/office/drawing/2014/main" id="{B8DE881F-BB34-C18A-C302-3F2EA3248C51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7" name="矩形 536">
                <a:extLst>
                  <a:ext uri="{FF2B5EF4-FFF2-40B4-BE49-F238E27FC236}">
                    <a16:creationId xmlns:a16="http://schemas.microsoft.com/office/drawing/2014/main" id="{D966D752-4058-5F2D-C062-E61FC806495B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8" name="矩形 537">
                <a:extLst>
                  <a:ext uri="{FF2B5EF4-FFF2-40B4-BE49-F238E27FC236}">
                    <a16:creationId xmlns:a16="http://schemas.microsoft.com/office/drawing/2014/main" id="{3D951520-FF05-65CD-D7D9-3B2AA5A21C1F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9" name="矩形 538">
                <a:extLst>
                  <a:ext uri="{FF2B5EF4-FFF2-40B4-BE49-F238E27FC236}">
                    <a16:creationId xmlns:a16="http://schemas.microsoft.com/office/drawing/2014/main" id="{36D0F55E-9F1F-2EEC-6938-D412484B7ABE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0" name="矩形 539">
                <a:extLst>
                  <a:ext uri="{FF2B5EF4-FFF2-40B4-BE49-F238E27FC236}">
                    <a16:creationId xmlns:a16="http://schemas.microsoft.com/office/drawing/2014/main" id="{C5F79FDF-A1A0-69A0-751E-12152BBEE336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1" name="矩形 540">
                <a:extLst>
                  <a:ext uri="{FF2B5EF4-FFF2-40B4-BE49-F238E27FC236}">
                    <a16:creationId xmlns:a16="http://schemas.microsoft.com/office/drawing/2014/main" id="{B602050D-71B9-62B9-A311-B6C978EA0CD1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2" name="矩形 541">
                <a:extLst>
                  <a:ext uri="{FF2B5EF4-FFF2-40B4-BE49-F238E27FC236}">
                    <a16:creationId xmlns:a16="http://schemas.microsoft.com/office/drawing/2014/main" id="{3ABC20C9-22FF-42A9-DB06-10113C1B3E13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3" name="矩形 542">
                <a:extLst>
                  <a:ext uri="{FF2B5EF4-FFF2-40B4-BE49-F238E27FC236}">
                    <a16:creationId xmlns:a16="http://schemas.microsoft.com/office/drawing/2014/main" id="{FDBF7FF9-EA95-EB98-AFAB-2D428533AE39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4" name="矩形 543">
                <a:extLst>
                  <a:ext uri="{FF2B5EF4-FFF2-40B4-BE49-F238E27FC236}">
                    <a16:creationId xmlns:a16="http://schemas.microsoft.com/office/drawing/2014/main" id="{DAB1C432-4EFD-350E-8F1E-5EE249BB0D99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5" name="矩形 544">
                <a:extLst>
                  <a:ext uri="{FF2B5EF4-FFF2-40B4-BE49-F238E27FC236}">
                    <a16:creationId xmlns:a16="http://schemas.microsoft.com/office/drawing/2014/main" id="{31278B6A-318B-FE73-1D19-75DB340CD37F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6" name="矩形 545">
                <a:extLst>
                  <a:ext uri="{FF2B5EF4-FFF2-40B4-BE49-F238E27FC236}">
                    <a16:creationId xmlns:a16="http://schemas.microsoft.com/office/drawing/2014/main" id="{49FDB181-88D7-E8F6-AE80-0F85C6405E17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7" name="矩形 546">
                <a:extLst>
                  <a:ext uri="{FF2B5EF4-FFF2-40B4-BE49-F238E27FC236}">
                    <a16:creationId xmlns:a16="http://schemas.microsoft.com/office/drawing/2014/main" id="{CD687CBC-19F9-DABA-3932-5E7E1DF39067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8" name="矩形 547">
                <a:extLst>
                  <a:ext uri="{FF2B5EF4-FFF2-40B4-BE49-F238E27FC236}">
                    <a16:creationId xmlns:a16="http://schemas.microsoft.com/office/drawing/2014/main" id="{45EA3F6B-D023-CB88-6886-B5C134538128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9" name="矩形 548">
                <a:extLst>
                  <a:ext uri="{FF2B5EF4-FFF2-40B4-BE49-F238E27FC236}">
                    <a16:creationId xmlns:a16="http://schemas.microsoft.com/office/drawing/2014/main" id="{CEE30173-639D-C4F1-D4D6-15D23A30D464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481" name="文本框 480">
              <a:extLst>
                <a:ext uri="{FF2B5EF4-FFF2-40B4-BE49-F238E27FC236}">
                  <a16:creationId xmlns:a16="http://schemas.microsoft.com/office/drawing/2014/main" id="{B05D85B9-0C5D-F110-8C88-778B8C16406E}"/>
                </a:ext>
              </a:extLst>
            </p:cNvPr>
            <p:cNvSpPr txBox="1"/>
            <p:nvPr/>
          </p:nvSpPr>
          <p:spPr>
            <a:xfrm>
              <a:off x="4293465" y="2959905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482" name="文本框 481">
              <a:extLst>
                <a:ext uri="{FF2B5EF4-FFF2-40B4-BE49-F238E27FC236}">
                  <a16:creationId xmlns:a16="http://schemas.microsoft.com/office/drawing/2014/main" id="{0CEF5BAD-799D-8CF5-EBD6-CDF973C81616}"/>
                </a:ext>
              </a:extLst>
            </p:cNvPr>
            <p:cNvSpPr txBox="1"/>
            <p:nvPr/>
          </p:nvSpPr>
          <p:spPr>
            <a:xfrm>
              <a:off x="4915459" y="3698616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N’</a:t>
              </a:r>
              <a:endParaRPr lang="zh-CN" altLang="en-US" dirty="0"/>
            </a:p>
          </p:txBody>
        </p:sp>
        <p:grpSp>
          <p:nvGrpSpPr>
            <p:cNvPr id="483" name="组合 482">
              <a:extLst>
                <a:ext uri="{FF2B5EF4-FFF2-40B4-BE49-F238E27FC236}">
                  <a16:creationId xmlns:a16="http://schemas.microsoft.com/office/drawing/2014/main" id="{47448E43-B2FD-FF71-9D58-603B824CD7BA}"/>
                </a:ext>
              </a:extLst>
            </p:cNvPr>
            <p:cNvGrpSpPr/>
            <p:nvPr/>
          </p:nvGrpSpPr>
          <p:grpSpPr>
            <a:xfrm>
              <a:off x="4368904" y="2360866"/>
              <a:ext cx="330799" cy="388375"/>
              <a:chOff x="4946889" y="869893"/>
              <a:chExt cx="330799" cy="388375"/>
            </a:xfrm>
          </p:grpSpPr>
          <p:sp>
            <p:nvSpPr>
              <p:cNvPr id="484" name="文本框 483">
                <a:extLst>
                  <a:ext uri="{FF2B5EF4-FFF2-40B4-BE49-F238E27FC236}">
                    <a16:creationId xmlns:a16="http://schemas.microsoft.com/office/drawing/2014/main" id="{47BBC39A-83A7-A34F-7989-229DF0CF32C9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485" name="直接连接符 132">
                <a:extLst>
                  <a:ext uri="{FF2B5EF4-FFF2-40B4-BE49-F238E27FC236}">
                    <a16:creationId xmlns:a16="http://schemas.microsoft.com/office/drawing/2014/main" id="{8B2E4681-CE33-FC1A-9246-45FDFCF3E9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4" name="组合 613">
            <a:extLst>
              <a:ext uri="{FF2B5EF4-FFF2-40B4-BE49-F238E27FC236}">
                <a16:creationId xmlns:a16="http://schemas.microsoft.com/office/drawing/2014/main" id="{CDB98104-6B4C-006E-08C6-BA6180CFEB0E}"/>
              </a:ext>
            </a:extLst>
          </p:cNvPr>
          <p:cNvGrpSpPr/>
          <p:nvPr/>
        </p:nvGrpSpPr>
        <p:grpSpPr>
          <a:xfrm>
            <a:off x="17224348" y="5598005"/>
            <a:ext cx="988332" cy="986407"/>
            <a:chOff x="6387291" y="3746039"/>
            <a:chExt cx="988332" cy="986407"/>
          </a:xfrm>
          <a:solidFill>
            <a:schemeClr val="accent1">
              <a:lumMod val="40000"/>
              <a:lumOff val="60000"/>
              <a:alpha val="29804"/>
            </a:schemeClr>
          </a:solidFill>
        </p:grpSpPr>
        <p:sp>
          <p:nvSpPr>
            <p:cNvPr id="615" name="矩形 614">
              <a:extLst>
                <a:ext uri="{FF2B5EF4-FFF2-40B4-BE49-F238E27FC236}">
                  <a16:creationId xmlns:a16="http://schemas.microsoft.com/office/drawing/2014/main" id="{076BF473-F774-81F5-00B6-E8FED68F423C}"/>
                </a:ext>
              </a:extLst>
            </p:cNvPr>
            <p:cNvSpPr/>
            <p:nvPr/>
          </p:nvSpPr>
          <p:spPr>
            <a:xfrm>
              <a:off x="6387335" y="3746040"/>
              <a:ext cx="123581" cy="1235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16" name="矩形 615">
              <a:extLst>
                <a:ext uri="{FF2B5EF4-FFF2-40B4-BE49-F238E27FC236}">
                  <a16:creationId xmlns:a16="http://schemas.microsoft.com/office/drawing/2014/main" id="{07710847-579E-D900-DCCA-2F637A799CE7}"/>
                </a:ext>
              </a:extLst>
            </p:cNvPr>
            <p:cNvSpPr/>
            <p:nvPr/>
          </p:nvSpPr>
          <p:spPr>
            <a:xfrm>
              <a:off x="6510916" y="3746040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17" name="矩形 616">
              <a:extLst>
                <a:ext uri="{FF2B5EF4-FFF2-40B4-BE49-F238E27FC236}">
                  <a16:creationId xmlns:a16="http://schemas.microsoft.com/office/drawing/2014/main" id="{D1046F3C-3526-CAF8-ED1C-F8186F2F6BFF}"/>
                </a:ext>
              </a:extLst>
            </p:cNvPr>
            <p:cNvSpPr/>
            <p:nvPr/>
          </p:nvSpPr>
          <p:spPr>
            <a:xfrm>
              <a:off x="6387291" y="4238124"/>
              <a:ext cx="123581" cy="1235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18" name="矩形 617">
              <a:extLst>
                <a:ext uri="{FF2B5EF4-FFF2-40B4-BE49-F238E27FC236}">
                  <a16:creationId xmlns:a16="http://schemas.microsoft.com/office/drawing/2014/main" id="{D986CF50-70A3-1C01-9D5E-20A87D952E5F}"/>
                </a:ext>
              </a:extLst>
            </p:cNvPr>
            <p:cNvSpPr/>
            <p:nvPr/>
          </p:nvSpPr>
          <p:spPr>
            <a:xfrm>
              <a:off x="6510871" y="4238123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19" name="矩形 618">
              <a:extLst>
                <a:ext uri="{FF2B5EF4-FFF2-40B4-BE49-F238E27FC236}">
                  <a16:creationId xmlns:a16="http://schemas.microsoft.com/office/drawing/2014/main" id="{0DD53FAD-FC03-6538-7710-B8229FE85905}"/>
                </a:ext>
              </a:extLst>
            </p:cNvPr>
            <p:cNvSpPr/>
            <p:nvPr/>
          </p:nvSpPr>
          <p:spPr>
            <a:xfrm>
              <a:off x="6387335" y="3869621"/>
              <a:ext cx="123581" cy="1235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20" name="矩形 619">
              <a:extLst>
                <a:ext uri="{FF2B5EF4-FFF2-40B4-BE49-F238E27FC236}">
                  <a16:creationId xmlns:a16="http://schemas.microsoft.com/office/drawing/2014/main" id="{1083628F-3171-05B8-6EEF-49A44E9C53CA}"/>
                </a:ext>
              </a:extLst>
            </p:cNvPr>
            <p:cNvSpPr/>
            <p:nvPr/>
          </p:nvSpPr>
          <p:spPr>
            <a:xfrm>
              <a:off x="6510916" y="3869620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21" name="矩形 620">
              <a:extLst>
                <a:ext uri="{FF2B5EF4-FFF2-40B4-BE49-F238E27FC236}">
                  <a16:creationId xmlns:a16="http://schemas.microsoft.com/office/drawing/2014/main" id="{9CFD56D6-C7B6-D797-8AAD-CD541EB10F97}"/>
                </a:ext>
              </a:extLst>
            </p:cNvPr>
            <p:cNvSpPr/>
            <p:nvPr/>
          </p:nvSpPr>
          <p:spPr>
            <a:xfrm>
              <a:off x="6387291" y="4361704"/>
              <a:ext cx="123581" cy="1235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22" name="矩形 621">
              <a:extLst>
                <a:ext uri="{FF2B5EF4-FFF2-40B4-BE49-F238E27FC236}">
                  <a16:creationId xmlns:a16="http://schemas.microsoft.com/office/drawing/2014/main" id="{9B679958-108A-2BD9-844E-0DF5897929CF}"/>
                </a:ext>
              </a:extLst>
            </p:cNvPr>
            <p:cNvSpPr/>
            <p:nvPr/>
          </p:nvSpPr>
          <p:spPr>
            <a:xfrm>
              <a:off x="6510871" y="4361704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23" name="矩形 622">
              <a:extLst>
                <a:ext uri="{FF2B5EF4-FFF2-40B4-BE49-F238E27FC236}">
                  <a16:creationId xmlns:a16="http://schemas.microsoft.com/office/drawing/2014/main" id="{5613E292-4ECC-D0BE-AB4B-C3287A71A8E8}"/>
                </a:ext>
              </a:extLst>
            </p:cNvPr>
            <p:cNvSpPr/>
            <p:nvPr/>
          </p:nvSpPr>
          <p:spPr>
            <a:xfrm>
              <a:off x="6387335" y="3993202"/>
              <a:ext cx="123581" cy="1235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24" name="矩形 623">
              <a:extLst>
                <a:ext uri="{FF2B5EF4-FFF2-40B4-BE49-F238E27FC236}">
                  <a16:creationId xmlns:a16="http://schemas.microsoft.com/office/drawing/2014/main" id="{D2C2F411-0552-5583-CBFD-8BD6E430436F}"/>
                </a:ext>
              </a:extLst>
            </p:cNvPr>
            <p:cNvSpPr/>
            <p:nvPr/>
          </p:nvSpPr>
          <p:spPr>
            <a:xfrm>
              <a:off x="6510916" y="3993201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25" name="矩形 624">
              <a:extLst>
                <a:ext uri="{FF2B5EF4-FFF2-40B4-BE49-F238E27FC236}">
                  <a16:creationId xmlns:a16="http://schemas.microsoft.com/office/drawing/2014/main" id="{7F70F9B7-FDDD-08F4-1730-43D5088EDA66}"/>
                </a:ext>
              </a:extLst>
            </p:cNvPr>
            <p:cNvSpPr/>
            <p:nvPr/>
          </p:nvSpPr>
          <p:spPr>
            <a:xfrm>
              <a:off x="6387291" y="4485285"/>
              <a:ext cx="123581" cy="1235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26" name="矩形 625">
              <a:extLst>
                <a:ext uri="{FF2B5EF4-FFF2-40B4-BE49-F238E27FC236}">
                  <a16:creationId xmlns:a16="http://schemas.microsoft.com/office/drawing/2014/main" id="{660D440D-7639-8D86-9EA1-A0B8BBAD83CA}"/>
                </a:ext>
              </a:extLst>
            </p:cNvPr>
            <p:cNvSpPr/>
            <p:nvPr/>
          </p:nvSpPr>
          <p:spPr>
            <a:xfrm>
              <a:off x="6510871" y="4485284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27" name="矩形 626">
              <a:extLst>
                <a:ext uri="{FF2B5EF4-FFF2-40B4-BE49-F238E27FC236}">
                  <a16:creationId xmlns:a16="http://schemas.microsoft.com/office/drawing/2014/main" id="{F9DDC2AE-A5FC-C2B2-F4B6-26C243BE10DA}"/>
                </a:ext>
              </a:extLst>
            </p:cNvPr>
            <p:cNvSpPr/>
            <p:nvPr/>
          </p:nvSpPr>
          <p:spPr>
            <a:xfrm>
              <a:off x="6387335" y="4116781"/>
              <a:ext cx="123581" cy="1235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28" name="矩形 627">
              <a:extLst>
                <a:ext uri="{FF2B5EF4-FFF2-40B4-BE49-F238E27FC236}">
                  <a16:creationId xmlns:a16="http://schemas.microsoft.com/office/drawing/2014/main" id="{BEA1D495-C429-4946-60F0-646B76A20152}"/>
                </a:ext>
              </a:extLst>
            </p:cNvPr>
            <p:cNvSpPr/>
            <p:nvPr/>
          </p:nvSpPr>
          <p:spPr>
            <a:xfrm>
              <a:off x="6510916" y="4116781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29" name="矩形 628">
              <a:extLst>
                <a:ext uri="{FF2B5EF4-FFF2-40B4-BE49-F238E27FC236}">
                  <a16:creationId xmlns:a16="http://schemas.microsoft.com/office/drawing/2014/main" id="{0E57F2CA-2FFD-7D0D-455B-64C67895D27F}"/>
                </a:ext>
              </a:extLst>
            </p:cNvPr>
            <p:cNvSpPr/>
            <p:nvPr/>
          </p:nvSpPr>
          <p:spPr>
            <a:xfrm>
              <a:off x="6387291" y="4608865"/>
              <a:ext cx="123581" cy="1235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30" name="矩形 629">
              <a:extLst>
                <a:ext uri="{FF2B5EF4-FFF2-40B4-BE49-F238E27FC236}">
                  <a16:creationId xmlns:a16="http://schemas.microsoft.com/office/drawing/2014/main" id="{13451F42-84CE-06C9-DF8F-37D5DFA651FD}"/>
                </a:ext>
              </a:extLst>
            </p:cNvPr>
            <p:cNvSpPr/>
            <p:nvPr/>
          </p:nvSpPr>
          <p:spPr>
            <a:xfrm>
              <a:off x="6510871" y="4608864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31" name="矩形 630">
              <a:extLst>
                <a:ext uri="{FF2B5EF4-FFF2-40B4-BE49-F238E27FC236}">
                  <a16:creationId xmlns:a16="http://schemas.microsoft.com/office/drawing/2014/main" id="{8FC7000E-D9A0-CCA8-E395-06F8C854D769}"/>
                </a:ext>
              </a:extLst>
            </p:cNvPr>
            <p:cNvSpPr/>
            <p:nvPr/>
          </p:nvSpPr>
          <p:spPr>
            <a:xfrm>
              <a:off x="6634407" y="3746039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32" name="矩形 631">
              <a:extLst>
                <a:ext uri="{FF2B5EF4-FFF2-40B4-BE49-F238E27FC236}">
                  <a16:creationId xmlns:a16="http://schemas.microsoft.com/office/drawing/2014/main" id="{FB91BEB9-8086-69BA-3922-7AC67EDBD9E1}"/>
                </a:ext>
              </a:extLst>
            </p:cNvPr>
            <p:cNvSpPr/>
            <p:nvPr/>
          </p:nvSpPr>
          <p:spPr>
            <a:xfrm>
              <a:off x="6757988" y="3746039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33" name="矩形 632">
              <a:extLst>
                <a:ext uri="{FF2B5EF4-FFF2-40B4-BE49-F238E27FC236}">
                  <a16:creationId xmlns:a16="http://schemas.microsoft.com/office/drawing/2014/main" id="{FE5BDC77-CF49-B86F-425E-F29EC839B37F}"/>
                </a:ext>
              </a:extLst>
            </p:cNvPr>
            <p:cNvSpPr/>
            <p:nvPr/>
          </p:nvSpPr>
          <p:spPr>
            <a:xfrm>
              <a:off x="6634363" y="4238123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34" name="矩形 633">
              <a:extLst>
                <a:ext uri="{FF2B5EF4-FFF2-40B4-BE49-F238E27FC236}">
                  <a16:creationId xmlns:a16="http://schemas.microsoft.com/office/drawing/2014/main" id="{458B59DB-771E-CBF8-A653-52A1C3D04CF0}"/>
                </a:ext>
              </a:extLst>
            </p:cNvPr>
            <p:cNvSpPr/>
            <p:nvPr/>
          </p:nvSpPr>
          <p:spPr>
            <a:xfrm>
              <a:off x="6757943" y="4238122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35" name="矩形 634">
              <a:extLst>
                <a:ext uri="{FF2B5EF4-FFF2-40B4-BE49-F238E27FC236}">
                  <a16:creationId xmlns:a16="http://schemas.microsoft.com/office/drawing/2014/main" id="{F914EFF3-66FF-14B7-A69C-BDA75BFADEA4}"/>
                </a:ext>
              </a:extLst>
            </p:cNvPr>
            <p:cNvSpPr/>
            <p:nvPr/>
          </p:nvSpPr>
          <p:spPr>
            <a:xfrm>
              <a:off x="6634407" y="3869620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36" name="矩形 635">
              <a:extLst>
                <a:ext uri="{FF2B5EF4-FFF2-40B4-BE49-F238E27FC236}">
                  <a16:creationId xmlns:a16="http://schemas.microsoft.com/office/drawing/2014/main" id="{02E93CE2-600C-2CA0-5F20-8B1394CF7A74}"/>
                </a:ext>
              </a:extLst>
            </p:cNvPr>
            <p:cNvSpPr/>
            <p:nvPr/>
          </p:nvSpPr>
          <p:spPr>
            <a:xfrm>
              <a:off x="6757988" y="3869619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37" name="矩形 636">
              <a:extLst>
                <a:ext uri="{FF2B5EF4-FFF2-40B4-BE49-F238E27FC236}">
                  <a16:creationId xmlns:a16="http://schemas.microsoft.com/office/drawing/2014/main" id="{5CFCB6B7-F034-E9B2-A777-6728C1CEB77F}"/>
                </a:ext>
              </a:extLst>
            </p:cNvPr>
            <p:cNvSpPr/>
            <p:nvPr/>
          </p:nvSpPr>
          <p:spPr>
            <a:xfrm>
              <a:off x="6634363" y="4361703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38" name="矩形 637">
              <a:extLst>
                <a:ext uri="{FF2B5EF4-FFF2-40B4-BE49-F238E27FC236}">
                  <a16:creationId xmlns:a16="http://schemas.microsoft.com/office/drawing/2014/main" id="{65D5CFCD-7C8C-789F-3E89-BB3F23D39A7A}"/>
                </a:ext>
              </a:extLst>
            </p:cNvPr>
            <p:cNvSpPr/>
            <p:nvPr/>
          </p:nvSpPr>
          <p:spPr>
            <a:xfrm>
              <a:off x="6757943" y="4361703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39" name="矩形 638">
              <a:extLst>
                <a:ext uri="{FF2B5EF4-FFF2-40B4-BE49-F238E27FC236}">
                  <a16:creationId xmlns:a16="http://schemas.microsoft.com/office/drawing/2014/main" id="{CCB191B4-AF79-B430-3ED1-777789F0734B}"/>
                </a:ext>
              </a:extLst>
            </p:cNvPr>
            <p:cNvSpPr/>
            <p:nvPr/>
          </p:nvSpPr>
          <p:spPr>
            <a:xfrm>
              <a:off x="6634407" y="3993201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40" name="矩形 639">
              <a:extLst>
                <a:ext uri="{FF2B5EF4-FFF2-40B4-BE49-F238E27FC236}">
                  <a16:creationId xmlns:a16="http://schemas.microsoft.com/office/drawing/2014/main" id="{2924949C-FD05-F457-01A5-DFD347F106A8}"/>
                </a:ext>
              </a:extLst>
            </p:cNvPr>
            <p:cNvSpPr/>
            <p:nvPr/>
          </p:nvSpPr>
          <p:spPr>
            <a:xfrm>
              <a:off x="6757988" y="3993200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41" name="矩形 640">
              <a:extLst>
                <a:ext uri="{FF2B5EF4-FFF2-40B4-BE49-F238E27FC236}">
                  <a16:creationId xmlns:a16="http://schemas.microsoft.com/office/drawing/2014/main" id="{8C16B02B-A207-9F64-1655-C92F526C71AE}"/>
                </a:ext>
              </a:extLst>
            </p:cNvPr>
            <p:cNvSpPr/>
            <p:nvPr/>
          </p:nvSpPr>
          <p:spPr>
            <a:xfrm>
              <a:off x="6634363" y="4485284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42" name="矩形 641">
              <a:extLst>
                <a:ext uri="{FF2B5EF4-FFF2-40B4-BE49-F238E27FC236}">
                  <a16:creationId xmlns:a16="http://schemas.microsoft.com/office/drawing/2014/main" id="{C440ECE3-FE4D-F427-2A24-D3A075AE215C}"/>
                </a:ext>
              </a:extLst>
            </p:cNvPr>
            <p:cNvSpPr/>
            <p:nvPr/>
          </p:nvSpPr>
          <p:spPr>
            <a:xfrm>
              <a:off x="6757943" y="4485283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43" name="矩形 642">
              <a:extLst>
                <a:ext uri="{FF2B5EF4-FFF2-40B4-BE49-F238E27FC236}">
                  <a16:creationId xmlns:a16="http://schemas.microsoft.com/office/drawing/2014/main" id="{EDDD68EC-C444-0964-FA0A-01D08F2E6FCB}"/>
                </a:ext>
              </a:extLst>
            </p:cNvPr>
            <p:cNvSpPr/>
            <p:nvPr/>
          </p:nvSpPr>
          <p:spPr>
            <a:xfrm>
              <a:off x="6634407" y="4116780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44" name="矩形 643">
              <a:extLst>
                <a:ext uri="{FF2B5EF4-FFF2-40B4-BE49-F238E27FC236}">
                  <a16:creationId xmlns:a16="http://schemas.microsoft.com/office/drawing/2014/main" id="{0496C055-9DBA-B22D-B308-A4C1D156C0B9}"/>
                </a:ext>
              </a:extLst>
            </p:cNvPr>
            <p:cNvSpPr/>
            <p:nvPr/>
          </p:nvSpPr>
          <p:spPr>
            <a:xfrm>
              <a:off x="6757988" y="4116780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45" name="矩形 644">
              <a:extLst>
                <a:ext uri="{FF2B5EF4-FFF2-40B4-BE49-F238E27FC236}">
                  <a16:creationId xmlns:a16="http://schemas.microsoft.com/office/drawing/2014/main" id="{416A6B85-2CF9-6560-722A-DCA4385DC90C}"/>
                </a:ext>
              </a:extLst>
            </p:cNvPr>
            <p:cNvSpPr/>
            <p:nvPr/>
          </p:nvSpPr>
          <p:spPr>
            <a:xfrm>
              <a:off x="6634363" y="4608864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46" name="矩形 645">
              <a:extLst>
                <a:ext uri="{FF2B5EF4-FFF2-40B4-BE49-F238E27FC236}">
                  <a16:creationId xmlns:a16="http://schemas.microsoft.com/office/drawing/2014/main" id="{6C557B67-C9E1-0C75-205A-01924904B795}"/>
                </a:ext>
              </a:extLst>
            </p:cNvPr>
            <p:cNvSpPr/>
            <p:nvPr/>
          </p:nvSpPr>
          <p:spPr>
            <a:xfrm>
              <a:off x="6757943" y="4608863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47" name="矩形 646">
              <a:extLst>
                <a:ext uri="{FF2B5EF4-FFF2-40B4-BE49-F238E27FC236}">
                  <a16:creationId xmlns:a16="http://schemas.microsoft.com/office/drawing/2014/main" id="{63E095FF-7106-C717-3202-69E9D4DBF44D}"/>
                </a:ext>
              </a:extLst>
            </p:cNvPr>
            <p:cNvSpPr/>
            <p:nvPr/>
          </p:nvSpPr>
          <p:spPr>
            <a:xfrm>
              <a:off x="6881389" y="3746040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48" name="矩形 647">
              <a:extLst>
                <a:ext uri="{FF2B5EF4-FFF2-40B4-BE49-F238E27FC236}">
                  <a16:creationId xmlns:a16="http://schemas.microsoft.com/office/drawing/2014/main" id="{A1D186FA-9094-8761-057C-1C108952CF03}"/>
                </a:ext>
              </a:extLst>
            </p:cNvPr>
            <p:cNvSpPr/>
            <p:nvPr/>
          </p:nvSpPr>
          <p:spPr>
            <a:xfrm>
              <a:off x="7004970" y="3746040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49" name="矩形 648">
              <a:extLst>
                <a:ext uri="{FF2B5EF4-FFF2-40B4-BE49-F238E27FC236}">
                  <a16:creationId xmlns:a16="http://schemas.microsoft.com/office/drawing/2014/main" id="{6DABFCD8-FCBA-F670-5152-BA6042E350DE}"/>
                </a:ext>
              </a:extLst>
            </p:cNvPr>
            <p:cNvSpPr/>
            <p:nvPr/>
          </p:nvSpPr>
          <p:spPr>
            <a:xfrm>
              <a:off x="6881345" y="4238124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50" name="矩形 649">
              <a:extLst>
                <a:ext uri="{FF2B5EF4-FFF2-40B4-BE49-F238E27FC236}">
                  <a16:creationId xmlns:a16="http://schemas.microsoft.com/office/drawing/2014/main" id="{68F01831-82E5-6E86-0B2A-D533075E9BFE}"/>
                </a:ext>
              </a:extLst>
            </p:cNvPr>
            <p:cNvSpPr/>
            <p:nvPr/>
          </p:nvSpPr>
          <p:spPr>
            <a:xfrm>
              <a:off x="7004925" y="4238123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51" name="矩形 650">
              <a:extLst>
                <a:ext uri="{FF2B5EF4-FFF2-40B4-BE49-F238E27FC236}">
                  <a16:creationId xmlns:a16="http://schemas.microsoft.com/office/drawing/2014/main" id="{BC4CBB46-DBAC-14D7-50AF-00872FB5FC28}"/>
                </a:ext>
              </a:extLst>
            </p:cNvPr>
            <p:cNvSpPr/>
            <p:nvPr/>
          </p:nvSpPr>
          <p:spPr>
            <a:xfrm>
              <a:off x="6881389" y="3869621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52" name="矩形 651">
              <a:extLst>
                <a:ext uri="{FF2B5EF4-FFF2-40B4-BE49-F238E27FC236}">
                  <a16:creationId xmlns:a16="http://schemas.microsoft.com/office/drawing/2014/main" id="{F5381E78-6611-2DEF-2966-5E4B3731341B}"/>
                </a:ext>
              </a:extLst>
            </p:cNvPr>
            <p:cNvSpPr/>
            <p:nvPr/>
          </p:nvSpPr>
          <p:spPr>
            <a:xfrm>
              <a:off x="7004970" y="3869620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53" name="矩形 652">
              <a:extLst>
                <a:ext uri="{FF2B5EF4-FFF2-40B4-BE49-F238E27FC236}">
                  <a16:creationId xmlns:a16="http://schemas.microsoft.com/office/drawing/2014/main" id="{CB7138D6-9B25-DDE9-C680-7CB518CB4821}"/>
                </a:ext>
              </a:extLst>
            </p:cNvPr>
            <p:cNvSpPr/>
            <p:nvPr/>
          </p:nvSpPr>
          <p:spPr>
            <a:xfrm>
              <a:off x="6881345" y="4361704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54" name="矩形 653">
              <a:extLst>
                <a:ext uri="{FF2B5EF4-FFF2-40B4-BE49-F238E27FC236}">
                  <a16:creationId xmlns:a16="http://schemas.microsoft.com/office/drawing/2014/main" id="{330CA661-6DA1-8434-0B25-3F5867DCC71D}"/>
                </a:ext>
              </a:extLst>
            </p:cNvPr>
            <p:cNvSpPr/>
            <p:nvPr/>
          </p:nvSpPr>
          <p:spPr>
            <a:xfrm>
              <a:off x="7004925" y="4361704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55" name="矩形 654">
              <a:extLst>
                <a:ext uri="{FF2B5EF4-FFF2-40B4-BE49-F238E27FC236}">
                  <a16:creationId xmlns:a16="http://schemas.microsoft.com/office/drawing/2014/main" id="{9B4B4EFF-5081-8870-6312-83B600195A3A}"/>
                </a:ext>
              </a:extLst>
            </p:cNvPr>
            <p:cNvSpPr/>
            <p:nvPr/>
          </p:nvSpPr>
          <p:spPr>
            <a:xfrm>
              <a:off x="6881389" y="3993202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56" name="矩形 655">
              <a:extLst>
                <a:ext uri="{FF2B5EF4-FFF2-40B4-BE49-F238E27FC236}">
                  <a16:creationId xmlns:a16="http://schemas.microsoft.com/office/drawing/2014/main" id="{5A893D7C-7695-B2E9-A5A9-26DA22E8BA80}"/>
                </a:ext>
              </a:extLst>
            </p:cNvPr>
            <p:cNvSpPr/>
            <p:nvPr/>
          </p:nvSpPr>
          <p:spPr>
            <a:xfrm>
              <a:off x="7004970" y="3993201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57" name="矩形 656">
              <a:extLst>
                <a:ext uri="{FF2B5EF4-FFF2-40B4-BE49-F238E27FC236}">
                  <a16:creationId xmlns:a16="http://schemas.microsoft.com/office/drawing/2014/main" id="{7029F2CC-910B-A63F-730F-A5A66CB0C57A}"/>
                </a:ext>
              </a:extLst>
            </p:cNvPr>
            <p:cNvSpPr/>
            <p:nvPr/>
          </p:nvSpPr>
          <p:spPr>
            <a:xfrm>
              <a:off x="6881345" y="4485285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58" name="矩形 657">
              <a:extLst>
                <a:ext uri="{FF2B5EF4-FFF2-40B4-BE49-F238E27FC236}">
                  <a16:creationId xmlns:a16="http://schemas.microsoft.com/office/drawing/2014/main" id="{F7971018-4927-21EE-4410-4757EC675271}"/>
                </a:ext>
              </a:extLst>
            </p:cNvPr>
            <p:cNvSpPr/>
            <p:nvPr/>
          </p:nvSpPr>
          <p:spPr>
            <a:xfrm>
              <a:off x="7004925" y="4485284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59" name="矩形 658">
              <a:extLst>
                <a:ext uri="{FF2B5EF4-FFF2-40B4-BE49-F238E27FC236}">
                  <a16:creationId xmlns:a16="http://schemas.microsoft.com/office/drawing/2014/main" id="{781D7864-DE3B-1BD9-0A2E-55C2978F3F19}"/>
                </a:ext>
              </a:extLst>
            </p:cNvPr>
            <p:cNvSpPr/>
            <p:nvPr/>
          </p:nvSpPr>
          <p:spPr>
            <a:xfrm>
              <a:off x="6881389" y="4116781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60" name="矩形 659">
              <a:extLst>
                <a:ext uri="{FF2B5EF4-FFF2-40B4-BE49-F238E27FC236}">
                  <a16:creationId xmlns:a16="http://schemas.microsoft.com/office/drawing/2014/main" id="{940D0B16-DE73-158F-1DB9-9FC7536D8BE6}"/>
                </a:ext>
              </a:extLst>
            </p:cNvPr>
            <p:cNvSpPr/>
            <p:nvPr/>
          </p:nvSpPr>
          <p:spPr>
            <a:xfrm>
              <a:off x="7004970" y="4116781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61" name="矩形 660">
              <a:extLst>
                <a:ext uri="{FF2B5EF4-FFF2-40B4-BE49-F238E27FC236}">
                  <a16:creationId xmlns:a16="http://schemas.microsoft.com/office/drawing/2014/main" id="{242AE961-41BB-2369-9166-28D8D6F8EFB5}"/>
                </a:ext>
              </a:extLst>
            </p:cNvPr>
            <p:cNvSpPr/>
            <p:nvPr/>
          </p:nvSpPr>
          <p:spPr>
            <a:xfrm>
              <a:off x="6881345" y="4608865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62" name="矩形 661">
              <a:extLst>
                <a:ext uri="{FF2B5EF4-FFF2-40B4-BE49-F238E27FC236}">
                  <a16:creationId xmlns:a16="http://schemas.microsoft.com/office/drawing/2014/main" id="{629B3579-5ADC-62A7-9AF1-080E82A58EB6}"/>
                </a:ext>
              </a:extLst>
            </p:cNvPr>
            <p:cNvSpPr/>
            <p:nvPr/>
          </p:nvSpPr>
          <p:spPr>
            <a:xfrm>
              <a:off x="7004925" y="4608864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63" name="矩形 662">
              <a:extLst>
                <a:ext uri="{FF2B5EF4-FFF2-40B4-BE49-F238E27FC236}">
                  <a16:creationId xmlns:a16="http://schemas.microsoft.com/office/drawing/2014/main" id="{9CECA013-59E6-DBDB-F051-FCC76CCB2DB5}"/>
                </a:ext>
              </a:extLst>
            </p:cNvPr>
            <p:cNvSpPr/>
            <p:nvPr/>
          </p:nvSpPr>
          <p:spPr>
            <a:xfrm>
              <a:off x="7128461" y="3746039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64" name="矩形 663">
              <a:extLst>
                <a:ext uri="{FF2B5EF4-FFF2-40B4-BE49-F238E27FC236}">
                  <a16:creationId xmlns:a16="http://schemas.microsoft.com/office/drawing/2014/main" id="{08ABC69C-77BF-517E-E620-8E76D5424313}"/>
                </a:ext>
              </a:extLst>
            </p:cNvPr>
            <p:cNvSpPr/>
            <p:nvPr/>
          </p:nvSpPr>
          <p:spPr>
            <a:xfrm>
              <a:off x="7252042" y="3746039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65" name="矩形 664">
              <a:extLst>
                <a:ext uri="{FF2B5EF4-FFF2-40B4-BE49-F238E27FC236}">
                  <a16:creationId xmlns:a16="http://schemas.microsoft.com/office/drawing/2014/main" id="{94001D55-E2ED-1FCA-4C88-2BA94D80225B}"/>
                </a:ext>
              </a:extLst>
            </p:cNvPr>
            <p:cNvSpPr/>
            <p:nvPr/>
          </p:nvSpPr>
          <p:spPr>
            <a:xfrm>
              <a:off x="7128417" y="4238123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66" name="矩形 665">
              <a:extLst>
                <a:ext uri="{FF2B5EF4-FFF2-40B4-BE49-F238E27FC236}">
                  <a16:creationId xmlns:a16="http://schemas.microsoft.com/office/drawing/2014/main" id="{7B45F330-57E9-97C8-5196-358E4ACFDFAD}"/>
                </a:ext>
              </a:extLst>
            </p:cNvPr>
            <p:cNvSpPr/>
            <p:nvPr/>
          </p:nvSpPr>
          <p:spPr>
            <a:xfrm>
              <a:off x="7251997" y="4238122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67" name="矩形 666">
              <a:extLst>
                <a:ext uri="{FF2B5EF4-FFF2-40B4-BE49-F238E27FC236}">
                  <a16:creationId xmlns:a16="http://schemas.microsoft.com/office/drawing/2014/main" id="{6CDFF50C-155A-A7B9-1CEF-50B963BD31A7}"/>
                </a:ext>
              </a:extLst>
            </p:cNvPr>
            <p:cNvSpPr/>
            <p:nvPr/>
          </p:nvSpPr>
          <p:spPr>
            <a:xfrm>
              <a:off x="7128461" y="3869620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68" name="矩形 667">
              <a:extLst>
                <a:ext uri="{FF2B5EF4-FFF2-40B4-BE49-F238E27FC236}">
                  <a16:creationId xmlns:a16="http://schemas.microsoft.com/office/drawing/2014/main" id="{B7369956-34C7-60A2-7964-41270201D592}"/>
                </a:ext>
              </a:extLst>
            </p:cNvPr>
            <p:cNvSpPr/>
            <p:nvPr/>
          </p:nvSpPr>
          <p:spPr>
            <a:xfrm>
              <a:off x="7252042" y="3869619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69" name="矩形 668">
              <a:extLst>
                <a:ext uri="{FF2B5EF4-FFF2-40B4-BE49-F238E27FC236}">
                  <a16:creationId xmlns:a16="http://schemas.microsoft.com/office/drawing/2014/main" id="{ACF0E313-6CE1-52D0-1A4E-C3F8F7FE0312}"/>
                </a:ext>
              </a:extLst>
            </p:cNvPr>
            <p:cNvSpPr/>
            <p:nvPr/>
          </p:nvSpPr>
          <p:spPr>
            <a:xfrm>
              <a:off x="7128417" y="4361703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70" name="矩形 669">
              <a:extLst>
                <a:ext uri="{FF2B5EF4-FFF2-40B4-BE49-F238E27FC236}">
                  <a16:creationId xmlns:a16="http://schemas.microsoft.com/office/drawing/2014/main" id="{5332872D-CCB5-CBCF-EB5B-3710244AF095}"/>
                </a:ext>
              </a:extLst>
            </p:cNvPr>
            <p:cNvSpPr/>
            <p:nvPr/>
          </p:nvSpPr>
          <p:spPr>
            <a:xfrm>
              <a:off x="7251997" y="4361703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71" name="矩形 670">
              <a:extLst>
                <a:ext uri="{FF2B5EF4-FFF2-40B4-BE49-F238E27FC236}">
                  <a16:creationId xmlns:a16="http://schemas.microsoft.com/office/drawing/2014/main" id="{93D84FF1-EAE9-3963-88C3-9EFD67028E17}"/>
                </a:ext>
              </a:extLst>
            </p:cNvPr>
            <p:cNvSpPr/>
            <p:nvPr/>
          </p:nvSpPr>
          <p:spPr>
            <a:xfrm>
              <a:off x="7128461" y="3993201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72" name="矩形 671">
              <a:extLst>
                <a:ext uri="{FF2B5EF4-FFF2-40B4-BE49-F238E27FC236}">
                  <a16:creationId xmlns:a16="http://schemas.microsoft.com/office/drawing/2014/main" id="{A5136D15-11B6-7033-200A-A7D8549E7718}"/>
                </a:ext>
              </a:extLst>
            </p:cNvPr>
            <p:cNvSpPr/>
            <p:nvPr/>
          </p:nvSpPr>
          <p:spPr>
            <a:xfrm>
              <a:off x="7252042" y="3993200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73" name="矩形 672">
              <a:extLst>
                <a:ext uri="{FF2B5EF4-FFF2-40B4-BE49-F238E27FC236}">
                  <a16:creationId xmlns:a16="http://schemas.microsoft.com/office/drawing/2014/main" id="{07ADC245-ABC8-B26F-0371-D6A13FF53C11}"/>
                </a:ext>
              </a:extLst>
            </p:cNvPr>
            <p:cNvSpPr/>
            <p:nvPr/>
          </p:nvSpPr>
          <p:spPr>
            <a:xfrm>
              <a:off x="7128417" y="4485284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74" name="矩形 673">
              <a:extLst>
                <a:ext uri="{FF2B5EF4-FFF2-40B4-BE49-F238E27FC236}">
                  <a16:creationId xmlns:a16="http://schemas.microsoft.com/office/drawing/2014/main" id="{25138833-97A8-87B6-42AD-35DB4BB9AD33}"/>
                </a:ext>
              </a:extLst>
            </p:cNvPr>
            <p:cNvSpPr/>
            <p:nvPr/>
          </p:nvSpPr>
          <p:spPr>
            <a:xfrm>
              <a:off x="7251997" y="4485283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75" name="矩形 674">
              <a:extLst>
                <a:ext uri="{FF2B5EF4-FFF2-40B4-BE49-F238E27FC236}">
                  <a16:creationId xmlns:a16="http://schemas.microsoft.com/office/drawing/2014/main" id="{985F07D2-A364-77D8-C9D4-6601996DD2C9}"/>
                </a:ext>
              </a:extLst>
            </p:cNvPr>
            <p:cNvSpPr/>
            <p:nvPr/>
          </p:nvSpPr>
          <p:spPr>
            <a:xfrm>
              <a:off x="7128461" y="4116780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76" name="矩形 675">
              <a:extLst>
                <a:ext uri="{FF2B5EF4-FFF2-40B4-BE49-F238E27FC236}">
                  <a16:creationId xmlns:a16="http://schemas.microsoft.com/office/drawing/2014/main" id="{DA4EB420-4660-9BBB-2CBF-12880DE9E2C6}"/>
                </a:ext>
              </a:extLst>
            </p:cNvPr>
            <p:cNvSpPr/>
            <p:nvPr/>
          </p:nvSpPr>
          <p:spPr>
            <a:xfrm>
              <a:off x="7252042" y="4116780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77" name="矩形 676">
              <a:extLst>
                <a:ext uri="{FF2B5EF4-FFF2-40B4-BE49-F238E27FC236}">
                  <a16:creationId xmlns:a16="http://schemas.microsoft.com/office/drawing/2014/main" id="{03685C6A-36B6-AB08-CC65-058EDB9FD8B9}"/>
                </a:ext>
              </a:extLst>
            </p:cNvPr>
            <p:cNvSpPr/>
            <p:nvPr/>
          </p:nvSpPr>
          <p:spPr>
            <a:xfrm>
              <a:off x="7128417" y="4608864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78" name="矩形 677">
              <a:extLst>
                <a:ext uri="{FF2B5EF4-FFF2-40B4-BE49-F238E27FC236}">
                  <a16:creationId xmlns:a16="http://schemas.microsoft.com/office/drawing/2014/main" id="{C705DD48-8107-5302-43B2-7692ECB4F5A1}"/>
                </a:ext>
              </a:extLst>
            </p:cNvPr>
            <p:cNvSpPr/>
            <p:nvPr/>
          </p:nvSpPr>
          <p:spPr>
            <a:xfrm>
              <a:off x="7251997" y="4608863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grpSp>
        <p:nvGrpSpPr>
          <p:cNvPr id="679" name="组合 678">
            <a:extLst>
              <a:ext uri="{FF2B5EF4-FFF2-40B4-BE49-F238E27FC236}">
                <a16:creationId xmlns:a16="http://schemas.microsoft.com/office/drawing/2014/main" id="{14F63741-DFF3-3D82-4412-D904C363B27C}"/>
              </a:ext>
            </a:extLst>
          </p:cNvPr>
          <p:cNvGrpSpPr/>
          <p:nvPr/>
        </p:nvGrpSpPr>
        <p:grpSpPr>
          <a:xfrm>
            <a:off x="17170786" y="5679940"/>
            <a:ext cx="988332" cy="986407"/>
            <a:chOff x="6539691" y="3898439"/>
            <a:chExt cx="988332" cy="986407"/>
          </a:xfrm>
          <a:solidFill>
            <a:srgbClr val="DAE3F3">
              <a:alpha val="29804"/>
            </a:srgbClr>
          </a:solidFill>
        </p:grpSpPr>
        <p:sp>
          <p:nvSpPr>
            <p:cNvPr id="680" name="矩形 679">
              <a:extLst>
                <a:ext uri="{FF2B5EF4-FFF2-40B4-BE49-F238E27FC236}">
                  <a16:creationId xmlns:a16="http://schemas.microsoft.com/office/drawing/2014/main" id="{7FEB70D9-E59F-A1BB-2091-73DBB9976486}"/>
                </a:ext>
              </a:extLst>
            </p:cNvPr>
            <p:cNvSpPr/>
            <p:nvPr/>
          </p:nvSpPr>
          <p:spPr>
            <a:xfrm>
              <a:off x="6539735" y="3898440"/>
              <a:ext cx="123581" cy="123581"/>
            </a:xfrm>
            <a:prstGeom prst="rect">
              <a:avLst/>
            </a:prstGeom>
            <a:solidFill>
              <a:srgbClr val="DAE3F3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81" name="矩形 680">
              <a:extLst>
                <a:ext uri="{FF2B5EF4-FFF2-40B4-BE49-F238E27FC236}">
                  <a16:creationId xmlns:a16="http://schemas.microsoft.com/office/drawing/2014/main" id="{A97C30B9-D9C4-7B87-9190-6B4EBB9510CD}"/>
                </a:ext>
              </a:extLst>
            </p:cNvPr>
            <p:cNvSpPr/>
            <p:nvPr/>
          </p:nvSpPr>
          <p:spPr>
            <a:xfrm>
              <a:off x="6663316" y="3898440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82" name="矩形 681">
              <a:extLst>
                <a:ext uri="{FF2B5EF4-FFF2-40B4-BE49-F238E27FC236}">
                  <a16:creationId xmlns:a16="http://schemas.microsoft.com/office/drawing/2014/main" id="{D169B38C-80C3-E547-FFD3-167C3B1040EA}"/>
                </a:ext>
              </a:extLst>
            </p:cNvPr>
            <p:cNvSpPr/>
            <p:nvPr/>
          </p:nvSpPr>
          <p:spPr>
            <a:xfrm>
              <a:off x="6539691" y="4390524"/>
              <a:ext cx="123581" cy="123581"/>
            </a:xfrm>
            <a:prstGeom prst="rect">
              <a:avLst/>
            </a:prstGeom>
            <a:solidFill>
              <a:srgbClr val="DAE3F3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83" name="矩形 682">
              <a:extLst>
                <a:ext uri="{FF2B5EF4-FFF2-40B4-BE49-F238E27FC236}">
                  <a16:creationId xmlns:a16="http://schemas.microsoft.com/office/drawing/2014/main" id="{A30EF68D-09DE-8B8A-0F5D-B48C27D96EE0}"/>
                </a:ext>
              </a:extLst>
            </p:cNvPr>
            <p:cNvSpPr/>
            <p:nvPr/>
          </p:nvSpPr>
          <p:spPr>
            <a:xfrm>
              <a:off x="6663271" y="4390523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84" name="矩形 683">
              <a:extLst>
                <a:ext uri="{FF2B5EF4-FFF2-40B4-BE49-F238E27FC236}">
                  <a16:creationId xmlns:a16="http://schemas.microsoft.com/office/drawing/2014/main" id="{F8622F65-1875-A764-1356-44F375BED45A}"/>
                </a:ext>
              </a:extLst>
            </p:cNvPr>
            <p:cNvSpPr/>
            <p:nvPr/>
          </p:nvSpPr>
          <p:spPr>
            <a:xfrm>
              <a:off x="6539735" y="4022021"/>
              <a:ext cx="123581" cy="123581"/>
            </a:xfrm>
            <a:prstGeom prst="rect">
              <a:avLst/>
            </a:prstGeom>
            <a:solidFill>
              <a:srgbClr val="DAE3F3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85" name="矩形 684">
              <a:extLst>
                <a:ext uri="{FF2B5EF4-FFF2-40B4-BE49-F238E27FC236}">
                  <a16:creationId xmlns:a16="http://schemas.microsoft.com/office/drawing/2014/main" id="{C324E31B-3E5F-21EB-95DA-512FFD1B5908}"/>
                </a:ext>
              </a:extLst>
            </p:cNvPr>
            <p:cNvSpPr/>
            <p:nvPr/>
          </p:nvSpPr>
          <p:spPr>
            <a:xfrm>
              <a:off x="6663316" y="4022020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86" name="矩形 685">
              <a:extLst>
                <a:ext uri="{FF2B5EF4-FFF2-40B4-BE49-F238E27FC236}">
                  <a16:creationId xmlns:a16="http://schemas.microsoft.com/office/drawing/2014/main" id="{FFF76E0D-95FC-A3E9-0134-A7B7B10AF0D3}"/>
                </a:ext>
              </a:extLst>
            </p:cNvPr>
            <p:cNvSpPr/>
            <p:nvPr/>
          </p:nvSpPr>
          <p:spPr>
            <a:xfrm>
              <a:off x="6539691" y="4514104"/>
              <a:ext cx="123581" cy="123581"/>
            </a:xfrm>
            <a:prstGeom prst="rect">
              <a:avLst/>
            </a:prstGeom>
            <a:solidFill>
              <a:srgbClr val="DAE3F3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87" name="矩形 686">
              <a:extLst>
                <a:ext uri="{FF2B5EF4-FFF2-40B4-BE49-F238E27FC236}">
                  <a16:creationId xmlns:a16="http://schemas.microsoft.com/office/drawing/2014/main" id="{561625E2-3366-D622-7BD8-ED1F157DE633}"/>
                </a:ext>
              </a:extLst>
            </p:cNvPr>
            <p:cNvSpPr/>
            <p:nvPr/>
          </p:nvSpPr>
          <p:spPr>
            <a:xfrm>
              <a:off x="6663271" y="4514104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88" name="矩形 687">
              <a:extLst>
                <a:ext uri="{FF2B5EF4-FFF2-40B4-BE49-F238E27FC236}">
                  <a16:creationId xmlns:a16="http://schemas.microsoft.com/office/drawing/2014/main" id="{31DBB6F1-3DDA-7397-B6AB-8539D3B303B6}"/>
                </a:ext>
              </a:extLst>
            </p:cNvPr>
            <p:cNvSpPr/>
            <p:nvPr/>
          </p:nvSpPr>
          <p:spPr>
            <a:xfrm>
              <a:off x="6539735" y="4145602"/>
              <a:ext cx="123581" cy="123581"/>
            </a:xfrm>
            <a:prstGeom prst="rect">
              <a:avLst/>
            </a:prstGeom>
            <a:solidFill>
              <a:srgbClr val="DAE3F3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89" name="矩形 688">
              <a:extLst>
                <a:ext uri="{FF2B5EF4-FFF2-40B4-BE49-F238E27FC236}">
                  <a16:creationId xmlns:a16="http://schemas.microsoft.com/office/drawing/2014/main" id="{068D490A-E24B-5A34-2C4F-2C05CB93299B}"/>
                </a:ext>
              </a:extLst>
            </p:cNvPr>
            <p:cNvSpPr/>
            <p:nvPr/>
          </p:nvSpPr>
          <p:spPr>
            <a:xfrm>
              <a:off x="6663316" y="4145601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90" name="矩形 689">
              <a:extLst>
                <a:ext uri="{FF2B5EF4-FFF2-40B4-BE49-F238E27FC236}">
                  <a16:creationId xmlns:a16="http://schemas.microsoft.com/office/drawing/2014/main" id="{7F87B763-6EC5-8E86-3750-CEA6E4C289B0}"/>
                </a:ext>
              </a:extLst>
            </p:cNvPr>
            <p:cNvSpPr/>
            <p:nvPr/>
          </p:nvSpPr>
          <p:spPr>
            <a:xfrm>
              <a:off x="6539691" y="4637685"/>
              <a:ext cx="123581" cy="123581"/>
            </a:xfrm>
            <a:prstGeom prst="rect">
              <a:avLst/>
            </a:prstGeom>
            <a:solidFill>
              <a:srgbClr val="DAE3F3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91" name="矩形 690">
              <a:extLst>
                <a:ext uri="{FF2B5EF4-FFF2-40B4-BE49-F238E27FC236}">
                  <a16:creationId xmlns:a16="http://schemas.microsoft.com/office/drawing/2014/main" id="{B608F50E-AF92-BBBD-FCE7-11DCCA281DE2}"/>
                </a:ext>
              </a:extLst>
            </p:cNvPr>
            <p:cNvSpPr/>
            <p:nvPr/>
          </p:nvSpPr>
          <p:spPr>
            <a:xfrm>
              <a:off x="6663271" y="4637684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92" name="矩形 691">
              <a:extLst>
                <a:ext uri="{FF2B5EF4-FFF2-40B4-BE49-F238E27FC236}">
                  <a16:creationId xmlns:a16="http://schemas.microsoft.com/office/drawing/2014/main" id="{674BC10F-E060-FAF2-692C-72EE0688986D}"/>
                </a:ext>
              </a:extLst>
            </p:cNvPr>
            <p:cNvSpPr/>
            <p:nvPr/>
          </p:nvSpPr>
          <p:spPr>
            <a:xfrm>
              <a:off x="6539735" y="4269181"/>
              <a:ext cx="123581" cy="123581"/>
            </a:xfrm>
            <a:prstGeom prst="rect">
              <a:avLst/>
            </a:prstGeom>
            <a:solidFill>
              <a:srgbClr val="DAE3F3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93" name="矩形 692">
              <a:extLst>
                <a:ext uri="{FF2B5EF4-FFF2-40B4-BE49-F238E27FC236}">
                  <a16:creationId xmlns:a16="http://schemas.microsoft.com/office/drawing/2014/main" id="{6CF07610-AEE0-888D-C545-1F788BBCECF2}"/>
                </a:ext>
              </a:extLst>
            </p:cNvPr>
            <p:cNvSpPr/>
            <p:nvPr/>
          </p:nvSpPr>
          <p:spPr>
            <a:xfrm>
              <a:off x="6663316" y="4269181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94" name="矩形 693">
              <a:extLst>
                <a:ext uri="{FF2B5EF4-FFF2-40B4-BE49-F238E27FC236}">
                  <a16:creationId xmlns:a16="http://schemas.microsoft.com/office/drawing/2014/main" id="{40D1E58F-0B51-D0EA-344E-75AD5079DA0E}"/>
                </a:ext>
              </a:extLst>
            </p:cNvPr>
            <p:cNvSpPr/>
            <p:nvPr/>
          </p:nvSpPr>
          <p:spPr>
            <a:xfrm>
              <a:off x="6539691" y="4761265"/>
              <a:ext cx="123581" cy="123581"/>
            </a:xfrm>
            <a:prstGeom prst="rect">
              <a:avLst/>
            </a:prstGeom>
            <a:solidFill>
              <a:srgbClr val="DAE3F3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95" name="矩形 694">
              <a:extLst>
                <a:ext uri="{FF2B5EF4-FFF2-40B4-BE49-F238E27FC236}">
                  <a16:creationId xmlns:a16="http://schemas.microsoft.com/office/drawing/2014/main" id="{4159F707-C0EB-1C60-2440-F5971CB651F8}"/>
                </a:ext>
              </a:extLst>
            </p:cNvPr>
            <p:cNvSpPr/>
            <p:nvPr/>
          </p:nvSpPr>
          <p:spPr>
            <a:xfrm>
              <a:off x="6663271" y="4761264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96" name="矩形 695">
              <a:extLst>
                <a:ext uri="{FF2B5EF4-FFF2-40B4-BE49-F238E27FC236}">
                  <a16:creationId xmlns:a16="http://schemas.microsoft.com/office/drawing/2014/main" id="{61CE6416-C60B-554D-FB8D-D24FC283B959}"/>
                </a:ext>
              </a:extLst>
            </p:cNvPr>
            <p:cNvSpPr/>
            <p:nvPr/>
          </p:nvSpPr>
          <p:spPr>
            <a:xfrm>
              <a:off x="6786807" y="3898439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97" name="矩形 696">
              <a:extLst>
                <a:ext uri="{FF2B5EF4-FFF2-40B4-BE49-F238E27FC236}">
                  <a16:creationId xmlns:a16="http://schemas.microsoft.com/office/drawing/2014/main" id="{E491DEC4-EAF5-11D2-D7DD-59C88AFAEB9C}"/>
                </a:ext>
              </a:extLst>
            </p:cNvPr>
            <p:cNvSpPr/>
            <p:nvPr/>
          </p:nvSpPr>
          <p:spPr>
            <a:xfrm>
              <a:off x="6910388" y="3898439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98" name="矩形 697">
              <a:extLst>
                <a:ext uri="{FF2B5EF4-FFF2-40B4-BE49-F238E27FC236}">
                  <a16:creationId xmlns:a16="http://schemas.microsoft.com/office/drawing/2014/main" id="{4DAAD1E6-1A79-5207-4F36-1059602984ED}"/>
                </a:ext>
              </a:extLst>
            </p:cNvPr>
            <p:cNvSpPr/>
            <p:nvPr/>
          </p:nvSpPr>
          <p:spPr>
            <a:xfrm>
              <a:off x="6786763" y="4390523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99" name="矩形 698">
              <a:extLst>
                <a:ext uri="{FF2B5EF4-FFF2-40B4-BE49-F238E27FC236}">
                  <a16:creationId xmlns:a16="http://schemas.microsoft.com/office/drawing/2014/main" id="{68B9494A-A2C6-C2CA-56C7-D428FCE619F4}"/>
                </a:ext>
              </a:extLst>
            </p:cNvPr>
            <p:cNvSpPr/>
            <p:nvPr/>
          </p:nvSpPr>
          <p:spPr>
            <a:xfrm>
              <a:off x="6910343" y="4390522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00" name="矩形 699">
              <a:extLst>
                <a:ext uri="{FF2B5EF4-FFF2-40B4-BE49-F238E27FC236}">
                  <a16:creationId xmlns:a16="http://schemas.microsoft.com/office/drawing/2014/main" id="{98CF169E-E550-949F-65E2-0D668CA8744B}"/>
                </a:ext>
              </a:extLst>
            </p:cNvPr>
            <p:cNvSpPr/>
            <p:nvPr/>
          </p:nvSpPr>
          <p:spPr>
            <a:xfrm>
              <a:off x="6786807" y="4022020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01" name="矩形 700">
              <a:extLst>
                <a:ext uri="{FF2B5EF4-FFF2-40B4-BE49-F238E27FC236}">
                  <a16:creationId xmlns:a16="http://schemas.microsoft.com/office/drawing/2014/main" id="{A19823CF-EEF2-435D-BE27-955B0C074964}"/>
                </a:ext>
              </a:extLst>
            </p:cNvPr>
            <p:cNvSpPr/>
            <p:nvPr/>
          </p:nvSpPr>
          <p:spPr>
            <a:xfrm>
              <a:off x="6910388" y="4022019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02" name="矩形 701">
              <a:extLst>
                <a:ext uri="{FF2B5EF4-FFF2-40B4-BE49-F238E27FC236}">
                  <a16:creationId xmlns:a16="http://schemas.microsoft.com/office/drawing/2014/main" id="{4300A043-3DD5-A5B4-07AF-C2F3C809CC52}"/>
                </a:ext>
              </a:extLst>
            </p:cNvPr>
            <p:cNvSpPr/>
            <p:nvPr/>
          </p:nvSpPr>
          <p:spPr>
            <a:xfrm>
              <a:off x="6786763" y="4514103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03" name="矩形 702">
              <a:extLst>
                <a:ext uri="{FF2B5EF4-FFF2-40B4-BE49-F238E27FC236}">
                  <a16:creationId xmlns:a16="http://schemas.microsoft.com/office/drawing/2014/main" id="{7B19999C-7C05-B4DA-0BB0-31F7BCAA8B06}"/>
                </a:ext>
              </a:extLst>
            </p:cNvPr>
            <p:cNvSpPr/>
            <p:nvPr/>
          </p:nvSpPr>
          <p:spPr>
            <a:xfrm>
              <a:off x="6910343" y="4514103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04" name="矩形 703">
              <a:extLst>
                <a:ext uri="{FF2B5EF4-FFF2-40B4-BE49-F238E27FC236}">
                  <a16:creationId xmlns:a16="http://schemas.microsoft.com/office/drawing/2014/main" id="{031920B8-468F-7A9F-8ACE-7312A1A60148}"/>
                </a:ext>
              </a:extLst>
            </p:cNvPr>
            <p:cNvSpPr/>
            <p:nvPr/>
          </p:nvSpPr>
          <p:spPr>
            <a:xfrm>
              <a:off x="6786807" y="4145601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05" name="矩形 704">
              <a:extLst>
                <a:ext uri="{FF2B5EF4-FFF2-40B4-BE49-F238E27FC236}">
                  <a16:creationId xmlns:a16="http://schemas.microsoft.com/office/drawing/2014/main" id="{C0F109CD-CA70-FCAD-1F61-86A5D85570F2}"/>
                </a:ext>
              </a:extLst>
            </p:cNvPr>
            <p:cNvSpPr/>
            <p:nvPr/>
          </p:nvSpPr>
          <p:spPr>
            <a:xfrm>
              <a:off x="6910388" y="4145600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06" name="矩形 705">
              <a:extLst>
                <a:ext uri="{FF2B5EF4-FFF2-40B4-BE49-F238E27FC236}">
                  <a16:creationId xmlns:a16="http://schemas.microsoft.com/office/drawing/2014/main" id="{465DFA35-F134-1125-803A-75C773A8660F}"/>
                </a:ext>
              </a:extLst>
            </p:cNvPr>
            <p:cNvSpPr/>
            <p:nvPr/>
          </p:nvSpPr>
          <p:spPr>
            <a:xfrm>
              <a:off x="6786763" y="4637684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07" name="矩形 706">
              <a:extLst>
                <a:ext uri="{FF2B5EF4-FFF2-40B4-BE49-F238E27FC236}">
                  <a16:creationId xmlns:a16="http://schemas.microsoft.com/office/drawing/2014/main" id="{63F15AAD-9CFE-5514-1E5E-4E1DB3E101E4}"/>
                </a:ext>
              </a:extLst>
            </p:cNvPr>
            <p:cNvSpPr/>
            <p:nvPr/>
          </p:nvSpPr>
          <p:spPr>
            <a:xfrm>
              <a:off x="6910343" y="4637683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08" name="矩形 707">
              <a:extLst>
                <a:ext uri="{FF2B5EF4-FFF2-40B4-BE49-F238E27FC236}">
                  <a16:creationId xmlns:a16="http://schemas.microsoft.com/office/drawing/2014/main" id="{F46B8E04-C2CA-6742-A643-5D3F9CFE4D49}"/>
                </a:ext>
              </a:extLst>
            </p:cNvPr>
            <p:cNvSpPr/>
            <p:nvPr/>
          </p:nvSpPr>
          <p:spPr>
            <a:xfrm>
              <a:off x="6786807" y="4269180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09" name="矩形 708">
              <a:extLst>
                <a:ext uri="{FF2B5EF4-FFF2-40B4-BE49-F238E27FC236}">
                  <a16:creationId xmlns:a16="http://schemas.microsoft.com/office/drawing/2014/main" id="{476ACC06-BA0E-C4DB-1E96-0228F12E41BB}"/>
                </a:ext>
              </a:extLst>
            </p:cNvPr>
            <p:cNvSpPr/>
            <p:nvPr/>
          </p:nvSpPr>
          <p:spPr>
            <a:xfrm>
              <a:off x="6910388" y="4269180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10" name="矩形 709">
              <a:extLst>
                <a:ext uri="{FF2B5EF4-FFF2-40B4-BE49-F238E27FC236}">
                  <a16:creationId xmlns:a16="http://schemas.microsoft.com/office/drawing/2014/main" id="{F6314FCC-4B54-5045-6FCB-9BD171D22D54}"/>
                </a:ext>
              </a:extLst>
            </p:cNvPr>
            <p:cNvSpPr/>
            <p:nvPr/>
          </p:nvSpPr>
          <p:spPr>
            <a:xfrm>
              <a:off x="6786763" y="4761264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11" name="矩形 710">
              <a:extLst>
                <a:ext uri="{FF2B5EF4-FFF2-40B4-BE49-F238E27FC236}">
                  <a16:creationId xmlns:a16="http://schemas.microsoft.com/office/drawing/2014/main" id="{95531237-9B05-66C8-4E84-D8EE9B84007E}"/>
                </a:ext>
              </a:extLst>
            </p:cNvPr>
            <p:cNvSpPr/>
            <p:nvPr/>
          </p:nvSpPr>
          <p:spPr>
            <a:xfrm>
              <a:off x="6910343" y="4761263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12" name="矩形 711">
              <a:extLst>
                <a:ext uri="{FF2B5EF4-FFF2-40B4-BE49-F238E27FC236}">
                  <a16:creationId xmlns:a16="http://schemas.microsoft.com/office/drawing/2014/main" id="{67445A35-5B00-52E1-2BDD-A922DBBE8F0B}"/>
                </a:ext>
              </a:extLst>
            </p:cNvPr>
            <p:cNvSpPr/>
            <p:nvPr/>
          </p:nvSpPr>
          <p:spPr>
            <a:xfrm>
              <a:off x="7033789" y="3898440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13" name="矩形 712">
              <a:extLst>
                <a:ext uri="{FF2B5EF4-FFF2-40B4-BE49-F238E27FC236}">
                  <a16:creationId xmlns:a16="http://schemas.microsoft.com/office/drawing/2014/main" id="{FD56827F-28E5-FFD6-2E80-3B9C195E15F3}"/>
                </a:ext>
              </a:extLst>
            </p:cNvPr>
            <p:cNvSpPr/>
            <p:nvPr/>
          </p:nvSpPr>
          <p:spPr>
            <a:xfrm>
              <a:off x="7157370" y="3898440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14" name="矩形 713">
              <a:extLst>
                <a:ext uri="{FF2B5EF4-FFF2-40B4-BE49-F238E27FC236}">
                  <a16:creationId xmlns:a16="http://schemas.microsoft.com/office/drawing/2014/main" id="{4D3826F8-75F1-8A05-57C6-CFFAA4BBA3EF}"/>
                </a:ext>
              </a:extLst>
            </p:cNvPr>
            <p:cNvSpPr/>
            <p:nvPr/>
          </p:nvSpPr>
          <p:spPr>
            <a:xfrm>
              <a:off x="7033745" y="4390524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15" name="矩形 714">
              <a:extLst>
                <a:ext uri="{FF2B5EF4-FFF2-40B4-BE49-F238E27FC236}">
                  <a16:creationId xmlns:a16="http://schemas.microsoft.com/office/drawing/2014/main" id="{3628DEBF-3467-DD5F-29B1-A5A6C4315AA0}"/>
                </a:ext>
              </a:extLst>
            </p:cNvPr>
            <p:cNvSpPr/>
            <p:nvPr/>
          </p:nvSpPr>
          <p:spPr>
            <a:xfrm>
              <a:off x="7157325" y="4390523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16" name="矩形 715">
              <a:extLst>
                <a:ext uri="{FF2B5EF4-FFF2-40B4-BE49-F238E27FC236}">
                  <a16:creationId xmlns:a16="http://schemas.microsoft.com/office/drawing/2014/main" id="{655F1AA5-3142-697C-346C-95BC64236895}"/>
                </a:ext>
              </a:extLst>
            </p:cNvPr>
            <p:cNvSpPr/>
            <p:nvPr/>
          </p:nvSpPr>
          <p:spPr>
            <a:xfrm>
              <a:off x="7033789" y="4022021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17" name="矩形 716">
              <a:extLst>
                <a:ext uri="{FF2B5EF4-FFF2-40B4-BE49-F238E27FC236}">
                  <a16:creationId xmlns:a16="http://schemas.microsoft.com/office/drawing/2014/main" id="{29A91F52-CAAF-5865-FD01-3E9F22944DC2}"/>
                </a:ext>
              </a:extLst>
            </p:cNvPr>
            <p:cNvSpPr/>
            <p:nvPr/>
          </p:nvSpPr>
          <p:spPr>
            <a:xfrm>
              <a:off x="7157370" y="4022020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18" name="矩形 717">
              <a:extLst>
                <a:ext uri="{FF2B5EF4-FFF2-40B4-BE49-F238E27FC236}">
                  <a16:creationId xmlns:a16="http://schemas.microsoft.com/office/drawing/2014/main" id="{8C3AC21E-42D3-A84A-F3CF-503C763288AB}"/>
                </a:ext>
              </a:extLst>
            </p:cNvPr>
            <p:cNvSpPr/>
            <p:nvPr/>
          </p:nvSpPr>
          <p:spPr>
            <a:xfrm>
              <a:off x="7033745" y="4514104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19" name="矩形 718">
              <a:extLst>
                <a:ext uri="{FF2B5EF4-FFF2-40B4-BE49-F238E27FC236}">
                  <a16:creationId xmlns:a16="http://schemas.microsoft.com/office/drawing/2014/main" id="{226BCD83-6737-1B74-C0BE-193D1806972B}"/>
                </a:ext>
              </a:extLst>
            </p:cNvPr>
            <p:cNvSpPr/>
            <p:nvPr/>
          </p:nvSpPr>
          <p:spPr>
            <a:xfrm>
              <a:off x="7157325" y="4514104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20" name="矩形 719">
              <a:extLst>
                <a:ext uri="{FF2B5EF4-FFF2-40B4-BE49-F238E27FC236}">
                  <a16:creationId xmlns:a16="http://schemas.microsoft.com/office/drawing/2014/main" id="{9A33A399-3E01-C2AA-9E1B-3815ADACB5D9}"/>
                </a:ext>
              </a:extLst>
            </p:cNvPr>
            <p:cNvSpPr/>
            <p:nvPr/>
          </p:nvSpPr>
          <p:spPr>
            <a:xfrm>
              <a:off x="7033789" y="4145602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21" name="矩形 720">
              <a:extLst>
                <a:ext uri="{FF2B5EF4-FFF2-40B4-BE49-F238E27FC236}">
                  <a16:creationId xmlns:a16="http://schemas.microsoft.com/office/drawing/2014/main" id="{9DF71882-DEB2-E2CB-8463-3E429AA6C0E4}"/>
                </a:ext>
              </a:extLst>
            </p:cNvPr>
            <p:cNvSpPr/>
            <p:nvPr/>
          </p:nvSpPr>
          <p:spPr>
            <a:xfrm>
              <a:off x="7157370" y="4145601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22" name="矩形 721">
              <a:extLst>
                <a:ext uri="{FF2B5EF4-FFF2-40B4-BE49-F238E27FC236}">
                  <a16:creationId xmlns:a16="http://schemas.microsoft.com/office/drawing/2014/main" id="{96741555-C79B-F2F4-A20C-17E78EA87762}"/>
                </a:ext>
              </a:extLst>
            </p:cNvPr>
            <p:cNvSpPr/>
            <p:nvPr/>
          </p:nvSpPr>
          <p:spPr>
            <a:xfrm>
              <a:off x="7033745" y="4637685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23" name="矩形 722">
              <a:extLst>
                <a:ext uri="{FF2B5EF4-FFF2-40B4-BE49-F238E27FC236}">
                  <a16:creationId xmlns:a16="http://schemas.microsoft.com/office/drawing/2014/main" id="{D13AF758-C356-8B11-EBD1-66EDFE449144}"/>
                </a:ext>
              </a:extLst>
            </p:cNvPr>
            <p:cNvSpPr/>
            <p:nvPr/>
          </p:nvSpPr>
          <p:spPr>
            <a:xfrm>
              <a:off x="7157325" y="4637684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24" name="矩形 723">
              <a:extLst>
                <a:ext uri="{FF2B5EF4-FFF2-40B4-BE49-F238E27FC236}">
                  <a16:creationId xmlns:a16="http://schemas.microsoft.com/office/drawing/2014/main" id="{0795DADF-2515-2A65-FA38-B14941870BF6}"/>
                </a:ext>
              </a:extLst>
            </p:cNvPr>
            <p:cNvSpPr/>
            <p:nvPr/>
          </p:nvSpPr>
          <p:spPr>
            <a:xfrm>
              <a:off x="7033789" y="4269181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25" name="矩形 724">
              <a:extLst>
                <a:ext uri="{FF2B5EF4-FFF2-40B4-BE49-F238E27FC236}">
                  <a16:creationId xmlns:a16="http://schemas.microsoft.com/office/drawing/2014/main" id="{1F6DC19D-C9F7-B6B7-86CD-0A8116B2DCA2}"/>
                </a:ext>
              </a:extLst>
            </p:cNvPr>
            <p:cNvSpPr/>
            <p:nvPr/>
          </p:nvSpPr>
          <p:spPr>
            <a:xfrm>
              <a:off x="7157370" y="4269181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26" name="矩形 725">
              <a:extLst>
                <a:ext uri="{FF2B5EF4-FFF2-40B4-BE49-F238E27FC236}">
                  <a16:creationId xmlns:a16="http://schemas.microsoft.com/office/drawing/2014/main" id="{AFDD7DA4-8585-D764-3E13-FCF57B99DAB7}"/>
                </a:ext>
              </a:extLst>
            </p:cNvPr>
            <p:cNvSpPr/>
            <p:nvPr/>
          </p:nvSpPr>
          <p:spPr>
            <a:xfrm>
              <a:off x="7033745" y="4761265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27" name="矩形 726">
              <a:extLst>
                <a:ext uri="{FF2B5EF4-FFF2-40B4-BE49-F238E27FC236}">
                  <a16:creationId xmlns:a16="http://schemas.microsoft.com/office/drawing/2014/main" id="{A76BDAF3-1104-3FBC-AE76-E09FE0B6FF4D}"/>
                </a:ext>
              </a:extLst>
            </p:cNvPr>
            <p:cNvSpPr/>
            <p:nvPr/>
          </p:nvSpPr>
          <p:spPr>
            <a:xfrm>
              <a:off x="7157325" y="4761264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28" name="矩形 727">
              <a:extLst>
                <a:ext uri="{FF2B5EF4-FFF2-40B4-BE49-F238E27FC236}">
                  <a16:creationId xmlns:a16="http://schemas.microsoft.com/office/drawing/2014/main" id="{572ACEBC-583D-9A4D-C382-447D4DDF6181}"/>
                </a:ext>
              </a:extLst>
            </p:cNvPr>
            <p:cNvSpPr/>
            <p:nvPr/>
          </p:nvSpPr>
          <p:spPr>
            <a:xfrm>
              <a:off x="7280861" y="3898439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29" name="矩形 728">
              <a:extLst>
                <a:ext uri="{FF2B5EF4-FFF2-40B4-BE49-F238E27FC236}">
                  <a16:creationId xmlns:a16="http://schemas.microsoft.com/office/drawing/2014/main" id="{A140C983-C3C5-DADC-EFA6-DA83D72DB78C}"/>
                </a:ext>
              </a:extLst>
            </p:cNvPr>
            <p:cNvSpPr/>
            <p:nvPr/>
          </p:nvSpPr>
          <p:spPr>
            <a:xfrm>
              <a:off x="7404442" y="3898439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30" name="矩形 729">
              <a:extLst>
                <a:ext uri="{FF2B5EF4-FFF2-40B4-BE49-F238E27FC236}">
                  <a16:creationId xmlns:a16="http://schemas.microsoft.com/office/drawing/2014/main" id="{22DC5B2E-DDF6-A3A2-8521-D4535F65BFB7}"/>
                </a:ext>
              </a:extLst>
            </p:cNvPr>
            <p:cNvSpPr/>
            <p:nvPr/>
          </p:nvSpPr>
          <p:spPr>
            <a:xfrm>
              <a:off x="7280817" y="4390523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31" name="矩形 730">
              <a:extLst>
                <a:ext uri="{FF2B5EF4-FFF2-40B4-BE49-F238E27FC236}">
                  <a16:creationId xmlns:a16="http://schemas.microsoft.com/office/drawing/2014/main" id="{24E70360-F3F0-1C32-3778-8623DB0E4AC5}"/>
                </a:ext>
              </a:extLst>
            </p:cNvPr>
            <p:cNvSpPr/>
            <p:nvPr/>
          </p:nvSpPr>
          <p:spPr>
            <a:xfrm>
              <a:off x="7404397" y="4390522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32" name="矩形 731">
              <a:extLst>
                <a:ext uri="{FF2B5EF4-FFF2-40B4-BE49-F238E27FC236}">
                  <a16:creationId xmlns:a16="http://schemas.microsoft.com/office/drawing/2014/main" id="{76048911-A359-14D3-AFEE-CD803C787219}"/>
                </a:ext>
              </a:extLst>
            </p:cNvPr>
            <p:cNvSpPr/>
            <p:nvPr/>
          </p:nvSpPr>
          <p:spPr>
            <a:xfrm>
              <a:off x="7280861" y="4022020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33" name="矩形 732">
              <a:extLst>
                <a:ext uri="{FF2B5EF4-FFF2-40B4-BE49-F238E27FC236}">
                  <a16:creationId xmlns:a16="http://schemas.microsoft.com/office/drawing/2014/main" id="{86B6D869-F7E3-EA1C-D738-26FB3509CF3B}"/>
                </a:ext>
              </a:extLst>
            </p:cNvPr>
            <p:cNvSpPr/>
            <p:nvPr/>
          </p:nvSpPr>
          <p:spPr>
            <a:xfrm>
              <a:off x="7404442" y="4022019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34" name="矩形 733">
              <a:extLst>
                <a:ext uri="{FF2B5EF4-FFF2-40B4-BE49-F238E27FC236}">
                  <a16:creationId xmlns:a16="http://schemas.microsoft.com/office/drawing/2014/main" id="{AB53C6BF-BAAB-E4C0-2D1B-FFA5BD4CA767}"/>
                </a:ext>
              </a:extLst>
            </p:cNvPr>
            <p:cNvSpPr/>
            <p:nvPr/>
          </p:nvSpPr>
          <p:spPr>
            <a:xfrm>
              <a:off x="7280817" y="4514103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35" name="矩形 734">
              <a:extLst>
                <a:ext uri="{FF2B5EF4-FFF2-40B4-BE49-F238E27FC236}">
                  <a16:creationId xmlns:a16="http://schemas.microsoft.com/office/drawing/2014/main" id="{D7D848AB-2A04-44B5-2923-2BBAF93440BC}"/>
                </a:ext>
              </a:extLst>
            </p:cNvPr>
            <p:cNvSpPr/>
            <p:nvPr/>
          </p:nvSpPr>
          <p:spPr>
            <a:xfrm>
              <a:off x="7404397" y="4514103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36" name="矩形 735">
              <a:extLst>
                <a:ext uri="{FF2B5EF4-FFF2-40B4-BE49-F238E27FC236}">
                  <a16:creationId xmlns:a16="http://schemas.microsoft.com/office/drawing/2014/main" id="{26D4AABB-F23F-BF0F-555C-C3D0F1E20C50}"/>
                </a:ext>
              </a:extLst>
            </p:cNvPr>
            <p:cNvSpPr/>
            <p:nvPr/>
          </p:nvSpPr>
          <p:spPr>
            <a:xfrm>
              <a:off x="7280861" y="4145601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37" name="矩形 736">
              <a:extLst>
                <a:ext uri="{FF2B5EF4-FFF2-40B4-BE49-F238E27FC236}">
                  <a16:creationId xmlns:a16="http://schemas.microsoft.com/office/drawing/2014/main" id="{153F7B54-9915-17B5-0D06-1F0677ECB770}"/>
                </a:ext>
              </a:extLst>
            </p:cNvPr>
            <p:cNvSpPr/>
            <p:nvPr/>
          </p:nvSpPr>
          <p:spPr>
            <a:xfrm>
              <a:off x="7404442" y="4145600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38" name="矩形 737">
              <a:extLst>
                <a:ext uri="{FF2B5EF4-FFF2-40B4-BE49-F238E27FC236}">
                  <a16:creationId xmlns:a16="http://schemas.microsoft.com/office/drawing/2014/main" id="{62CA10B3-353F-0CC1-1AA0-8E29247AFF9A}"/>
                </a:ext>
              </a:extLst>
            </p:cNvPr>
            <p:cNvSpPr/>
            <p:nvPr/>
          </p:nvSpPr>
          <p:spPr>
            <a:xfrm>
              <a:off x="7280817" y="4637684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39" name="矩形 738">
              <a:extLst>
                <a:ext uri="{FF2B5EF4-FFF2-40B4-BE49-F238E27FC236}">
                  <a16:creationId xmlns:a16="http://schemas.microsoft.com/office/drawing/2014/main" id="{42790492-35B5-8271-6205-4B9A76D45534}"/>
                </a:ext>
              </a:extLst>
            </p:cNvPr>
            <p:cNvSpPr/>
            <p:nvPr/>
          </p:nvSpPr>
          <p:spPr>
            <a:xfrm>
              <a:off x="7404397" y="4637683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40" name="矩形 739">
              <a:extLst>
                <a:ext uri="{FF2B5EF4-FFF2-40B4-BE49-F238E27FC236}">
                  <a16:creationId xmlns:a16="http://schemas.microsoft.com/office/drawing/2014/main" id="{829CED3E-C261-DBC2-782D-8934B244D358}"/>
                </a:ext>
              </a:extLst>
            </p:cNvPr>
            <p:cNvSpPr/>
            <p:nvPr/>
          </p:nvSpPr>
          <p:spPr>
            <a:xfrm>
              <a:off x="7280861" y="4269180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41" name="矩形 740">
              <a:extLst>
                <a:ext uri="{FF2B5EF4-FFF2-40B4-BE49-F238E27FC236}">
                  <a16:creationId xmlns:a16="http://schemas.microsoft.com/office/drawing/2014/main" id="{093110F2-D0DC-11D8-5C2B-FB150B0003D7}"/>
                </a:ext>
              </a:extLst>
            </p:cNvPr>
            <p:cNvSpPr/>
            <p:nvPr/>
          </p:nvSpPr>
          <p:spPr>
            <a:xfrm>
              <a:off x="7404442" y="4269180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42" name="矩形 741">
              <a:extLst>
                <a:ext uri="{FF2B5EF4-FFF2-40B4-BE49-F238E27FC236}">
                  <a16:creationId xmlns:a16="http://schemas.microsoft.com/office/drawing/2014/main" id="{1087BF8E-8758-B07F-37E6-11F50E99C34C}"/>
                </a:ext>
              </a:extLst>
            </p:cNvPr>
            <p:cNvSpPr/>
            <p:nvPr/>
          </p:nvSpPr>
          <p:spPr>
            <a:xfrm>
              <a:off x="7280817" y="4761264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43" name="矩形 742">
              <a:extLst>
                <a:ext uri="{FF2B5EF4-FFF2-40B4-BE49-F238E27FC236}">
                  <a16:creationId xmlns:a16="http://schemas.microsoft.com/office/drawing/2014/main" id="{12DCEA71-DFCB-E0C3-C3E3-B82A6737B150}"/>
                </a:ext>
              </a:extLst>
            </p:cNvPr>
            <p:cNvSpPr/>
            <p:nvPr/>
          </p:nvSpPr>
          <p:spPr>
            <a:xfrm>
              <a:off x="7404397" y="4761263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744" name="文本框 743">
            <a:extLst>
              <a:ext uri="{FF2B5EF4-FFF2-40B4-BE49-F238E27FC236}">
                <a16:creationId xmlns:a16="http://schemas.microsoft.com/office/drawing/2014/main" id="{2A4CD22D-7DB0-A533-18F4-EA6AF7C57F05}"/>
              </a:ext>
            </a:extLst>
          </p:cNvPr>
          <p:cNvSpPr txBox="1"/>
          <p:nvPr/>
        </p:nvSpPr>
        <p:spPr>
          <a:xfrm>
            <a:off x="16818110" y="5905422"/>
            <a:ext cx="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745" name="文本框 744">
            <a:extLst>
              <a:ext uri="{FF2B5EF4-FFF2-40B4-BE49-F238E27FC236}">
                <a16:creationId xmlns:a16="http://schemas.microsoft.com/office/drawing/2014/main" id="{5327E6D3-BCF9-C21F-CBAD-D35EC35A220B}"/>
              </a:ext>
            </a:extLst>
          </p:cNvPr>
          <p:cNvSpPr txBox="1"/>
          <p:nvPr/>
        </p:nvSpPr>
        <p:spPr>
          <a:xfrm>
            <a:off x="17440104" y="6644133"/>
            <a:ext cx="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N’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746" name="组合 745">
            <a:extLst>
              <a:ext uri="{FF2B5EF4-FFF2-40B4-BE49-F238E27FC236}">
                <a16:creationId xmlns:a16="http://schemas.microsoft.com/office/drawing/2014/main" id="{D0E49B01-E453-561D-0695-4B5AEFD1E339}"/>
              </a:ext>
            </a:extLst>
          </p:cNvPr>
          <p:cNvGrpSpPr/>
          <p:nvPr/>
        </p:nvGrpSpPr>
        <p:grpSpPr>
          <a:xfrm>
            <a:off x="16893549" y="5306383"/>
            <a:ext cx="330799" cy="388375"/>
            <a:chOff x="4946889" y="869893"/>
            <a:chExt cx="330799" cy="388375"/>
          </a:xfrm>
        </p:grpSpPr>
        <p:sp>
          <p:nvSpPr>
            <p:cNvPr id="747" name="文本框 746">
              <a:extLst>
                <a:ext uri="{FF2B5EF4-FFF2-40B4-BE49-F238E27FC236}">
                  <a16:creationId xmlns:a16="http://schemas.microsoft.com/office/drawing/2014/main" id="{9BFB9B90-E0C3-A004-51B1-086221DFCFD5}"/>
                </a:ext>
              </a:extLst>
            </p:cNvPr>
            <p:cNvSpPr txBox="1"/>
            <p:nvPr/>
          </p:nvSpPr>
          <p:spPr>
            <a:xfrm rot="18982472">
              <a:off x="4946889" y="869893"/>
              <a:ext cx="298535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</a:t>
              </a:r>
              <a:endParaRPr lang="zh-CN" altLang="en-US" dirty="0"/>
            </a:p>
          </p:txBody>
        </p:sp>
        <p:cxnSp>
          <p:nvCxnSpPr>
            <p:cNvPr id="748" name="直接连接符 132">
              <a:extLst>
                <a:ext uri="{FF2B5EF4-FFF2-40B4-BE49-F238E27FC236}">
                  <a16:creationId xmlns:a16="http://schemas.microsoft.com/office/drawing/2014/main" id="{075F229D-909F-BCB8-A0F9-2B11BAC9C2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7462" y="1096757"/>
              <a:ext cx="180226" cy="161511"/>
            </a:xfrm>
            <a:prstGeom prst="line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49" name="直接箭头连接符 19">
            <a:extLst>
              <a:ext uri="{FF2B5EF4-FFF2-40B4-BE49-F238E27FC236}">
                <a16:creationId xmlns:a16="http://schemas.microsoft.com/office/drawing/2014/main" id="{762BD0C0-9069-B37C-CDC9-61439F54199F}"/>
              </a:ext>
            </a:extLst>
          </p:cNvPr>
          <p:cNvCxnSpPr>
            <a:cxnSpLocks/>
            <a:endCxn id="477" idx="1"/>
          </p:cNvCxnSpPr>
          <p:nvPr/>
        </p:nvCxnSpPr>
        <p:spPr>
          <a:xfrm>
            <a:off x="15934675" y="6758788"/>
            <a:ext cx="283179" cy="280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接箭头连接符 19">
            <a:extLst>
              <a:ext uri="{FF2B5EF4-FFF2-40B4-BE49-F238E27FC236}">
                <a16:creationId xmlns:a16="http://schemas.microsoft.com/office/drawing/2014/main" id="{1C11ED34-F2CE-3334-923B-2C9FA6C2571C}"/>
              </a:ext>
            </a:extLst>
          </p:cNvPr>
          <p:cNvCxnSpPr>
            <a:cxnSpLocks/>
            <a:endCxn id="477" idx="3"/>
          </p:cNvCxnSpPr>
          <p:nvPr/>
        </p:nvCxnSpPr>
        <p:spPr>
          <a:xfrm flipH="1">
            <a:off x="17091554" y="6758788"/>
            <a:ext cx="248140" cy="280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1" name="矩形: 圆角 20">
            <a:extLst>
              <a:ext uri="{FF2B5EF4-FFF2-40B4-BE49-F238E27FC236}">
                <a16:creationId xmlns:a16="http://schemas.microsoft.com/office/drawing/2014/main" id="{B7DF8401-F734-2A8B-6F5A-56671AE1B9DE}"/>
              </a:ext>
            </a:extLst>
          </p:cNvPr>
          <p:cNvSpPr/>
          <p:nvPr/>
        </p:nvSpPr>
        <p:spPr>
          <a:xfrm>
            <a:off x="16149298" y="7639174"/>
            <a:ext cx="102148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2" name="直接箭头连接符 19">
            <a:extLst>
              <a:ext uri="{FF2B5EF4-FFF2-40B4-BE49-F238E27FC236}">
                <a16:creationId xmlns:a16="http://schemas.microsoft.com/office/drawing/2014/main" id="{2EDA404E-310F-9462-BD25-5A1ED2D082B7}"/>
              </a:ext>
            </a:extLst>
          </p:cNvPr>
          <p:cNvCxnSpPr>
            <a:cxnSpLocks/>
            <a:stCxn id="477" idx="2"/>
            <a:endCxn id="751" idx="0"/>
          </p:cNvCxnSpPr>
          <p:nvPr/>
        </p:nvCxnSpPr>
        <p:spPr>
          <a:xfrm>
            <a:off x="16654704" y="7183474"/>
            <a:ext cx="5338" cy="4557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3" name="组合 752">
            <a:extLst>
              <a:ext uri="{FF2B5EF4-FFF2-40B4-BE49-F238E27FC236}">
                <a16:creationId xmlns:a16="http://schemas.microsoft.com/office/drawing/2014/main" id="{61AA311D-98BA-13BB-7C3D-959E3A8619F4}"/>
              </a:ext>
            </a:extLst>
          </p:cNvPr>
          <p:cNvGrpSpPr/>
          <p:nvPr/>
        </p:nvGrpSpPr>
        <p:grpSpPr>
          <a:xfrm>
            <a:off x="17532388" y="7001705"/>
            <a:ext cx="636100" cy="1723741"/>
            <a:chOff x="8305308" y="7168382"/>
            <a:chExt cx="636100" cy="1723741"/>
          </a:xfrm>
        </p:grpSpPr>
        <p:grpSp>
          <p:nvGrpSpPr>
            <p:cNvPr id="754" name="组合 753">
              <a:extLst>
                <a:ext uri="{FF2B5EF4-FFF2-40B4-BE49-F238E27FC236}">
                  <a16:creationId xmlns:a16="http://schemas.microsoft.com/office/drawing/2014/main" id="{9FFBCA61-4E84-B84F-8D65-9A58D2CC668D}"/>
                </a:ext>
              </a:extLst>
            </p:cNvPr>
            <p:cNvGrpSpPr/>
            <p:nvPr/>
          </p:nvGrpSpPr>
          <p:grpSpPr>
            <a:xfrm>
              <a:off x="8599534" y="7476001"/>
              <a:ext cx="341874" cy="1100217"/>
              <a:chOff x="9427405" y="7500750"/>
              <a:chExt cx="341874" cy="1100217"/>
            </a:xfrm>
          </p:grpSpPr>
          <p:grpSp>
            <p:nvGrpSpPr>
              <p:cNvPr id="760" name="组合 759">
                <a:extLst>
                  <a:ext uri="{FF2B5EF4-FFF2-40B4-BE49-F238E27FC236}">
                    <a16:creationId xmlns:a16="http://schemas.microsoft.com/office/drawing/2014/main" id="{A67A1A02-3C88-D9A4-F44E-9BEB0D7A51F2}"/>
                  </a:ext>
                </a:extLst>
              </p:cNvPr>
              <p:cNvGrpSpPr/>
              <p:nvPr/>
            </p:nvGrpSpPr>
            <p:grpSpPr>
              <a:xfrm>
                <a:off x="9522073" y="7500750"/>
                <a:ext cx="247206" cy="986406"/>
                <a:chOff x="11860614" y="1022165"/>
                <a:chExt cx="247206" cy="98640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778" name="矩形 777">
                  <a:extLst>
                    <a:ext uri="{FF2B5EF4-FFF2-40B4-BE49-F238E27FC236}">
                      <a16:creationId xmlns:a16="http://schemas.microsoft.com/office/drawing/2014/main" id="{D21A6DEC-F7B2-BB05-BE83-E9E3F632213B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79" name="矩形 778">
                  <a:extLst>
                    <a:ext uri="{FF2B5EF4-FFF2-40B4-BE49-F238E27FC236}">
                      <a16:creationId xmlns:a16="http://schemas.microsoft.com/office/drawing/2014/main" id="{5CE64AA0-91D3-99A7-F95B-999009736B9E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80" name="矩形 779">
                  <a:extLst>
                    <a:ext uri="{FF2B5EF4-FFF2-40B4-BE49-F238E27FC236}">
                      <a16:creationId xmlns:a16="http://schemas.microsoft.com/office/drawing/2014/main" id="{675BE9E7-D8E6-C2AD-2FE0-324F31212055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81" name="矩形 780">
                  <a:extLst>
                    <a:ext uri="{FF2B5EF4-FFF2-40B4-BE49-F238E27FC236}">
                      <a16:creationId xmlns:a16="http://schemas.microsoft.com/office/drawing/2014/main" id="{7A6CCB44-B339-84BB-D721-A3D006F6D86E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82" name="矩形 781">
                  <a:extLst>
                    <a:ext uri="{FF2B5EF4-FFF2-40B4-BE49-F238E27FC236}">
                      <a16:creationId xmlns:a16="http://schemas.microsoft.com/office/drawing/2014/main" id="{DBFFA4F2-2C87-536B-8511-29A9CD4E1105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83" name="矩形 782">
                  <a:extLst>
                    <a:ext uri="{FF2B5EF4-FFF2-40B4-BE49-F238E27FC236}">
                      <a16:creationId xmlns:a16="http://schemas.microsoft.com/office/drawing/2014/main" id="{7391B253-466F-5224-CCA8-678878383CA4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84" name="矩形 783">
                  <a:extLst>
                    <a:ext uri="{FF2B5EF4-FFF2-40B4-BE49-F238E27FC236}">
                      <a16:creationId xmlns:a16="http://schemas.microsoft.com/office/drawing/2014/main" id="{288F1C39-F4DA-5F1F-B22A-784451CEAE12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85" name="矩形 784">
                  <a:extLst>
                    <a:ext uri="{FF2B5EF4-FFF2-40B4-BE49-F238E27FC236}">
                      <a16:creationId xmlns:a16="http://schemas.microsoft.com/office/drawing/2014/main" id="{182823EC-279E-C14A-0950-B97815B59172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86" name="矩形 785">
                  <a:extLst>
                    <a:ext uri="{FF2B5EF4-FFF2-40B4-BE49-F238E27FC236}">
                      <a16:creationId xmlns:a16="http://schemas.microsoft.com/office/drawing/2014/main" id="{DDEB3541-5375-5E10-C474-E49E1C8000F9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87" name="矩形 786">
                  <a:extLst>
                    <a:ext uri="{FF2B5EF4-FFF2-40B4-BE49-F238E27FC236}">
                      <a16:creationId xmlns:a16="http://schemas.microsoft.com/office/drawing/2014/main" id="{02EC86C9-A612-27FB-252E-3CD81C078769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88" name="矩形 787">
                  <a:extLst>
                    <a:ext uri="{FF2B5EF4-FFF2-40B4-BE49-F238E27FC236}">
                      <a16:creationId xmlns:a16="http://schemas.microsoft.com/office/drawing/2014/main" id="{F862A55C-323A-B7D1-24C9-61BA869FB8D9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89" name="矩形 788">
                  <a:extLst>
                    <a:ext uri="{FF2B5EF4-FFF2-40B4-BE49-F238E27FC236}">
                      <a16:creationId xmlns:a16="http://schemas.microsoft.com/office/drawing/2014/main" id="{68D93885-3A76-8508-F0CD-A6AFD583397E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90" name="矩形 789">
                  <a:extLst>
                    <a:ext uri="{FF2B5EF4-FFF2-40B4-BE49-F238E27FC236}">
                      <a16:creationId xmlns:a16="http://schemas.microsoft.com/office/drawing/2014/main" id="{A656BE53-6633-EF3C-07DE-6B7F2DDE0C44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91" name="矩形 790">
                  <a:extLst>
                    <a:ext uri="{FF2B5EF4-FFF2-40B4-BE49-F238E27FC236}">
                      <a16:creationId xmlns:a16="http://schemas.microsoft.com/office/drawing/2014/main" id="{D5D4A810-D9C3-7253-1545-FB085392F88A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92" name="矩形 791">
                  <a:extLst>
                    <a:ext uri="{FF2B5EF4-FFF2-40B4-BE49-F238E27FC236}">
                      <a16:creationId xmlns:a16="http://schemas.microsoft.com/office/drawing/2014/main" id="{8620EA7F-1FEA-59BD-05E9-90E9A5F8D3D2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93" name="矩形 792">
                  <a:extLst>
                    <a:ext uri="{FF2B5EF4-FFF2-40B4-BE49-F238E27FC236}">
                      <a16:creationId xmlns:a16="http://schemas.microsoft.com/office/drawing/2014/main" id="{00116938-5B37-BE13-428A-47C0FA5FC86A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761" name="组合 760">
                <a:extLst>
                  <a:ext uri="{FF2B5EF4-FFF2-40B4-BE49-F238E27FC236}">
                    <a16:creationId xmlns:a16="http://schemas.microsoft.com/office/drawing/2014/main" id="{EAB65B4D-1D82-9DCA-7BAE-B834E594BDA6}"/>
                  </a:ext>
                </a:extLst>
              </p:cNvPr>
              <p:cNvGrpSpPr/>
              <p:nvPr/>
            </p:nvGrpSpPr>
            <p:grpSpPr>
              <a:xfrm>
                <a:off x="9427405" y="7612324"/>
                <a:ext cx="247175" cy="988643"/>
                <a:chOff x="11765946" y="1133739"/>
                <a:chExt cx="247175" cy="988643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762" name="矩形 761">
                  <a:extLst>
                    <a:ext uri="{FF2B5EF4-FFF2-40B4-BE49-F238E27FC236}">
                      <a16:creationId xmlns:a16="http://schemas.microsoft.com/office/drawing/2014/main" id="{0758C884-A15C-5AC2-AA4D-037D8B099E0F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63" name="矩形 762">
                  <a:extLst>
                    <a:ext uri="{FF2B5EF4-FFF2-40B4-BE49-F238E27FC236}">
                      <a16:creationId xmlns:a16="http://schemas.microsoft.com/office/drawing/2014/main" id="{93392CA0-E5C2-36FF-D2B0-6AD6E89D1F14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64" name="矩形 763">
                  <a:extLst>
                    <a:ext uri="{FF2B5EF4-FFF2-40B4-BE49-F238E27FC236}">
                      <a16:creationId xmlns:a16="http://schemas.microsoft.com/office/drawing/2014/main" id="{F3201F43-85A9-3113-E658-CDAFA34F808F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65" name="矩形 764">
                  <a:extLst>
                    <a:ext uri="{FF2B5EF4-FFF2-40B4-BE49-F238E27FC236}">
                      <a16:creationId xmlns:a16="http://schemas.microsoft.com/office/drawing/2014/main" id="{7FF79C55-EDBB-435F-5FF9-8377A4B66A36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66" name="矩形 765">
                  <a:extLst>
                    <a:ext uri="{FF2B5EF4-FFF2-40B4-BE49-F238E27FC236}">
                      <a16:creationId xmlns:a16="http://schemas.microsoft.com/office/drawing/2014/main" id="{AB243CC9-D053-D775-7DDB-09392906379C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67" name="矩形 766">
                  <a:extLst>
                    <a:ext uri="{FF2B5EF4-FFF2-40B4-BE49-F238E27FC236}">
                      <a16:creationId xmlns:a16="http://schemas.microsoft.com/office/drawing/2014/main" id="{E0EF460B-A65D-834D-A097-932E4A7E001B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68" name="矩形 767">
                  <a:extLst>
                    <a:ext uri="{FF2B5EF4-FFF2-40B4-BE49-F238E27FC236}">
                      <a16:creationId xmlns:a16="http://schemas.microsoft.com/office/drawing/2014/main" id="{9E56A2FA-FD0C-1F8D-6CD9-ADA374CBC6F6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69" name="矩形 768">
                  <a:extLst>
                    <a:ext uri="{FF2B5EF4-FFF2-40B4-BE49-F238E27FC236}">
                      <a16:creationId xmlns:a16="http://schemas.microsoft.com/office/drawing/2014/main" id="{86DE40AC-E14E-DCE6-42FC-51A1DD276CFA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70" name="矩形 769">
                  <a:extLst>
                    <a:ext uri="{FF2B5EF4-FFF2-40B4-BE49-F238E27FC236}">
                      <a16:creationId xmlns:a16="http://schemas.microsoft.com/office/drawing/2014/main" id="{9D0EF9BD-7091-6D52-41DE-575AF174460F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71" name="矩形 770">
                  <a:extLst>
                    <a:ext uri="{FF2B5EF4-FFF2-40B4-BE49-F238E27FC236}">
                      <a16:creationId xmlns:a16="http://schemas.microsoft.com/office/drawing/2014/main" id="{F4608519-0C6D-C364-2A63-CA3F546E4D83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72" name="矩形 771">
                  <a:extLst>
                    <a:ext uri="{FF2B5EF4-FFF2-40B4-BE49-F238E27FC236}">
                      <a16:creationId xmlns:a16="http://schemas.microsoft.com/office/drawing/2014/main" id="{97275000-C8C7-4613-5E2F-B7D3D30DA6E6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73" name="矩形 772">
                  <a:extLst>
                    <a:ext uri="{FF2B5EF4-FFF2-40B4-BE49-F238E27FC236}">
                      <a16:creationId xmlns:a16="http://schemas.microsoft.com/office/drawing/2014/main" id="{6A06C19D-7409-B3AA-7FB3-759E7B5EAF73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74" name="矩形 773">
                  <a:extLst>
                    <a:ext uri="{FF2B5EF4-FFF2-40B4-BE49-F238E27FC236}">
                      <a16:creationId xmlns:a16="http://schemas.microsoft.com/office/drawing/2014/main" id="{85546A61-B0B1-D6AA-5039-C97982A0DE4A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75" name="矩形 774">
                  <a:extLst>
                    <a:ext uri="{FF2B5EF4-FFF2-40B4-BE49-F238E27FC236}">
                      <a16:creationId xmlns:a16="http://schemas.microsoft.com/office/drawing/2014/main" id="{FFB86318-7A34-6BE2-C0D2-7DDE2D5B0597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76" name="矩形 775">
                  <a:extLst>
                    <a:ext uri="{FF2B5EF4-FFF2-40B4-BE49-F238E27FC236}">
                      <a16:creationId xmlns:a16="http://schemas.microsoft.com/office/drawing/2014/main" id="{7816F319-689F-6EF0-2648-0A36E806C0FE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77" name="矩形 776">
                  <a:extLst>
                    <a:ext uri="{FF2B5EF4-FFF2-40B4-BE49-F238E27FC236}">
                      <a16:creationId xmlns:a16="http://schemas.microsoft.com/office/drawing/2014/main" id="{EE70302C-DE31-27C5-41BF-390E34860EEA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</p:grpSp>
        <p:sp>
          <p:nvSpPr>
            <p:cNvPr id="755" name="文本框 754">
              <a:extLst>
                <a:ext uri="{FF2B5EF4-FFF2-40B4-BE49-F238E27FC236}">
                  <a16:creationId xmlns:a16="http://schemas.microsoft.com/office/drawing/2014/main" id="{CC3450BC-450C-7472-EA20-B156F67FC1F4}"/>
                </a:ext>
              </a:extLst>
            </p:cNvPr>
            <p:cNvSpPr txBox="1"/>
            <p:nvPr/>
          </p:nvSpPr>
          <p:spPr>
            <a:xfrm>
              <a:off x="8305308" y="7866193"/>
              <a:ext cx="492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N’</a:t>
              </a:r>
              <a:endParaRPr lang="zh-CN" altLang="en-US" dirty="0"/>
            </a:p>
          </p:txBody>
        </p:sp>
        <p:sp>
          <p:nvSpPr>
            <p:cNvPr id="756" name="文本框 755">
              <a:extLst>
                <a:ext uri="{FF2B5EF4-FFF2-40B4-BE49-F238E27FC236}">
                  <a16:creationId xmlns:a16="http://schemas.microsoft.com/office/drawing/2014/main" id="{F3783CBF-B1D5-786B-20FA-1BBC1CE71040}"/>
                </a:ext>
              </a:extLst>
            </p:cNvPr>
            <p:cNvSpPr txBox="1"/>
            <p:nvPr/>
          </p:nvSpPr>
          <p:spPr>
            <a:xfrm>
              <a:off x="8599534" y="852279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grpSp>
          <p:nvGrpSpPr>
            <p:cNvPr id="757" name="组合 756">
              <a:extLst>
                <a:ext uri="{FF2B5EF4-FFF2-40B4-BE49-F238E27FC236}">
                  <a16:creationId xmlns:a16="http://schemas.microsoft.com/office/drawing/2014/main" id="{C5A93261-AF0D-1583-5413-CEA0D6721B5F}"/>
                </a:ext>
              </a:extLst>
            </p:cNvPr>
            <p:cNvGrpSpPr/>
            <p:nvPr/>
          </p:nvGrpSpPr>
          <p:grpSpPr>
            <a:xfrm>
              <a:off x="8362711" y="7168382"/>
              <a:ext cx="330799" cy="388375"/>
              <a:chOff x="2767201" y="2106856"/>
              <a:chExt cx="330799" cy="388375"/>
            </a:xfrm>
          </p:grpSpPr>
          <p:sp>
            <p:nvSpPr>
              <p:cNvPr id="758" name="文本框 757">
                <a:extLst>
                  <a:ext uri="{FF2B5EF4-FFF2-40B4-BE49-F238E27FC236}">
                    <a16:creationId xmlns:a16="http://schemas.microsoft.com/office/drawing/2014/main" id="{EF2BEF8C-E33D-33DC-13C6-85F86E4FA0C3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759" name="直接连接符 132">
                <a:extLst>
                  <a:ext uri="{FF2B5EF4-FFF2-40B4-BE49-F238E27FC236}">
                    <a16:creationId xmlns:a16="http://schemas.microsoft.com/office/drawing/2014/main" id="{950FEA06-0EDF-785D-A011-0212FFC1F2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94" name="直接箭头连接符 19">
            <a:extLst>
              <a:ext uri="{FF2B5EF4-FFF2-40B4-BE49-F238E27FC236}">
                <a16:creationId xmlns:a16="http://schemas.microsoft.com/office/drawing/2014/main" id="{C993587E-CDAF-9E10-5AA1-28D8019B3D5D}"/>
              </a:ext>
            </a:extLst>
          </p:cNvPr>
          <p:cNvCxnSpPr>
            <a:cxnSpLocks/>
            <a:endCxn id="751" idx="3"/>
          </p:cNvCxnSpPr>
          <p:nvPr/>
        </p:nvCxnSpPr>
        <p:spPr>
          <a:xfrm flipH="1">
            <a:off x="17170786" y="7783174"/>
            <a:ext cx="3254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直接箭头连接符 19">
            <a:extLst>
              <a:ext uri="{FF2B5EF4-FFF2-40B4-BE49-F238E27FC236}">
                <a16:creationId xmlns:a16="http://schemas.microsoft.com/office/drawing/2014/main" id="{094B9201-2BD3-9C90-803A-E9459177B2F8}"/>
              </a:ext>
            </a:extLst>
          </p:cNvPr>
          <p:cNvCxnSpPr>
            <a:cxnSpLocks/>
            <a:stCxn id="751" idx="2"/>
          </p:cNvCxnSpPr>
          <p:nvPr/>
        </p:nvCxnSpPr>
        <p:spPr>
          <a:xfrm>
            <a:off x="16660042" y="7927174"/>
            <a:ext cx="0" cy="1969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6" name="组合 795">
            <a:extLst>
              <a:ext uri="{FF2B5EF4-FFF2-40B4-BE49-F238E27FC236}">
                <a16:creationId xmlns:a16="http://schemas.microsoft.com/office/drawing/2014/main" id="{BC3B157B-278D-557B-A868-630585A42FE9}"/>
              </a:ext>
            </a:extLst>
          </p:cNvPr>
          <p:cNvGrpSpPr/>
          <p:nvPr/>
        </p:nvGrpSpPr>
        <p:grpSpPr>
          <a:xfrm>
            <a:off x="14590515" y="6674299"/>
            <a:ext cx="1395769" cy="1707082"/>
            <a:chOff x="4293465" y="2360866"/>
            <a:chExt cx="1395769" cy="1707082"/>
          </a:xfrm>
        </p:grpSpPr>
        <p:grpSp>
          <p:nvGrpSpPr>
            <p:cNvPr id="797" name="组合 796">
              <a:extLst>
                <a:ext uri="{FF2B5EF4-FFF2-40B4-BE49-F238E27FC236}">
                  <a16:creationId xmlns:a16="http://schemas.microsoft.com/office/drawing/2014/main" id="{7734A902-3BAA-5BD1-8E95-076EC89F458A}"/>
                </a:ext>
              </a:extLst>
            </p:cNvPr>
            <p:cNvGrpSpPr/>
            <p:nvPr/>
          </p:nvGrpSpPr>
          <p:grpSpPr>
            <a:xfrm>
              <a:off x="4700902" y="2652488"/>
              <a:ext cx="988332" cy="986407"/>
              <a:chOff x="6387291" y="3746039"/>
              <a:chExt cx="988332" cy="98640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868" name="矩形 867">
                <a:extLst>
                  <a:ext uri="{FF2B5EF4-FFF2-40B4-BE49-F238E27FC236}">
                    <a16:creationId xmlns:a16="http://schemas.microsoft.com/office/drawing/2014/main" id="{861F02BA-CB01-D807-7666-45467C2E7594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69" name="矩形 868">
                <a:extLst>
                  <a:ext uri="{FF2B5EF4-FFF2-40B4-BE49-F238E27FC236}">
                    <a16:creationId xmlns:a16="http://schemas.microsoft.com/office/drawing/2014/main" id="{76F78AAE-39F4-D0CB-27DD-1A74124BD5FC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70" name="矩形 869">
                <a:extLst>
                  <a:ext uri="{FF2B5EF4-FFF2-40B4-BE49-F238E27FC236}">
                    <a16:creationId xmlns:a16="http://schemas.microsoft.com/office/drawing/2014/main" id="{EAD692F7-D1D9-DA28-A657-30FAD7523876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71" name="矩形 870">
                <a:extLst>
                  <a:ext uri="{FF2B5EF4-FFF2-40B4-BE49-F238E27FC236}">
                    <a16:creationId xmlns:a16="http://schemas.microsoft.com/office/drawing/2014/main" id="{EBBD8A13-6C29-CFAB-E194-041841D07CDB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72" name="矩形 871">
                <a:extLst>
                  <a:ext uri="{FF2B5EF4-FFF2-40B4-BE49-F238E27FC236}">
                    <a16:creationId xmlns:a16="http://schemas.microsoft.com/office/drawing/2014/main" id="{0B0E972E-09DF-D824-F6AA-4367D924D065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73" name="矩形 872">
                <a:extLst>
                  <a:ext uri="{FF2B5EF4-FFF2-40B4-BE49-F238E27FC236}">
                    <a16:creationId xmlns:a16="http://schemas.microsoft.com/office/drawing/2014/main" id="{9C62E695-DA4B-1184-FC67-1D9DE38D89D1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74" name="矩形 873">
                <a:extLst>
                  <a:ext uri="{FF2B5EF4-FFF2-40B4-BE49-F238E27FC236}">
                    <a16:creationId xmlns:a16="http://schemas.microsoft.com/office/drawing/2014/main" id="{9AF8D8FF-D871-AC5F-F784-520066A22BF9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75" name="矩形 874">
                <a:extLst>
                  <a:ext uri="{FF2B5EF4-FFF2-40B4-BE49-F238E27FC236}">
                    <a16:creationId xmlns:a16="http://schemas.microsoft.com/office/drawing/2014/main" id="{BC9D46DF-B475-3862-8199-B2D7E565116F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76" name="矩形 875">
                <a:extLst>
                  <a:ext uri="{FF2B5EF4-FFF2-40B4-BE49-F238E27FC236}">
                    <a16:creationId xmlns:a16="http://schemas.microsoft.com/office/drawing/2014/main" id="{3822C28B-9E0A-7A98-4068-EDBB25416A6E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77" name="矩形 876">
                <a:extLst>
                  <a:ext uri="{FF2B5EF4-FFF2-40B4-BE49-F238E27FC236}">
                    <a16:creationId xmlns:a16="http://schemas.microsoft.com/office/drawing/2014/main" id="{722936AF-3348-306A-2F01-EFE17A752E18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78" name="矩形 877">
                <a:extLst>
                  <a:ext uri="{FF2B5EF4-FFF2-40B4-BE49-F238E27FC236}">
                    <a16:creationId xmlns:a16="http://schemas.microsoft.com/office/drawing/2014/main" id="{029C3693-474C-9930-E2A2-9EF187728ECC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79" name="矩形 878">
                <a:extLst>
                  <a:ext uri="{FF2B5EF4-FFF2-40B4-BE49-F238E27FC236}">
                    <a16:creationId xmlns:a16="http://schemas.microsoft.com/office/drawing/2014/main" id="{224E8462-8842-30B6-A906-757B86F5DE44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80" name="矩形 879">
                <a:extLst>
                  <a:ext uri="{FF2B5EF4-FFF2-40B4-BE49-F238E27FC236}">
                    <a16:creationId xmlns:a16="http://schemas.microsoft.com/office/drawing/2014/main" id="{36BC895A-4A5E-E054-FB1B-DC31D5BF1CA8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81" name="矩形 880">
                <a:extLst>
                  <a:ext uri="{FF2B5EF4-FFF2-40B4-BE49-F238E27FC236}">
                    <a16:creationId xmlns:a16="http://schemas.microsoft.com/office/drawing/2014/main" id="{8A8E63AD-46B8-0E9A-2B9D-EFCFBCEDAB0B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82" name="矩形 881">
                <a:extLst>
                  <a:ext uri="{FF2B5EF4-FFF2-40B4-BE49-F238E27FC236}">
                    <a16:creationId xmlns:a16="http://schemas.microsoft.com/office/drawing/2014/main" id="{B371312F-5D72-ED13-A453-2D385FD11515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83" name="矩形 882">
                <a:extLst>
                  <a:ext uri="{FF2B5EF4-FFF2-40B4-BE49-F238E27FC236}">
                    <a16:creationId xmlns:a16="http://schemas.microsoft.com/office/drawing/2014/main" id="{2A807F3B-B922-D573-0B7E-E5E9F38E5D8B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84" name="矩形 883">
                <a:extLst>
                  <a:ext uri="{FF2B5EF4-FFF2-40B4-BE49-F238E27FC236}">
                    <a16:creationId xmlns:a16="http://schemas.microsoft.com/office/drawing/2014/main" id="{14BA3903-F882-840A-F7FC-90B4D18FD1A2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85" name="矩形 884">
                <a:extLst>
                  <a:ext uri="{FF2B5EF4-FFF2-40B4-BE49-F238E27FC236}">
                    <a16:creationId xmlns:a16="http://schemas.microsoft.com/office/drawing/2014/main" id="{9D851D1A-8B0F-B9BE-BC0E-8AA138779820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86" name="矩形 885">
                <a:extLst>
                  <a:ext uri="{FF2B5EF4-FFF2-40B4-BE49-F238E27FC236}">
                    <a16:creationId xmlns:a16="http://schemas.microsoft.com/office/drawing/2014/main" id="{0BBB5B86-9E16-64C6-042A-6BA05DAA8F07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87" name="矩形 886">
                <a:extLst>
                  <a:ext uri="{FF2B5EF4-FFF2-40B4-BE49-F238E27FC236}">
                    <a16:creationId xmlns:a16="http://schemas.microsoft.com/office/drawing/2014/main" id="{949E9016-A3AD-6D85-C863-49F6DDD309CC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88" name="矩形 887">
                <a:extLst>
                  <a:ext uri="{FF2B5EF4-FFF2-40B4-BE49-F238E27FC236}">
                    <a16:creationId xmlns:a16="http://schemas.microsoft.com/office/drawing/2014/main" id="{741B41CF-9090-EB80-6226-C42C436AA80D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89" name="矩形 888">
                <a:extLst>
                  <a:ext uri="{FF2B5EF4-FFF2-40B4-BE49-F238E27FC236}">
                    <a16:creationId xmlns:a16="http://schemas.microsoft.com/office/drawing/2014/main" id="{EBF7B28C-367B-30AB-DB6E-4924923164C2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90" name="矩形 889">
                <a:extLst>
                  <a:ext uri="{FF2B5EF4-FFF2-40B4-BE49-F238E27FC236}">
                    <a16:creationId xmlns:a16="http://schemas.microsoft.com/office/drawing/2014/main" id="{C756EB25-A51D-6B67-A643-99C1D10D0132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91" name="矩形 890">
                <a:extLst>
                  <a:ext uri="{FF2B5EF4-FFF2-40B4-BE49-F238E27FC236}">
                    <a16:creationId xmlns:a16="http://schemas.microsoft.com/office/drawing/2014/main" id="{DFC02313-F5EE-F335-4C6A-91A0F3823811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92" name="矩形 891">
                <a:extLst>
                  <a:ext uri="{FF2B5EF4-FFF2-40B4-BE49-F238E27FC236}">
                    <a16:creationId xmlns:a16="http://schemas.microsoft.com/office/drawing/2014/main" id="{77CC6ED9-3E3F-3922-F667-CAC7135C67E1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93" name="矩形 892">
                <a:extLst>
                  <a:ext uri="{FF2B5EF4-FFF2-40B4-BE49-F238E27FC236}">
                    <a16:creationId xmlns:a16="http://schemas.microsoft.com/office/drawing/2014/main" id="{836EF145-F884-7FBC-338A-70D4FAC1BAEC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94" name="矩形 893">
                <a:extLst>
                  <a:ext uri="{FF2B5EF4-FFF2-40B4-BE49-F238E27FC236}">
                    <a16:creationId xmlns:a16="http://schemas.microsoft.com/office/drawing/2014/main" id="{4FBE6AD8-C5C7-12AD-7F91-E8BC76FAC2DC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95" name="矩形 894">
                <a:extLst>
                  <a:ext uri="{FF2B5EF4-FFF2-40B4-BE49-F238E27FC236}">
                    <a16:creationId xmlns:a16="http://schemas.microsoft.com/office/drawing/2014/main" id="{0E94E8B5-E702-4797-B7DB-D29B2AE5983E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96" name="矩形 895">
                <a:extLst>
                  <a:ext uri="{FF2B5EF4-FFF2-40B4-BE49-F238E27FC236}">
                    <a16:creationId xmlns:a16="http://schemas.microsoft.com/office/drawing/2014/main" id="{872EFC60-C64F-97A5-97B7-9CE214B75BED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97" name="矩形 896">
                <a:extLst>
                  <a:ext uri="{FF2B5EF4-FFF2-40B4-BE49-F238E27FC236}">
                    <a16:creationId xmlns:a16="http://schemas.microsoft.com/office/drawing/2014/main" id="{C431B0AD-9B99-5642-2C0C-F736981DD559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98" name="矩形 897">
                <a:extLst>
                  <a:ext uri="{FF2B5EF4-FFF2-40B4-BE49-F238E27FC236}">
                    <a16:creationId xmlns:a16="http://schemas.microsoft.com/office/drawing/2014/main" id="{8C0622FB-7800-F9B7-5FCE-9B956C67F971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99" name="矩形 898">
                <a:extLst>
                  <a:ext uri="{FF2B5EF4-FFF2-40B4-BE49-F238E27FC236}">
                    <a16:creationId xmlns:a16="http://schemas.microsoft.com/office/drawing/2014/main" id="{49A0163C-12F0-9C63-AB4B-2AFA6A8F033F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00" name="矩形 899">
                <a:extLst>
                  <a:ext uri="{FF2B5EF4-FFF2-40B4-BE49-F238E27FC236}">
                    <a16:creationId xmlns:a16="http://schemas.microsoft.com/office/drawing/2014/main" id="{884B5263-F641-16D3-D8D7-A793CDF12210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01" name="矩形 900">
                <a:extLst>
                  <a:ext uri="{FF2B5EF4-FFF2-40B4-BE49-F238E27FC236}">
                    <a16:creationId xmlns:a16="http://schemas.microsoft.com/office/drawing/2014/main" id="{A2B45A4C-AB23-C37E-1CE8-33924FBC69CC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02" name="矩形 901">
                <a:extLst>
                  <a:ext uri="{FF2B5EF4-FFF2-40B4-BE49-F238E27FC236}">
                    <a16:creationId xmlns:a16="http://schemas.microsoft.com/office/drawing/2014/main" id="{BE93270D-A539-60D6-1DFF-4553B4E8193D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03" name="矩形 902">
                <a:extLst>
                  <a:ext uri="{FF2B5EF4-FFF2-40B4-BE49-F238E27FC236}">
                    <a16:creationId xmlns:a16="http://schemas.microsoft.com/office/drawing/2014/main" id="{4B5FB9C1-6DED-FB99-8DB0-5F1515FA7646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04" name="矩形 903">
                <a:extLst>
                  <a:ext uri="{FF2B5EF4-FFF2-40B4-BE49-F238E27FC236}">
                    <a16:creationId xmlns:a16="http://schemas.microsoft.com/office/drawing/2014/main" id="{33EAFBC6-5F5B-05BD-C791-303E9BDA5BCA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05" name="矩形 904">
                <a:extLst>
                  <a:ext uri="{FF2B5EF4-FFF2-40B4-BE49-F238E27FC236}">
                    <a16:creationId xmlns:a16="http://schemas.microsoft.com/office/drawing/2014/main" id="{80CF8C0B-67D8-1468-2EB5-861894646CF8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06" name="矩形 905">
                <a:extLst>
                  <a:ext uri="{FF2B5EF4-FFF2-40B4-BE49-F238E27FC236}">
                    <a16:creationId xmlns:a16="http://schemas.microsoft.com/office/drawing/2014/main" id="{F14ADBB3-FAA8-86CB-2EB1-DFCC128D16A6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07" name="矩形 906">
                <a:extLst>
                  <a:ext uri="{FF2B5EF4-FFF2-40B4-BE49-F238E27FC236}">
                    <a16:creationId xmlns:a16="http://schemas.microsoft.com/office/drawing/2014/main" id="{1443EB81-692C-3E9E-FFCB-91FD2C30E74F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08" name="矩形 907">
                <a:extLst>
                  <a:ext uri="{FF2B5EF4-FFF2-40B4-BE49-F238E27FC236}">
                    <a16:creationId xmlns:a16="http://schemas.microsoft.com/office/drawing/2014/main" id="{34C3C573-6C11-40BB-B707-295A4600D406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09" name="矩形 908">
                <a:extLst>
                  <a:ext uri="{FF2B5EF4-FFF2-40B4-BE49-F238E27FC236}">
                    <a16:creationId xmlns:a16="http://schemas.microsoft.com/office/drawing/2014/main" id="{50269E6D-1E27-0AD0-D0AE-1AF712A1ED61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10" name="矩形 909">
                <a:extLst>
                  <a:ext uri="{FF2B5EF4-FFF2-40B4-BE49-F238E27FC236}">
                    <a16:creationId xmlns:a16="http://schemas.microsoft.com/office/drawing/2014/main" id="{BF809EEA-EE96-23A2-67AB-E1A32CC716E7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11" name="矩形 910">
                <a:extLst>
                  <a:ext uri="{FF2B5EF4-FFF2-40B4-BE49-F238E27FC236}">
                    <a16:creationId xmlns:a16="http://schemas.microsoft.com/office/drawing/2014/main" id="{01DF522D-E9D0-F0E8-8ED8-D9FC3AC007C9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12" name="矩形 911">
                <a:extLst>
                  <a:ext uri="{FF2B5EF4-FFF2-40B4-BE49-F238E27FC236}">
                    <a16:creationId xmlns:a16="http://schemas.microsoft.com/office/drawing/2014/main" id="{823A8A0F-D3C4-46F4-AAE6-04C69B8924B9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13" name="矩形 912">
                <a:extLst>
                  <a:ext uri="{FF2B5EF4-FFF2-40B4-BE49-F238E27FC236}">
                    <a16:creationId xmlns:a16="http://schemas.microsoft.com/office/drawing/2014/main" id="{90217B98-D82F-57F1-750A-5084011D2308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14" name="矩形 913">
                <a:extLst>
                  <a:ext uri="{FF2B5EF4-FFF2-40B4-BE49-F238E27FC236}">
                    <a16:creationId xmlns:a16="http://schemas.microsoft.com/office/drawing/2014/main" id="{2526A1A2-62E3-0813-F6CC-87B23713FC77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15" name="矩形 914">
                <a:extLst>
                  <a:ext uri="{FF2B5EF4-FFF2-40B4-BE49-F238E27FC236}">
                    <a16:creationId xmlns:a16="http://schemas.microsoft.com/office/drawing/2014/main" id="{B2D89CA0-3C34-1C78-0A5F-5317F5CB9948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16" name="矩形 915">
                <a:extLst>
                  <a:ext uri="{FF2B5EF4-FFF2-40B4-BE49-F238E27FC236}">
                    <a16:creationId xmlns:a16="http://schemas.microsoft.com/office/drawing/2014/main" id="{E9CCED19-083E-F977-FEFD-597FF8CD2F84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17" name="矩形 916">
                <a:extLst>
                  <a:ext uri="{FF2B5EF4-FFF2-40B4-BE49-F238E27FC236}">
                    <a16:creationId xmlns:a16="http://schemas.microsoft.com/office/drawing/2014/main" id="{15B37EE1-4621-1446-C7D2-C36164DC630B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18" name="矩形 917">
                <a:extLst>
                  <a:ext uri="{FF2B5EF4-FFF2-40B4-BE49-F238E27FC236}">
                    <a16:creationId xmlns:a16="http://schemas.microsoft.com/office/drawing/2014/main" id="{157894C7-8D1F-357D-B362-98F4BD4A7464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19" name="矩形 918">
                <a:extLst>
                  <a:ext uri="{FF2B5EF4-FFF2-40B4-BE49-F238E27FC236}">
                    <a16:creationId xmlns:a16="http://schemas.microsoft.com/office/drawing/2014/main" id="{6A11C9B5-20D1-6EB8-91ED-1D9A820FFCCC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20" name="矩形 919">
                <a:extLst>
                  <a:ext uri="{FF2B5EF4-FFF2-40B4-BE49-F238E27FC236}">
                    <a16:creationId xmlns:a16="http://schemas.microsoft.com/office/drawing/2014/main" id="{18AA3169-8790-0C2A-AD04-0D5F1E9B6740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21" name="矩形 920">
                <a:extLst>
                  <a:ext uri="{FF2B5EF4-FFF2-40B4-BE49-F238E27FC236}">
                    <a16:creationId xmlns:a16="http://schemas.microsoft.com/office/drawing/2014/main" id="{0878092D-FF96-C607-6CA6-3DA549F3757B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22" name="矩形 921">
                <a:extLst>
                  <a:ext uri="{FF2B5EF4-FFF2-40B4-BE49-F238E27FC236}">
                    <a16:creationId xmlns:a16="http://schemas.microsoft.com/office/drawing/2014/main" id="{C8E451E5-1EC3-617C-1D1C-BAAB9587E7F1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23" name="矩形 922">
                <a:extLst>
                  <a:ext uri="{FF2B5EF4-FFF2-40B4-BE49-F238E27FC236}">
                    <a16:creationId xmlns:a16="http://schemas.microsoft.com/office/drawing/2014/main" id="{2410CD81-4E52-F788-98E4-F6AED8D66322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24" name="矩形 923">
                <a:extLst>
                  <a:ext uri="{FF2B5EF4-FFF2-40B4-BE49-F238E27FC236}">
                    <a16:creationId xmlns:a16="http://schemas.microsoft.com/office/drawing/2014/main" id="{8B697371-9AE5-9FED-56F9-5E6860EE1CA7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25" name="矩形 924">
                <a:extLst>
                  <a:ext uri="{FF2B5EF4-FFF2-40B4-BE49-F238E27FC236}">
                    <a16:creationId xmlns:a16="http://schemas.microsoft.com/office/drawing/2014/main" id="{EE9411C4-0ECE-6448-2F79-3DC3B37E4116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26" name="矩形 925">
                <a:extLst>
                  <a:ext uri="{FF2B5EF4-FFF2-40B4-BE49-F238E27FC236}">
                    <a16:creationId xmlns:a16="http://schemas.microsoft.com/office/drawing/2014/main" id="{3945D39F-51FF-D9F1-D3ED-BCCD119DE126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27" name="矩形 926">
                <a:extLst>
                  <a:ext uri="{FF2B5EF4-FFF2-40B4-BE49-F238E27FC236}">
                    <a16:creationId xmlns:a16="http://schemas.microsoft.com/office/drawing/2014/main" id="{A10CBF3F-B9BD-F45A-9416-8132C6164C60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28" name="矩形 927">
                <a:extLst>
                  <a:ext uri="{FF2B5EF4-FFF2-40B4-BE49-F238E27FC236}">
                    <a16:creationId xmlns:a16="http://schemas.microsoft.com/office/drawing/2014/main" id="{B290E13E-6314-956C-664A-1B3E14462B06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29" name="矩形 928">
                <a:extLst>
                  <a:ext uri="{FF2B5EF4-FFF2-40B4-BE49-F238E27FC236}">
                    <a16:creationId xmlns:a16="http://schemas.microsoft.com/office/drawing/2014/main" id="{E55622C9-9BE3-F329-0DD5-E0E61F0ED0C9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30" name="矩形 929">
                <a:extLst>
                  <a:ext uri="{FF2B5EF4-FFF2-40B4-BE49-F238E27FC236}">
                    <a16:creationId xmlns:a16="http://schemas.microsoft.com/office/drawing/2014/main" id="{CC0CA647-A3A1-2C39-B376-3F50BE09E9C3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31" name="矩形 930">
                <a:extLst>
                  <a:ext uri="{FF2B5EF4-FFF2-40B4-BE49-F238E27FC236}">
                    <a16:creationId xmlns:a16="http://schemas.microsoft.com/office/drawing/2014/main" id="{437D68C5-07C4-FBE4-1960-A7044E48F857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798" name="组合 797">
              <a:extLst>
                <a:ext uri="{FF2B5EF4-FFF2-40B4-BE49-F238E27FC236}">
                  <a16:creationId xmlns:a16="http://schemas.microsoft.com/office/drawing/2014/main" id="{CC6EF336-A004-9FE2-71D2-A4122CC4108B}"/>
                </a:ext>
              </a:extLst>
            </p:cNvPr>
            <p:cNvGrpSpPr/>
            <p:nvPr/>
          </p:nvGrpSpPr>
          <p:grpSpPr>
            <a:xfrm>
              <a:off x="4609964" y="2744140"/>
              <a:ext cx="988332" cy="986407"/>
              <a:chOff x="6539691" y="3898439"/>
              <a:chExt cx="988332" cy="98640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804" name="矩形 803">
                <a:extLst>
                  <a:ext uri="{FF2B5EF4-FFF2-40B4-BE49-F238E27FC236}">
                    <a16:creationId xmlns:a16="http://schemas.microsoft.com/office/drawing/2014/main" id="{0C3FFCEB-DD22-7DC9-8ED9-CC8A1F395827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05" name="矩形 804">
                <a:extLst>
                  <a:ext uri="{FF2B5EF4-FFF2-40B4-BE49-F238E27FC236}">
                    <a16:creationId xmlns:a16="http://schemas.microsoft.com/office/drawing/2014/main" id="{CBE02B74-8039-3CEC-2364-87B2674B1E1E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06" name="矩形 805">
                <a:extLst>
                  <a:ext uri="{FF2B5EF4-FFF2-40B4-BE49-F238E27FC236}">
                    <a16:creationId xmlns:a16="http://schemas.microsoft.com/office/drawing/2014/main" id="{2B6D7594-A444-B62F-8A32-4C66538187B3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07" name="矩形 806">
                <a:extLst>
                  <a:ext uri="{FF2B5EF4-FFF2-40B4-BE49-F238E27FC236}">
                    <a16:creationId xmlns:a16="http://schemas.microsoft.com/office/drawing/2014/main" id="{AFE188BB-EB6B-0334-B651-5B802623E91A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08" name="矩形 807">
                <a:extLst>
                  <a:ext uri="{FF2B5EF4-FFF2-40B4-BE49-F238E27FC236}">
                    <a16:creationId xmlns:a16="http://schemas.microsoft.com/office/drawing/2014/main" id="{AF1E1EE2-FADE-FD08-DC4B-4FFAF68F5EEA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09" name="矩形 808">
                <a:extLst>
                  <a:ext uri="{FF2B5EF4-FFF2-40B4-BE49-F238E27FC236}">
                    <a16:creationId xmlns:a16="http://schemas.microsoft.com/office/drawing/2014/main" id="{EF7F48BA-B580-CE48-E4B8-12D1AEF693EE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10" name="矩形 809">
                <a:extLst>
                  <a:ext uri="{FF2B5EF4-FFF2-40B4-BE49-F238E27FC236}">
                    <a16:creationId xmlns:a16="http://schemas.microsoft.com/office/drawing/2014/main" id="{092BB7A1-310E-2B8C-3512-BA904E82759C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11" name="矩形 810">
                <a:extLst>
                  <a:ext uri="{FF2B5EF4-FFF2-40B4-BE49-F238E27FC236}">
                    <a16:creationId xmlns:a16="http://schemas.microsoft.com/office/drawing/2014/main" id="{82175B0D-FF97-FD38-BE68-A2EF7DC3AAF2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12" name="矩形 811">
                <a:extLst>
                  <a:ext uri="{FF2B5EF4-FFF2-40B4-BE49-F238E27FC236}">
                    <a16:creationId xmlns:a16="http://schemas.microsoft.com/office/drawing/2014/main" id="{ACFF08EF-EB69-C598-E696-AC3292B6BC91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13" name="矩形 812">
                <a:extLst>
                  <a:ext uri="{FF2B5EF4-FFF2-40B4-BE49-F238E27FC236}">
                    <a16:creationId xmlns:a16="http://schemas.microsoft.com/office/drawing/2014/main" id="{210015E8-B108-88FA-DA5A-904886CEF372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14" name="矩形 813">
                <a:extLst>
                  <a:ext uri="{FF2B5EF4-FFF2-40B4-BE49-F238E27FC236}">
                    <a16:creationId xmlns:a16="http://schemas.microsoft.com/office/drawing/2014/main" id="{1F48DD7F-3CF1-3546-519D-5E9C4B3D0CF9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15" name="矩形 814">
                <a:extLst>
                  <a:ext uri="{FF2B5EF4-FFF2-40B4-BE49-F238E27FC236}">
                    <a16:creationId xmlns:a16="http://schemas.microsoft.com/office/drawing/2014/main" id="{6F283F18-E80C-2CEA-8FCD-71629A0B182A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16" name="矩形 815">
                <a:extLst>
                  <a:ext uri="{FF2B5EF4-FFF2-40B4-BE49-F238E27FC236}">
                    <a16:creationId xmlns:a16="http://schemas.microsoft.com/office/drawing/2014/main" id="{2D881B7F-8AA8-4054-2B2C-9D613CB827E8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17" name="矩形 816">
                <a:extLst>
                  <a:ext uri="{FF2B5EF4-FFF2-40B4-BE49-F238E27FC236}">
                    <a16:creationId xmlns:a16="http://schemas.microsoft.com/office/drawing/2014/main" id="{E531799A-F201-5123-6809-AF25AFB1C5E1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18" name="矩形 817">
                <a:extLst>
                  <a:ext uri="{FF2B5EF4-FFF2-40B4-BE49-F238E27FC236}">
                    <a16:creationId xmlns:a16="http://schemas.microsoft.com/office/drawing/2014/main" id="{A68365C4-F2A3-F492-7C56-C758A34074B1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19" name="矩形 818">
                <a:extLst>
                  <a:ext uri="{FF2B5EF4-FFF2-40B4-BE49-F238E27FC236}">
                    <a16:creationId xmlns:a16="http://schemas.microsoft.com/office/drawing/2014/main" id="{38304F43-3173-5442-3851-0F247BC698E3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20" name="矩形 819">
                <a:extLst>
                  <a:ext uri="{FF2B5EF4-FFF2-40B4-BE49-F238E27FC236}">
                    <a16:creationId xmlns:a16="http://schemas.microsoft.com/office/drawing/2014/main" id="{A46D647F-27F9-CE2E-1640-5714A5118A90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21" name="矩形 820">
                <a:extLst>
                  <a:ext uri="{FF2B5EF4-FFF2-40B4-BE49-F238E27FC236}">
                    <a16:creationId xmlns:a16="http://schemas.microsoft.com/office/drawing/2014/main" id="{3D646C67-00E0-A54D-BC4B-9421B94D4755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22" name="矩形 821">
                <a:extLst>
                  <a:ext uri="{FF2B5EF4-FFF2-40B4-BE49-F238E27FC236}">
                    <a16:creationId xmlns:a16="http://schemas.microsoft.com/office/drawing/2014/main" id="{AAC6799F-532F-5AA3-F631-3F07041318EA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23" name="矩形 822">
                <a:extLst>
                  <a:ext uri="{FF2B5EF4-FFF2-40B4-BE49-F238E27FC236}">
                    <a16:creationId xmlns:a16="http://schemas.microsoft.com/office/drawing/2014/main" id="{BE2BD645-DEF1-7F5E-9BE2-F84C9AB3BE03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24" name="矩形 823">
                <a:extLst>
                  <a:ext uri="{FF2B5EF4-FFF2-40B4-BE49-F238E27FC236}">
                    <a16:creationId xmlns:a16="http://schemas.microsoft.com/office/drawing/2014/main" id="{1496AD2E-DA0E-9820-BC83-7F67B159F412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25" name="矩形 824">
                <a:extLst>
                  <a:ext uri="{FF2B5EF4-FFF2-40B4-BE49-F238E27FC236}">
                    <a16:creationId xmlns:a16="http://schemas.microsoft.com/office/drawing/2014/main" id="{79C70882-CB4E-20C8-2CB8-5C211B6A1971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26" name="矩形 825">
                <a:extLst>
                  <a:ext uri="{FF2B5EF4-FFF2-40B4-BE49-F238E27FC236}">
                    <a16:creationId xmlns:a16="http://schemas.microsoft.com/office/drawing/2014/main" id="{D5C41232-2CC0-0ED9-CC0E-292D897BA00E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27" name="矩形 826">
                <a:extLst>
                  <a:ext uri="{FF2B5EF4-FFF2-40B4-BE49-F238E27FC236}">
                    <a16:creationId xmlns:a16="http://schemas.microsoft.com/office/drawing/2014/main" id="{0ED96B9C-43C7-5229-74F5-29015488AB1F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28" name="矩形 827">
                <a:extLst>
                  <a:ext uri="{FF2B5EF4-FFF2-40B4-BE49-F238E27FC236}">
                    <a16:creationId xmlns:a16="http://schemas.microsoft.com/office/drawing/2014/main" id="{60F77485-1FD9-2F82-CCE1-0884EF18DBC7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29" name="矩形 828">
                <a:extLst>
                  <a:ext uri="{FF2B5EF4-FFF2-40B4-BE49-F238E27FC236}">
                    <a16:creationId xmlns:a16="http://schemas.microsoft.com/office/drawing/2014/main" id="{BB0DE130-D96E-7337-D84A-8D131664C8EB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30" name="矩形 829">
                <a:extLst>
                  <a:ext uri="{FF2B5EF4-FFF2-40B4-BE49-F238E27FC236}">
                    <a16:creationId xmlns:a16="http://schemas.microsoft.com/office/drawing/2014/main" id="{A31D9816-ED5B-B63D-6015-E36CF3B92308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31" name="矩形 830">
                <a:extLst>
                  <a:ext uri="{FF2B5EF4-FFF2-40B4-BE49-F238E27FC236}">
                    <a16:creationId xmlns:a16="http://schemas.microsoft.com/office/drawing/2014/main" id="{6A89AC13-A267-680D-AC39-569E4654FF96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32" name="矩形 831">
                <a:extLst>
                  <a:ext uri="{FF2B5EF4-FFF2-40B4-BE49-F238E27FC236}">
                    <a16:creationId xmlns:a16="http://schemas.microsoft.com/office/drawing/2014/main" id="{BEE33B20-670D-34F7-F433-7E740E9BBF13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33" name="矩形 832">
                <a:extLst>
                  <a:ext uri="{FF2B5EF4-FFF2-40B4-BE49-F238E27FC236}">
                    <a16:creationId xmlns:a16="http://schemas.microsoft.com/office/drawing/2014/main" id="{20A702A0-4F7A-D5CC-A33A-47958C2B331B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34" name="矩形 833">
                <a:extLst>
                  <a:ext uri="{FF2B5EF4-FFF2-40B4-BE49-F238E27FC236}">
                    <a16:creationId xmlns:a16="http://schemas.microsoft.com/office/drawing/2014/main" id="{199282CF-2946-B8B7-3983-95BA492637F6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35" name="矩形 834">
                <a:extLst>
                  <a:ext uri="{FF2B5EF4-FFF2-40B4-BE49-F238E27FC236}">
                    <a16:creationId xmlns:a16="http://schemas.microsoft.com/office/drawing/2014/main" id="{DCC8AFEF-5664-EB55-30DF-88AEC8AE33E5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36" name="矩形 835">
                <a:extLst>
                  <a:ext uri="{FF2B5EF4-FFF2-40B4-BE49-F238E27FC236}">
                    <a16:creationId xmlns:a16="http://schemas.microsoft.com/office/drawing/2014/main" id="{A889F35D-1EEF-926B-9961-2579E5DC30C6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37" name="矩形 836">
                <a:extLst>
                  <a:ext uri="{FF2B5EF4-FFF2-40B4-BE49-F238E27FC236}">
                    <a16:creationId xmlns:a16="http://schemas.microsoft.com/office/drawing/2014/main" id="{397787D2-641C-8A1F-E14B-2291D7D61F7D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38" name="矩形 837">
                <a:extLst>
                  <a:ext uri="{FF2B5EF4-FFF2-40B4-BE49-F238E27FC236}">
                    <a16:creationId xmlns:a16="http://schemas.microsoft.com/office/drawing/2014/main" id="{56473F54-B5EC-6E3C-B60C-32D15F6CF3BF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39" name="矩形 838">
                <a:extLst>
                  <a:ext uri="{FF2B5EF4-FFF2-40B4-BE49-F238E27FC236}">
                    <a16:creationId xmlns:a16="http://schemas.microsoft.com/office/drawing/2014/main" id="{B57DD9B3-78B7-1652-3C1C-563ACC2C9325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40" name="矩形 839">
                <a:extLst>
                  <a:ext uri="{FF2B5EF4-FFF2-40B4-BE49-F238E27FC236}">
                    <a16:creationId xmlns:a16="http://schemas.microsoft.com/office/drawing/2014/main" id="{2E4AC0CA-678E-8C3F-9ACC-913A1DB09CB7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41" name="矩形 840">
                <a:extLst>
                  <a:ext uri="{FF2B5EF4-FFF2-40B4-BE49-F238E27FC236}">
                    <a16:creationId xmlns:a16="http://schemas.microsoft.com/office/drawing/2014/main" id="{3886A9DD-92BF-2CC9-80C2-FDD96E119B04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42" name="矩形 841">
                <a:extLst>
                  <a:ext uri="{FF2B5EF4-FFF2-40B4-BE49-F238E27FC236}">
                    <a16:creationId xmlns:a16="http://schemas.microsoft.com/office/drawing/2014/main" id="{F45BB884-BD14-7550-66F0-4072AD57D404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43" name="矩形 842">
                <a:extLst>
                  <a:ext uri="{FF2B5EF4-FFF2-40B4-BE49-F238E27FC236}">
                    <a16:creationId xmlns:a16="http://schemas.microsoft.com/office/drawing/2014/main" id="{B34DC768-EF88-4991-3EDA-7A65B2A1E744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44" name="矩形 843">
                <a:extLst>
                  <a:ext uri="{FF2B5EF4-FFF2-40B4-BE49-F238E27FC236}">
                    <a16:creationId xmlns:a16="http://schemas.microsoft.com/office/drawing/2014/main" id="{BB7D59B1-F12F-B4C8-611F-8196DA9E893C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45" name="矩形 844">
                <a:extLst>
                  <a:ext uri="{FF2B5EF4-FFF2-40B4-BE49-F238E27FC236}">
                    <a16:creationId xmlns:a16="http://schemas.microsoft.com/office/drawing/2014/main" id="{E8209501-BB2D-1182-1D15-1431F51E090F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46" name="矩形 845">
                <a:extLst>
                  <a:ext uri="{FF2B5EF4-FFF2-40B4-BE49-F238E27FC236}">
                    <a16:creationId xmlns:a16="http://schemas.microsoft.com/office/drawing/2014/main" id="{27C17DE4-6769-4599-DDD6-CC144F004835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47" name="矩形 846">
                <a:extLst>
                  <a:ext uri="{FF2B5EF4-FFF2-40B4-BE49-F238E27FC236}">
                    <a16:creationId xmlns:a16="http://schemas.microsoft.com/office/drawing/2014/main" id="{67B2302F-D735-12CD-9D02-0A1A3A5D66C1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48" name="矩形 847">
                <a:extLst>
                  <a:ext uri="{FF2B5EF4-FFF2-40B4-BE49-F238E27FC236}">
                    <a16:creationId xmlns:a16="http://schemas.microsoft.com/office/drawing/2014/main" id="{BB946A09-A315-2EF3-E4BA-6CFCB457EEB2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49" name="矩形 848">
                <a:extLst>
                  <a:ext uri="{FF2B5EF4-FFF2-40B4-BE49-F238E27FC236}">
                    <a16:creationId xmlns:a16="http://schemas.microsoft.com/office/drawing/2014/main" id="{B2028197-AFD0-6EA4-7B83-DE63487FECD4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50" name="矩形 849">
                <a:extLst>
                  <a:ext uri="{FF2B5EF4-FFF2-40B4-BE49-F238E27FC236}">
                    <a16:creationId xmlns:a16="http://schemas.microsoft.com/office/drawing/2014/main" id="{60A1254D-7E3A-6765-DDD3-B42E661FD05D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51" name="矩形 850">
                <a:extLst>
                  <a:ext uri="{FF2B5EF4-FFF2-40B4-BE49-F238E27FC236}">
                    <a16:creationId xmlns:a16="http://schemas.microsoft.com/office/drawing/2014/main" id="{9A1385AA-E52D-28BD-A8DC-C2B7186794A1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52" name="矩形 851">
                <a:extLst>
                  <a:ext uri="{FF2B5EF4-FFF2-40B4-BE49-F238E27FC236}">
                    <a16:creationId xmlns:a16="http://schemas.microsoft.com/office/drawing/2014/main" id="{24168FFD-D4AA-2846-D300-01225BB9A2A9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53" name="矩形 852">
                <a:extLst>
                  <a:ext uri="{FF2B5EF4-FFF2-40B4-BE49-F238E27FC236}">
                    <a16:creationId xmlns:a16="http://schemas.microsoft.com/office/drawing/2014/main" id="{3F20C621-DE08-724F-29CF-04689E203783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54" name="矩形 853">
                <a:extLst>
                  <a:ext uri="{FF2B5EF4-FFF2-40B4-BE49-F238E27FC236}">
                    <a16:creationId xmlns:a16="http://schemas.microsoft.com/office/drawing/2014/main" id="{F1EE95F9-0289-0A7B-EA79-48E3DABB79C3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55" name="矩形 854">
                <a:extLst>
                  <a:ext uri="{FF2B5EF4-FFF2-40B4-BE49-F238E27FC236}">
                    <a16:creationId xmlns:a16="http://schemas.microsoft.com/office/drawing/2014/main" id="{9CA4D5EC-0BA5-94CD-B5CB-D2259FC3732B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56" name="矩形 855">
                <a:extLst>
                  <a:ext uri="{FF2B5EF4-FFF2-40B4-BE49-F238E27FC236}">
                    <a16:creationId xmlns:a16="http://schemas.microsoft.com/office/drawing/2014/main" id="{208BD553-D361-1E89-BADA-09C174F1C0B3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57" name="矩形 856">
                <a:extLst>
                  <a:ext uri="{FF2B5EF4-FFF2-40B4-BE49-F238E27FC236}">
                    <a16:creationId xmlns:a16="http://schemas.microsoft.com/office/drawing/2014/main" id="{C54652FF-C7E2-27EB-4863-033F33AD213E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58" name="矩形 857">
                <a:extLst>
                  <a:ext uri="{FF2B5EF4-FFF2-40B4-BE49-F238E27FC236}">
                    <a16:creationId xmlns:a16="http://schemas.microsoft.com/office/drawing/2014/main" id="{85A089DE-F4C7-0E50-F430-C8DEC0C42C8C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59" name="矩形 858">
                <a:extLst>
                  <a:ext uri="{FF2B5EF4-FFF2-40B4-BE49-F238E27FC236}">
                    <a16:creationId xmlns:a16="http://schemas.microsoft.com/office/drawing/2014/main" id="{069E13EC-0FF0-4E74-43DC-FB4385C9DBB7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60" name="矩形 859">
                <a:extLst>
                  <a:ext uri="{FF2B5EF4-FFF2-40B4-BE49-F238E27FC236}">
                    <a16:creationId xmlns:a16="http://schemas.microsoft.com/office/drawing/2014/main" id="{50A76AF8-CDC1-78DB-5B60-63D88F0A09ED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61" name="矩形 860">
                <a:extLst>
                  <a:ext uri="{FF2B5EF4-FFF2-40B4-BE49-F238E27FC236}">
                    <a16:creationId xmlns:a16="http://schemas.microsoft.com/office/drawing/2014/main" id="{22B2F63D-0A48-74AC-E78E-E7CFBEF95F5B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62" name="矩形 861">
                <a:extLst>
                  <a:ext uri="{FF2B5EF4-FFF2-40B4-BE49-F238E27FC236}">
                    <a16:creationId xmlns:a16="http://schemas.microsoft.com/office/drawing/2014/main" id="{43D040EB-CAC9-68A7-4E3C-4BD81AC7A6BC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63" name="矩形 862">
                <a:extLst>
                  <a:ext uri="{FF2B5EF4-FFF2-40B4-BE49-F238E27FC236}">
                    <a16:creationId xmlns:a16="http://schemas.microsoft.com/office/drawing/2014/main" id="{C1885EC2-F353-33D0-9AB3-76873BD0ED64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64" name="矩形 863">
                <a:extLst>
                  <a:ext uri="{FF2B5EF4-FFF2-40B4-BE49-F238E27FC236}">
                    <a16:creationId xmlns:a16="http://schemas.microsoft.com/office/drawing/2014/main" id="{3D02BB62-9E1D-00D0-017C-68BA22B5FD90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65" name="矩形 864">
                <a:extLst>
                  <a:ext uri="{FF2B5EF4-FFF2-40B4-BE49-F238E27FC236}">
                    <a16:creationId xmlns:a16="http://schemas.microsoft.com/office/drawing/2014/main" id="{522B7A15-D547-462B-C66A-47F70E08F7C3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66" name="矩形 865">
                <a:extLst>
                  <a:ext uri="{FF2B5EF4-FFF2-40B4-BE49-F238E27FC236}">
                    <a16:creationId xmlns:a16="http://schemas.microsoft.com/office/drawing/2014/main" id="{A5D4B3E6-E7AA-DB2B-7BE4-57FF68B090F5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67" name="矩形 866">
                <a:extLst>
                  <a:ext uri="{FF2B5EF4-FFF2-40B4-BE49-F238E27FC236}">
                    <a16:creationId xmlns:a16="http://schemas.microsoft.com/office/drawing/2014/main" id="{51957189-CDEE-3CE8-B3CF-73208E294CD9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799" name="文本框 798">
              <a:extLst>
                <a:ext uri="{FF2B5EF4-FFF2-40B4-BE49-F238E27FC236}">
                  <a16:creationId xmlns:a16="http://schemas.microsoft.com/office/drawing/2014/main" id="{9B649C6C-29D2-7EA2-AE03-2BC7B1F599E9}"/>
                </a:ext>
              </a:extLst>
            </p:cNvPr>
            <p:cNvSpPr txBox="1"/>
            <p:nvPr/>
          </p:nvSpPr>
          <p:spPr>
            <a:xfrm>
              <a:off x="4293465" y="2959905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800" name="文本框 799">
              <a:extLst>
                <a:ext uri="{FF2B5EF4-FFF2-40B4-BE49-F238E27FC236}">
                  <a16:creationId xmlns:a16="http://schemas.microsoft.com/office/drawing/2014/main" id="{ED6903C8-8393-5572-17B9-30EFC79A43FA}"/>
                </a:ext>
              </a:extLst>
            </p:cNvPr>
            <p:cNvSpPr txBox="1"/>
            <p:nvPr/>
          </p:nvSpPr>
          <p:spPr>
            <a:xfrm>
              <a:off x="4915459" y="3698616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N’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grpSp>
          <p:nvGrpSpPr>
            <p:cNvPr id="801" name="组合 800">
              <a:extLst>
                <a:ext uri="{FF2B5EF4-FFF2-40B4-BE49-F238E27FC236}">
                  <a16:creationId xmlns:a16="http://schemas.microsoft.com/office/drawing/2014/main" id="{24B2B964-8285-4798-1B56-6202B6E3C682}"/>
                </a:ext>
              </a:extLst>
            </p:cNvPr>
            <p:cNvGrpSpPr/>
            <p:nvPr/>
          </p:nvGrpSpPr>
          <p:grpSpPr>
            <a:xfrm>
              <a:off x="4368904" y="2360866"/>
              <a:ext cx="330799" cy="388375"/>
              <a:chOff x="4946889" y="869893"/>
              <a:chExt cx="330799" cy="388375"/>
            </a:xfrm>
          </p:grpSpPr>
          <p:sp>
            <p:nvSpPr>
              <p:cNvPr id="802" name="文本框 801">
                <a:extLst>
                  <a:ext uri="{FF2B5EF4-FFF2-40B4-BE49-F238E27FC236}">
                    <a16:creationId xmlns:a16="http://schemas.microsoft.com/office/drawing/2014/main" id="{2A6B82DA-D904-5109-9730-1F6BD550AF76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803" name="直接连接符 132">
                <a:extLst>
                  <a:ext uri="{FF2B5EF4-FFF2-40B4-BE49-F238E27FC236}">
                    <a16:creationId xmlns:a16="http://schemas.microsoft.com/office/drawing/2014/main" id="{480D6928-17C7-CD93-CA15-4BC25CCF78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32" name="连接符: 曲线 14">
            <a:extLst>
              <a:ext uri="{FF2B5EF4-FFF2-40B4-BE49-F238E27FC236}">
                <a16:creationId xmlns:a16="http://schemas.microsoft.com/office/drawing/2014/main" id="{C59576AC-CC2E-1011-6164-6D296C0A9B69}"/>
              </a:ext>
            </a:extLst>
          </p:cNvPr>
          <p:cNvCxnSpPr>
            <a:cxnSpLocks/>
          </p:cNvCxnSpPr>
          <p:nvPr/>
        </p:nvCxnSpPr>
        <p:spPr>
          <a:xfrm flipV="1">
            <a:off x="16076264" y="7411324"/>
            <a:ext cx="539810" cy="150938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3" name="文本框 932">
            <a:extLst>
              <a:ext uri="{FF2B5EF4-FFF2-40B4-BE49-F238E27FC236}">
                <a16:creationId xmlns:a16="http://schemas.microsoft.com/office/drawing/2014/main" id="{97DCABD0-690C-1ED8-DF6B-71756ADCEE1F}"/>
              </a:ext>
            </a:extLst>
          </p:cNvPr>
          <p:cNvSpPr txBox="1"/>
          <p:nvPr/>
        </p:nvSpPr>
        <p:spPr>
          <a:xfrm>
            <a:off x="16792845" y="5083121"/>
            <a:ext cx="162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With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Broadcast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34" name="矩形: 圆角 20">
            <a:extLst>
              <a:ext uri="{FF2B5EF4-FFF2-40B4-BE49-F238E27FC236}">
                <a16:creationId xmlns:a16="http://schemas.microsoft.com/office/drawing/2014/main" id="{535E1F70-A216-5E2A-DEF8-D76CC69EE8EA}"/>
              </a:ext>
            </a:extLst>
          </p:cNvPr>
          <p:cNvSpPr/>
          <p:nvPr/>
        </p:nvSpPr>
        <p:spPr>
          <a:xfrm>
            <a:off x="17449082" y="9423775"/>
            <a:ext cx="98693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5" name="矩形: 圆角 20">
            <a:extLst>
              <a:ext uri="{FF2B5EF4-FFF2-40B4-BE49-F238E27FC236}">
                <a16:creationId xmlns:a16="http://schemas.microsoft.com/office/drawing/2014/main" id="{9F70E0A3-5C5E-466B-C50D-338250ABA250}"/>
              </a:ext>
            </a:extLst>
          </p:cNvPr>
          <p:cNvSpPr/>
          <p:nvPr/>
        </p:nvSpPr>
        <p:spPr>
          <a:xfrm>
            <a:off x="17506714" y="9953201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6" name="直接箭头连接符 19">
            <a:extLst>
              <a:ext uri="{FF2B5EF4-FFF2-40B4-BE49-F238E27FC236}">
                <a16:creationId xmlns:a16="http://schemas.microsoft.com/office/drawing/2014/main" id="{7D2D221E-79B4-F336-B2BB-ECED4DA4387B}"/>
              </a:ext>
            </a:extLst>
          </p:cNvPr>
          <p:cNvCxnSpPr>
            <a:cxnSpLocks/>
            <a:stCxn id="934" idx="2"/>
            <a:endCxn id="935" idx="0"/>
          </p:cNvCxnSpPr>
          <p:nvPr/>
        </p:nvCxnSpPr>
        <p:spPr>
          <a:xfrm>
            <a:off x="17942551" y="9711775"/>
            <a:ext cx="1013" cy="2414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7" name="矩形: 圆角 20">
            <a:extLst>
              <a:ext uri="{FF2B5EF4-FFF2-40B4-BE49-F238E27FC236}">
                <a16:creationId xmlns:a16="http://schemas.microsoft.com/office/drawing/2014/main" id="{5FC186AE-8D13-7DFA-CE21-E9A824731A9A}"/>
              </a:ext>
            </a:extLst>
          </p:cNvPr>
          <p:cNvSpPr/>
          <p:nvPr/>
        </p:nvSpPr>
        <p:spPr>
          <a:xfrm>
            <a:off x="14884852" y="9951112"/>
            <a:ext cx="98693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8" name="矩形: 圆角 20">
            <a:extLst>
              <a:ext uri="{FF2B5EF4-FFF2-40B4-BE49-F238E27FC236}">
                <a16:creationId xmlns:a16="http://schemas.microsoft.com/office/drawing/2014/main" id="{D0D5867A-039E-BD44-756B-D90F08CFD948}"/>
              </a:ext>
            </a:extLst>
          </p:cNvPr>
          <p:cNvSpPr/>
          <p:nvPr/>
        </p:nvSpPr>
        <p:spPr>
          <a:xfrm>
            <a:off x="14936300" y="9417825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9" name="直接箭头连接符 19">
            <a:extLst>
              <a:ext uri="{FF2B5EF4-FFF2-40B4-BE49-F238E27FC236}">
                <a16:creationId xmlns:a16="http://schemas.microsoft.com/office/drawing/2014/main" id="{A526E962-4A20-D185-CAC3-E1AEA923922F}"/>
              </a:ext>
            </a:extLst>
          </p:cNvPr>
          <p:cNvCxnSpPr>
            <a:cxnSpLocks/>
            <a:stCxn id="938" idx="2"/>
            <a:endCxn id="937" idx="0"/>
          </p:cNvCxnSpPr>
          <p:nvPr/>
        </p:nvCxnSpPr>
        <p:spPr>
          <a:xfrm>
            <a:off x="15373150" y="9705825"/>
            <a:ext cx="5171" cy="2452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0" name="右箭头 939">
            <a:extLst>
              <a:ext uri="{FF2B5EF4-FFF2-40B4-BE49-F238E27FC236}">
                <a16:creationId xmlns:a16="http://schemas.microsoft.com/office/drawing/2014/main" id="{EFE80E04-3382-D24B-F924-369D09803721}"/>
              </a:ext>
            </a:extLst>
          </p:cNvPr>
          <p:cNvSpPr/>
          <p:nvPr/>
        </p:nvSpPr>
        <p:spPr>
          <a:xfrm>
            <a:off x="16159579" y="9782286"/>
            <a:ext cx="1141910" cy="2924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1" name="文本框 940">
            <a:extLst>
              <a:ext uri="{FF2B5EF4-FFF2-40B4-BE49-F238E27FC236}">
                <a16:creationId xmlns:a16="http://schemas.microsoft.com/office/drawing/2014/main" id="{AEF4EFE3-38B4-94B7-0C4E-AE7AFBB61415}"/>
              </a:ext>
            </a:extLst>
          </p:cNvPr>
          <p:cNvSpPr txBox="1"/>
          <p:nvPr/>
        </p:nvSpPr>
        <p:spPr>
          <a:xfrm>
            <a:off x="15966103" y="9470269"/>
            <a:ext cx="144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Valid Reorder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42" name="连接符: 曲线 14">
            <a:extLst>
              <a:ext uri="{FF2B5EF4-FFF2-40B4-BE49-F238E27FC236}">
                <a16:creationId xmlns:a16="http://schemas.microsoft.com/office/drawing/2014/main" id="{4A6B6B4D-1EC8-3B9A-B904-DE0AE9E8BAEB}"/>
              </a:ext>
            </a:extLst>
          </p:cNvPr>
          <p:cNvCxnSpPr>
            <a:cxnSpLocks/>
            <a:stCxn id="943" idx="0"/>
            <a:endCxn id="800" idx="2"/>
          </p:cNvCxnSpPr>
          <p:nvPr/>
        </p:nvCxnSpPr>
        <p:spPr>
          <a:xfrm rot="16200000" flipV="1">
            <a:off x="15321555" y="8439209"/>
            <a:ext cx="214207" cy="9855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文本框 942">
            <a:extLst>
              <a:ext uri="{FF2B5EF4-FFF2-40B4-BE49-F238E27FC236}">
                <a16:creationId xmlns:a16="http://schemas.microsoft.com/office/drawing/2014/main" id="{C78E1F83-D5E0-BBFE-D5E1-16A738673234}"/>
              </a:ext>
            </a:extLst>
          </p:cNvPr>
          <p:cNvSpPr txBox="1"/>
          <p:nvPr/>
        </p:nvSpPr>
        <p:spPr>
          <a:xfrm>
            <a:off x="14693520" y="8595588"/>
            <a:ext cx="156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Reduction Dim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44" name="连接符: 曲线 14">
            <a:extLst>
              <a:ext uri="{FF2B5EF4-FFF2-40B4-BE49-F238E27FC236}">
                <a16:creationId xmlns:a16="http://schemas.microsoft.com/office/drawing/2014/main" id="{D92E94E0-70CB-8B7F-324B-8F0B8E8BE6C1}"/>
              </a:ext>
            </a:extLst>
          </p:cNvPr>
          <p:cNvCxnSpPr>
            <a:cxnSpLocks/>
            <a:endCxn id="745" idx="2"/>
          </p:cNvCxnSpPr>
          <p:nvPr/>
        </p:nvCxnSpPr>
        <p:spPr>
          <a:xfrm rot="5400000" flipH="1" flipV="1">
            <a:off x="16634529" y="7594560"/>
            <a:ext cx="1553542" cy="39135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5" name="文本框 944">
            <a:extLst>
              <a:ext uri="{FF2B5EF4-FFF2-40B4-BE49-F238E27FC236}">
                <a16:creationId xmlns:a16="http://schemas.microsoft.com/office/drawing/2014/main" id="{8D27A569-2036-FEFA-876C-4E2145DEAE47}"/>
              </a:ext>
            </a:extLst>
          </p:cNvPr>
          <p:cNvSpPr txBox="1"/>
          <p:nvPr/>
        </p:nvSpPr>
        <p:spPr>
          <a:xfrm>
            <a:off x="16325858" y="8507866"/>
            <a:ext cx="17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Broadcasted Dim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46" name="文本框 945">
            <a:extLst>
              <a:ext uri="{FF2B5EF4-FFF2-40B4-BE49-F238E27FC236}">
                <a16:creationId xmlns:a16="http://schemas.microsoft.com/office/drawing/2014/main" id="{F4020377-5586-EF24-4539-56A1EC0DA08C}"/>
              </a:ext>
            </a:extLst>
          </p:cNvPr>
          <p:cNvSpPr txBox="1"/>
          <p:nvPr/>
        </p:nvSpPr>
        <p:spPr>
          <a:xfrm>
            <a:off x="15911504" y="890289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Align!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47" name="连接符: 曲线 14">
            <a:extLst>
              <a:ext uri="{FF2B5EF4-FFF2-40B4-BE49-F238E27FC236}">
                <a16:creationId xmlns:a16="http://schemas.microsoft.com/office/drawing/2014/main" id="{60EDDA10-AAF6-FA0F-33F9-CAA8BA360C23}"/>
              </a:ext>
            </a:extLst>
          </p:cNvPr>
          <p:cNvCxnSpPr>
            <a:cxnSpLocks/>
            <a:stCxn id="946" idx="1"/>
            <a:endCxn id="943" idx="2"/>
          </p:cNvCxnSpPr>
          <p:nvPr/>
        </p:nvCxnSpPr>
        <p:spPr>
          <a:xfrm rot="10800000">
            <a:off x="15477934" y="8964921"/>
            <a:ext cx="433570" cy="122643"/>
          </a:xfrm>
          <a:prstGeom prst="curvedConnector2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连接符: 曲线 14">
            <a:extLst>
              <a:ext uri="{FF2B5EF4-FFF2-40B4-BE49-F238E27FC236}">
                <a16:creationId xmlns:a16="http://schemas.microsoft.com/office/drawing/2014/main" id="{30B4F4F3-CCC7-A1A0-25A6-6C7D22F40BE0}"/>
              </a:ext>
            </a:extLst>
          </p:cNvPr>
          <p:cNvCxnSpPr>
            <a:cxnSpLocks/>
            <a:stCxn id="946" idx="3"/>
            <a:endCxn id="945" idx="2"/>
          </p:cNvCxnSpPr>
          <p:nvPr/>
        </p:nvCxnSpPr>
        <p:spPr>
          <a:xfrm flipV="1">
            <a:off x="16641191" y="8877198"/>
            <a:ext cx="573949" cy="210365"/>
          </a:xfrm>
          <a:prstGeom prst="curvedConnector2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连接符: 曲线 14">
            <a:extLst>
              <a:ext uri="{FF2B5EF4-FFF2-40B4-BE49-F238E27FC236}">
                <a16:creationId xmlns:a16="http://schemas.microsoft.com/office/drawing/2014/main" id="{37811AB5-37BE-0647-80B0-DE8C553876DD}"/>
              </a:ext>
            </a:extLst>
          </p:cNvPr>
          <p:cNvCxnSpPr>
            <a:cxnSpLocks/>
            <a:stCxn id="941" idx="0"/>
            <a:endCxn id="946" idx="2"/>
          </p:cNvCxnSpPr>
          <p:nvPr/>
        </p:nvCxnSpPr>
        <p:spPr>
          <a:xfrm rot="16200000" flipV="1">
            <a:off x="16383972" y="9164605"/>
            <a:ext cx="198040" cy="413287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直线连接符 950">
            <a:extLst>
              <a:ext uri="{FF2B5EF4-FFF2-40B4-BE49-F238E27FC236}">
                <a16:creationId xmlns:a16="http://schemas.microsoft.com/office/drawing/2014/main" id="{412CB2E5-C0C2-E07B-927A-D53DE9535BDC}"/>
              </a:ext>
            </a:extLst>
          </p:cNvPr>
          <p:cNvCxnSpPr>
            <a:cxnSpLocks/>
          </p:cNvCxnSpPr>
          <p:nvPr/>
        </p:nvCxnSpPr>
        <p:spPr>
          <a:xfrm>
            <a:off x="14590515" y="5083121"/>
            <a:ext cx="0" cy="5267969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" name="文本框 951">
            <a:extLst>
              <a:ext uri="{FF2B5EF4-FFF2-40B4-BE49-F238E27FC236}">
                <a16:creationId xmlns:a16="http://schemas.microsoft.com/office/drawing/2014/main" id="{B8F40FCB-32D3-BF50-058F-7364348C3097}"/>
              </a:ext>
            </a:extLst>
          </p:cNvPr>
          <p:cNvSpPr txBox="1"/>
          <p:nvPr/>
        </p:nvSpPr>
        <p:spPr>
          <a:xfrm>
            <a:off x="10297584" y="10583316"/>
            <a:ext cx="4171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MatMul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Broadcast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3" name="文本框 952">
            <a:extLst>
              <a:ext uri="{FF2B5EF4-FFF2-40B4-BE49-F238E27FC236}">
                <a16:creationId xmlns:a16="http://schemas.microsoft.com/office/drawing/2014/main" id="{AAE6D37E-CE1C-FCB2-3FD5-CD42D955ECA3}"/>
              </a:ext>
            </a:extLst>
          </p:cNvPr>
          <p:cNvSpPr txBox="1"/>
          <p:nvPr/>
        </p:nvSpPr>
        <p:spPr>
          <a:xfrm>
            <a:off x="14724320" y="10581337"/>
            <a:ext cx="3876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MatMul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Broadcast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6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20">
            <a:extLst>
              <a:ext uri="{FF2B5EF4-FFF2-40B4-BE49-F238E27FC236}">
                <a16:creationId xmlns:a16="http://schemas.microsoft.com/office/drawing/2014/main" id="{DB2DEAC7-4E42-521A-EC53-1A2FC169F2F2}"/>
              </a:ext>
            </a:extLst>
          </p:cNvPr>
          <p:cNvSpPr/>
          <p:nvPr/>
        </p:nvSpPr>
        <p:spPr>
          <a:xfrm>
            <a:off x="12500015" y="6885732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9C980AC-DFFB-390A-F478-244C5C18727C}"/>
              </a:ext>
            </a:extLst>
          </p:cNvPr>
          <p:cNvGrpSpPr/>
          <p:nvPr/>
        </p:nvGrpSpPr>
        <p:grpSpPr>
          <a:xfrm>
            <a:off x="11140713" y="5601251"/>
            <a:ext cx="1395769" cy="1415460"/>
            <a:chOff x="4293465" y="2652488"/>
            <a:chExt cx="1395769" cy="141546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55F074B-4112-2A57-8D0C-768CF4842D1D}"/>
                </a:ext>
              </a:extLst>
            </p:cNvPr>
            <p:cNvGrpSpPr/>
            <p:nvPr/>
          </p:nvGrpSpPr>
          <p:grpSpPr>
            <a:xfrm>
              <a:off x="4700902" y="2652488"/>
              <a:ext cx="988332" cy="986407"/>
              <a:chOff x="6387291" y="3746039"/>
              <a:chExt cx="988332" cy="98640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2C93E87F-D034-4485-C8DA-E17B640C08F4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F451AEC-D58C-DFF1-1232-B189E84CF655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8B793137-81CE-D550-C92A-C27DB5FA06C9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EDB44EBC-F6AA-496F-68F0-2952AAAADA6F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CB28E1B5-268E-9EDC-2629-F6A159F1A374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2674D316-7A1E-32E0-5575-97AEBC6A22C0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ECFD24C2-D394-7C00-BEE4-FAF7D65EF76E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60937EAD-EBB3-F757-92B2-5DF859F5C175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29408040-F3EB-2ABB-AFAA-F9B06DA46187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EF424019-2FDB-E92F-3791-33CEE8556996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C6C5A4C8-A239-2486-2DB9-F84FB8D8D551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04007C1A-62C9-C32C-277D-E5B0FB0889ED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EA5514CC-D951-DD32-D9D9-8EF92BB15F84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5519A2C5-40DB-A80C-8520-7554E9B3EBBA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2F6A0650-5755-8506-4972-4459E858C7BF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6BC1C578-7F6B-EA07-650F-62E442017671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3AB90155-1A87-7068-A873-099CD4725058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6B169A61-93D3-6CB7-5F7F-F4AE0522B500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B9B405E0-580A-6AF6-0F3C-61C7F89DBB05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A0118A29-C3F7-D1A1-59E4-9FB6F65A9CA5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CDF0AB99-A655-12D8-8D39-C597C35C0CDC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B6597179-C968-80ED-DE51-7533A3FBCD63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D39ED68C-36C2-BFAF-12A2-AD848255327B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95810C3F-E804-30F2-2245-79134EC06CB1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AD51C11A-B66F-48CF-D2AE-75422E870ABB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D3CE3A47-A9D9-518C-FCB9-4DA50F18240E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413BB82E-2753-93A7-72F7-80ED8FF50557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A994B260-2369-81D1-A5BA-7D262897FD0D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9D8FA0EF-4B62-2988-EC34-01060025B78F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158EC53F-D6E4-29C6-8401-1EA5909CBF8E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5F4AA9AC-D7EF-178E-E405-2D0E96C3FB01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3F662CCE-412F-BD4A-59EE-DBC55EF91117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71748729-EBA9-0721-2268-51123F1867DD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89681AB6-99EB-8377-A0AD-466D1A1E1A99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C43A5756-B1C6-80EC-4E51-CA8D8C8DB934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BBD7C818-9418-BCEA-4781-C22165B0E08D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C64400DC-7436-F313-7C6B-DBE341571918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6E88E20F-FCF8-CD8D-41F8-C0A7BEF2B6B2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17820510-E99C-1515-A466-D2FB76401F1A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38D712DE-9620-1FA8-7E78-35CE423513EF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7FC5BBB4-047E-3680-AE19-504AB2675ADD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F9D0ECB7-5936-212C-2E58-A9414DAB5E56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91AA4B0B-0DF5-D5C7-324A-2AB393DA1744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1DA6BEA2-E573-0CEC-98E5-EEA226C38AD2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3ED5190D-4A04-D3E2-3854-19A4A5D38C04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852BE7B5-46F4-52B8-2828-8D85C97639C8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E763E2A9-723E-57E2-D834-4692B2D3DFD1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9D464095-35E0-DF4B-643B-4A8064FB0A46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0A6A2CEF-104E-0CDC-DEB5-1CE101C76B24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9E7132AE-8041-11B9-6684-77C189D2F7B9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89FEB440-6BC2-FFCE-99FC-3FEA37AC58F3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36A47FB5-815E-3360-84F6-ABC619C6C5FE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49A50983-B59A-BBDA-57FF-165C1D5A0F18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EB11C991-0534-164D-E1DB-4CDF205BEA0F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D57709E8-1251-DC87-0A52-7DE4EC36C071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37E70CC0-214E-46E5-441B-EFE842A6E547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54B4AFE9-8A5A-0D82-C975-606DE9000B25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BE57B9F5-D6A8-B492-2C86-3FE534260073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84837EDF-DC11-46B8-C56C-DE719DB29B20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A7EE30F-2239-98CE-9318-9C4F0604C7DF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D0066F78-9015-7169-7078-1175751BCE90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9CD05955-2E14-28FF-1AE4-39460F6D5C8C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15CB8F59-DFD5-C2EF-B366-CDBF0A5DD822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E2A5427B-EE34-72A9-A8B2-7D12C48A109A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206209C-343E-24A9-20F6-CFB37CF07640}"/>
                </a:ext>
              </a:extLst>
            </p:cNvPr>
            <p:cNvGrpSpPr/>
            <p:nvPr/>
          </p:nvGrpSpPr>
          <p:grpSpPr>
            <a:xfrm>
              <a:off x="4609964" y="2744140"/>
              <a:ext cx="988332" cy="986407"/>
              <a:chOff x="6539691" y="3898439"/>
              <a:chExt cx="988332" cy="98640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09DE86F-1F6A-C59C-E004-25CA634798F2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5CEB67F-447C-A6FA-A94E-CDD0F9AA4410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F2D8DBF-3B32-EFCA-213C-0AEEE5845914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FC001EC-7C5A-339B-75FC-87AC71320E06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436F1E0-5AD8-DA6C-04D2-0F95C2F575CD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739266F-3B2D-0C4F-DE43-97BE5022DC15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BC089A5-F203-286B-3E50-A08B0419C7F6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7CBE336-9E87-634D-756A-F138553F3C90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396C222-26C5-D723-87B7-C7FBB4BD2E2A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680CABC-A062-AD08-0C8E-D4DFEA93CD7E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3827B10-2FB1-4FBB-5CF7-B205995B6561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07DA802-791A-884B-1CCF-DB1271F7A4A2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6233CD4-90C1-6C9D-4386-D85B4A87F3ED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44A5ADE-D1AC-ED3D-F209-D5FB140849EB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624ACE1-05B3-922E-4E33-DF954451BAAE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C4954EC-0A29-37F0-4CA1-13007F46CD74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75C8E15-5BCE-0625-CC26-CFE731FD7AEB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47582FDB-BE1D-DCE1-AA2C-C8EA1D114D0B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1AF70A37-5E7F-6BE7-92D4-189894972869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904C563A-972D-B37E-2FB2-22E50DE18C2A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891659D4-656E-319D-746B-EF812DE93778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0F04CA70-23CE-D77B-35C5-040A067F5298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168B8D26-BC27-A317-E3CB-12954D4D53D9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261D015-0375-7B11-D415-09FF86221C99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25BC3754-ECA8-45E0-32A7-69EFDB32D216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090E85FF-E507-484B-FB95-EC9FB84415B4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6F9335BD-874D-3484-0F60-1AC28B9A1449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1424C93C-9B20-B06E-95E3-3F7745147FA8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E04A063-5046-ED41-F0C9-9EED6BC9EF03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2D385B8-231C-1683-F669-FED721121D9C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35BAB81-6978-ECE1-33DA-C6F2DA1803A2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788FE203-02E2-C904-1C1A-D1BB0BE5C803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88B7C97-C03E-ACEF-1003-CD7F2846068C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8C1137A6-621D-B6C0-6E34-70EF62C1D3A2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F0C26978-72C7-B879-543F-DD7659223CF7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3A355E63-C468-1CA2-E134-F29A00A1DDF1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BF98F20D-A7C0-4266-F0E7-DF275323D51C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2B809FB0-35AD-0A25-D6DD-526C30CE3FE0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6EC0D-5847-C1D2-1E8F-7E8F9DB169F3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6ABE0EB2-315A-00EE-2229-49F2857A409B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69EBFD0F-1D3D-F0D4-A9FC-FC38ECC626E2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27DC0B25-FF19-8624-F7BF-85374DAA94C7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8853D89-A35A-3561-7FF3-E8E9C56130B7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8C663BCD-DE8C-248E-E1AF-49EF2E685915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4440E47F-4114-71CC-3806-B90C05733D9F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6B4161B0-48FE-15EF-7E2C-75329B5AF72F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AC69B6A6-49B1-E338-7EA8-ECEDC24A162F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27F17833-87F7-9421-309F-6633020B679C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8897CC76-F610-7D3B-9D3D-B0C1765F3215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5C39C305-F889-B242-64B1-3F86E96079E7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16D88D1E-7643-4B18-69AD-33B30BC015C4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3092E07-8E22-2D88-3191-61C2BD9F3D20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223A9085-4533-F632-A22F-F17E996A292E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7F67ED11-1DF9-6041-C22A-A28036B7C7E4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D4B275CA-5906-7CE7-BA1D-0D9FD86E9769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2B9E3B86-9BB1-D406-E94A-99670B0B81CE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EDDCC8D6-93B8-F345-A775-60E892304180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484B43CD-AB33-3C96-6310-DA35BEBB4056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ADF9F34B-F70C-D70E-7331-836ECECD25E5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14BBB621-7AC8-628F-1943-D8BB8E0E5932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F81BC70A-790A-B6BD-BBD6-1405F9B97348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AF5992B3-A0FC-1EBD-922E-0D477F35B790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895B3F09-464A-8B09-4228-EA64C07ECDBD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8AF1CE33-E795-561A-3B90-D9F5715C3A78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542ABF5-5971-A9B0-5338-0210FABB119C}"/>
                </a:ext>
              </a:extLst>
            </p:cNvPr>
            <p:cNvSpPr txBox="1"/>
            <p:nvPr/>
          </p:nvSpPr>
          <p:spPr>
            <a:xfrm>
              <a:off x="4293465" y="2959905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AD67280-1574-3030-863E-A1D4C754FE3D}"/>
                </a:ext>
              </a:extLst>
            </p:cNvPr>
            <p:cNvSpPr txBox="1"/>
            <p:nvPr/>
          </p:nvSpPr>
          <p:spPr>
            <a:xfrm>
              <a:off x="4915459" y="3698616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75" name="直接箭头连接符 19">
            <a:extLst>
              <a:ext uri="{FF2B5EF4-FFF2-40B4-BE49-F238E27FC236}">
                <a16:creationId xmlns:a16="http://schemas.microsoft.com/office/drawing/2014/main" id="{251A9801-A1D0-F247-6DA0-9928A6DC32D1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2216836" y="6749046"/>
            <a:ext cx="283179" cy="280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19">
            <a:extLst>
              <a:ext uri="{FF2B5EF4-FFF2-40B4-BE49-F238E27FC236}">
                <a16:creationId xmlns:a16="http://schemas.microsoft.com/office/drawing/2014/main" id="{10785AB0-F9EE-C484-DFCA-97B197B4038E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13373715" y="6749046"/>
            <a:ext cx="248140" cy="280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矩形: 圆角 20">
            <a:extLst>
              <a:ext uri="{FF2B5EF4-FFF2-40B4-BE49-F238E27FC236}">
                <a16:creationId xmlns:a16="http://schemas.microsoft.com/office/drawing/2014/main" id="{D3FFC7B7-C147-C522-A543-C000262C4BE6}"/>
              </a:ext>
            </a:extLst>
          </p:cNvPr>
          <p:cNvSpPr/>
          <p:nvPr/>
        </p:nvSpPr>
        <p:spPr>
          <a:xfrm>
            <a:off x="12431459" y="7629432"/>
            <a:ext cx="102148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8" name="直接箭头连接符 19">
            <a:extLst>
              <a:ext uri="{FF2B5EF4-FFF2-40B4-BE49-F238E27FC236}">
                <a16:creationId xmlns:a16="http://schemas.microsoft.com/office/drawing/2014/main" id="{60C040C4-073E-5F8D-7B23-1326FFDDA039}"/>
              </a:ext>
            </a:extLst>
          </p:cNvPr>
          <p:cNvCxnSpPr>
            <a:cxnSpLocks/>
            <a:stCxn id="2" idx="2"/>
            <a:endCxn id="277" idx="0"/>
          </p:cNvCxnSpPr>
          <p:nvPr/>
        </p:nvCxnSpPr>
        <p:spPr>
          <a:xfrm>
            <a:off x="12936865" y="7173732"/>
            <a:ext cx="5338" cy="4557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9" name="组合 278">
            <a:extLst>
              <a:ext uri="{FF2B5EF4-FFF2-40B4-BE49-F238E27FC236}">
                <a16:creationId xmlns:a16="http://schemas.microsoft.com/office/drawing/2014/main" id="{B6A4A396-CC55-CAFB-336D-0E3C81C60DC7}"/>
              </a:ext>
            </a:extLst>
          </p:cNvPr>
          <p:cNvGrpSpPr/>
          <p:nvPr/>
        </p:nvGrpSpPr>
        <p:grpSpPr>
          <a:xfrm>
            <a:off x="13478758" y="6901888"/>
            <a:ext cx="718890" cy="1416122"/>
            <a:chOff x="8222518" y="7476001"/>
            <a:chExt cx="718890" cy="1416122"/>
          </a:xfrm>
        </p:grpSpPr>
        <p:grpSp>
          <p:nvGrpSpPr>
            <p:cNvPr id="280" name="组合 279">
              <a:extLst>
                <a:ext uri="{FF2B5EF4-FFF2-40B4-BE49-F238E27FC236}">
                  <a16:creationId xmlns:a16="http://schemas.microsoft.com/office/drawing/2014/main" id="{E8591FEE-A624-8098-21AD-377378CD8870}"/>
                </a:ext>
              </a:extLst>
            </p:cNvPr>
            <p:cNvGrpSpPr/>
            <p:nvPr/>
          </p:nvGrpSpPr>
          <p:grpSpPr>
            <a:xfrm>
              <a:off x="8599534" y="7476001"/>
              <a:ext cx="341874" cy="1100217"/>
              <a:chOff x="9427405" y="7500750"/>
              <a:chExt cx="341874" cy="1100217"/>
            </a:xfrm>
          </p:grpSpPr>
          <p:grpSp>
            <p:nvGrpSpPr>
              <p:cNvPr id="286" name="组合 285">
                <a:extLst>
                  <a:ext uri="{FF2B5EF4-FFF2-40B4-BE49-F238E27FC236}">
                    <a16:creationId xmlns:a16="http://schemas.microsoft.com/office/drawing/2014/main" id="{2F2AD6C7-4801-9A9E-FFA0-16BFD7020F01}"/>
                  </a:ext>
                </a:extLst>
              </p:cNvPr>
              <p:cNvGrpSpPr/>
              <p:nvPr/>
            </p:nvGrpSpPr>
            <p:grpSpPr>
              <a:xfrm>
                <a:off x="9522073" y="7500750"/>
                <a:ext cx="247206" cy="986406"/>
                <a:chOff x="11860614" y="1022165"/>
                <a:chExt cx="247206" cy="98640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304" name="矩形 303">
                  <a:extLst>
                    <a:ext uri="{FF2B5EF4-FFF2-40B4-BE49-F238E27FC236}">
                      <a16:creationId xmlns:a16="http://schemas.microsoft.com/office/drawing/2014/main" id="{39A6B8A7-7B80-02DC-2A8D-F53E7EBCE458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5" name="矩形 304">
                  <a:extLst>
                    <a:ext uri="{FF2B5EF4-FFF2-40B4-BE49-F238E27FC236}">
                      <a16:creationId xmlns:a16="http://schemas.microsoft.com/office/drawing/2014/main" id="{A375463C-F745-7B6E-731A-B0F763247261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6" name="矩形 305">
                  <a:extLst>
                    <a:ext uri="{FF2B5EF4-FFF2-40B4-BE49-F238E27FC236}">
                      <a16:creationId xmlns:a16="http://schemas.microsoft.com/office/drawing/2014/main" id="{8192A4D3-EFBC-BC90-AB2F-9470A360C828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7" name="矩形 306">
                  <a:extLst>
                    <a:ext uri="{FF2B5EF4-FFF2-40B4-BE49-F238E27FC236}">
                      <a16:creationId xmlns:a16="http://schemas.microsoft.com/office/drawing/2014/main" id="{60EB8C04-62D3-F213-2B5D-EAFFD179B474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8" name="矩形 307">
                  <a:extLst>
                    <a:ext uri="{FF2B5EF4-FFF2-40B4-BE49-F238E27FC236}">
                      <a16:creationId xmlns:a16="http://schemas.microsoft.com/office/drawing/2014/main" id="{577CCBDF-9D68-97C2-240B-4CEF2B3BB51D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9" name="矩形 308">
                  <a:extLst>
                    <a:ext uri="{FF2B5EF4-FFF2-40B4-BE49-F238E27FC236}">
                      <a16:creationId xmlns:a16="http://schemas.microsoft.com/office/drawing/2014/main" id="{231E55D8-3D1E-1A6E-3397-E30A68EFC2B9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0" name="矩形 309">
                  <a:extLst>
                    <a:ext uri="{FF2B5EF4-FFF2-40B4-BE49-F238E27FC236}">
                      <a16:creationId xmlns:a16="http://schemas.microsoft.com/office/drawing/2014/main" id="{F2C665EF-36E5-5F8E-5328-AA488A4083CF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1" name="矩形 310">
                  <a:extLst>
                    <a:ext uri="{FF2B5EF4-FFF2-40B4-BE49-F238E27FC236}">
                      <a16:creationId xmlns:a16="http://schemas.microsoft.com/office/drawing/2014/main" id="{698DF644-1CAA-14D6-A7A8-3C4F8E74C3C5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2" name="矩形 311">
                  <a:extLst>
                    <a:ext uri="{FF2B5EF4-FFF2-40B4-BE49-F238E27FC236}">
                      <a16:creationId xmlns:a16="http://schemas.microsoft.com/office/drawing/2014/main" id="{DBFBAEBC-56C8-E95E-9BDE-B484EA9B3517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3" name="矩形 312">
                  <a:extLst>
                    <a:ext uri="{FF2B5EF4-FFF2-40B4-BE49-F238E27FC236}">
                      <a16:creationId xmlns:a16="http://schemas.microsoft.com/office/drawing/2014/main" id="{F58A7832-B6D4-6EDD-38F3-203A31A67695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4" name="矩形 313">
                  <a:extLst>
                    <a:ext uri="{FF2B5EF4-FFF2-40B4-BE49-F238E27FC236}">
                      <a16:creationId xmlns:a16="http://schemas.microsoft.com/office/drawing/2014/main" id="{AC8302EF-F65B-C1BE-19C4-6AB41A11A693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5" name="矩形 314">
                  <a:extLst>
                    <a:ext uri="{FF2B5EF4-FFF2-40B4-BE49-F238E27FC236}">
                      <a16:creationId xmlns:a16="http://schemas.microsoft.com/office/drawing/2014/main" id="{3BF2EEB9-A08F-22BB-EF7C-F4CC34F5D6F9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6" name="矩形 315">
                  <a:extLst>
                    <a:ext uri="{FF2B5EF4-FFF2-40B4-BE49-F238E27FC236}">
                      <a16:creationId xmlns:a16="http://schemas.microsoft.com/office/drawing/2014/main" id="{D3672D70-7410-D5AE-FFED-4CEC95491CDD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7" name="矩形 316">
                  <a:extLst>
                    <a:ext uri="{FF2B5EF4-FFF2-40B4-BE49-F238E27FC236}">
                      <a16:creationId xmlns:a16="http://schemas.microsoft.com/office/drawing/2014/main" id="{992D7D07-C816-B45B-D5B9-E17136A6F234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8" name="矩形 317">
                  <a:extLst>
                    <a:ext uri="{FF2B5EF4-FFF2-40B4-BE49-F238E27FC236}">
                      <a16:creationId xmlns:a16="http://schemas.microsoft.com/office/drawing/2014/main" id="{E02E9077-E105-9102-92D1-894AFCE6967A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9" name="矩形 318">
                  <a:extLst>
                    <a:ext uri="{FF2B5EF4-FFF2-40B4-BE49-F238E27FC236}">
                      <a16:creationId xmlns:a16="http://schemas.microsoft.com/office/drawing/2014/main" id="{AB136313-87EF-44A3-3B93-950DC49EC689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87" name="组合 286">
                <a:extLst>
                  <a:ext uri="{FF2B5EF4-FFF2-40B4-BE49-F238E27FC236}">
                    <a16:creationId xmlns:a16="http://schemas.microsoft.com/office/drawing/2014/main" id="{A34841D6-CF84-A3D8-3E24-91F3ECCAA9BF}"/>
                  </a:ext>
                </a:extLst>
              </p:cNvPr>
              <p:cNvGrpSpPr/>
              <p:nvPr/>
            </p:nvGrpSpPr>
            <p:grpSpPr>
              <a:xfrm>
                <a:off x="9427405" y="7612324"/>
                <a:ext cx="247175" cy="988643"/>
                <a:chOff x="11765946" y="1133739"/>
                <a:chExt cx="247175" cy="988643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288" name="矩形 287">
                  <a:extLst>
                    <a:ext uri="{FF2B5EF4-FFF2-40B4-BE49-F238E27FC236}">
                      <a16:creationId xmlns:a16="http://schemas.microsoft.com/office/drawing/2014/main" id="{2DBFAF05-386D-CB7A-78BE-DDC0C47980C1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9" name="矩形 288">
                  <a:extLst>
                    <a:ext uri="{FF2B5EF4-FFF2-40B4-BE49-F238E27FC236}">
                      <a16:creationId xmlns:a16="http://schemas.microsoft.com/office/drawing/2014/main" id="{55CAA6D8-984C-DD7E-00AF-CE805442ECCE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0" name="矩形 289">
                  <a:extLst>
                    <a:ext uri="{FF2B5EF4-FFF2-40B4-BE49-F238E27FC236}">
                      <a16:creationId xmlns:a16="http://schemas.microsoft.com/office/drawing/2014/main" id="{005FB7E8-765B-E99B-E958-2AF815FA3A7C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1" name="矩形 290">
                  <a:extLst>
                    <a:ext uri="{FF2B5EF4-FFF2-40B4-BE49-F238E27FC236}">
                      <a16:creationId xmlns:a16="http://schemas.microsoft.com/office/drawing/2014/main" id="{F739BC51-2838-CD0B-3545-9599D8CC6AA7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2" name="矩形 291">
                  <a:extLst>
                    <a:ext uri="{FF2B5EF4-FFF2-40B4-BE49-F238E27FC236}">
                      <a16:creationId xmlns:a16="http://schemas.microsoft.com/office/drawing/2014/main" id="{30F1B3D4-2359-6829-CB4B-56EF1C5A187E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3" name="矩形 292">
                  <a:extLst>
                    <a:ext uri="{FF2B5EF4-FFF2-40B4-BE49-F238E27FC236}">
                      <a16:creationId xmlns:a16="http://schemas.microsoft.com/office/drawing/2014/main" id="{FD7FFA4F-7DB5-0431-4998-FF864C928CFD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4" name="矩形 293">
                  <a:extLst>
                    <a:ext uri="{FF2B5EF4-FFF2-40B4-BE49-F238E27FC236}">
                      <a16:creationId xmlns:a16="http://schemas.microsoft.com/office/drawing/2014/main" id="{EF2E8ED3-3BDF-77BC-8F36-A06FD18724A0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5" name="矩形 294">
                  <a:extLst>
                    <a:ext uri="{FF2B5EF4-FFF2-40B4-BE49-F238E27FC236}">
                      <a16:creationId xmlns:a16="http://schemas.microsoft.com/office/drawing/2014/main" id="{124A14EA-747B-B35B-8D42-7F2DDFA4AA0C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6" name="矩形 295">
                  <a:extLst>
                    <a:ext uri="{FF2B5EF4-FFF2-40B4-BE49-F238E27FC236}">
                      <a16:creationId xmlns:a16="http://schemas.microsoft.com/office/drawing/2014/main" id="{DDC256FB-F30B-183D-1932-6311B20DC279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7" name="矩形 296">
                  <a:extLst>
                    <a:ext uri="{FF2B5EF4-FFF2-40B4-BE49-F238E27FC236}">
                      <a16:creationId xmlns:a16="http://schemas.microsoft.com/office/drawing/2014/main" id="{59413447-F92A-8F20-766C-101130B64B03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8" name="矩形 297">
                  <a:extLst>
                    <a:ext uri="{FF2B5EF4-FFF2-40B4-BE49-F238E27FC236}">
                      <a16:creationId xmlns:a16="http://schemas.microsoft.com/office/drawing/2014/main" id="{F7AD4CB7-CE54-CA2E-3C32-3506EEEDC1F0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9" name="矩形 298">
                  <a:extLst>
                    <a:ext uri="{FF2B5EF4-FFF2-40B4-BE49-F238E27FC236}">
                      <a16:creationId xmlns:a16="http://schemas.microsoft.com/office/drawing/2014/main" id="{F827D46A-512E-82F5-0132-B9876018AC3F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0" name="矩形 299">
                  <a:extLst>
                    <a:ext uri="{FF2B5EF4-FFF2-40B4-BE49-F238E27FC236}">
                      <a16:creationId xmlns:a16="http://schemas.microsoft.com/office/drawing/2014/main" id="{D42C911C-3E72-7BAA-F567-B095F9FBEAEE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1" name="矩形 300">
                  <a:extLst>
                    <a:ext uri="{FF2B5EF4-FFF2-40B4-BE49-F238E27FC236}">
                      <a16:creationId xmlns:a16="http://schemas.microsoft.com/office/drawing/2014/main" id="{EC889217-07FC-FB55-ED3C-3E5284407D66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2" name="矩形 301">
                  <a:extLst>
                    <a:ext uri="{FF2B5EF4-FFF2-40B4-BE49-F238E27FC236}">
                      <a16:creationId xmlns:a16="http://schemas.microsoft.com/office/drawing/2014/main" id="{A9F164BE-E382-452E-EC56-8C4460FDF663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3" name="矩形 302">
                  <a:extLst>
                    <a:ext uri="{FF2B5EF4-FFF2-40B4-BE49-F238E27FC236}">
                      <a16:creationId xmlns:a16="http://schemas.microsoft.com/office/drawing/2014/main" id="{CC7BF8D7-6AA0-DC35-E645-FFDDAB4ABFFA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81" name="文本框 280">
              <a:extLst>
                <a:ext uri="{FF2B5EF4-FFF2-40B4-BE49-F238E27FC236}">
                  <a16:creationId xmlns:a16="http://schemas.microsoft.com/office/drawing/2014/main" id="{E397EBE6-84B6-081F-3D35-3608DB8ABD6B}"/>
                </a:ext>
              </a:extLst>
            </p:cNvPr>
            <p:cNvSpPr txBox="1"/>
            <p:nvPr/>
          </p:nvSpPr>
          <p:spPr>
            <a:xfrm>
              <a:off x="8222518" y="7657203"/>
              <a:ext cx="492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N’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2" name="文本框 281">
              <a:extLst>
                <a:ext uri="{FF2B5EF4-FFF2-40B4-BE49-F238E27FC236}">
                  <a16:creationId xmlns:a16="http://schemas.microsoft.com/office/drawing/2014/main" id="{87E06B73-8B6B-A9BB-0F76-BA14662FE7CC}"/>
                </a:ext>
              </a:extLst>
            </p:cNvPr>
            <p:cNvSpPr txBox="1"/>
            <p:nvPr/>
          </p:nvSpPr>
          <p:spPr>
            <a:xfrm>
              <a:off x="8599534" y="852279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20" name="直接箭头连接符 19">
            <a:extLst>
              <a:ext uri="{FF2B5EF4-FFF2-40B4-BE49-F238E27FC236}">
                <a16:creationId xmlns:a16="http://schemas.microsoft.com/office/drawing/2014/main" id="{D646FA0D-3E48-1FFA-FDB3-930A0E0A4B76}"/>
              </a:ext>
            </a:extLst>
          </p:cNvPr>
          <p:cNvCxnSpPr>
            <a:cxnSpLocks/>
            <a:endCxn id="277" idx="3"/>
          </p:cNvCxnSpPr>
          <p:nvPr/>
        </p:nvCxnSpPr>
        <p:spPr>
          <a:xfrm flipH="1">
            <a:off x="13452947" y="7773432"/>
            <a:ext cx="3254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19">
            <a:extLst>
              <a:ext uri="{FF2B5EF4-FFF2-40B4-BE49-F238E27FC236}">
                <a16:creationId xmlns:a16="http://schemas.microsoft.com/office/drawing/2014/main" id="{3589FB17-E8AB-8CEF-EE76-ED6790F37723}"/>
              </a:ext>
            </a:extLst>
          </p:cNvPr>
          <p:cNvCxnSpPr>
            <a:cxnSpLocks/>
            <a:stCxn id="277" idx="2"/>
          </p:cNvCxnSpPr>
          <p:nvPr/>
        </p:nvCxnSpPr>
        <p:spPr>
          <a:xfrm>
            <a:off x="12942203" y="7917432"/>
            <a:ext cx="0" cy="1969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2" name="组合 321">
            <a:extLst>
              <a:ext uri="{FF2B5EF4-FFF2-40B4-BE49-F238E27FC236}">
                <a16:creationId xmlns:a16="http://schemas.microsoft.com/office/drawing/2014/main" id="{FB17A6E2-D7B7-EF7C-955B-72CB5F935DAB}"/>
              </a:ext>
            </a:extLst>
          </p:cNvPr>
          <p:cNvGrpSpPr/>
          <p:nvPr/>
        </p:nvGrpSpPr>
        <p:grpSpPr>
          <a:xfrm>
            <a:off x="10909004" y="7010447"/>
            <a:ext cx="1395769" cy="1415460"/>
            <a:chOff x="4293465" y="2652488"/>
            <a:chExt cx="1395769" cy="1415460"/>
          </a:xfrm>
        </p:grpSpPr>
        <p:grpSp>
          <p:nvGrpSpPr>
            <p:cNvPr id="323" name="组合 322">
              <a:extLst>
                <a:ext uri="{FF2B5EF4-FFF2-40B4-BE49-F238E27FC236}">
                  <a16:creationId xmlns:a16="http://schemas.microsoft.com/office/drawing/2014/main" id="{7871C33A-1AFB-7C26-419A-F30010F46E23}"/>
                </a:ext>
              </a:extLst>
            </p:cNvPr>
            <p:cNvGrpSpPr/>
            <p:nvPr/>
          </p:nvGrpSpPr>
          <p:grpSpPr>
            <a:xfrm>
              <a:off x="4700902" y="2652488"/>
              <a:ext cx="988332" cy="986407"/>
              <a:chOff x="6387291" y="3746039"/>
              <a:chExt cx="988332" cy="98640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394" name="矩形 393">
                <a:extLst>
                  <a:ext uri="{FF2B5EF4-FFF2-40B4-BE49-F238E27FC236}">
                    <a16:creationId xmlns:a16="http://schemas.microsoft.com/office/drawing/2014/main" id="{EA5B4F14-81F4-7263-173A-55367066C7F2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5" name="矩形 394">
                <a:extLst>
                  <a:ext uri="{FF2B5EF4-FFF2-40B4-BE49-F238E27FC236}">
                    <a16:creationId xmlns:a16="http://schemas.microsoft.com/office/drawing/2014/main" id="{BB18D92B-4FB8-F16F-D2FB-99E07EC3BE71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6" name="矩形 395">
                <a:extLst>
                  <a:ext uri="{FF2B5EF4-FFF2-40B4-BE49-F238E27FC236}">
                    <a16:creationId xmlns:a16="http://schemas.microsoft.com/office/drawing/2014/main" id="{D430FF21-1D36-30D8-4363-994C86D4517F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7" name="矩形 396">
                <a:extLst>
                  <a:ext uri="{FF2B5EF4-FFF2-40B4-BE49-F238E27FC236}">
                    <a16:creationId xmlns:a16="http://schemas.microsoft.com/office/drawing/2014/main" id="{3D35C155-4A77-2E6D-B80B-4D77C1FCA987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8" name="矩形 397">
                <a:extLst>
                  <a:ext uri="{FF2B5EF4-FFF2-40B4-BE49-F238E27FC236}">
                    <a16:creationId xmlns:a16="http://schemas.microsoft.com/office/drawing/2014/main" id="{7F922B94-D6F8-5199-CC89-13632AA8EE03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9" name="矩形 398">
                <a:extLst>
                  <a:ext uri="{FF2B5EF4-FFF2-40B4-BE49-F238E27FC236}">
                    <a16:creationId xmlns:a16="http://schemas.microsoft.com/office/drawing/2014/main" id="{C0D2C6FE-EE8B-2211-D540-374743BF7296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0" name="矩形 399">
                <a:extLst>
                  <a:ext uri="{FF2B5EF4-FFF2-40B4-BE49-F238E27FC236}">
                    <a16:creationId xmlns:a16="http://schemas.microsoft.com/office/drawing/2014/main" id="{43C55BC2-9116-9C32-2308-634DA1226332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1" name="矩形 400">
                <a:extLst>
                  <a:ext uri="{FF2B5EF4-FFF2-40B4-BE49-F238E27FC236}">
                    <a16:creationId xmlns:a16="http://schemas.microsoft.com/office/drawing/2014/main" id="{7F3BC251-69EA-DB34-F578-0781E626735A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2" name="矩形 401">
                <a:extLst>
                  <a:ext uri="{FF2B5EF4-FFF2-40B4-BE49-F238E27FC236}">
                    <a16:creationId xmlns:a16="http://schemas.microsoft.com/office/drawing/2014/main" id="{025910CA-5C79-0F16-688E-10AF51CF4075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3" name="矩形 402">
                <a:extLst>
                  <a:ext uri="{FF2B5EF4-FFF2-40B4-BE49-F238E27FC236}">
                    <a16:creationId xmlns:a16="http://schemas.microsoft.com/office/drawing/2014/main" id="{616D34EA-BA76-BCAA-8624-1056FC8BA123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4" name="矩形 403">
                <a:extLst>
                  <a:ext uri="{FF2B5EF4-FFF2-40B4-BE49-F238E27FC236}">
                    <a16:creationId xmlns:a16="http://schemas.microsoft.com/office/drawing/2014/main" id="{40F51647-3396-73E6-5ADB-40DFE5E9C92E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5" name="矩形 404">
                <a:extLst>
                  <a:ext uri="{FF2B5EF4-FFF2-40B4-BE49-F238E27FC236}">
                    <a16:creationId xmlns:a16="http://schemas.microsoft.com/office/drawing/2014/main" id="{230DDAEA-A310-C071-10DB-1E281B34E7F3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6" name="矩形 405">
                <a:extLst>
                  <a:ext uri="{FF2B5EF4-FFF2-40B4-BE49-F238E27FC236}">
                    <a16:creationId xmlns:a16="http://schemas.microsoft.com/office/drawing/2014/main" id="{A248D20D-27EF-2AB0-0C06-B9A4D5D41BD9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7" name="矩形 406">
                <a:extLst>
                  <a:ext uri="{FF2B5EF4-FFF2-40B4-BE49-F238E27FC236}">
                    <a16:creationId xmlns:a16="http://schemas.microsoft.com/office/drawing/2014/main" id="{91FD7071-5E37-1CD6-B660-D959FAE6992A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8" name="矩形 407">
                <a:extLst>
                  <a:ext uri="{FF2B5EF4-FFF2-40B4-BE49-F238E27FC236}">
                    <a16:creationId xmlns:a16="http://schemas.microsoft.com/office/drawing/2014/main" id="{EA76B941-7264-30AF-E025-31B6C52C758E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9" name="矩形 408">
                <a:extLst>
                  <a:ext uri="{FF2B5EF4-FFF2-40B4-BE49-F238E27FC236}">
                    <a16:creationId xmlns:a16="http://schemas.microsoft.com/office/drawing/2014/main" id="{D6A3B66D-4FFC-063A-C80E-351DB6BDBA15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" name="矩形 409">
                <a:extLst>
                  <a:ext uri="{FF2B5EF4-FFF2-40B4-BE49-F238E27FC236}">
                    <a16:creationId xmlns:a16="http://schemas.microsoft.com/office/drawing/2014/main" id="{93C94F53-BD4D-6F10-418D-3532C267784B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1" name="矩形 410">
                <a:extLst>
                  <a:ext uri="{FF2B5EF4-FFF2-40B4-BE49-F238E27FC236}">
                    <a16:creationId xmlns:a16="http://schemas.microsoft.com/office/drawing/2014/main" id="{540C6C7A-D3F9-FC7F-E45B-608FBC26D160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2" name="矩形 411">
                <a:extLst>
                  <a:ext uri="{FF2B5EF4-FFF2-40B4-BE49-F238E27FC236}">
                    <a16:creationId xmlns:a16="http://schemas.microsoft.com/office/drawing/2014/main" id="{44BA68A8-3A8C-B2D9-A977-4C4580FB2471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3" name="矩形 412">
                <a:extLst>
                  <a:ext uri="{FF2B5EF4-FFF2-40B4-BE49-F238E27FC236}">
                    <a16:creationId xmlns:a16="http://schemas.microsoft.com/office/drawing/2014/main" id="{C7C94357-B07C-7E56-FABA-0568289B00BF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4" name="矩形 413">
                <a:extLst>
                  <a:ext uri="{FF2B5EF4-FFF2-40B4-BE49-F238E27FC236}">
                    <a16:creationId xmlns:a16="http://schemas.microsoft.com/office/drawing/2014/main" id="{591C391F-E3C1-9251-6397-75A5EE0DCF1B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5" name="矩形 414">
                <a:extLst>
                  <a:ext uri="{FF2B5EF4-FFF2-40B4-BE49-F238E27FC236}">
                    <a16:creationId xmlns:a16="http://schemas.microsoft.com/office/drawing/2014/main" id="{7B4E1375-4E68-1B38-152E-3D615F893412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6" name="矩形 415">
                <a:extLst>
                  <a:ext uri="{FF2B5EF4-FFF2-40B4-BE49-F238E27FC236}">
                    <a16:creationId xmlns:a16="http://schemas.microsoft.com/office/drawing/2014/main" id="{93463C63-0018-C2BA-FB37-1344C7700710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7" name="矩形 416">
                <a:extLst>
                  <a:ext uri="{FF2B5EF4-FFF2-40B4-BE49-F238E27FC236}">
                    <a16:creationId xmlns:a16="http://schemas.microsoft.com/office/drawing/2014/main" id="{1F652C22-3B54-A3DF-4BF4-BD0AF3673ADE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8" name="矩形 417">
                <a:extLst>
                  <a:ext uri="{FF2B5EF4-FFF2-40B4-BE49-F238E27FC236}">
                    <a16:creationId xmlns:a16="http://schemas.microsoft.com/office/drawing/2014/main" id="{86AF06E2-8821-2C80-BA51-4EAA2976964D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9" name="矩形 418">
                <a:extLst>
                  <a:ext uri="{FF2B5EF4-FFF2-40B4-BE49-F238E27FC236}">
                    <a16:creationId xmlns:a16="http://schemas.microsoft.com/office/drawing/2014/main" id="{EF806C69-8F28-BC2D-339C-C6259E51BA98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0" name="矩形 419">
                <a:extLst>
                  <a:ext uri="{FF2B5EF4-FFF2-40B4-BE49-F238E27FC236}">
                    <a16:creationId xmlns:a16="http://schemas.microsoft.com/office/drawing/2014/main" id="{087CA5EA-F602-7424-8A2A-BCE70623A249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1" name="矩形 420">
                <a:extLst>
                  <a:ext uri="{FF2B5EF4-FFF2-40B4-BE49-F238E27FC236}">
                    <a16:creationId xmlns:a16="http://schemas.microsoft.com/office/drawing/2014/main" id="{CCFA951D-F535-A527-30FA-685B653FD934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2" name="矩形 421">
                <a:extLst>
                  <a:ext uri="{FF2B5EF4-FFF2-40B4-BE49-F238E27FC236}">
                    <a16:creationId xmlns:a16="http://schemas.microsoft.com/office/drawing/2014/main" id="{C66EF306-8A69-3753-BF02-E5E77C081364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3" name="矩形 422">
                <a:extLst>
                  <a:ext uri="{FF2B5EF4-FFF2-40B4-BE49-F238E27FC236}">
                    <a16:creationId xmlns:a16="http://schemas.microsoft.com/office/drawing/2014/main" id="{16D69505-C485-0EF6-0726-C7FB2ADD55FF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4" name="矩形 423">
                <a:extLst>
                  <a:ext uri="{FF2B5EF4-FFF2-40B4-BE49-F238E27FC236}">
                    <a16:creationId xmlns:a16="http://schemas.microsoft.com/office/drawing/2014/main" id="{CB9DA45D-1067-08EE-6F89-FD962E6BB2AD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5" name="矩形 424">
                <a:extLst>
                  <a:ext uri="{FF2B5EF4-FFF2-40B4-BE49-F238E27FC236}">
                    <a16:creationId xmlns:a16="http://schemas.microsoft.com/office/drawing/2014/main" id="{A6914CE6-96F4-75B7-A810-EF52BDBF7647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" name="矩形 425">
                <a:extLst>
                  <a:ext uri="{FF2B5EF4-FFF2-40B4-BE49-F238E27FC236}">
                    <a16:creationId xmlns:a16="http://schemas.microsoft.com/office/drawing/2014/main" id="{1D4EECAA-0C62-5819-2D77-FC8D555786BF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7" name="矩形 426">
                <a:extLst>
                  <a:ext uri="{FF2B5EF4-FFF2-40B4-BE49-F238E27FC236}">
                    <a16:creationId xmlns:a16="http://schemas.microsoft.com/office/drawing/2014/main" id="{41DCE9DB-E109-BE90-57F8-5C29A1A63AE0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8" name="矩形 427">
                <a:extLst>
                  <a:ext uri="{FF2B5EF4-FFF2-40B4-BE49-F238E27FC236}">
                    <a16:creationId xmlns:a16="http://schemas.microsoft.com/office/drawing/2014/main" id="{DE7519FB-0ECE-0772-39EC-E6DBE1207E25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9" name="矩形 428">
                <a:extLst>
                  <a:ext uri="{FF2B5EF4-FFF2-40B4-BE49-F238E27FC236}">
                    <a16:creationId xmlns:a16="http://schemas.microsoft.com/office/drawing/2014/main" id="{3BFB6B96-5E6B-2969-4BF9-0875B7E5CCFF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0" name="矩形 429">
                <a:extLst>
                  <a:ext uri="{FF2B5EF4-FFF2-40B4-BE49-F238E27FC236}">
                    <a16:creationId xmlns:a16="http://schemas.microsoft.com/office/drawing/2014/main" id="{12F64307-6E5C-423D-331B-6A8896507CAC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1" name="矩形 430">
                <a:extLst>
                  <a:ext uri="{FF2B5EF4-FFF2-40B4-BE49-F238E27FC236}">
                    <a16:creationId xmlns:a16="http://schemas.microsoft.com/office/drawing/2014/main" id="{17516A58-84FA-9224-FC1C-349136F5FFA1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2" name="矩形 431">
                <a:extLst>
                  <a:ext uri="{FF2B5EF4-FFF2-40B4-BE49-F238E27FC236}">
                    <a16:creationId xmlns:a16="http://schemas.microsoft.com/office/drawing/2014/main" id="{52CDCEBB-B91C-F351-CF13-B1EBD5A9959A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3" name="矩形 432">
                <a:extLst>
                  <a:ext uri="{FF2B5EF4-FFF2-40B4-BE49-F238E27FC236}">
                    <a16:creationId xmlns:a16="http://schemas.microsoft.com/office/drawing/2014/main" id="{1F0EDD03-E458-AC87-A816-F7049E42E736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4" name="矩形 433">
                <a:extLst>
                  <a:ext uri="{FF2B5EF4-FFF2-40B4-BE49-F238E27FC236}">
                    <a16:creationId xmlns:a16="http://schemas.microsoft.com/office/drawing/2014/main" id="{569AFE01-5BEC-02DB-6853-725FBA026434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5" name="矩形 434">
                <a:extLst>
                  <a:ext uri="{FF2B5EF4-FFF2-40B4-BE49-F238E27FC236}">
                    <a16:creationId xmlns:a16="http://schemas.microsoft.com/office/drawing/2014/main" id="{3CFBE7D1-47A4-DAD6-1211-A7D6B468BA4A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6" name="矩形 435">
                <a:extLst>
                  <a:ext uri="{FF2B5EF4-FFF2-40B4-BE49-F238E27FC236}">
                    <a16:creationId xmlns:a16="http://schemas.microsoft.com/office/drawing/2014/main" id="{AF1185A8-10DE-DF07-C5D6-838899E57F44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7" name="矩形 436">
                <a:extLst>
                  <a:ext uri="{FF2B5EF4-FFF2-40B4-BE49-F238E27FC236}">
                    <a16:creationId xmlns:a16="http://schemas.microsoft.com/office/drawing/2014/main" id="{3885F55B-9915-79C1-D96E-9A4C87CDCB54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8" name="矩形 437">
                <a:extLst>
                  <a:ext uri="{FF2B5EF4-FFF2-40B4-BE49-F238E27FC236}">
                    <a16:creationId xmlns:a16="http://schemas.microsoft.com/office/drawing/2014/main" id="{30D472F0-4C0A-8F2D-D946-4DEA14F092AA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9" name="矩形 438">
                <a:extLst>
                  <a:ext uri="{FF2B5EF4-FFF2-40B4-BE49-F238E27FC236}">
                    <a16:creationId xmlns:a16="http://schemas.microsoft.com/office/drawing/2014/main" id="{EB92D6D0-7E3A-26C2-06D9-8669E160D711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0" name="矩形 439">
                <a:extLst>
                  <a:ext uri="{FF2B5EF4-FFF2-40B4-BE49-F238E27FC236}">
                    <a16:creationId xmlns:a16="http://schemas.microsoft.com/office/drawing/2014/main" id="{DC344F97-D169-B178-7173-4B6407206830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1" name="矩形 440">
                <a:extLst>
                  <a:ext uri="{FF2B5EF4-FFF2-40B4-BE49-F238E27FC236}">
                    <a16:creationId xmlns:a16="http://schemas.microsoft.com/office/drawing/2014/main" id="{8C00A6E7-AA33-1F72-1E44-7C4805A1442F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2" name="矩形 441">
                <a:extLst>
                  <a:ext uri="{FF2B5EF4-FFF2-40B4-BE49-F238E27FC236}">
                    <a16:creationId xmlns:a16="http://schemas.microsoft.com/office/drawing/2014/main" id="{23CFFF4C-9A98-E8AC-B89A-41F7BFBBB446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" name="矩形 442">
                <a:extLst>
                  <a:ext uri="{FF2B5EF4-FFF2-40B4-BE49-F238E27FC236}">
                    <a16:creationId xmlns:a16="http://schemas.microsoft.com/office/drawing/2014/main" id="{01078C72-C245-C2B2-E787-F1C773CE635E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4" name="矩形 443">
                <a:extLst>
                  <a:ext uri="{FF2B5EF4-FFF2-40B4-BE49-F238E27FC236}">
                    <a16:creationId xmlns:a16="http://schemas.microsoft.com/office/drawing/2014/main" id="{ADE78478-148A-E7D6-C120-2EA6D8B9A1FA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5" name="矩形 444">
                <a:extLst>
                  <a:ext uri="{FF2B5EF4-FFF2-40B4-BE49-F238E27FC236}">
                    <a16:creationId xmlns:a16="http://schemas.microsoft.com/office/drawing/2014/main" id="{9F658179-F7CC-8AB0-890F-4EE8260C5AB2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6" name="矩形 445">
                <a:extLst>
                  <a:ext uri="{FF2B5EF4-FFF2-40B4-BE49-F238E27FC236}">
                    <a16:creationId xmlns:a16="http://schemas.microsoft.com/office/drawing/2014/main" id="{B83FA434-A655-2F2E-57E6-4F4F2678A475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7" name="矩形 446">
                <a:extLst>
                  <a:ext uri="{FF2B5EF4-FFF2-40B4-BE49-F238E27FC236}">
                    <a16:creationId xmlns:a16="http://schemas.microsoft.com/office/drawing/2014/main" id="{174BFC93-56D2-123F-268C-86EE601B43A1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8" name="矩形 447">
                <a:extLst>
                  <a:ext uri="{FF2B5EF4-FFF2-40B4-BE49-F238E27FC236}">
                    <a16:creationId xmlns:a16="http://schemas.microsoft.com/office/drawing/2014/main" id="{B7B21F6D-7952-4354-6F24-807600F218A9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9" name="矩形 448">
                <a:extLst>
                  <a:ext uri="{FF2B5EF4-FFF2-40B4-BE49-F238E27FC236}">
                    <a16:creationId xmlns:a16="http://schemas.microsoft.com/office/drawing/2014/main" id="{5C174769-21CC-574B-6E08-44AFAEE10F25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0" name="矩形 449">
                <a:extLst>
                  <a:ext uri="{FF2B5EF4-FFF2-40B4-BE49-F238E27FC236}">
                    <a16:creationId xmlns:a16="http://schemas.microsoft.com/office/drawing/2014/main" id="{42715C40-4459-AFF3-4FEF-E955FF63FFE7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1" name="矩形 450">
                <a:extLst>
                  <a:ext uri="{FF2B5EF4-FFF2-40B4-BE49-F238E27FC236}">
                    <a16:creationId xmlns:a16="http://schemas.microsoft.com/office/drawing/2014/main" id="{9392C16C-333C-F8D9-EB71-96194BCABE6E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2" name="矩形 451">
                <a:extLst>
                  <a:ext uri="{FF2B5EF4-FFF2-40B4-BE49-F238E27FC236}">
                    <a16:creationId xmlns:a16="http://schemas.microsoft.com/office/drawing/2014/main" id="{962AB130-311E-48DA-D0F9-5E1D36BBA547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3" name="矩形 452">
                <a:extLst>
                  <a:ext uri="{FF2B5EF4-FFF2-40B4-BE49-F238E27FC236}">
                    <a16:creationId xmlns:a16="http://schemas.microsoft.com/office/drawing/2014/main" id="{872132F3-F5B8-55CE-3A2B-6BAE26626E5D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4" name="矩形 453">
                <a:extLst>
                  <a:ext uri="{FF2B5EF4-FFF2-40B4-BE49-F238E27FC236}">
                    <a16:creationId xmlns:a16="http://schemas.microsoft.com/office/drawing/2014/main" id="{08D5BA22-69B8-6ED7-81FA-827A7679E83B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5" name="矩形 454">
                <a:extLst>
                  <a:ext uri="{FF2B5EF4-FFF2-40B4-BE49-F238E27FC236}">
                    <a16:creationId xmlns:a16="http://schemas.microsoft.com/office/drawing/2014/main" id="{7A9D9F33-046E-6D4A-8FA4-25A88D3177F8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6" name="矩形 455">
                <a:extLst>
                  <a:ext uri="{FF2B5EF4-FFF2-40B4-BE49-F238E27FC236}">
                    <a16:creationId xmlns:a16="http://schemas.microsoft.com/office/drawing/2014/main" id="{E6EF4C5B-F045-EDAC-E899-624EF9AD5DC5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7" name="矩形 456">
                <a:extLst>
                  <a:ext uri="{FF2B5EF4-FFF2-40B4-BE49-F238E27FC236}">
                    <a16:creationId xmlns:a16="http://schemas.microsoft.com/office/drawing/2014/main" id="{8A26212C-D697-A225-C06A-7177094E6247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4" name="组合 323">
              <a:extLst>
                <a:ext uri="{FF2B5EF4-FFF2-40B4-BE49-F238E27FC236}">
                  <a16:creationId xmlns:a16="http://schemas.microsoft.com/office/drawing/2014/main" id="{C9643A55-632D-0505-B84D-5D3C175BC17D}"/>
                </a:ext>
              </a:extLst>
            </p:cNvPr>
            <p:cNvGrpSpPr/>
            <p:nvPr/>
          </p:nvGrpSpPr>
          <p:grpSpPr>
            <a:xfrm>
              <a:off x="4609964" y="2744140"/>
              <a:ext cx="988332" cy="986407"/>
              <a:chOff x="6539691" y="3898439"/>
              <a:chExt cx="988332" cy="98640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矩形 329">
                <a:extLst>
                  <a:ext uri="{FF2B5EF4-FFF2-40B4-BE49-F238E27FC236}">
                    <a16:creationId xmlns:a16="http://schemas.microsoft.com/office/drawing/2014/main" id="{FE2BBD13-65B5-ECAD-B026-91725AC79DD6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1" name="矩形 330">
                <a:extLst>
                  <a:ext uri="{FF2B5EF4-FFF2-40B4-BE49-F238E27FC236}">
                    <a16:creationId xmlns:a16="http://schemas.microsoft.com/office/drawing/2014/main" id="{B17CF8ED-1958-22F5-DC33-4E3386C37FCA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2" name="矩形 331">
                <a:extLst>
                  <a:ext uri="{FF2B5EF4-FFF2-40B4-BE49-F238E27FC236}">
                    <a16:creationId xmlns:a16="http://schemas.microsoft.com/office/drawing/2014/main" id="{0811EF8B-A577-D8E6-AA0C-41249F799627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3" name="矩形 332">
                <a:extLst>
                  <a:ext uri="{FF2B5EF4-FFF2-40B4-BE49-F238E27FC236}">
                    <a16:creationId xmlns:a16="http://schemas.microsoft.com/office/drawing/2014/main" id="{C42D4F7B-533E-F8DF-F030-4190A2887E38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4" name="矩形 333">
                <a:extLst>
                  <a:ext uri="{FF2B5EF4-FFF2-40B4-BE49-F238E27FC236}">
                    <a16:creationId xmlns:a16="http://schemas.microsoft.com/office/drawing/2014/main" id="{9954A430-BDA7-C176-744F-FE7E8A185D89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5" name="矩形 334">
                <a:extLst>
                  <a:ext uri="{FF2B5EF4-FFF2-40B4-BE49-F238E27FC236}">
                    <a16:creationId xmlns:a16="http://schemas.microsoft.com/office/drawing/2014/main" id="{46B2DB46-8458-EEBC-721D-1FD2651BDC64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6" name="矩形 335">
                <a:extLst>
                  <a:ext uri="{FF2B5EF4-FFF2-40B4-BE49-F238E27FC236}">
                    <a16:creationId xmlns:a16="http://schemas.microsoft.com/office/drawing/2014/main" id="{7C0A0CCE-4A43-7856-AFD6-C8F4779ACE9D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7" name="矩形 336">
                <a:extLst>
                  <a:ext uri="{FF2B5EF4-FFF2-40B4-BE49-F238E27FC236}">
                    <a16:creationId xmlns:a16="http://schemas.microsoft.com/office/drawing/2014/main" id="{1A21A6CE-E281-34E6-78F9-EC8413F6CE9F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8" name="矩形 337">
                <a:extLst>
                  <a:ext uri="{FF2B5EF4-FFF2-40B4-BE49-F238E27FC236}">
                    <a16:creationId xmlns:a16="http://schemas.microsoft.com/office/drawing/2014/main" id="{4224B69B-5F8B-72FE-2901-2DFC13F201CC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9" name="矩形 338">
                <a:extLst>
                  <a:ext uri="{FF2B5EF4-FFF2-40B4-BE49-F238E27FC236}">
                    <a16:creationId xmlns:a16="http://schemas.microsoft.com/office/drawing/2014/main" id="{061C5D4E-6011-E53A-B982-7480962BC29E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0" name="矩形 339">
                <a:extLst>
                  <a:ext uri="{FF2B5EF4-FFF2-40B4-BE49-F238E27FC236}">
                    <a16:creationId xmlns:a16="http://schemas.microsoft.com/office/drawing/2014/main" id="{2CBF092B-2EF7-4A9F-DA6E-12BD1C2D286F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矩形 340">
                <a:extLst>
                  <a:ext uri="{FF2B5EF4-FFF2-40B4-BE49-F238E27FC236}">
                    <a16:creationId xmlns:a16="http://schemas.microsoft.com/office/drawing/2014/main" id="{38979E3A-FD78-DA11-316C-8B66C55E794D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2" name="矩形 341">
                <a:extLst>
                  <a:ext uri="{FF2B5EF4-FFF2-40B4-BE49-F238E27FC236}">
                    <a16:creationId xmlns:a16="http://schemas.microsoft.com/office/drawing/2014/main" id="{F5054C13-CED7-D573-0B6C-3EF7828365FB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3" name="矩形 342">
                <a:extLst>
                  <a:ext uri="{FF2B5EF4-FFF2-40B4-BE49-F238E27FC236}">
                    <a16:creationId xmlns:a16="http://schemas.microsoft.com/office/drawing/2014/main" id="{981C4C21-9DE4-025B-EFFB-6E2038CA1088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4" name="矩形 343">
                <a:extLst>
                  <a:ext uri="{FF2B5EF4-FFF2-40B4-BE49-F238E27FC236}">
                    <a16:creationId xmlns:a16="http://schemas.microsoft.com/office/drawing/2014/main" id="{292DBD02-C66D-E1EF-B98E-A22CF5137DB2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5" name="矩形 344">
                <a:extLst>
                  <a:ext uri="{FF2B5EF4-FFF2-40B4-BE49-F238E27FC236}">
                    <a16:creationId xmlns:a16="http://schemas.microsoft.com/office/drawing/2014/main" id="{7120B2F2-4BFB-CF20-E443-3FB47F7039DA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矩形 345">
                <a:extLst>
                  <a:ext uri="{FF2B5EF4-FFF2-40B4-BE49-F238E27FC236}">
                    <a16:creationId xmlns:a16="http://schemas.microsoft.com/office/drawing/2014/main" id="{9C912027-AEB8-2CBD-28FE-6C4A5203561A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7" name="矩形 346">
                <a:extLst>
                  <a:ext uri="{FF2B5EF4-FFF2-40B4-BE49-F238E27FC236}">
                    <a16:creationId xmlns:a16="http://schemas.microsoft.com/office/drawing/2014/main" id="{E2D532E3-0EC4-0CF7-E0E7-DF05B969EC47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8" name="矩形 347">
                <a:extLst>
                  <a:ext uri="{FF2B5EF4-FFF2-40B4-BE49-F238E27FC236}">
                    <a16:creationId xmlns:a16="http://schemas.microsoft.com/office/drawing/2014/main" id="{27172653-990B-6DA6-8360-63F86AC840B9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9" name="矩形 348">
                <a:extLst>
                  <a:ext uri="{FF2B5EF4-FFF2-40B4-BE49-F238E27FC236}">
                    <a16:creationId xmlns:a16="http://schemas.microsoft.com/office/drawing/2014/main" id="{BA6F5798-6718-CFAC-385A-7DD31DF67002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0" name="矩形 349">
                <a:extLst>
                  <a:ext uri="{FF2B5EF4-FFF2-40B4-BE49-F238E27FC236}">
                    <a16:creationId xmlns:a16="http://schemas.microsoft.com/office/drawing/2014/main" id="{E4F8F54F-090E-5FA5-E34F-4FB1F0887792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矩形 350">
                <a:extLst>
                  <a:ext uri="{FF2B5EF4-FFF2-40B4-BE49-F238E27FC236}">
                    <a16:creationId xmlns:a16="http://schemas.microsoft.com/office/drawing/2014/main" id="{7B57F556-7B58-07F5-8936-63B9A4035770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2" name="矩形 351">
                <a:extLst>
                  <a:ext uri="{FF2B5EF4-FFF2-40B4-BE49-F238E27FC236}">
                    <a16:creationId xmlns:a16="http://schemas.microsoft.com/office/drawing/2014/main" id="{C3DBFD36-21E9-CEBC-AA0F-FF47CF70D3B4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3" name="矩形 352">
                <a:extLst>
                  <a:ext uri="{FF2B5EF4-FFF2-40B4-BE49-F238E27FC236}">
                    <a16:creationId xmlns:a16="http://schemas.microsoft.com/office/drawing/2014/main" id="{7AE8240A-C493-F957-5D78-73166255103B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4" name="矩形 353">
                <a:extLst>
                  <a:ext uri="{FF2B5EF4-FFF2-40B4-BE49-F238E27FC236}">
                    <a16:creationId xmlns:a16="http://schemas.microsoft.com/office/drawing/2014/main" id="{0EA8C6E4-1121-4CA3-B81B-684CDF4FE362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5" name="矩形 354">
                <a:extLst>
                  <a:ext uri="{FF2B5EF4-FFF2-40B4-BE49-F238E27FC236}">
                    <a16:creationId xmlns:a16="http://schemas.microsoft.com/office/drawing/2014/main" id="{AB1363D5-FB8C-4E0E-E49D-66B34B0FD712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6" name="矩形 355">
                <a:extLst>
                  <a:ext uri="{FF2B5EF4-FFF2-40B4-BE49-F238E27FC236}">
                    <a16:creationId xmlns:a16="http://schemas.microsoft.com/office/drawing/2014/main" id="{1F1B6095-9E28-2E14-F7B0-265CD7BF0219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7" name="矩形 356">
                <a:extLst>
                  <a:ext uri="{FF2B5EF4-FFF2-40B4-BE49-F238E27FC236}">
                    <a16:creationId xmlns:a16="http://schemas.microsoft.com/office/drawing/2014/main" id="{02405554-2427-00C2-1C0A-04FC8B0FE851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8" name="矩形 357">
                <a:extLst>
                  <a:ext uri="{FF2B5EF4-FFF2-40B4-BE49-F238E27FC236}">
                    <a16:creationId xmlns:a16="http://schemas.microsoft.com/office/drawing/2014/main" id="{6273284A-C92F-7B6F-DE56-70D848B0BE3E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" name="矩形 358">
                <a:extLst>
                  <a:ext uri="{FF2B5EF4-FFF2-40B4-BE49-F238E27FC236}">
                    <a16:creationId xmlns:a16="http://schemas.microsoft.com/office/drawing/2014/main" id="{C3499DF9-4F39-22C6-8CDD-CEB63545AF7C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0" name="矩形 359">
                <a:extLst>
                  <a:ext uri="{FF2B5EF4-FFF2-40B4-BE49-F238E27FC236}">
                    <a16:creationId xmlns:a16="http://schemas.microsoft.com/office/drawing/2014/main" id="{4A2AA1B4-695F-5FB7-6052-AA0730328A80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1" name="矩形 360">
                <a:extLst>
                  <a:ext uri="{FF2B5EF4-FFF2-40B4-BE49-F238E27FC236}">
                    <a16:creationId xmlns:a16="http://schemas.microsoft.com/office/drawing/2014/main" id="{235167CF-B399-1119-FA1E-3E2FAA0014EE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2" name="矩形 361">
                <a:extLst>
                  <a:ext uri="{FF2B5EF4-FFF2-40B4-BE49-F238E27FC236}">
                    <a16:creationId xmlns:a16="http://schemas.microsoft.com/office/drawing/2014/main" id="{4B918A71-F011-CBF0-C69E-1992A95D9EF3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3" name="矩形 362">
                <a:extLst>
                  <a:ext uri="{FF2B5EF4-FFF2-40B4-BE49-F238E27FC236}">
                    <a16:creationId xmlns:a16="http://schemas.microsoft.com/office/drawing/2014/main" id="{1D9EADF3-4A22-4134-A39F-9088EEEEC262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4" name="矩形 363">
                <a:extLst>
                  <a:ext uri="{FF2B5EF4-FFF2-40B4-BE49-F238E27FC236}">
                    <a16:creationId xmlns:a16="http://schemas.microsoft.com/office/drawing/2014/main" id="{0B79EAFA-BBE1-DC14-73E8-586C71BA8D30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5" name="矩形 364">
                <a:extLst>
                  <a:ext uri="{FF2B5EF4-FFF2-40B4-BE49-F238E27FC236}">
                    <a16:creationId xmlns:a16="http://schemas.microsoft.com/office/drawing/2014/main" id="{9DF56671-F806-2E70-9CEE-9ADEE76E67C4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矩形 365">
                <a:extLst>
                  <a:ext uri="{FF2B5EF4-FFF2-40B4-BE49-F238E27FC236}">
                    <a16:creationId xmlns:a16="http://schemas.microsoft.com/office/drawing/2014/main" id="{074A7BBB-5EBE-9A7A-D08D-560A0CCFF41C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7" name="矩形 366">
                <a:extLst>
                  <a:ext uri="{FF2B5EF4-FFF2-40B4-BE49-F238E27FC236}">
                    <a16:creationId xmlns:a16="http://schemas.microsoft.com/office/drawing/2014/main" id="{007DAE1F-9E05-486B-39DA-3634A48337F5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8" name="矩形 367">
                <a:extLst>
                  <a:ext uri="{FF2B5EF4-FFF2-40B4-BE49-F238E27FC236}">
                    <a16:creationId xmlns:a16="http://schemas.microsoft.com/office/drawing/2014/main" id="{3EA7359D-4701-86B7-E11A-A4C2A761A116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" name="矩形 368">
                <a:extLst>
                  <a:ext uri="{FF2B5EF4-FFF2-40B4-BE49-F238E27FC236}">
                    <a16:creationId xmlns:a16="http://schemas.microsoft.com/office/drawing/2014/main" id="{869C9F94-0430-5BB0-00AD-DEB9A52B2EDA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E729C49C-773F-D084-3A3D-8DF6D0F21E05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1" name="矩形 370">
                <a:extLst>
                  <a:ext uri="{FF2B5EF4-FFF2-40B4-BE49-F238E27FC236}">
                    <a16:creationId xmlns:a16="http://schemas.microsoft.com/office/drawing/2014/main" id="{91804DAA-CFC8-1E26-E5BA-FF11D76CC0C6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035B6B04-DDC4-B575-C8B1-CEC0E10C446F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3" name="矩形 372">
                <a:extLst>
                  <a:ext uri="{FF2B5EF4-FFF2-40B4-BE49-F238E27FC236}">
                    <a16:creationId xmlns:a16="http://schemas.microsoft.com/office/drawing/2014/main" id="{C72875B0-84A2-2E5D-C15F-9383FD9732F4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4" name="矩形 373">
                <a:extLst>
                  <a:ext uri="{FF2B5EF4-FFF2-40B4-BE49-F238E27FC236}">
                    <a16:creationId xmlns:a16="http://schemas.microsoft.com/office/drawing/2014/main" id="{14F88C48-54BD-D633-2300-AD3243FF69D5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5" name="矩形 374">
                <a:extLst>
                  <a:ext uri="{FF2B5EF4-FFF2-40B4-BE49-F238E27FC236}">
                    <a16:creationId xmlns:a16="http://schemas.microsoft.com/office/drawing/2014/main" id="{5E79E393-AD0A-0F35-9129-5860666653CA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6" name="矩形 375">
                <a:extLst>
                  <a:ext uri="{FF2B5EF4-FFF2-40B4-BE49-F238E27FC236}">
                    <a16:creationId xmlns:a16="http://schemas.microsoft.com/office/drawing/2014/main" id="{B93488E2-D20A-F93E-E0BE-A4A9B4C5EC90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7" name="矩形 376">
                <a:extLst>
                  <a:ext uri="{FF2B5EF4-FFF2-40B4-BE49-F238E27FC236}">
                    <a16:creationId xmlns:a16="http://schemas.microsoft.com/office/drawing/2014/main" id="{66C158E9-ACCE-F7F7-6E37-DDB96A2B9120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8" name="矩形 377">
                <a:extLst>
                  <a:ext uri="{FF2B5EF4-FFF2-40B4-BE49-F238E27FC236}">
                    <a16:creationId xmlns:a16="http://schemas.microsoft.com/office/drawing/2014/main" id="{40177437-614E-6A24-2652-8FAA93BC02F4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" name="矩形 378">
                <a:extLst>
                  <a:ext uri="{FF2B5EF4-FFF2-40B4-BE49-F238E27FC236}">
                    <a16:creationId xmlns:a16="http://schemas.microsoft.com/office/drawing/2014/main" id="{FD79FED9-193A-C733-825A-3A90F8A077C8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0" name="矩形 379">
                <a:extLst>
                  <a:ext uri="{FF2B5EF4-FFF2-40B4-BE49-F238E27FC236}">
                    <a16:creationId xmlns:a16="http://schemas.microsoft.com/office/drawing/2014/main" id="{979231DE-374E-801F-4DE8-68008A420C18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1" name="矩形 380">
                <a:extLst>
                  <a:ext uri="{FF2B5EF4-FFF2-40B4-BE49-F238E27FC236}">
                    <a16:creationId xmlns:a16="http://schemas.microsoft.com/office/drawing/2014/main" id="{5598B43A-864E-8BED-15E6-3E8ACB994F3C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2" name="矩形 381">
                <a:extLst>
                  <a:ext uri="{FF2B5EF4-FFF2-40B4-BE49-F238E27FC236}">
                    <a16:creationId xmlns:a16="http://schemas.microsoft.com/office/drawing/2014/main" id="{7C641E8E-5FBC-9999-684B-A9BE69FB74AB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3" name="矩形 382">
                <a:extLst>
                  <a:ext uri="{FF2B5EF4-FFF2-40B4-BE49-F238E27FC236}">
                    <a16:creationId xmlns:a16="http://schemas.microsoft.com/office/drawing/2014/main" id="{86B784DF-390E-AA00-27DA-B34D6A5C679D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4" name="矩形 383">
                <a:extLst>
                  <a:ext uri="{FF2B5EF4-FFF2-40B4-BE49-F238E27FC236}">
                    <a16:creationId xmlns:a16="http://schemas.microsoft.com/office/drawing/2014/main" id="{D95500DB-AC0C-8C8C-7CB9-8794F800FF25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5" name="矩形 384">
                <a:extLst>
                  <a:ext uri="{FF2B5EF4-FFF2-40B4-BE49-F238E27FC236}">
                    <a16:creationId xmlns:a16="http://schemas.microsoft.com/office/drawing/2014/main" id="{E5D46A43-D000-B428-AA0F-F932ABEEC335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6" name="矩形 385">
                <a:extLst>
                  <a:ext uri="{FF2B5EF4-FFF2-40B4-BE49-F238E27FC236}">
                    <a16:creationId xmlns:a16="http://schemas.microsoft.com/office/drawing/2014/main" id="{459D1FCF-A28F-640B-A220-2144C0C502CA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7" name="矩形 386">
                <a:extLst>
                  <a:ext uri="{FF2B5EF4-FFF2-40B4-BE49-F238E27FC236}">
                    <a16:creationId xmlns:a16="http://schemas.microsoft.com/office/drawing/2014/main" id="{FF2052E6-0619-9498-0C2D-316A815172AA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8" name="矩形 387">
                <a:extLst>
                  <a:ext uri="{FF2B5EF4-FFF2-40B4-BE49-F238E27FC236}">
                    <a16:creationId xmlns:a16="http://schemas.microsoft.com/office/drawing/2014/main" id="{EA2F1D31-32E5-3A17-0534-D46063417B7C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9" name="矩形 388">
                <a:extLst>
                  <a:ext uri="{FF2B5EF4-FFF2-40B4-BE49-F238E27FC236}">
                    <a16:creationId xmlns:a16="http://schemas.microsoft.com/office/drawing/2014/main" id="{5EB49E8E-4C7B-D617-85B2-6D9E7797A757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0" name="矩形 389">
                <a:extLst>
                  <a:ext uri="{FF2B5EF4-FFF2-40B4-BE49-F238E27FC236}">
                    <a16:creationId xmlns:a16="http://schemas.microsoft.com/office/drawing/2014/main" id="{580E7D6A-D5EA-7D82-DBBB-E6A1A30DE428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矩形 390">
                <a:extLst>
                  <a:ext uri="{FF2B5EF4-FFF2-40B4-BE49-F238E27FC236}">
                    <a16:creationId xmlns:a16="http://schemas.microsoft.com/office/drawing/2014/main" id="{18D6F5B4-9237-2B39-7049-7E0E365C4F02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2" name="矩形 391">
                <a:extLst>
                  <a:ext uri="{FF2B5EF4-FFF2-40B4-BE49-F238E27FC236}">
                    <a16:creationId xmlns:a16="http://schemas.microsoft.com/office/drawing/2014/main" id="{EAFFF629-61FF-02EE-FFF6-3CC7BE30EC5F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3" name="矩形 392">
                <a:extLst>
                  <a:ext uri="{FF2B5EF4-FFF2-40B4-BE49-F238E27FC236}">
                    <a16:creationId xmlns:a16="http://schemas.microsoft.com/office/drawing/2014/main" id="{E1AED7FF-9453-7A93-99CD-E8676A82D4C2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25" name="文本框 324">
              <a:extLst>
                <a:ext uri="{FF2B5EF4-FFF2-40B4-BE49-F238E27FC236}">
                  <a16:creationId xmlns:a16="http://schemas.microsoft.com/office/drawing/2014/main" id="{D2EE8E9E-EE62-BA75-32FA-CEA35FCE3F16}"/>
                </a:ext>
              </a:extLst>
            </p:cNvPr>
            <p:cNvSpPr txBox="1"/>
            <p:nvPr/>
          </p:nvSpPr>
          <p:spPr>
            <a:xfrm>
              <a:off x="4293465" y="2959905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6" name="文本框 325">
              <a:extLst>
                <a:ext uri="{FF2B5EF4-FFF2-40B4-BE49-F238E27FC236}">
                  <a16:creationId xmlns:a16="http://schemas.microsoft.com/office/drawing/2014/main" id="{7AE2C061-F0F5-233F-1D47-351E68AFA4EB}"/>
                </a:ext>
              </a:extLst>
            </p:cNvPr>
            <p:cNvSpPr txBox="1"/>
            <p:nvPr/>
          </p:nvSpPr>
          <p:spPr>
            <a:xfrm>
              <a:off x="4915459" y="3698616"/>
              <a:ext cx="444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N’</a:t>
              </a:r>
              <a:endParaRPr lang="zh-CN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58" name="连接符: 曲线 14">
            <a:extLst>
              <a:ext uri="{FF2B5EF4-FFF2-40B4-BE49-F238E27FC236}">
                <a16:creationId xmlns:a16="http://schemas.microsoft.com/office/drawing/2014/main" id="{3250927B-CEFD-2CEF-AD26-B2EBB878F80B}"/>
              </a:ext>
            </a:extLst>
          </p:cNvPr>
          <p:cNvCxnSpPr>
            <a:cxnSpLocks/>
          </p:cNvCxnSpPr>
          <p:nvPr/>
        </p:nvCxnSpPr>
        <p:spPr>
          <a:xfrm flipV="1">
            <a:off x="12358425" y="7401582"/>
            <a:ext cx="539810" cy="150938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矩形: 圆角 20">
            <a:extLst>
              <a:ext uri="{FF2B5EF4-FFF2-40B4-BE49-F238E27FC236}">
                <a16:creationId xmlns:a16="http://schemas.microsoft.com/office/drawing/2014/main" id="{9ECD04ED-E31B-4E98-9B97-3FC137F175D4}"/>
              </a:ext>
            </a:extLst>
          </p:cNvPr>
          <p:cNvSpPr/>
          <p:nvPr/>
        </p:nvSpPr>
        <p:spPr>
          <a:xfrm>
            <a:off x="13454922" y="9313839"/>
            <a:ext cx="98693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1" name="矩形: 圆角 20">
            <a:extLst>
              <a:ext uri="{FF2B5EF4-FFF2-40B4-BE49-F238E27FC236}">
                <a16:creationId xmlns:a16="http://schemas.microsoft.com/office/drawing/2014/main" id="{865AE3B1-A52B-4F09-2076-A1A4EAF35272}"/>
              </a:ext>
            </a:extLst>
          </p:cNvPr>
          <p:cNvSpPr/>
          <p:nvPr/>
        </p:nvSpPr>
        <p:spPr>
          <a:xfrm>
            <a:off x="13512554" y="9843265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2" name="直接箭头连接符 19">
            <a:extLst>
              <a:ext uri="{FF2B5EF4-FFF2-40B4-BE49-F238E27FC236}">
                <a16:creationId xmlns:a16="http://schemas.microsoft.com/office/drawing/2014/main" id="{EF45C4F7-9CAD-49C2-D41E-DA09CADA8B95}"/>
              </a:ext>
            </a:extLst>
          </p:cNvPr>
          <p:cNvCxnSpPr>
            <a:cxnSpLocks/>
            <a:stCxn id="460" idx="2"/>
            <a:endCxn id="461" idx="0"/>
          </p:cNvCxnSpPr>
          <p:nvPr/>
        </p:nvCxnSpPr>
        <p:spPr>
          <a:xfrm>
            <a:off x="13948391" y="9601839"/>
            <a:ext cx="1013" cy="2414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3" name="矩形: 圆角 20">
            <a:extLst>
              <a:ext uri="{FF2B5EF4-FFF2-40B4-BE49-F238E27FC236}">
                <a16:creationId xmlns:a16="http://schemas.microsoft.com/office/drawing/2014/main" id="{E5F6D02B-9B99-6F5A-4A7E-883754FC2924}"/>
              </a:ext>
            </a:extLst>
          </p:cNvPr>
          <p:cNvSpPr/>
          <p:nvPr/>
        </p:nvSpPr>
        <p:spPr>
          <a:xfrm>
            <a:off x="11262852" y="9855880"/>
            <a:ext cx="98693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4" name="矩形: 圆角 20">
            <a:extLst>
              <a:ext uri="{FF2B5EF4-FFF2-40B4-BE49-F238E27FC236}">
                <a16:creationId xmlns:a16="http://schemas.microsoft.com/office/drawing/2014/main" id="{2240ACAA-2A37-200E-4E3F-7DC49B1DA77F}"/>
              </a:ext>
            </a:extLst>
          </p:cNvPr>
          <p:cNvSpPr/>
          <p:nvPr/>
        </p:nvSpPr>
        <p:spPr>
          <a:xfrm>
            <a:off x="11314300" y="9322593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5" name="直接箭头连接符 19">
            <a:extLst>
              <a:ext uri="{FF2B5EF4-FFF2-40B4-BE49-F238E27FC236}">
                <a16:creationId xmlns:a16="http://schemas.microsoft.com/office/drawing/2014/main" id="{B321725E-C2F2-9772-0168-20A2D7BE1C67}"/>
              </a:ext>
            </a:extLst>
          </p:cNvPr>
          <p:cNvCxnSpPr>
            <a:cxnSpLocks/>
            <a:stCxn id="464" idx="2"/>
            <a:endCxn id="463" idx="0"/>
          </p:cNvCxnSpPr>
          <p:nvPr/>
        </p:nvCxnSpPr>
        <p:spPr>
          <a:xfrm>
            <a:off x="11751150" y="9610593"/>
            <a:ext cx="5171" cy="2452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右箭头 465">
            <a:extLst>
              <a:ext uri="{FF2B5EF4-FFF2-40B4-BE49-F238E27FC236}">
                <a16:creationId xmlns:a16="http://schemas.microsoft.com/office/drawing/2014/main" id="{8AAA28BF-FDAB-8AFE-4E4C-196998E03AFB}"/>
              </a:ext>
            </a:extLst>
          </p:cNvPr>
          <p:cNvSpPr/>
          <p:nvPr/>
        </p:nvSpPr>
        <p:spPr>
          <a:xfrm>
            <a:off x="12275150" y="9416342"/>
            <a:ext cx="1141910" cy="2924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7" name="文本框 466">
            <a:extLst>
              <a:ext uri="{FF2B5EF4-FFF2-40B4-BE49-F238E27FC236}">
                <a16:creationId xmlns:a16="http://schemas.microsoft.com/office/drawing/2014/main" id="{72F1163F-8961-E7C3-A607-FE7763A1FFCC}"/>
              </a:ext>
            </a:extLst>
          </p:cNvPr>
          <p:cNvSpPr txBox="1"/>
          <p:nvPr/>
        </p:nvSpPr>
        <p:spPr>
          <a:xfrm>
            <a:off x="12275927" y="9649713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Invalid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Reorder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8" name="十字形 467">
            <a:extLst>
              <a:ext uri="{FF2B5EF4-FFF2-40B4-BE49-F238E27FC236}">
                <a16:creationId xmlns:a16="http://schemas.microsoft.com/office/drawing/2014/main" id="{9C9EB791-FD82-D47F-4D3D-62FD13879013}"/>
              </a:ext>
            </a:extLst>
          </p:cNvPr>
          <p:cNvSpPr/>
          <p:nvPr/>
        </p:nvSpPr>
        <p:spPr>
          <a:xfrm rot="2700000">
            <a:off x="12587987" y="9377284"/>
            <a:ext cx="338875" cy="338875"/>
          </a:xfrm>
          <a:prstGeom prst="plus">
            <a:avLst>
              <a:gd name="adj" fmla="val 384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9" name="连接符: 曲线 14">
            <a:extLst>
              <a:ext uri="{FF2B5EF4-FFF2-40B4-BE49-F238E27FC236}">
                <a16:creationId xmlns:a16="http://schemas.microsoft.com/office/drawing/2014/main" id="{F0EF393F-FF07-359F-9010-F4F1397D9223}"/>
              </a:ext>
            </a:extLst>
          </p:cNvPr>
          <p:cNvCxnSpPr>
            <a:cxnSpLocks/>
            <a:stCxn id="470" idx="0"/>
            <a:endCxn id="326" idx="3"/>
          </p:cNvCxnSpPr>
          <p:nvPr/>
        </p:nvCxnSpPr>
        <p:spPr>
          <a:xfrm rot="16200000" flipV="1">
            <a:off x="12058580" y="8157992"/>
            <a:ext cx="94643" cy="261141"/>
          </a:xfrm>
          <a:prstGeom prst="curvedConnector2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文本框 469">
            <a:extLst>
              <a:ext uri="{FF2B5EF4-FFF2-40B4-BE49-F238E27FC236}">
                <a16:creationId xmlns:a16="http://schemas.microsoft.com/office/drawing/2014/main" id="{10C92C60-F231-01AC-EFF0-BE4DD0467BA8}"/>
              </a:ext>
            </a:extLst>
          </p:cNvPr>
          <p:cNvSpPr txBox="1"/>
          <p:nvPr/>
        </p:nvSpPr>
        <p:spPr>
          <a:xfrm>
            <a:off x="11250463" y="8335884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Reduction Dim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N’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1" name="连接符: 曲线 14">
            <a:extLst>
              <a:ext uri="{FF2B5EF4-FFF2-40B4-BE49-F238E27FC236}">
                <a16:creationId xmlns:a16="http://schemas.microsoft.com/office/drawing/2014/main" id="{CC782DF1-C2A7-D440-E7CB-CE7426DCE01E}"/>
              </a:ext>
            </a:extLst>
          </p:cNvPr>
          <p:cNvCxnSpPr>
            <a:cxnSpLocks/>
            <a:stCxn id="472" idx="0"/>
            <a:endCxn id="959" idx="2"/>
          </p:cNvCxnSpPr>
          <p:nvPr/>
        </p:nvCxnSpPr>
        <p:spPr>
          <a:xfrm rot="16200000" flipV="1">
            <a:off x="12014109" y="7220274"/>
            <a:ext cx="2388958" cy="488719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文本框 471">
            <a:extLst>
              <a:ext uri="{FF2B5EF4-FFF2-40B4-BE49-F238E27FC236}">
                <a16:creationId xmlns:a16="http://schemas.microsoft.com/office/drawing/2014/main" id="{09633CE3-1967-E01C-EB74-EE692D867D25}"/>
              </a:ext>
            </a:extLst>
          </p:cNvPr>
          <p:cNvSpPr txBox="1"/>
          <p:nvPr/>
        </p:nvSpPr>
        <p:spPr>
          <a:xfrm>
            <a:off x="12338699" y="8659113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Broadcasted Dim N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3" name="文本框 472">
            <a:extLst>
              <a:ext uri="{FF2B5EF4-FFF2-40B4-BE49-F238E27FC236}">
                <a16:creationId xmlns:a16="http://schemas.microsoft.com/office/drawing/2014/main" id="{941E4FD3-F5CE-7872-68F1-43E142D791A0}"/>
              </a:ext>
            </a:extLst>
          </p:cNvPr>
          <p:cNvSpPr txBox="1"/>
          <p:nvPr/>
        </p:nvSpPr>
        <p:spPr>
          <a:xfrm>
            <a:off x="12279135" y="8992949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Misalign!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4" name="连接符: 曲线 14">
            <a:extLst>
              <a:ext uri="{FF2B5EF4-FFF2-40B4-BE49-F238E27FC236}">
                <a16:creationId xmlns:a16="http://schemas.microsoft.com/office/drawing/2014/main" id="{C188031A-88E8-5C98-343D-093D7E11ABEB}"/>
              </a:ext>
            </a:extLst>
          </p:cNvPr>
          <p:cNvCxnSpPr>
            <a:cxnSpLocks/>
            <a:stCxn id="473" idx="1"/>
            <a:endCxn id="470" idx="2"/>
          </p:cNvCxnSpPr>
          <p:nvPr/>
        </p:nvCxnSpPr>
        <p:spPr>
          <a:xfrm rot="10800000">
            <a:off x="12236471" y="8705217"/>
            <a:ext cx="42664" cy="472399"/>
          </a:xfrm>
          <a:prstGeom prst="curvedConnector2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连接符: 曲线 14">
            <a:extLst>
              <a:ext uri="{FF2B5EF4-FFF2-40B4-BE49-F238E27FC236}">
                <a16:creationId xmlns:a16="http://schemas.microsoft.com/office/drawing/2014/main" id="{0096691C-750D-09F5-46C6-6552976758B2}"/>
              </a:ext>
            </a:extLst>
          </p:cNvPr>
          <p:cNvCxnSpPr>
            <a:cxnSpLocks/>
            <a:stCxn id="473" idx="3"/>
            <a:endCxn id="472" idx="2"/>
          </p:cNvCxnSpPr>
          <p:nvPr/>
        </p:nvCxnSpPr>
        <p:spPr>
          <a:xfrm flipV="1">
            <a:off x="13374307" y="9028445"/>
            <a:ext cx="78640" cy="149170"/>
          </a:xfrm>
          <a:prstGeom prst="curvedConnector2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矩形: 圆角 20">
            <a:extLst>
              <a:ext uri="{FF2B5EF4-FFF2-40B4-BE49-F238E27FC236}">
                <a16:creationId xmlns:a16="http://schemas.microsoft.com/office/drawing/2014/main" id="{238DA7C1-E724-257C-83DD-CA9A4B50D926}"/>
              </a:ext>
            </a:extLst>
          </p:cNvPr>
          <p:cNvSpPr/>
          <p:nvPr/>
        </p:nvSpPr>
        <p:spPr>
          <a:xfrm>
            <a:off x="16145144" y="6895474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78" name="组合 477">
            <a:extLst>
              <a:ext uri="{FF2B5EF4-FFF2-40B4-BE49-F238E27FC236}">
                <a16:creationId xmlns:a16="http://schemas.microsoft.com/office/drawing/2014/main" id="{E5EBF7F3-44B0-5788-C520-B54F69121216}"/>
              </a:ext>
            </a:extLst>
          </p:cNvPr>
          <p:cNvGrpSpPr/>
          <p:nvPr/>
        </p:nvGrpSpPr>
        <p:grpSpPr>
          <a:xfrm>
            <a:off x="14858552" y="5610993"/>
            <a:ext cx="1395769" cy="1692459"/>
            <a:chOff x="4293465" y="2652488"/>
            <a:chExt cx="1395769" cy="1692459"/>
          </a:xfrm>
        </p:grpSpPr>
        <p:grpSp>
          <p:nvGrpSpPr>
            <p:cNvPr id="479" name="组合 478">
              <a:extLst>
                <a:ext uri="{FF2B5EF4-FFF2-40B4-BE49-F238E27FC236}">
                  <a16:creationId xmlns:a16="http://schemas.microsoft.com/office/drawing/2014/main" id="{5AEE9BE9-7951-3295-DC91-E969A12F325D}"/>
                </a:ext>
              </a:extLst>
            </p:cNvPr>
            <p:cNvGrpSpPr/>
            <p:nvPr/>
          </p:nvGrpSpPr>
          <p:grpSpPr>
            <a:xfrm>
              <a:off x="4700902" y="2652488"/>
              <a:ext cx="988332" cy="986407"/>
              <a:chOff x="6387291" y="3746039"/>
              <a:chExt cx="988332" cy="98640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550" name="矩形 549">
                <a:extLst>
                  <a:ext uri="{FF2B5EF4-FFF2-40B4-BE49-F238E27FC236}">
                    <a16:creationId xmlns:a16="http://schemas.microsoft.com/office/drawing/2014/main" id="{2FD3EAE8-2019-E0DB-7D92-B5D6A9926825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1" name="矩形 550">
                <a:extLst>
                  <a:ext uri="{FF2B5EF4-FFF2-40B4-BE49-F238E27FC236}">
                    <a16:creationId xmlns:a16="http://schemas.microsoft.com/office/drawing/2014/main" id="{A431EE67-25A8-25E6-0212-5B83D8C90CD0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2" name="矩形 551">
                <a:extLst>
                  <a:ext uri="{FF2B5EF4-FFF2-40B4-BE49-F238E27FC236}">
                    <a16:creationId xmlns:a16="http://schemas.microsoft.com/office/drawing/2014/main" id="{383B6859-AB40-C886-12E4-12AC70E7DEEA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3" name="矩形 552">
                <a:extLst>
                  <a:ext uri="{FF2B5EF4-FFF2-40B4-BE49-F238E27FC236}">
                    <a16:creationId xmlns:a16="http://schemas.microsoft.com/office/drawing/2014/main" id="{D68069AF-19D0-98D1-C2D6-536A00E86747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4" name="矩形 553">
                <a:extLst>
                  <a:ext uri="{FF2B5EF4-FFF2-40B4-BE49-F238E27FC236}">
                    <a16:creationId xmlns:a16="http://schemas.microsoft.com/office/drawing/2014/main" id="{AAE3CB17-7717-519C-4CD4-107057FDF028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5" name="矩形 554">
                <a:extLst>
                  <a:ext uri="{FF2B5EF4-FFF2-40B4-BE49-F238E27FC236}">
                    <a16:creationId xmlns:a16="http://schemas.microsoft.com/office/drawing/2014/main" id="{CF5D5FDB-A68E-7B74-7B28-938DDA944246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6" name="矩形 555">
                <a:extLst>
                  <a:ext uri="{FF2B5EF4-FFF2-40B4-BE49-F238E27FC236}">
                    <a16:creationId xmlns:a16="http://schemas.microsoft.com/office/drawing/2014/main" id="{5D08359B-04D9-B4FE-3EDA-6FB3DB3E3A2A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7" name="矩形 556">
                <a:extLst>
                  <a:ext uri="{FF2B5EF4-FFF2-40B4-BE49-F238E27FC236}">
                    <a16:creationId xmlns:a16="http://schemas.microsoft.com/office/drawing/2014/main" id="{3A1FDC51-0B87-6E2D-6838-AD96C8F6F8F7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8" name="矩形 557">
                <a:extLst>
                  <a:ext uri="{FF2B5EF4-FFF2-40B4-BE49-F238E27FC236}">
                    <a16:creationId xmlns:a16="http://schemas.microsoft.com/office/drawing/2014/main" id="{71AB66A6-970F-AA59-786B-788F49C24F5B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9" name="矩形 558">
                <a:extLst>
                  <a:ext uri="{FF2B5EF4-FFF2-40B4-BE49-F238E27FC236}">
                    <a16:creationId xmlns:a16="http://schemas.microsoft.com/office/drawing/2014/main" id="{3E8C0401-7A36-EF40-6C8D-9A9499266D03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0" name="矩形 559">
                <a:extLst>
                  <a:ext uri="{FF2B5EF4-FFF2-40B4-BE49-F238E27FC236}">
                    <a16:creationId xmlns:a16="http://schemas.microsoft.com/office/drawing/2014/main" id="{5103D1D4-12A3-F89D-479F-B99D12A14609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1" name="矩形 560">
                <a:extLst>
                  <a:ext uri="{FF2B5EF4-FFF2-40B4-BE49-F238E27FC236}">
                    <a16:creationId xmlns:a16="http://schemas.microsoft.com/office/drawing/2014/main" id="{96207AF4-C02B-B5E2-480F-7EB408DB7E5A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2" name="矩形 561">
                <a:extLst>
                  <a:ext uri="{FF2B5EF4-FFF2-40B4-BE49-F238E27FC236}">
                    <a16:creationId xmlns:a16="http://schemas.microsoft.com/office/drawing/2014/main" id="{DE86B5A3-460D-4AE6-40A7-C4A2D455B235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3" name="矩形 562">
                <a:extLst>
                  <a:ext uri="{FF2B5EF4-FFF2-40B4-BE49-F238E27FC236}">
                    <a16:creationId xmlns:a16="http://schemas.microsoft.com/office/drawing/2014/main" id="{1A5B20F5-18BF-D87E-9398-CF6D32CE496E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4" name="矩形 563">
                <a:extLst>
                  <a:ext uri="{FF2B5EF4-FFF2-40B4-BE49-F238E27FC236}">
                    <a16:creationId xmlns:a16="http://schemas.microsoft.com/office/drawing/2014/main" id="{BD937BE8-B205-9CEA-5183-2ACEAFC0D3EF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5" name="矩形 564">
                <a:extLst>
                  <a:ext uri="{FF2B5EF4-FFF2-40B4-BE49-F238E27FC236}">
                    <a16:creationId xmlns:a16="http://schemas.microsoft.com/office/drawing/2014/main" id="{3F086CD7-B5FC-AA0C-1074-DF36BC5717AB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6" name="矩形 565">
                <a:extLst>
                  <a:ext uri="{FF2B5EF4-FFF2-40B4-BE49-F238E27FC236}">
                    <a16:creationId xmlns:a16="http://schemas.microsoft.com/office/drawing/2014/main" id="{38CC9DC4-84A6-82EB-380A-C4B8F189B53B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7" name="矩形 566">
                <a:extLst>
                  <a:ext uri="{FF2B5EF4-FFF2-40B4-BE49-F238E27FC236}">
                    <a16:creationId xmlns:a16="http://schemas.microsoft.com/office/drawing/2014/main" id="{94F669CE-B1C4-0A6B-E167-1CFD0AE55356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8" name="矩形 567">
                <a:extLst>
                  <a:ext uri="{FF2B5EF4-FFF2-40B4-BE49-F238E27FC236}">
                    <a16:creationId xmlns:a16="http://schemas.microsoft.com/office/drawing/2014/main" id="{9D87D057-6DAA-A25B-18BC-769367995586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9" name="矩形 568">
                <a:extLst>
                  <a:ext uri="{FF2B5EF4-FFF2-40B4-BE49-F238E27FC236}">
                    <a16:creationId xmlns:a16="http://schemas.microsoft.com/office/drawing/2014/main" id="{3469F1B5-59AE-0F9B-A4D6-DEA11E6D3F10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0" name="矩形 569">
                <a:extLst>
                  <a:ext uri="{FF2B5EF4-FFF2-40B4-BE49-F238E27FC236}">
                    <a16:creationId xmlns:a16="http://schemas.microsoft.com/office/drawing/2014/main" id="{2DA9EF69-E0F0-A728-3A4E-C4719004821B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" name="矩形 570">
                <a:extLst>
                  <a:ext uri="{FF2B5EF4-FFF2-40B4-BE49-F238E27FC236}">
                    <a16:creationId xmlns:a16="http://schemas.microsoft.com/office/drawing/2014/main" id="{4DF5552B-8335-E638-9D45-E1FB7051421A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2" name="矩形 571">
                <a:extLst>
                  <a:ext uri="{FF2B5EF4-FFF2-40B4-BE49-F238E27FC236}">
                    <a16:creationId xmlns:a16="http://schemas.microsoft.com/office/drawing/2014/main" id="{CADA8E8C-824F-018A-D45B-3E08B7078D61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3" name="矩形 572">
                <a:extLst>
                  <a:ext uri="{FF2B5EF4-FFF2-40B4-BE49-F238E27FC236}">
                    <a16:creationId xmlns:a16="http://schemas.microsoft.com/office/drawing/2014/main" id="{4F83D191-258C-5FCD-260A-E8732B85320F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4" name="矩形 573">
                <a:extLst>
                  <a:ext uri="{FF2B5EF4-FFF2-40B4-BE49-F238E27FC236}">
                    <a16:creationId xmlns:a16="http://schemas.microsoft.com/office/drawing/2014/main" id="{24DD1C25-7DCF-CAE1-F263-BB24FE6D157A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5" name="矩形 574">
                <a:extLst>
                  <a:ext uri="{FF2B5EF4-FFF2-40B4-BE49-F238E27FC236}">
                    <a16:creationId xmlns:a16="http://schemas.microsoft.com/office/drawing/2014/main" id="{B084046C-26FE-0467-BD92-7F7D5DD627F9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6" name="矩形 575">
                <a:extLst>
                  <a:ext uri="{FF2B5EF4-FFF2-40B4-BE49-F238E27FC236}">
                    <a16:creationId xmlns:a16="http://schemas.microsoft.com/office/drawing/2014/main" id="{CAE52E56-FA34-7CE7-0AE9-1E5CB1BC2E8E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7" name="矩形 576">
                <a:extLst>
                  <a:ext uri="{FF2B5EF4-FFF2-40B4-BE49-F238E27FC236}">
                    <a16:creationId xmlns:a16="http://schemas.microsoft.com/office/drawing/2014/main" id="{0776DEEE-71B1-F00D-D30B-A5575325E3FE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8" name="矩形 577">
                <a:extLst>
                  <a:ext uri="{FF2B5EF4-FFF2-40B4-BE49-F238E27FC236}">
                    <a16:creationId xmlns:a16="http://schemas.microsoft.com/office/drawing/2014/main" id="{BF169BF8-4FFF-2FA1-0D69-6C2EB8A5BF87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9" name="矩形 578">
                <a:extLst>
                  <a:ext uri="{FF2B5EF4-FFF2-40B4-BE49-F238E27FC236}">
                    <a16:creationId xmlns:a16="http://schemas.microsoft.com/office/drawing/2014/main" id="{EB8E3397-693D-B37D-B620-1B85F5246E7E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0" name="矩形 579">
                <a:extLst>
                  <a:ext uri="{FF2B5EF4-FFF2-40B4-BE49-F238E27FC236}">
                    <a16:creationId xmlns:a16="http://schemas.microsoft.com/office/drawing/2014/main" id="{F166670D-11E0-01D9-7140-5654B934C9FE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1" name="矩形 580">
                <a:extLst>
                  <a:ext uri="{FF2B5EF4-FFF2-40B4-BE49-F238E27FC236}">
                    <a16:creationId xmlns:a16="http://schemas.microsoft.com/office/drawing/2014/main" id="{3D2F26FF-FF47-18B6-1C3E-A7CB5BB8D1F6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2" name="矩形 581">
                <a:extLst>
                  <a:ext uri="{FF2B5EF4-FFF2-40B4-BE49-F238E27FC236}">
                    <a16:creationId xmlns:a16="http://schemas.microsoft.com/office/drawing/2014/main" id="{906953FE-94AD-281B-F817-038155FA372A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3" name="矩形 582">
                <a:extLst>
                  <a:ext uri="{FF2B5EF4-FFF2-40B4-BE49-F238E27FC236}">
                    <a16:creationId xmlns:a16="http://schemas.microsoft.com/office/drawing/2014/main" id="{90D383E3-67D4-7083-D3DE-F256EC30DCA9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4" name="矩形 583">
                <a:extLst>
                  <a:ext uri="{FF2B5EF4-FFF2-40B4-BE49-F238E27FC236}">
                    <a16:creationId xmlns:a16="http://schemas.microsoft.com/office/drawing/2014/main" id="{6C6FFB8B-33A5-8362-A335-C53B19C69045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5" name="矩形 584">
                <a:extLst>
                  <a:ext uri="{FF2B5EF4-FFF2-40B4-BE49-F238E27FC236}">
                    <a16:creationId xmlns:a16="http://schemas.microsoft.com/office/drawing/2014/main" id="{BB3CF093-AC80-2C7D-3033-CFE9035D82D8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6" name="矩形 585">
                <a:extLst>
                  <a:ext uri="{FF2B5EF4-FFF2-40B4-BE49-F238E27FC236}">
                    <a16:creationId xmlns:a16="http://schemas.microsoft.com/office/drawing/2014/main" id="{8F358581-0416-54CE-3C83-816E92754806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7" name="矩形 586">
                <a:extLst>
                  <a:ext uri="{FF2B5EF4-FFF2-40B4-BE49-F238E27FC236}">
                    <a16:creationId xmlns:a16="http://schemas.microsoft.com/office/drawing/2014/main" id="{0DD7CA7E-7C87-2F92-5A6E-4782622E6095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8" name="矩形 587">
                <a:extLst>
                  <a:ext uri="{FF2B5EF4-FFF2-40B4-BE49-F238E27FC236}">
                    <a16:creationId xmlns:a16="http://schemas.microsoft.com/office/drawing/2014/main" id="{D63B32DA-86C2-CA75-2B75-EB28D200A3F4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9" name="矩形 588">
                <a:extLst>
                  <a:ext uri="{FF2B5EF4-FFF2-40B4-BE49-F238E27FC236}">
                    <a16:creationId xmlns:a16="http://schemas.microsoft.com/office/drawing/2014/main" id="{BF39EBDC-70CE-797B-45FD-5D085552F503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0" name="矩形 589">
                <a:extLst>
                  <a:ext uri="{FF2B5EF4-FFF2-40B4-BE49-F238E27FC236}">
                    <a16:creationId xmlns:a16="http://schemas.microsoft.com/office/drawing/2014/main" id="{ABD94F59-8EEF-9598-B920-715C937BC2CC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1" name="矩形 590">
                <a:extLst>
                  <a:ext uri="{FF2B5EF4-FFF2-40B4-BE49-F238E27FC236}">
                    <a16:creationId xmlns:a16="http://schemas.microsoft.com/office/drawing/2014/main" id="{8AA4FF36-474D-9DE7-FEC1-68E16C89E6AA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2" name="矩形 591">
                <a:extLst>
                  <a:ext uri="{FF2B5EF4-FFF2-40B4-BE49-F238E27FC236}">
                    <a16:creationId xmlns:a16="http://schemas.microsoft.com/office/drawing/2014/main" id="{9E8C4921-94D7-B0C6-950F-3C88A101F51E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3" name="矩形 592">
                <a:extLst>
                  <a:ext uri="{FF2B5EF4-FFF2-40B4-BE49-F238E27FC236}">
                    <a16:creationId xmlns:a16="http://schemas.microsoft.com/office/drawing/2014/main" id="{48EB0754-1162-6801-EFF5-653FDD7347C4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4" name="矩形 593">
                <a:extLst>
                  <a:ext uri="{FF2B5EF4-FFF2-40B4-BE49-F238E27FC236}">
                    <a16:creationId xmlns:a16="http://schemas.microsoft.com/office/drawing/2014/main" id="{33BBD784-D7A9-EB1F-1D64-14A8E91228CC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5" name="矩形 594">
                <a:extLst>
                  <a:ext uri="{FF2B5EF4-FFF2-40B4-BE49-F238E27FC236}">
                    <a16:creationId xmlns:a16="http://schemas.microsoft.com/office/drawing/2014/main" id="{77E63E6D-AEFF-0C8A-A16E-8A41F2A36924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6" name="矩形 595">
                <a:extLst>
                  <a:ext uri="{FF2B5EF4-FFF2-40B4-BE49-F238E27FC236}">
                    <a16:creationId xmlns:a16="http://schemas.microsoft.com/office/drawing/2014/main" id="{E38B6C16-321C-B4ED-E8CC-EEE562867B75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7" name="矩形 596">
                <a:extLst>
                  <a:ext uri="{FF2B5EF4-FFF2-40B4-BE49-F238E27FC236}">
                    <a16:creationId xmlns:a16="http://schemas.microsoft.com/office/drawing/2014/main" id="{512B5A7A-954C-E9E6-A91A-E6AE838838E9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8" name="矩形 597">
                <a:extLst>
                  <a:ext uri="{FF2B5EF4-FFF2-40B4-BE49-F238E27FC236}">
                    <a16:creationId xmlns:a16="http://schemas.microsoft.com/office/drawing/2014/main" id="{C6D2C5A6-60ED-7885-6CA1-65D352924B9E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9" name="矩形 598">
                <a:extLst>
                  <a:ext uri="{FF2B5EF4-FFF2-40B4-BE49-F238E27FC236}">
                    <a16:creationId xmlns:a16="http://schemas.microsoft.com/office/drawing/2014/main" id="{4EF1737F-4ADD-0012-CA10-64887F5B3220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0" name="矩形 599">
                <a:extLst>
                  <a:ext uri="{FF2B5EF4-FFF2-40B4-BE49-F238E27FC236}">
                    <a16:creationId xmlns:a16="http://schemas.microsoft.com/office/drawing/2014/main" id="{5DB2D430-1132-093F-D54E-D62695335C90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1" name="矩形 600">
                <a:extLst>
                  <a:ext uri="{FF2B5EF4-FFF2-40B4-BE49-F238E27FC236}">
                    <a16:creationId xmlns:a16="http://schemas.microsoft.com/office/drawing/2014/main" id="{494F784E-D56F-CFC8-6354-D237DBF2611F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2" name="矩形 601">
                <a:extLst>
                  <a:ext uri="{FF2B5EF4-FFF2-40B4-BE49-F238E27FC236}">
                    <a16:creationId xmlns:a16="http://schemas.microsoft.com/office/drawing/2014/main" id="{D8BD5789-6026-A597-2E20-C198DC87430E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3" name="矩形 602">
                <a:extLst>
                  <a:ext uri="{FF2B5EF4-FFF2-40B4-BE49-F238E27FC236}">
                    <a16:creationId xmlns:a16="http://schemas.microsoft.com/office/drawing/2014/main" id="{8D3A510A-B14D-0586-DE07-0E66B54F45B7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4" name="矩形 603">
                <a:extLst>
                  <a:ext uri="{FF2B5EF4-FFF2-40B4-BE49-F238E27FC236}">
                    <a16:creationId xmlns:a16="http://schemas.microsoft.com/office/drawing/2014/main" id="{D0410528-C704-025D-4E19-A03A44EF02A6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5" name="矩形 604">
                <a:extLst>
                  <a:ext uri="{FF2B5EF4-FFF2-40B4-BE49-F238E27FC236}">
                    <a16:creationId xmlns:a16="http://schemas.microsoft.com/office/drawing/2014/main" id="{F7C988EA-0098-D39A-38C2-AD3FAC8BCAA5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6" name="矩形 605">
                <a:extLst>
                  <a:ext uri="{FF2B5EF4-FFF2-40B4-BE49-F238E27FC236}">
                    <a16:creationId xmlns:a16="http://schemas.microsoft.com/office/drawing/2014/main" id="{91B9116B-733B-B1B2-A649-52B71378C0ED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7" name="矩形 606">
                <a:extLst>
                  <a:ext uri="{FF2B5EF4-FFF2-40B4-BE49-F238E27FC236}">
                    <a16:creationId xmlns:a16="http://schemas.microsoft.com/office/drawing/2014/main" id="{80347F73-B64F-4404-77D1-311DBB12F041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8" name="矩形 607">
                <a:extLst>
                  <a:ext uri="{FF2B5EF4-FFF2-40B4-BE49-F238E27FC236}">
                    <a16:creationId xmlns:a16="http://schemas.microsoft.com/office/drawing/2014/main" id="{AB6E062F-8507-8C49-F9A7-1F9D1149C7C5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9" name="矩形 608">
                <a:extLst>
                  <a:ext uri="{FF2B5EF4-FFF2-40B4-BE49-F238E27FC236}">
                    <a16:creationId xmlns:a16="http://schemas.microsoft.com/office/drawing/2014/main" id="{4BC05792-B00B-60FD-3F8F-692042B24CDF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0" name="矩形 609">
                <a:extLst>
                  <a:ext uri="{FF2B5EF4-FFF2-40B4-BE49-F238E27FC236}">
                    <a16:creationId xmlns:a16="http://schemas.microsoft.com/office/drawing/2014/main" id="{AED1CB70-00F6-53DB-DE2A-86387270D87E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1" name="矩形 610">
                <a:extLst>
                  <a:ext uri="{FF2B5EF4-FFF2-40B4-BE49-F238E27FC236}">
                    <a16:creationId xmlns:a16="http://schemas.microsoft.com/office/drawing/2014/main" id="{7B64ED7D-576B-53B1-9716-E46DD8683C85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2" name="矩形 611">
                <a:extLst>
                  <a:ext uri="{FF2B5EF4-FFF2-40B4-BE49-F238E27FC236}">
                    <a16:creationId xmlns:a16="http://schemas.microsoft.com/office/drawing/2014/main" id="{A3B6A59E-58AB-3056-1424-42755BFBD852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3" name="矩形 612">
                <a:extLst>
                  <a:ext uri="{FF2B5EF4-FFF2-40B4-BE49-F238E27FC236}">
                    <a16:creationId xmlns:a16="http://schemas.microsoft.com/office/drawing/2014/main" id="{EB1ACB78-1A59-52B1-C057-8148EA7F8F1F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80" name="组合 479">
              <a:extLst>
                <a:ext uri="{FF2B5EF4-FFF2-40B4-BE49-F238E27FC236}">
                  <a16:creationId xmlns:a16="http://schemas.microsoft.com/office/drawing/2014/main" id="{05E6622F-0E42-1BF3-FE9B-B738673E942E}"/>
                </a:ext>
              </a:extLst>
            </p:cNvPr>
            <p:cNvGrpSpPr/>
            <p:nvPr/>
          </p:nvGrpSpPr>
          <p:grpSpPr>
            <a:xfrm>
              <a:off x="4609964" y="2744140"/>
              <a:ext cx="988332" cy="986407"/>
              <a:chOff x="6539691" y="3898439"/>
              <a:chExt cx="988332" cy="98640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86" name="矩形 485">
                <a:extLst>
                  <a:ext uri="{FF2B5EF4-FFF2-40B4-BE49-F238E27FC236}">
                    <a16:creationId xmlns:a16="http://schemas.microsoft.com/office/drawing/2014/main" id="{DB7953DC-9F8B-93A4-705D-49AB7A9ABCA7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7" name="矩形 486">
                <a:extLst>
                  <a:ext uri="{FF2B5EF4-FFF2-40B4-BE49-F238E27FC236}">
                    <a16:creationId xmlns:a16="http://schemas.microsoft.com/office/drawing/2014/main" id="{52022EF2-4E90-148A-FA6F-361FE5A57750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8" name="矩形 487">
                <a:extLst>
                  <a:ext uri="{FF2B5EF4-FFF2-40B4-BE49-F238E27FC236}">
                    <a16:creationId xmlns:a16="http://schemas.microsoft.com/office/drawing/2014/main" id="{C807898A-609D-0A61-6E2A-1EFE8ACDF418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9" name="矩形 488">
                <a:extLst>
                  <a:ext uri="{FF2B5EF4-FFF2-40B4-BE49-F238E27FC236}">
                    <a16:creationId xmlns:a16="http://schemas.microsoft.com/office/drawing/2014/main" id="{344D30DA-6436-D04C-9D5E-BF02209CEEE7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0" name="矩形 489">
                <a:extLst>
                  <a:ext uri="{FF2B5EF4-FFF2-40B4-BE49-F238E27FC236}">
                    <a16:creationId xmlns:a16="http://schemas.microsoft.com/office/drawing/2014/main" id="{610ADDFB-D8B0-7C5C-A512-50988EC94F14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矩形 490">
                <a:extLst>
                  <a:ext uri="{FF2B5EF4-FFF2-40B4-BE49-F238E27FC236}">
                    <a16:creationId xmlns:a16="http://schemas.microsoft.com/office/drawing/2014/main" id="{53F4C6B9-5B5D-3C93-DE79-0E59E88E55CD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2" name="矩形 491">
                <a:extLst>
                  <a:ext uri="{FF2B5EF4-FFF2-40B4-BE49-F238E27FC236}">
                    <a16:creationId xmlns:a16="http://schemas.microsoft.com/office/drawing/2014/main" id="{740F36A4-7701-335F-FBE1-FBDF1994C013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3" name="矩形 492">
                <a:extLst>
                  <a:ext uri="{FF2B5EF4-FFF2-40B4-BE49-F238E27FC236}">
                    <a16:creationId xmlns:a16="http://schemas.microsoft.com/office/drawing/2014/main" id="{FAAEDFF9-EFFB-7EC0-A52D-A914D7D3F06E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4" name="矩形 493">
                <a:extLst>
                  <a:ext uri="{FF2B5EF4-FFF2-40B4-BE49-F238E27FC236}">
                    <a16:creationId xmlns:a16="http://schemas.microsoft.com/office/drawing/2014/main" id="{D6776629-C3BB-F8C1-C014-EED2517F929E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5" name="矩形 494">
                <a:extLst>
                  <a:ext uri="{FF2B5EF4-FFF2-40B4-BE49-F238E27FC236}">
                    <a16:creationId xmlns:a16="http://schemas.microsoft.com/office/drawing/2014/main" id="{C0984A8C-48E4-A3BB-8CCB-6BEE5AF5BD54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6" name="矩形 495">
                <a:extLst>
                  <a:ext uri="{FF2B5EF4-FFF2-40B4-BE49-F238E27FC236}">
                    <a16:creationId xmlns:a16="http://schemas.microsoft.com/office/drawing/2014/main" id="{52B4ABE6-0009-CE92-BE16-AF2BA16FB6F9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7" name="矩形 496">
                <a:extLst>
                  <a:ext uri="{FF2B5EF4-FFF2-40B4-BE49-F238E27FC236}">
                    <a16:creationId xmlns:a16="http://schemas.microsoft.com/office/drawing/2014/main" id="{FBF108D2-1BF4-ABD0-774B-75C26BAF3263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8" name="矩形 497">
                <a:extLst>
                  <a:ext uri="{FF2B5EF4-FFF2-40B4-BE49-F238E27FC236}">
                    <a16:creationId xmlns:a16="http://schemas.microsoft.com/office/drawing/2014/main" id="{6D3D817C-E31B-2135-7066-82DF01AA3D1A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9" name="矩形 498">
                <a:extLst>
                  <a:ext uri="{FF2B5EF4-FFF2-40B4-BE49-F238E27FC236}">
                    <a16:creationId xmlns:a16="http://schemas.microsoft.com/office/drawing/2014/main" id="{99261006-6047-0D97-9A17-B7B1173A235E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0" name="矩形 499">
                <a:extLst>
                  <a:ext uri="{FF2B5EF4-FFF2-40B4-BE49-F238E27FC236}">
                    <a16:creationId xmlns:a16="http://schemas.microsoft.com/office/drawing/2014/main" id="{8CC83B5D-AB67-7909-02A7-35E651D19DD2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1" name="矩形 500">
                <a:extLst>
                  <a:ext uri="{FF2B5EF4-FFF2-40B4-BE49-F238E27FC236}">
                    <a16:creationId xmlns:a16="http://schemas.microsoft.com/office/drawing/2014/main" id="{CA800073-D3B2-597C-5B9B-0499040DA6B6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2" name="矩形 501">
                <a:extLst>
                  <a:ext uri="{FF2B5EF4-FFF2-40B4-BE49-F238E27FC236}">
                    <a16:creationId xmlns:a16="http://schemas.microsoft.com/office/drawing/2014/main" id="{9A0BEB63-C3E8-A7D4-4A7D-451C126DAD20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3" name="矩形 502">
                <a:extLst>
                  <a:ext uri="{FF2B5EF4-FFF2-40B4-BE49-F238E27FC236}">
                    <a16:creationId xmlns:a16="http://schemas.microsoft.com/office/drawing/2014/main" id="{A221B41B-A4B4-2DB2-D556-E52CE562707B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4" name="矩形 503">
                <a:extLst>
                  <a:ext uri="{FF2B5EF4-FFF2-40B4-BE49-F238E27FC236}">
                    <a16:creationId xmlns:a16="http://schemas.microsoft.com/office/drawing/2014/main" id="{CBC677B3-E82E-8CAC-6342-0BAB3CD4778D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5" name="矩形 504">
                <a:extLst>
                  <a:ext uri="{FF2B5EF4-FFF2-40B4-BE49-F238E27FC236}">
                    <a16:creationId xmlns:a16="http://schemas.microsoft.com/office/drawing/2014/main" id="{1BEBAD42-F722-16E8-1B1A-43BAF2F5F815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6" name="矩形 505">
                <a:extLst>
                  <a:ext uri="{FF2B5EF4-FFF2-40B4-BE49-F238E27FC236}">
                    <a16:creationId xmlns:a16="http://schemas.microsoft.com/office/drawing/2014/main" id="{874174B4-2827-C5E2-E992-22CE7F114CE5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7" name="矩形 506">
                <a:extLst>
                  <a:ext uri="{FF2B5EF4-FFF2-40B4-BE49-F238E27FC236}">
                    <a16:creationId xmlns:a16="http://schemas.microsoft.com/office/drawing/2014/main" id="{065DA731-52C0-C863-BB92-5C16B8E0FFD9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8" name="矩形 507">
                <a:extLst>
                  <a:ext uri="{FF2B5EF4-FFF2-40B4-BE49-F238E27FC236}">
                    <a16:creationId xmlns:a16="http://schemas.microsoft.com/office/drawing/2014/main" id="{DA534B11-401A-24F4-0C7B-F7F458B5EF90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9" name="矩形 508">
                <a:extLst>
                  <a:ext uri="{FF2B5EF4-FFF2-40B4-BE49-F238E27FC236}">
                    <a16:creationId xmlns:a16="http://schemas.microsoft.com/office/drawing/2014/main" id="{8FD7D5A3-C536-AD3C-5EAB-54A0215F056F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0" name="矩形 509">
                <a:extLst>
                  <a:ext uri="{FF2B5EF4-FFF2-40B4-BE49-F238E27FC236}">
                    <a16:creationId xmlns:a16="http://schemas.microsoft.com/office/drawing/2014/main" id="{9DEF7C11-3F56-2315-CCE6-7126C15535A6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1" name="矩形 510">
                <a:extLst>
                  <a:ext uri="{FF2B5EF4-FFF2-40B4-BE49-F238E27FC236}">
                    <a16:creationId xmlns:a16="http://schemas.microsoft.com/office/drawing/2014/main" id="{22B4420B-DCAE-69A4-A317-F1650DD29268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2" name="矩形 511">
                <a:extLst>
                  <a:ext uri="{FF2B5EF4-FFF2-40B4-BE49-F238E27FC236}">
                    <a16:creationId xmlns:a16="http://schemas.microsoft.com/office/drawing/2014/main" id="{1351C4E4-6723-6872-CB3E-6FBE601AD0CF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3" name="矩形 512">
                <a:extLst>
                  <a:ext uri="{FF2B5EF4-FFF2-40B4-BE49-F238E27FC236}">
                    <a16:creationId xmlns:a16="http://schemas.microsoft.com/office/drawing/2014/main" id="{4D156D85-3CB1-BF40-316A-0F26662DF0B2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4" name="矩形 513">
                <a:extLst>
                  <a:ext uri="{FF2B5EF4-FFF2-40B4-BE49-F238E27FC236}">
                    <a16:creationId xmlns:a16="http://schemas.microsoft.com/office/drawing/2014/main" id="{6F4E2BCE-F429-BD09-9E5E-FDD1329FD89D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5" name="矩形 514">
                <a:extLst>
                  <a:ext uri="{FF2B5EF4-FFF2-40B4-BE49-F238E27FC236}">
                    <a16:creationId xmlns:a16="http://schemas.microsoft.com/office/drawing/2014/main" id="{BDCF7DD2-5B14-A19B-DBC1-E1CB26D73580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" name="矩形 515">
                <a:extLst>
                  <a:ext uri="{FF2B5EF4-FFF2-40B4-BE49-F238E27FC236}">
                    <a16:creationId xmlns:a16="http://schemas.microsoft.com/office/drawing/2014/main" id="{9D60FC73-FEFC-D0BB-ACEC-04CDD40DD52E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7" name="矩形 516">
                <a:extLst>
                  <a:ext uri="{FF2B5EF4-FFF2-40B4-BE49-F238E27FC236}">
                    <a16:creationId xmlns:a16="http://schemas.microsoft.com/office/drawing/2014/main" id="{0F0E8C69-3170-7671-3358-E54F14F93745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8" name="矩形 517">
                <a:extLst>
                  <a:ext uri="{FF2B5EF4-FFF2-40B4-BE49-F238E27FC236}">
                    <a16:creationId xmlns:a16="http://schemas.microsoft.com/office/drawing/2014/main" id="{90A37BED-699E-B24E-B877-D508F1F295F9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9" name="矩形 518">
                <a:extLst>
                  <a:ext uri="{FF2B5EF4-FFF2-40B4-BE49-F238E27FC236}">
                    <a16:creationId xmlns:a16="http://schemas.microsoft.com/office/drawing/2014/main" id="{E7F06768-C2A5-EB9E-D78A-8D44142C723D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0" name="矩形 519">
                <a:extLst>
                  <a:ext uri="{FF2B5EF4-FFF2-40B4-BE49-F238E27FC236}">
                    <a16:creationId xmlns:a16="http://schemas.microsoft.com/office/drawing/2014/main" id="{ECCAC5D7-83A8-3571-934F-438BA61A4889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1" name="矩形 520">
                <a:extLst>
                  <a:ext uri="{FF2B5EF4-FFF2-40B4-BE49-F238E27FC236}">
                    <a16:creationId xmlns:a16="http://schemas.microsoft.com/office/drawing/2014/main" id="{D8888D8C-C42E-FC15-9816-9F7CED7CD27E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2" name="矩形 521">
                <a:extLst>
                  <a:ext uri="{FF2B5EF4-FFF2-40B4-BE49-F238E27FC236}">
                    <a16:creationId xmlns:a16="http://schemas.microsoft.com/office/drawing/2014/main" id="{DBAB3ED4-6828-E7C3-AA35-9BCAA99DF3B6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3" name="矩形 522">
                <a:extLst>
                  <a:ext uri="{FF2B5EF4-FFF2-40B4-BE49-F238E27FC236}">
                    <a16:creationId xmlns:a16="http://schemas.microsoft.com/office/drawing/2014/main" id="{AA069ABF-169C-6839-B3D3-018C43D1ED2A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4" name="矩形 523">
                <a:extLst>
                  <a:ext uri="{FF2B5EF4-FFF2-40B4-BE49-F238E27FC236}">
                    <a16:creationId xmlns:a16="http://schemas.microsoft.com/office/drawing/2014/main" id="{30898A52-2985-9CDF-A317-85A706DA0B54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5" name="矩形 524">
                <a:extLst>
                  <a:ext uri="{FF2B5EF4-FFF2-40B4-BE49-F238E27FC236}">
                    <a16:creationId xmlns:a16="http://schemas.microsoft.com/office/drawing/2014/main" id="{6E1987C5-F99E-E0DD-C71F-C31D8CBE564D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6" name="矩形 525">
                <a:extLst>
                  <a:ext uri="{FF2B5EF4-FFF2-40B4-BE49-F238E27FC236}">
                    <a16:creationId xmlns:a16="http://schemas.microsoft.com/office/drawing/2014/main" id="{1528504E-8FDD-FBA2-FD40-4513B6A6A478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7" name="矩形 526">
                <a:extLst>
                  <a:ext uri="{FF2B5EF4-FFF2-40B4-BE49-F238E27FC236}">
                    <a16:creationId xmlns:a16="http://schemas.microsoft.com/office/drawing/2014/main" id="{BC5E3D82-3A69-E69C-4346-560A561E9D28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8" name="矩形 527">
                <a:extLst>
                  <a:ext uri="{FF2B5EF4-FFF2-40B4-BE49-F238E27FC236}">
                    <a16:creationId xmlns:a16="http://schemas.microsoft.com/office/drawing/2014/main" id="{EF0E02AB-EC1D-A964-BB65-B6DE90E1F11C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9" name="矩形 528">
                <a:extLst>
                  <a:ext uri="{FF2B5EF4-FFF2-40B4-BE49-F238E27FC236}">
                    <a16:creationId xmlns:a16="http://schemas.microsoft.com/office/drawing/2014/main" id="{11EF910E-406B-22C3-A22F-47ACF3171906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0" name="矩形 529">
                <a:extLst>
                  <a:ext uri="{FF2B5EF4-FFF2-40B4-BE49-F238E27FC236}">
                    <a16:creationId xmlns:a16="http://schemas.microsoft.com/office/drawing/2014/main" id="{CC38DA8A-0D55-1520-0C44-6134DF25AC19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" name="矩形 530">
                <a:extLst>
                  <a:ext uri="{FF2B5EF4-FFF2-40B4-BE49-F238E27FC236}">
                    <a16:creationId xmlns:a16="http://schemas.microsoft.com/office/drawing/2014/main" id="{12EA36B8-99E5-5E40-FAE6-B1105E2911F3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2" name="矩形 531">
                <a:extLst>
                  <a:ext uri="{FF2B5EF4-FFF2-40B4-BE49-F238E27FC236}">
                    <a16:creationId xmlns:a16="http://schemas.microsoft.com/office/drawing/2014/main" id="{981B8F6E-622F-CDC6-B6EE-A6D0F83E014A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3" name="矩形 532">
                <a:extLst>
                  <a:ext uri="{FF2B5EF4-FFF2-40B4-BE49-F238E27FC236}">
                    <a16:creationId xmlns:a16="http://schemas.microsoft.com/office/drawing/2014/main" id="{B697E4FA-2D93-14E6-8E6A-CFA24F15B741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4" name="矩形 533">
                <a:extLst>
                  <a:ext uri="{FF2B5EF4-FFF2-40B4-BE49-F238E27FC236}">
                    <a16:creationId xmlns:a16="http://schemas.microsoft.com/office/drawing/2014/main" id="{42654525-57B5-06C3-CEE8-5576CE6602B0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5" name="矩形 534">
                <a:extLst>
                  <a:ext uri="{FF2B5EF4-FFF2-40B4-BE49-F238E27FC236}">
                    <a16:creationId xmlns:a16="http://schemas.microsoft.com/office/drawing/2014/main" id="{FBC4D317-A204-EBEA-4B62-0B6D2D251129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6" name="矩形 535">
                <a:extLst>
                  <a:ext uri="{FF2B5EF4-FFF2-40B4-BE49-F238E27FC236}">
                    <a16:creationId xmlns:a16="http://schemas.microsoft.com/office/drawing/2014/main" id="{B8DE881F-BB34-C18A-C302-3F2EA3248C51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7" name="矩形 536">
                <a:extLst>
                  <a:ext uri="{FF2B5EF4-FFF2-40B4-BE49-F238E27FC236}">
                    <a16:creationId xmlns:a16="http://schemas.microsoft.com/office/drawing/2014/main" id="{D966D752-4058-5F2D-C062-E61FC806495B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8" name="矩形 537">
                <a:extLst>
                  <a:ext uri="{FF2B5EF4-FFF2-40B4-BE49-F238E27FC236}">
                    <a16:creationId xmlns:a16="http://schemas.microsoft.com/office/drawing/2014/main" id="{3D951520-FF05-65CD-D7D9-3B2AA5A21C1F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9" name="矩形 538">
                <a:extLst>
                  <a:ext uri="{FF2B5EF4-FFF2-40B4-BE49-F238E27FC236}">
                    <a16:creationId xmlns:a16="http://schemas.microsoft.com/office/drawing/2014/main" id="{36D0F55E-9F1F-2EEC-6938-D412484B7ABE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0" name="矩形 539">
                <a:extLst>
                  <a:ext uri="{FF2B5EF4-FFF2-40B4-BE49-F238E27FC236}">
                    <a16:creationId xmlns:a16="http://schemas.microsoft.com/office/drawing/2014/main" id="{C5F79FDF-A1A0-69A0-751E-12152BBEE336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1" name="矩形 540">
                <a:extLst>
                  <a:ext uri="{FF2B5EF4-FFF2-40B4-BE49-F238E27FC236}">
                    <a16:creationId xmlns:a16="http://schemas.microsoft.com/office/drawing/2014/main" id="{B602050D-71B9-62B9-A311-B6C978EA0CD1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2" name="矩形 541">
                <a:extLst>
                  <a:ext uri="{FF2B5EF4-FFF2-40B4-BE49-F238E27FC236}">
                    <a16:creationId xmlns:a16="http://schemas.microsoft.com/office/drawing/2014/main" id="{3ABC20C9-22FF-42A9-DB06-10113C1B3E13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3" name="矩形 542">
                <a:extLst>
                  <a:ext uri="{FF2B5EF4-FFF2-40B4-BE49-F238E27FC236}">
                    <a16:creationId xmlns:a16="http://schemas.microsoft.com/office/drawing/2014/main" id="{FDBF7FF9-EA95-EB98-AFAB-2D428533AE39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4" name="矩形 543">
                <a:extLst>
                  <a:ext uri="{FF2B5EF4-FFF2-40B4-BE49-F238E27FC236}">
                    <a16:creationId xmlns:a16="http://schemas.microsoft.com/office/drawing/2014/main" id="{DAB1C432-4EFD-350E-8F1E-5EE249BB0D99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5" name="矩形 544">
                <a:extLst>
                  <a:ext uri="{FF2B5EF4-FFF2-40B4-BE49-F238E27FC236}">
                    <a16:creationId xmlns:a16="http://schemas.microsoft.com/office/drawing/2014/main" id="{31278B6A-318B-FE73-1D19-75DB340CD37F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6" name="矩形 545">
                <a:extLst>
                  <a:ext uri="{FF2B5EF4-FFF2-40B4-BE49-F238E27FC236}">
                    <a16:creationId xmlns:a16="http://schemas.microsoft.com/office/drawing/2014/main" id="{49FDB181-88D7-E8F6-AE80-0F85C6405E17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7" name="矩形 546">
                <a:extLst>
                  <a:ext uri="{FF2B5EF4-FFF2-40B4-BE49-F238E27FC236}">
                    <a16:creationId xmlns:a16="http://schemas.microsoft.com/office/drawing/2014/main" id="{CD687CBC-19F9-DABA-3932-5E7E1DF39067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8" name="矩形 547">
                <a:extLst>
                  <a:ext uri="{FF2B5EF4-FFF2-40B4-BE49-F238E27FC236}">
                    <a16:creationId xmlns:a16="http://schemas.microsoft.com/office/drawing/2014/main" id="{45EA3F6B-D023-CB88-6886-B5C134538128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9" name="矩形 548">
                <a:extLst>
                  <a:ext uri="{FF2B5EF4-FFF2-40B4-BE49-F238E27FC236}">
                    <a16:creationId xmlns:a16="http://schemas.microsoft.com/office/drawing/2014/main" id="{CEE30173-639D-C4F1-D4D6-15D23A30D464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81" name="文本框 480">
              <a:extLst>
                <a:ext uri="{FF2B5EF4-FFF2-40B4-BE49-F238E27FC236}">
                  <a16:creationId xmlns:a16="http://schemas.microsoft.com/office/drawing/2014/main" id="{B05D85B9-0C5D-F110-8C88-778B8C16406E}"/>
                </a:ext>
              </a:extLst>
            </p:cNvPr>
            <p:cNvSpPr txBox="1"/>
            <p:nvPr/>
          </p:nvSpPr>
          <p:spPr>
            <a:xfrm>
              <a:off x="4293465" y="2959905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" name="文本框 481">
              <a:extLst>
                <a:ext uri="{FF2B5EF4-FFF2-40B4-BE49-F238E27FC236}">
                  <a16:creationId xmlns:a16="http://schemas.microsoft.com/office/drawing/2014/main" id="{0CEF5BAD-799D-8CF5-EBD6-CDF973C81616}"/>
                </a:ext>
              </a:extLst>
            </p:cNvPr>
            <p:cNvSpPr txBox="1"/>
            <p:nvPr/>
          </p:nvSpPr>
          <p:spPr>
            <a:xfrm>
              <a:off x="4915459" y="3698616"/>
              <a:ext cx="3337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N’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56" name="组合 1155">
            <a:extLst>
              <a:ext uri="{FF2B5EF4-FFF2-40B4-BE49-F238E27FC236}">
                <a16:creationId xmlns:a16="http://schemas.microsoft.com/office/drawing/2014/main" id="{DE6FC49E-6BB8-7218-88B2-E0B4D71DD266}"/>
              </a:ext>
            </a:extLst>
          </p:cNvPr>
          <p:cNvGrpSpPr/>
          <p:nvPr/>
        </p:nvGrpSpPr>
        <p:grpSpPr>
          <a:xfrm>
            <a:off x="16596886" y="5598005"/>
            <a:ext cx="1394570" cy="1415460"/>
            <a:chOff x="16818110" y="5598005"/>
            <a:chExt cx="1394570" cy="1415460"/>
          </a:xfrm>
        </p:grpSpPr>
        <p:grpSp>
          <p:nvGrpSpPr>
            <p:cNvPr id="614" name="组合 613">
              <a:extLst>
                <a:ext uri="{FF2B5EF4-FFF2-40B4-BE49-F238E27FC236}">
                  <a16:creationId xmlns:a16="http://schemas.microsoft.com/office/drawing/2014/main" id="{CDB98104-6B4C-006E-08C6-BA6180CFEB0E}"/>
                </a:ext>
              </a:extLst>
            </p:cNvPr>
            <p:cNvGrpSpPr/>
            <p:nvPr/>
          </p:nvGrpSpPr>
          <p:grpSpPr>
            <a:xfrm>
              <a:off x="17224348" y="5598005"/>
              <a:ext cx="988332" cy="986407"/>
              <a:chOff x="6387291" y="3746039"/>
              <a:chExt cx="988332" cy="986407"/>
            </a:xfrm>
            <a:solidFill>
              <a:schemeClr val="accent1">
                <a:lumMod val="40000"/>
                <a:lumOff val="60000"/>
                <a:alpha val="29804"/>
              </a:schemeClr>
            </a:solidFill>
          </p:grpSpPr>
          <p:sp>
            <p:nvSpPr>
              <p:cNvPr id="615" name="矩形 614">
                <a:extLst>
                  <a:ext uri="{FF2B5EF4-FFF2-40B4-BE49-F238E27FC236}">
                    <a16:creationId xmlns:a16="http://schemas.microsoft.com/office/drawing/2014/main" id="{076BF473-F774-81F5-00B6-E8FED68F423C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6" name="矩形 615">
                <a:extLst>
                  <a:ext uri="{FF2B5EF4-FFF2-40B4-BE49-F238E27FC236}">
                    <a16:creationId xmlns:a16="http://schemas.microsoft.com/office/drawing/2014/main" id="{07710847-579E-D900-DCCA-2F637A799CE7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7" name="矩形 616">
                <a:extLst>
                  <a:ext uri="{FF2B5EF4-FFF2-40B4-BE49-F238E27FC236}">
                    <a16:creationId xmlns:a16="http://schemas.microsoft.com/office/drawing/2014/main" id="{D1046F3C-3526-CAF8-ED1C-F8186F2F6BFF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8" name="矩形 617">
                <a:extLst>
                  <a:ext uri="{FF2B5EF4-FFF2-40B4-BE49-F238E27FC236}">
                    <a16:creationId xmlns:a16="http://schemas.microsoft.com/office/drawing/2014/main" id="{D986CF50-70A3-1C01-9D5E-20A87D952E5F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9" name="矩形 618">
                <a:extLst>
                  <a:ext uri="{FF2B5EF4-FFF2-40B4-BE49-F238E27FC236}">
                    <a16:creationId xmlns:a16="http://schemas.microsoft.com/office/drawing/2014/main" id="{0DD53FAD-FC03-6538-7710-B8229FE85905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0" name="矩形 619">
                <a:extLst>
                  <a:ext uri="{FF2B5EF4-FFF2-40B4-BE49-F238E27FC236}">
                    <a16:creationId xmlns:a16="http://schemas.microsoft.com/office/drawing/2014/main" id="{1083628F-3171-05B8-6EEF-49A44E9C53CA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1" name="矩形 620">
                <a:extLst>
                  <a:ext uri="{FF2B5EF4-FFF2-40B4-BE49-F238E27FC236}">
                    <a16:creationId xmlns:a16="http://schemas.microsoft.com/office/drawing/2014/main" id="{9CFD56D6-C7B6-D797-8AAD-CD541EB10F97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2" name="矩形 621">
                <a:extLst>
                  <a:ext uri="{FF2B5EF4-FFF2-40B4-BE49-F238E27FC236}">
                    <a16:creationId xmlns:a16="http://schemas.microsoft.com/office/drawing/2014/main" id="{9B679958-108A-2BD9-844E-0DF5897929CF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3" name="矩形 622">
                <a:extLst>
                  <a:ext uri="{FF2B5EF4-FFF2-40B4-BE49-F238E27FC236}">
                    <a16:creationId xmlns:a16="http://schemas.microsoft.com/office/drawing/2014/main" id="{5613E292-4ECC-D0BE-AB4B-C3287A71A8E8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4" name="矩形 623">
                <a:extLst>
                  <a:ext uri="{FF2B5EF4-FFF2-40B4-BE49-F238E27FC236}">
                    <a16:creationId xmlns:a16="http://schemas.microsoft.com/office/drawing/2014/main" id="{D2C2F411-0552-5583-CBFD-8BD6E430436F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5" name="矩形 624">
                <a:extLst>
                  <a:ext uri="{FF2B5EF4-FFF2-40B4-BE49-F238E27FC236}">
                    <a16:creationId xmlns:a16="http://schemas.microsoft.com/office/drawing/2014/main" id="{7F70F9B7-FDDD-08F4-1730-43D5088EDA66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6" name="矩形 625">
                <a:extLst>
                  <a:ext uri="{FF2B5EF4-FFF2-40B4-BE49-F238E27FC236}">
                    <a16:creationId xmlns:a16="http://schemas.microsoft.com/office/drawing/2014/main" id="{660D440D-7639-8D86-9EA1-A0B8BBAD83CA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7" name="矩形 626">
                <a:extLst>
                  <a:ext uri="{FF2B5EF4-FFF2-40B4-BE49-F238E27FC236}">
                    <a16:creationId xmlns:a16="http://schemas.microsoft.com/office/drawing/2014/main" id="{F9DDC2AE-A5FC-C2B2-F4B6-26C243BE10DA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8" name="矩形 627">
                <a:extLst>
                  <a:ext uri="{FF2B5EF4-FFF2-40B4-BE49-F238E27FC236}">
                    <a16:creationId xmlns:a16="http://schemas.microsoft.com/office/drawing/2014/main" id="{BEA1D495-C429-4946-60F0-646B76A20152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9" name="矩形 628">
                <a:extLst>
                  <a:ext uri="{FF2B5EF4-FFF2-40B4-BE49-F238E27FC236}">
                    <a16:creationId xmlns:a16="http://schemas.microsoft.com/office/drawing/2014/main" id="{0E57F2CA-2FFD-7D0D-455B-64C67895D27F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0" name="矩形 629">
                <a:extLst>
                  <a:ext uri="{FF2B5EF4-FFF2-40B4-BE49-F238E27FC236}">
                    <a16:creationId xmlns:a16="http://schemas.microsoft.com/office/drawing/2014/main" id="{13451F42-84CE-06C9-DF8F-37D5DFA651FD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1" name="矩形 630">
                <a:extLst>
                  <a:ext uri="{FF2B5EF4-FFF2-40B4-BE49-F238E27FC236}">
                    <a16:creationId xmlns:a16="http://schemas.microsoft.com/office/drawing/2014/main" id="{8FC7000E-D9A0-CCA8-E395-06F8C854D769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2" name="矩形 631">
                <a:extLst>
                  <a:ext uri="{FF2B5EF4-FFF2-40B4-BE49-F238E27FC236}">
                    <a16:creationId xmlns:a16="http://schemas.microsoft.com/office/drawing/2014/main" id="{FB91BEB9-8086-69BA-3922-7AC67EDBD9E1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3" name="矩形 632">
                <a:extLst>
                  <a:ext uri="{FF2B5EF4-FFF2-40B4-BE49-F238E27FC236}">
                    <a16:creationId xmlns:a16="http://schemas.microsoft.com/office/drawing/2014/main" id="{FE5BDC77-CF49-B86F-425E-F29EC839B37F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4" name="矩形 633">
                <a:extLst>
                  <a:ext uri="{FF2B5EF4-FFF2-40B4-BE49-F238E27FC236}">
                    <a16:creationId xmlns:a16="http://schemas.microsoft.com/office/drawing/2014/main" id="{458B59DB-771E-CBF8-A653-52A1C3D04CF0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5" name="矩形 634">
                <a:extLst>
                  <a:ext uri="{FF2B5EF4-FFF2-40B4-BE49-F238E27FC236}">
                    <a16:creationId xmlns:a16="http://schemas.microsoft.com/office/drawing/2014/main" id="{F914EFF3-66FF-14B7-A69C-BDA75BFADEA4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6" name="矩形 635">
                <a:extLst>
                  <a:ext uri="{FF2B5EF4-FFF2-40B4-BE49-F238E27FC236}">
                    <a16:creationId xmlns:a16="http://schemas.microsoft.com/office/drawing/2014/main" id="{02E93CE2-600C-2CA0-5F20-8B1394CF7A74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7" name="矩形 636">
                <a:extLst>
                  <a:ext uri="{FF2B5EF4-FFF2-40B4-BE49-F238E27FC236}">
                    <a16:creationId xmlns:a16="http://schemas.microsoft.com/office/drawing/2014/main" id="{5CFCB6B7-F034-E9B2-A777-6728C1CEB77F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8" name="矩形 637">
                <a:extLst>
                  <a:ext uri="{FF2B5EF4-FFF2-40B4-BE49-F238E27FC236}">
                    <a16:creationId xmlns:a16="http://schemas.microsoft.com/office/drawing/2014/main" id="{65D5CFCD-7C8C-789F-3E89-BB3F23D39A7A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9" name="矩形 638">
                <a:extLst>
                  <a:ext uri="{FF2B5EF4-FFF2-40B4-BE49-F238E27FC236}">
                    <a16:creationId xmlns:a16="http://schemas.microsoft.com/office/drawing/2014/main" id="{CCB191B4-AF79-B430-3ED1-777789F0734B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0" name="矩形 639">
                <a:extLst>
                  <a:ext uri="{FF2B5EF4-FFF2-40B4-BE49-F238E27FC236}">
                    <a16:creationId xmlns:a16="http://schemas.microsoft.com/office/drawing/2014/main" id="{2924949C-FD05-F457-01A5-DFD347F106A8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1" name="矩形 640">
                <a:extLst>
                  <a:ext uri="{FF2B5EF4-FFF2-40B4-BE49-F238E27FC236}">
                    <a16:creationId xmlns:a16="http://schemas.microsoft.com/office/drawing/2014/main" id="{8C16B02B-A207-9F64-1655-C92F526C71AE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2" name="矩形 641">
                <a:extLst>
                  <a:ext uri="{FF2B5EF4-FFF2-40B4-BE49-F238E27FC236}">
                    <a16:creationId xmlns:a16="http://schemas.microsoft.com/office/drawing/2014/main" id="{C440ECE3-FE4D-F427-2A24-D3A075AE215C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3" name="矩形 642">
                <a:extLst>
                  <a:ext uri="{FF2B5EF4-FFF2-40B4-BE49-F238E27FC236}">
                    <a16:creationId xmlns:a16="http://schemas.microsoft.com/office/drawing/2014/main" id="{EDDD68EC-C444-0964-FA0A-01D08F2E6FCB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4" name="矩形 643">
                <a:extLst>
                  <a:ext uri="{FF2B5EF4-FFF2-40B4-BE49-F238E27FC236}">
                    <a16:creationId xmlns:a16="http://schemas.microsoft.com/office/drawing/2014/main" id="{0496C055-9DBA-B22D-B308-A4C1D156C0B9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5" name="矩形 644">
                <a:extLst>
                  <a:ext uri="{FF2B5EF4-FFF2-40B4-BE49-F238E27FC236}">
                    <a16:creationId xmlns:a16="http://schemas.microsoft.com/office/drawing/2014/main" id="{416A6B85-2CF9-6560-722A-DCA4385DC90C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6" name="矩形 645">
                <a:extLst>
                  <a:ext uri="{FF2B5EF4-FFF2-40B4-BE49-F238E27FC236}">
                    <a16:creationId xmlns:a16="http://schemas.microsoft.com/office/drawing/2014/main" id="{6C557B67-C9E1-0C75-205A-01924904B795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7" name="矩形 646">
                <a:extLst>
                  <a:ext uri="{FF2B5EF4-FFF2-40B4-BE49-F238E27FC236}">
                    <a16:creationId xmlns:a16="http://schemas.microsoft.com/office/drawing/2014/main" id="{63E095FF-7106-C717-3202-69E9D4DBF44D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8" name="矩形 647">
                <a:extLst>
                  <a:ext uri="{FF2B5EF4-FFF2-40B4-BE49-F238E27FC236}">
                    <a16:creationId xmlns:a16="http://schemas.microsoft.com/office/drawing/2014/main" id="{A1D186FA-9094-8761-057C-1C108952CF03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9" name="矩形 648">
                <a:extLst>
                  <a:ext uri="{FF2B5EF4-FFF2-40B4-BE49-F238E27FC236}">
                    <a16:creationId xmlns:a16="http://schemas.microsoft.com/office/drawing/2014/main" id="{6DABFCD8-FCBA-F670-5152-BA6042E350DE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0" name="矩形 649">
                <a:extLst>
                  <a:ext uri="{FF2B5EF4-FFF2-40B4-BE49-F238E27FC236}">
                    <a16:creationId xmlns:a16="http://schemas.microsoft.com/office/drawing/2014/main" id="{68F01831-82E5-6E86-0B2A-D533075E9BFE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1" name="矩形 650">
                <a:extLst>
                  <a:ext uri="{FF2B5EF4-FFF2-40B4-BE49-F238E27FC236}">
                    <a16:creationId xmlns:a16="http://schemas.microsoft.com/office/drawing/2014/main" id="{BC4CBB46-DBAC-14D7-50AF-00872FB5FC28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2" name="矩形 651">
                <a:extLst>
                  <a:ext uri="{FF2B5EF4-FFF2-40B4-BE49-F238E27FC236}">
                    <a16:creationId xmlns:a16="http://schemas.microsoft.com/office/drawing/2014/main" id="{F5381E78-6611-2DEF-2966-5E4B3731341B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3" name="矩形 652">
                <a:extLst>
                  <a:ext uri="{FF2B5EF4-FFF2-40B4-BE49-F238E27FC236}">
                    <a16:creationId xmlns:a16="http://schemas.microsoft.com/office/drawing/2014/main" id="{CB7138D6-9B25-DDE9-C680-7CB518CB4821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4" name="矩形 653">
                <a:extLst>
                  <a:ext uri="{FF2B5EF4-FFF2-40B4-BE49-F238E27FC236}">
                    <a16:creationId xmlns:a16="http://schemas.microsoft.com/office/drawing/2014/main" id="{330CA661-6DA1-8434-0B25-3F5867DCC71D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5" name="矩形 654">
                <a:extLst>
                  <a:ext uri="{FF2B5EF4-FFF2-40B4-BE49-F238E27FC236}">
                    <a16:creationId xmlns:a16="http://schemas.microsoft.com/office/drawing/2014/main" id="{9B4B4EFF-5081-8870-6312-83B600195A3A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6" name="矩形 655">
                <a:extLst>
                  <a:ext uri="{FF2B5EF4-FFF2-40B4-BE49-F238E27FC236}">
                    <a16:creationId xmlns:a16="http://schemas.microsoft.com/office/drawing/2014/main" id="{5A893D7C-7695-B2E9-A5A9-26DA22E8BA80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7" name="矩形 656">
                <a:extLst>
                  <a:ext uri="{FF2B5EF4-FFF2-40B4-BE49-F238E27FC236}">
                    <a16:creationId xmlns:a16="http://schemas.microsoft.com/office/drawing/2014/main" id="{7029F2CC-910B-A63F-730F-A5A66CB0C57A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8" name="矩形 657">
                <a:extLst>
                  <a:ext uri="{FF2B5EF4-FFF2-40B4-BE49-F238E27FC236}">
                    <a16:creationId xmlns:a16="http://schemas.microsoft.com/office/drawing/2014/main" id="{F7971018-4927-21EE-4410-4757EC675271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9" name="矩形 658">
                <a:extLst>
                  <a:ext uri="{FF2B5EF4-FFF2-40B4-BE49-F238E27FC236}">
                    <a16:creationId xmlns:a16="http://schemas.microsoft.com/office/drawing/2014/main" id="{781D7864-DE3B-1BD9-0A2E-55C2978F3F19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0" name="矩形 659">
                <a:extLst>
                  <a:ext uri="{FF2B5EF4-FFF2-40B4-BE49-F238E27FC236}">
                    <a16:creationId xmlns:a16="http://schemas.microsoft.com/office/drawing/2014/main" id="{940D0B16-DE73-158F-1DB9-9FC7536D8BE6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1" name="矩形 660">
                <a:extLst>
                  <a:ext uri="{FF2B5EF4-FFF2-40B4-BE49-F238E27FC236}">
                    <a16:creationId xmlns:a16="http://schemas.microsoft.com/office/drawing/2014/main" id="{242AE961-41BB-2369-9166-28D8D6F8EFB5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2" name="矩形 661">
                <a:extLst>
                  <a:ext uri="{FF2B5EF4-FFF2-40B4-BE49-F238E27FC236}">
                    <a16:creationId xmlns:a16="http://schemas.microsoft.com/office/drawing/2014/main" id="{629B3579-5ADC-62A7-9AF1-080E82A58EB6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3" name="矩形 662">
                <a:extLst>
                  <a:ext uri="{FF2B5EF4-FFF2-40B4-BE49-F238E27FC236}">
                    <a16:creationId xmlns:a16="http://schemas.microsoft.com/office/drawing/2014/main" id="{9CECA013-59E6-DBDB-F051-FCC76CCB2DB5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4" name="矩形 663">
                <a:extLst>
                  <a:ext uri="{FF2B5EF4-FFF2-40B4-BE49-F238E27FC236}">
                    <a16:creationId xmlns:a16="http://schemas.microsoft.com/office/drawing/2014/main" id="{08ABC69C-77BF-517E-E620-8E76D5424313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5" name="矩形 664">
                <a:extLst>
                  <a:ext uri="{FF2B5EF4-FFF2-40B4-BE49-F238E27FC236}">
                    <a16:creationId xmlns:a16="http://schemas.microsoft.com/office/drawing/2014/main" id="{94001D55-E2ED-1FCA-4C88-2BA94D80225B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6" name="矩形 665">
                <a:extLst>
                  <a:ext uri="{FF2B5EF4-FFF2-40B4-BE49-F238E27FC236}">
                    <a16:creationId xmlns:a16="http://schemas.microsoft.com/office/drawing/2014/main" id="{7B45F330-57E9-97C8-5196-358E4ACFDFAD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7" name="矩形 666">
                <a:extLst>
                  <a:ext uri="{FF2B5EF4-FFF2-40B4-BE49-F238E27FC236}">
                    <a16:creationId xmlns:a16="http://schemas.microsoft.com/office/drawing/2014/main" id="{6CDFF50C-155A-A7B9-1CEF-50B963BD31A7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8" name="矩形 667">
                <a:extLst>
                  <a:ext uri="{FF2B5EF4-FFF2-40B4-BE49-F238E27FC236}">
                    <a16:creationId xmlns:a16="http://schemas.microsoft.com/office/drawing/2014/main" id="{B7369956-34C7-60A2-7964-41270201D592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9" name="矩形 668">
                <a:extLst>
                  <a:ext uri="{FF2B5EF4-FFF2-40B4-BE49-F238E27FC236}">
                    <a16:creationId xmlns:a16="http://schemas.microsoft.com/office/drawing/2014/main" id="{ACF0E313-6CE1-52D0-1A4E-C3F8F7FE0312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0" name="矩形 669">
                <a:extLst>
                  <a:ext uri="{FF2B5EF4-FFF2-40B4-BE49-F238E27FC236}">
                    <a16:creationId xmlns:a16="http://schemas.microsoft.com/office/drawing/2014/main" id="{5332872D-CCB5-CBCF-EB5B-3710244AF095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1" name="矩形 670">
                <a:extLst>
                  <a:ext uri="{FF2B5EF4-FFF2-40B4-BE49-F238E27FC236}">
                    <a16:creationId xmlns:a16="http://schemas.microsoft.com/office/drawing/2014/main" id="{93D84FF1-EAE9-3963-88C3-9EFD67028E17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2" name="矩形 671">
                <a:extLst>
                  <a:ext uri="{FF2B5EF4-FFF2-40B4-BE49-F238E27FC236}">
                    <a16:creationId xmlns:a16="http://schemas.microsoft.com/office/drawing/2014/main" id="{A5136D15-11B6-7033-200A-A7D8549E7718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3" name="矩形 672">
                <a:extLst>
                  <a:ext uri="{FF2B5EF4-FFF2-40B4-BE49-F238E27FC236}">
                    <a16:creationId xmlns:a16="http://schemas.microsoft.com/office/drawing/2014/main" id="{07ADC245-ABC8-B26F-0371-D6A13FF53C11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4" name="矩形 673">
                <a:extLst>
                  <a:ext uri="{FF2B5EF4-FFF2-40B4-BE49-F238E27FC236}">
                    <a16:creationId xmlns:a16="http://schemas.microsoft.com/office/drawing/2014/main" id="{25138833-97A8-87B6-42AD-35DB4BB9AD33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5" name="矩形 674">
                <a:extLst>
                  <a:ext uri="{FF2B5EF4-FFF2-40B4-BE49-F238E27FC236}">
                    <a16:creationId xmlns:a16="http://schemas.microsoft.com/office/drawing/2014/main" id="{985F07D2-A364-77D8-C9D4-6601996DD2C9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6" name="矩形 675">
                <a:extLst>
                  <a:ext uri="{FF2B5EF4-FFF2-40B4-BE49-F238E27FC236}">
                    <a16:creationId xmlns:a16="http://schemas.microsoft.com/office/drawing/2014/main" id="{DA4EB420-4660-9BBB-2CBF-12880DE9E2C6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7" name="矩形 676">
                <a:extLst>
                  <a:ext uri="{FF2B5EF4-FFF2-40B4-BE49-F238E27FC236}">
                    <a16:creationId xmlns:a16="http://schemas.microsoft.com/office/drawing/2014/main" id="{03685C6A-36B6-AB08-CC65-058EDB9FD8B9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8" name="矩形 677">
                <a:extLst>
                  <a:ext uri="{FF2B5EF4-FFF2-40B4-BE49-F238E27FC236}">
                    <a16:creationId xmlns:a16="http://schemas.microsoft.com/office/drawing/2014/main" id="{C705DD48-8107-5302-43B2-7692ECB4F5A1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79" name="组合 678">
              <a:extLst>
                <a:ext uri="{FF2B5EF4-FFF2-40B4-BE49-F238E27FC236}">
                  <a16:creationId xmlns:a16="http://schemas.microsoft.com/office/drawing/2014/main" id="{14F63741-DFF3-3D82-4412-D904C363B27C}"/>
                </a:ext>
              </a:extLst>
            </p:cNvPr>
            <p:cNvGrpSpPr/>
            <p:nvPr/>
          </p:nvGrpSpPr>
          <p:grpSpPr>
            <a:xfrm>
              <a:off x="17170786" y="5679940"/>
              <a:ext cx="988332" cy="986407"/>
              <a:chOff x="6539691" y="3898439"/>
              <a:chExt cx="988332" cy="986407"/>
            </a:xfrm>
            <a:solidFill>
              <a:srgbClr val="DAE3F3">
                <a:alpha val="29804"/>
              </a:srgbClr>
            </a:solidFill>
          </p:grpSpPr>
          <p:sp>
            <p:nvSpPr>
              <p:cNvPr id="680" name="矩形 679">
                <a:extLst>
                  <a:ext uri="{FF2B5EF4-FFF2-40B4-BE49-F238E27FC236}">
                    <a16:creationId xmlns:a16="http://schemas.microsoft.com/office/drawing/2014/main" id="{7FEB70D9-E59F-A1BB-2091-73DBB9976486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solidFill>
                <a:srgbClr val="DAE3F3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1" name="矩形 680">
                <a:extLst>
                  <a:ext uri="{FF2B5EF4-FFF2-40B4-BE49-F238E27FC236}">
                    <a16:creationId xmlns:a16="http://schemas.microsoft.com/office/drawing/2014/main" id="{A97C30B9-D9C4-7B87-9190-6B4EBB9510CD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2" name="矩形 681">
                <a:extLst>
                  <a:ext uri="{FF2B5EF4-FFF2-40B4-BE49-F238E27FC236}">
                    <a16:creationId xmlns:a16="http://schemas.microsoft.com/office/drawing/2014/main" id="{D169B38C-80C3-E547-FFD3-167C3B1040EA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solidFill>
                <a:srgbClr val="DAE3F3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3" name="矩形 682">
                <a:extLst>
                  <a:ext uri="{FF2B5EF4-FFF2-40B4-BE49-F238E27FC236}">
                    <a16:creationId xmlns:a16="http://schemas.microsoft.com/office/drawing/2014/main" id="{A30EF68D-09DE-8B8A-0F5D-B48C27D96EE0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4" name="矩形 683">
                <a:extLst>
                  <a:ext uri="{FF2B5EF4-FFF2-40B4-BE49-F238E27FC236}">
                    <a16:creationId xmlns:a16="http://schemas.microsoft.com/office/drawing/2014/main" id="{F8622F65-1875-A764-1356-44F375BED45A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solidFill>
                <a:srgbClr val="DAE3F3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5" name="矩形 684">
                <a:extLst>
                  <a:ext uri="{FF2B5EF4-FFF2-40B4-BE49-F238E27FC236}">
                    <a16:creationId xmlns:a16="http://schemas.microsoft.com/office/drawing/2014/main" id="{C324E31B-3E5F-21EB-95DA-512FFD1B5908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6" name="矩形 685">
                <a:extLst>
                  <a:ext uri="{FF2B5EF4-FFF2-40B4-BE49-F238E27FC236}">
                    <a16:creationId xmlns:a16="http://schemas.microsoft.com/office/drawing/2014/main" id="{FFF76E0D-95FC-A3E9-0134-A7B7B10AF0D3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solidFill>
                <a:srgbClr val="DAE3F3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7" name="矩形 686">
                <a:extLst>
                  <a:ext uri="{FF2B5EF4-FFF2-40B4-BE49-F238E27FC236}">
                    <a16:creationId xmlns:a16="http://schemas.microsoft.com/office/drawing/2014/main" id="{561625E2-3366-D622-7BD8-ED1F157DE633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8" name="矩形 687">
                <a:extLst>
                  <a:ext uri="{FF2B5EF4-FFF2-40B4-BE49-F238E27FC236}">
                    <a16:creationId xmlns:a16="http://schemas.microsoft.com/office/drawing/2014/main" id="{31DBB6F1-3DDA-7397-B6AB-8539D3B303B6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solidFill>
                <a:srgbClr val="DAE3F3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9" name="矩形 688">
                <a:extLst>
                  <a:ext uri="{FF2B5EF4-FFF2-40B4-BE49-F238E27FC236}">
                    <a16:creationId xmlns:a16="http://schemas.microsoft.com/office/drawing/2014/main" id="{068D490A-E24B-5A34-2C4F-2C05CB93299B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0" name="矩形 689">
                <a:extLst>
                  <a:ext uri="{FF2B5EF4-FFF2-40B4-BE49-F238E27FC236}">
                    <a16:creationId xmlns:a16="http://schemas.microsoft.com/office/drawing/2014/main" id="{7F87B763-6EC5-8E86-3750-CEA6E4C289B0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solidFill>
                <a:srgbClr val="DAE3F3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1" name="矩形 690">
                <a:extLst>
                  <a:ext uri="{FF2B5EF4-FFF2-40B4-BE49-F238E27FC236}">
                    <a16:creationId xmlns:a16="http://schemas.microsoft.com/office/drawing/2014/main" id="{B608F50E-AF92-BBBD-FCE7-11DCCA281DE2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2" name="矩形 691">
                <a:extLst>
                  <a:ext uri="{FF2B5EF4-FFF2-40B4-BE49-F238E27FC236}">
                    <a16:creationId xmlns:a16="http://schemas.microsoft.com/office/drawing/2014/main" id="{674BC10F-E060-FAF2-692C-72EE0688986D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solidFill>
                <a:srgbClr val="DAE3F3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3" name="矩形 692">
                <a:extLst>
                  <a:ext uri="{FF2B5EF4-FFF2-40B4-BE49-F238E27FC236}">
                    <a16:creationId xmlns:a16="http://schemas.microsoft.com/office/drawing/2014/main" id="{6CF07610-AEE0-888D-C545-1F788BBCECF2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4" name="矩形 693">
                <a:extLst>
                  <a:ext uri="{FF2B5EF4-FFF2-40B4-BE49-F238E27FC236}">
                    <a16:creationId xmlns:a16="http://schemas.microsoft.com/office/drawing/2014/main" id="{40D1E58F-0B51-D0EA-344E-75AD5079DA0E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solidFill>
                <a:srgbClr val="DAE3F3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5" name="矩形 694">
                <a:extLst>
                  <a:ext uri="{FF2B5EF4-FFF2-40B4-BE49-F238E27FC236}">
                    <a16:creationId xmlns:a16="http://schemas.microsoft.com/office/drawing/2014/main" id="{4159F707-C0EB-1C60-2440-F5971CB651F8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6" name="矩形 695">
                <a:extLst>
                  <a:ext uri="{FF2B5EF4-FFF2-40B4-BE49-F238E27FC236}">
                    <a16:creationId xmlns:a16="http://schemas.microsoft.com/office/drawing/2014/main" id="{61CE6416-C60B-554D-FB8D-D24FC283B959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7" name="矩形 696">
                <a:extLst>
                  <a:ext uri="{FF2B5EF4-FFF2-40B4-BE49-F238E27FC236}">
                    <a16:creationId xmlns:a16="http://schemas.microsoft.com/office/drawing/2014/main" id="{E491DEC4-EAF5-11D2-D7DD-59C88AFAEB9C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8" name="矩形 697">
                <a:extLst>
                  <a:ext uri="{FF2B5EF4-FFF2-40B4-BE49-F238E27FC236}">
                    <a16:creationId xmlns:a16="http://schemas.microsoft.com/office/drawing/2014/main" id="{4DAAD1E6-1A79-5207-4F36-1059602984ED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9" name="矩形 698">
                <a:extLst>
                  <a:ext uri="{FF2B5EF4-FFF2-40B4-BE49-F238E27FC236}">
                    <a16:creationId xmlns:a16="http://schemas.microsoft.com/office/drawing/2014/main" id="{68B9494A-A2C6-C2CA-56C7-D428FCE619F4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0" name="矩形 699">
                <a:extLst>
                  <a:ext uri="{FF2B5EF4-FFF2-40B4-BE49-F238E27FC236}">
                    <a16:creationId xmlns:a16="http://schemas.microsoft.com/office/drawing/2014/main" id="{98CF169E-E550-949F-65E2-0D668CA8744B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1" name="矩形 700">
                <a:extLst>
                  <a:ext uri="{FF2B5EF4-FFF2-40B4-BE49-F238E27FC236}">
                    <a16:creationId xmlns:a16="http://schemas.microsoft.com/office/drawing/2014/main" id="{A19823CF-EEF2-435D-BE27-955B0C074964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2" name="矩形 701">
                <a:extLst>
                  <a:ext uri="{FF2B5EF4-FFF2-40B4-BE49-F238E27FC236}">
                    <a16:creationId xmlns:a16="http://schemas.microsoft.com/office/drawing/2014/main" id="{4300A043-3DD5-A5B4-07AF-C2F3C809CC52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3" name="矩形 702">
                <a:extLst>
                  <a:ext uri="{FF2B5EF4-FFF2-40B4-BE49-F238E27FC236}">
                    <a16:creationId xmlns:a16="http://schemas.microsoft.com/office/drawing/2014/main" id="{7B19999C-7C05-B4DA-0BB0-31F7BCAA8B06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4" name="矩形 703">
                <a:extLst>
                  <a:ext uri="{FF2B5EF4-FFF2-40B4-BE49-F238E27FC236}">
                    <a16:creationId xmlns:a16="http://schemas.microsoft.com/office/drawing/2014/main" id="{031920B8-468F-7A9F-8ACE-7312A1A60148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5" name="矩形 704">
                <a:extLst>
                  <a:ext uri="{FF2B5EF4-FFF2-40B4-BE49-F238E27FC236}">
                    <a16:creationId xmlns:a16="http://schemas.microsoft.com/office/drawing/2014/main" id="{C0F109CD-CA70-FCAD-1F61-86A5D85570F2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6" name="矩形 705">
                <a:extLst>
                  <a:ext uri="{FF2B5EF4-FFF2-40B4-BE49-F238E27FC236}">
                    <a16:creationId xmlns:a16="http://schemas.microsoft.com/office/drawing/2014/main" id="{465DFA35-F134-1125-803A-75C773A8660F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7" name="矩形 706">
                <a:extLst>
                  <a:ext uri="{FF2B5EF4-FFF2-40B4-BE49-F238E27FC236}">
                    <a16:creationId xmlns:a16="http://schemas.microsoft.com/office/drawing/2014/main" id="{63F15AAD-9CFE-5514-1E5E-4E1DB3E101E4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8" name="矩形 707">
                <a:extLst>
                  <a:ext uri="{FF2B5EF4-FFF2-40B4-BE49-F238E27FC236}">
                    <a16:creationId xmlns:a16="http://schemas.microsoft.com/office/drawing/2014/main" id="{F46B8E04-C2CA-6742-A643-5D3F9CFE4D49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9" name="矩形 708">
                <a:extLst>
                  <a:ext uri="{FF2B5EF4-FFF2-40B4-BE49-F238E27FC236}">
                    <a16:creationId xmlns:a16="http://schemas.microsoft.com/office/drawing/2014/main" id="{476ACC06-BA0E-C4DB-1E96-0228F12E41BB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0" name="矩形 709">
                <a:extLst>
                  <a:ext uri="{FF2B5EF4-FFF2-40B4-BE49-F238E27FC236}">
                    <a16:creationId xmlns:a16="http://schemas.microsoft.com/office/drawing/2014/main" id="{F6314FCC-4B54-5045-6FCB-9BD171D22D54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1" name="矩形 710">
                <a:extLst>
                  <a:ext uri="{FF2B5EF4-FFF2-40B4-BE49-F238E27FC236}">
                    <a16:creationId xmlns:a16="http://schemas.microsoft.com/office/drawing/2014/main" id="{95531237-9B05-66C8-4E84-D8EE9B84007E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2" name="矩形 711">
                <a:extLst>
                  <a:ext uri="{FF2B5EF4-FFF2-40B4-BE49-F238E27FC236}">
                    <a16:creationId xmlns:a16="http://schemas.microsoft.com/office/drawing/2014/main" id="{67445A35-5B00-52E1-2BDD-A922DBBE8F0B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3" name="矩形 712">
                <a:extLst>
                  <a:ext uri="{FF2B5EF4-FFF2-40B4-BE49-F238E27FC236}">
                    <a16:creationId xmlns:a16="http://schemas.microsoft.com/office/drawing/2014/main" id="{FD56827F-28E5-FFD6-2E80-3B9C195E15F3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4" name="矩形 713">
                <a:extLst>
                  <a:ext uri="{FF2B5EF4-FFF2-40B4-BE49-F238E27FC236}">
                    <a16:creationId xmlns:a16="http://schemas.microsoft.com/office/drawing/2014/main" id="{4D3826F8-75F1-8A05-57C6-CFFAA4BBA3EF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5" name="矩形 714">
                <a:extLst>
                  <a:ext uri="{FF2B5EF4-FFF2-40B4-BE49-F238E27FC236}">
                    <a16:creationId xmlns:a16="http://schemas.microsoft.com/office/drawing/2014/main" id="{3628DEBF-3467-DD5F-29B1-A5A6C4315AA0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6" name="矩形 715">
                <a:extLst>
                  <a:ext uri="{FF2B5EF4-FFF2-40B4-BE49-F238E27FC236}">
                    <a16:creationId xmlns:a16="http://schemas.microsoft.com/office/drawing/2014/main" id="{655F1AA5-3142-697C-346C-95BC64236895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7" name="矩形 716">
                <a:extLst>
                  <a:ext uri="{FF2B5EF4-FFF2-40B4-BE49-F238E27FC236}">
                    <a16:creationId xmlns:a16="http://schemas.microsoft.com/office/drawing/2014/main" id="{29A91F52-CAAF-5865-FD01-3E9F22944DC2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8" name="矩形 717">
                <a:extLst>
                  <a:ext uri="{FF2B5EF4-FFF2-40B4-BE49-F238E27FC236}">
                    <a16:creationId xmlns:a16="http://schemas.microsoft.com/office/drawing/2014/main" id="{8C3AC21E-42D3-A84A-F3CF-503C763288AB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9" name="矩形 718">
                <a:extLst>
                  <a:ext uri="{FF2B5EF4-FFF2-40B4-BE49-F238E27FC236}">
                    <a16:creationId xmlns:a16="http://schemas.microsoft.com/office/drawing/2014/main" id="{226BCD83-6737-1B74-C0BE-193D1806972B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0" name="矩形 719">
                <a:extLst>
                  <a:ext uri="{FF2B5EF4-FFF2-40B4-BE49-F238E27FC236}">
                    <a16:creationId xmlns:a16="http://schemas.microsoft.com/office/drawing/2014/main" id="{9A33A399-3E01-C2AA-9E1B-3815ADACB5D9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1" name="矩形 720">
                <a:extLst>
                  <a:ext uri="{FF2B5EF4-FFF2-40B4-BE49-F238E27FC236}">
                    <a16:creationId xmlns:a16="http://schemas.microsoft.com/office/drawing/2014/main" id="{9DF71882-DEB2-E2CB-8463-3E429AA6C0E4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2" name="矩形 721">
                <a:extLst>
                  <a:ext uri="{FF2B5EF4-FFF2-40B4-BE49-F238E27FC236}">
                    <a16:creationId xmlns:a16="http://schemas.microsoft.com/office/drawing/2014/main" id="{96741555-C79B-F2F4-A20C-17E78EA87762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3" name="矩形 722">
                <a:extLst>
                  <a:ext uri="{FF2B5EF4-FFF2-40B4-BE49-F238E27FC236}">
                    <a16:creationId xmlns:a16="http://schemas.microsoft.com/office/drawing/2014/main" id="{D13AF758-C356-8B11-EBD1-66EDFE449144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4" name="矩形 723">
                <a:extLst>
                  <a:ext uri="{FF2B5EF4-FFF2-40B4-BE49-F238E27FC236}">
                    <a16:creationId xmlns:a16="http://schemas.microsoft.com/office/drawing/2014/main" id="{0795DADF-2515-2A65-FA38-B14941870BF6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5" name="矩形 724">
                <a:extLst>
                  <a:ext uri="{FF2B5EF4-FFF2-40B4-BE49-F238E27FC236}">
                    <a16:creationId xmlns:a16="http://schemas.microsoft.com/office/drawing/2014/main" id="{1F6DC19D-C9F7-B6B7-86CD-0A8116B2DCA2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6" name="矩形 725">
                <a:extLst>
                  <a:ext uri="{FF2B5EF4-FFF2-40B4-BE49-F238E27FC236}">
                    <a16:creationId xmlns:a16="http://schemas.microsoft.com/office/drawing/2014/main" id="{AFDD7DA4-8585-D764-3E13-FCF57B99DAB7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7" name="矩形 726">
                <a:extLst>
                  <a:ext uri="{FF2B5EF4-FFF2-40B4-BE49-F238E27FC236}">
                    <a16:creationId xmlns:a16="http://schemas.microsoft.com/office/drawing/2014/main" id="{A76BDAF3-1104-3FBC-AE76-E09FE0B6FF4D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8" name="矩形 727">
                <a:extLst>
                  <a:ext uri="{FF2B5EF4-FFF2-40B4-BE49-F238E27FC236}">
                    <a16:creationId xmlns:a16="http://schemas.microsoft.com/office/drawing/2014/main" id="{572ACEBC-583D-9A4D-C382-447D4DDF6181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9" name="矩形 728">
                <a:extLst>
                  <a:ext uri="{FF2B5EF4-FFF2-40B4-BE49-F238E27FC236}">
                    <a16:creationId xmlns:a16="http://schemas.microsoft.com/office/drawing/2014/main" id="{A140C983-C3C5-DADC-EFA6-DA83D72DB78C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0" name="矩形 729">
                <a:extLst>
                  <a:ext uri="{FF2B5EF4-FFF2-40B4-BE49-F238E27FC236}">
                    <a16:creationId xmlns:a16="http://schemas.microsoft.com/office/drawing/2014/main" id="{22DC5B2E-DDF6-A3A2-8521-D4535F65BFB7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1" name="矩形 730">
                <a:extLst>
                  <a:ext uri="{FF2B5EF4-FFF2-40B4-BE49-F238E27FC236}">
                    <a16:creationId xmlns:a16="http://schemas.microsoft.com/office/drawing/2014/main" id="{24E70360-F3F0-1C32-3778-8623DB0E4AC5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2" name="矩形 731">
                <a:extLst>
                  <a:ext uri="{FF2B5EF4-FFF2-40B4-BE49-F238E27FC236}">
                    <a16:creationId xmlns:a16="http://schemas.microsoft.com/office/drawing/2014/main" id="{76048911-A359-14D3-AFEE-CD803C787219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3" name="矩形 732">
                <a:extLst>
                  <a:ext uri="{FF2B5EF4-FFF2-40B4-BE49-F238E27FC236}">
                    <a16:creationId xmlns:a16="http://schemas.microsoft.com/office/drawing/2014/main" id="{86B6D869-F7E3-EA1C-D738-26FB3509CF3B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4" name="矩形 733">
                <a:extLst>
                  <a:ext uri="{FF2B5EF4-FFF2-40B4-BE49-F238E27FC236}">
                    <a16:creationId xmlns:a16="http://schemas.microsoft.com/office/drawing/2014/main" id="{AB53C6BF-BAAB-E4C0-2D1B-FFA5BD4CA767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5" name="矩形 734">
                <a:extLst>
                  <a:ext uri="{FF2B5EF4-FFF2-40B4-BE49-F238E27FC236}">
                    <a16:creationId xmlns:a16="http://schemas.microsoft.com/office/drawing/2014/main" id="{D7D848AB-2A04-44B5-2923-2BBAF93440BC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6" name="矩形 735">
                <a:extLst>
                  <a:ext uri="{FF2B5EF4-FFF2-40B4-BE49-F238E27FC236}">
                    <a16:creationId xmlns:a16="http://schemas.microsoft.com/office/drawing/2014/main" id="{26D4AABB-F23F-BF0F-555C-C3D0F1E20C50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7" name="矩形 736">
                <a:extLst>
                  <a:ext uri="{FF2B5EF4-FFF2-40B4-BE49-F238E27FC236}">
                    <a16:creationId xmlns:a16="http://schemas.microsoft.com/office/drawing/2014/main" id="{153F7B54-9915-17B5-0D06-1F0677ECB770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8" name="矩形 737">
                <a:extLst>
                  <a:ext uri="{FF2B5EF4-FFF2-40B4-BE49-F238E27FC236}">
                    <a16:creationId xmlns:a16="http://schemas.microsoft.com/office/drawing/2014/main" id="{62CA10B3-353F-0CC1-1AA0-8E29247AFF9A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9" name="矩形 738">
                <a:extLst>
                  <a:ext uri="{FF2B5EF4-FFF2-40B4-BE49-F238E27FC236}">
                    <a16:creationId xmlns:a16="http://schemas.microsoft.com/office/drawing/2014/main" id="{42790492-35B5-8271-6205-4B9A76D45534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" name="矩形 739">
                <a:extLst>
                  <a:ext uri="{FF2B5EF4-FFF2-40B4-BE49-F238E27FC236}">
                    <a16:creationId xmlns:a16="http://schemas.microsoft.com/office/drawing/2014/main" id="{829CED3E-C261-DBC2-782D-8934B244D358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1" name="矩形 740">
                <a:extLst>
                  <a:ext uri="{FF2B5EF4-FFF2-40B4-BE49-F238E27FC236}">
                    <a16:creationId xmlns:a16="http://schemas.microsoft.com/office/drawing/2014/main" id="{093110F2-D0DC-11D8-5C2B-FB150B0003D7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2" name="矩形 741">
                <a:extLst>
                  <a:ext uri="{FF2B5EF4-FFF2-40B4-BE49-F238E27FC236}">
                    <a16:creationId xmlns:a16="http://schemas.microsoft.com/office/drawing/2014/main" id="{1087BF8E-8758-B07F-37E6-11F50E99C34C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3" name="矩形 742">
                <a:extLst>
                  <a:ext uri="{FF2B5EF4-FFF2-40B4-BE49-F238E27FC236}">
                    <a16:creationId xmlns:a16="http://schemas.microsoft.com/office/drawing/2014/main" id="{12DCEA71-DFCB-E0C3-C3E3-B82A6737B150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44" name="文本框 743">
              <a:extLst>
                <a:ext uri="{FF2B5EF4-FFF2-40B4-BE49-F238E27FC236}">
                  <a16:creationId xmlns:a16="http://schemas.microsoft.com/office/drawing/2014/main" id="{2A4CD22D-7DB0-A533-18F4-EA6AF7C57F05}"/>
                </a:ext>
              </a:extLst>
            </p:cNvPr>
            <p:cNvSpPr txBox="1"/>
            <p:nvPr/>
          </p:nvSpPr>
          <p:spPr>
            <a:xfrm>
              <a:off x="16818110" y="5905422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5" name="文本框 744">
              <a:extLst>
                <a:ext uri="{FF2B5EF4-FFF2-40B4-BE49-F238E27FC236}">
                  <a16:creationId xmlns:a16="http://schemas.microsoft.com/office/drawing/2014/main" id="{5327E6D3-BCF9-C21F-CBAD-D35EC35A220B}"/>
                </a:ext>
              </a:extLst>
            </p:cNvPr>
            <p:cNvSpPr txBox="1"/>
            <p:nvPr/>
          </p:nvSpPr>
          <p:spPr>
            <a:xfrm>
              <a:off x="17440104" y="6644133"/>
              <a:ext cx="418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N’</a:t>
              </a:r>
              <a:endParaRPr lang="zh-CN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9" name="直接箭头连接符 19">
            <a:extLst>
              <a:ext uri="{FF2B5EF4-FFF2-40B4-BE49-F238E27FC236}">
                <a16:creationId xmlns:a16="http://schemas.microsoft.com/office/drawing/2014/main" id="{762BD0C0-9069-B37C-CDC9-61439F54199F}"/>
              </a:ext>
            </a:extLst>
          </p:cNvPr>
          <p:cNvCxnSpPr>
            <a:cxnSpLocks/>
            <a:endCxn id="477" idx="1"/>
          </p:cNvCxnSpPr>
          <p:nvPr/>
        </p:nvCxnSpPr>
        <p:spPr>
          <a:xfrm>
            <a:off x="15861965" y="6758788"/>
            <a:ext cx="283179" cy="280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接箭头连接符 19">
            <a:extLst>
              <a:ext uri="{FF2B5EF4-FFF2-40B4-BE49-F238E27FC236}">
                <a16:creationId xmlns:a16="http://schemas.microsoft.com/office/drawing/2014/main" id="{1C11ED34-F2CE-3334-923B-2C9FA6C2571C}"/>
              </a:ext>
            </a:extLst>
          </p:cNvPr>
          <p:cNvCxnSpPr>
            <a:cxnSpLocks/>
            <a:endCxn id="477" idx="3"/>
          </p:cNvCxnSpPr>
          <p:nvPr/>
        </p:nvCxnSpPr>
        <p:spPr>
          <a:xfrm flipH="1">
            <a:off x="17018844" y="6758788"/>
            <a:ext cx="248140" cy="280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1" name="矩形: 圆角 20">
            <a:extLst>
              <a:ext uri="{FF2B5EF4-FFF2-40B4-BE49-F238E27FC236}">
                <a16:creationId xmlns:a16="http://schemas.microsoft.com/office/drawing/2014/main" id="{B7DF8401-F734-2A8B-6F5A-56671AE1B9DE}"/>
              </a:ext>
            </a:extLst>
          </p:cNvPr>
          <p:cNvSpPr/>
          <p:nvPr/>
        </p:nvSpPr>
        <p:spPr>
          <a:xfrm>
            <a:off x="16067652" y="7639174"/>
            <a:ext cx="102148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2" name="直接箭头连接符 19">
            <a:extLst>
              <a:ext uri="{FF2B5EF4-FFF2-40B4-BE49-F238E27FC236}">
                <a16:creationId xmlns:a16="http://schemas.microsoft.com/office/drawing/2014/main" id="{2EDA404E-310F-9462-BD25-5A1ED2D082B7}"/>
              </a:ext>
            </a:extLst>
          </p:cNvPr>
          <p:cNvCxnSpPr>
            <a:cxnSpLocks/>
            <a:stCxn id="477" idx="2"/>
            <a:endCxn id="751" idx="0"/>
          </p:cNvCxnSpPr>
          <p:nvPr/>
        </p:nvCxnSpPr>
        <p:spPr>
          <a:xfrm flipH="1">
            <a:off x="16578396" y="7183474"/>
            <a:ext cx="3598" cy="4557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3" name="组合 752">
            <a:extLst>
              <a:ext uri="{FF2B5EF4-FFF2-40B4-BE49-F238E27FC236}">
                <a16:creationId xmlns:a16="http://schemas.microsoft.com/office/drawing/2014/main" id="{61AA311D-98BA-13BB-7C3D-959E3A8619F4}"/>
              </a:ext>
            </a:extLst>
          </p:cNvPr>
          <p:cNvGrpSpPr/>
          <p:nvPr/>
        </p:nvGrpSpPr>
        <p:grpSpPr>
          <a:xfrm>
            <a:off x="17232576" y="7099474"/>
            <a:ext cx="699162" cy="1416122"/>
            <a:chOff x="8242246" y="7476001"/>
            <a:chExt cx="699162" cy="1416122"/>
          </a:xfrm>
        </p:grpSpPr>
        <p:grpSp>
          <p:nvGrpSpPr>
            <p:cNvPr id="754" name="组合 753">
              <a:extLst>
                <a:ext uri="{FF2B5EF4-FFF2-40B4-BE49-F238E27FC236}">
                  <a16:creationId xmlns:a16="http://schemas.microsoft.com/office/drawing/2014/main" id="{9FFBCA61-4E84-B84F-8D65-9A58D2CC668D}"/>
                </a:ext>
              </a:extLst>
            </p:cNvPr>
            <p:cNvGrpSpPr/>
            <p:nvPr/>
          </p:nvGrpSpPr>
          <p:grpSpPr>
            <a:xfrm>
              <a:off x="8599534" y="7476001"/>
              <a:ext cx="341874" cy="1100217"/>
              <a:chOff x="9427405" y="7500750"/>
              <a:chExt cx="341874" cy="1100217"/>
            </a:xfrm>
          </p:grpSpPr>
          <p:grpSp>
            <p:nvGrpSpPr>
              <p:cNvPr id="760" name="组合 759">
                <a:extLst>
                  <a:ext uri="{FF2B5EF4-FFF2-40B4-BE49-F238E27FC236}">
                    <a16:creationId xmlns:a16="http://schemas.microsoft.com/office/drawing/2014/main" id="{A67A1A02-3C88-D9A4-F44E-9BEB0D7A51F2}"/>
                  </a:ext>
                </a:extLst>
              </p:cNvPr>
              <p:cNvGrpSpPr/>
              <p:nvPr/>
            </p:nvGrpSpPr>
            <p:grpSpPr>
              <a:xfrm>
                <a:off x="9522073" y="7500750"/>
                <a:ext cx="247206" cy="986406"/>
                <a:chOff x="11860614" y="1022165"/>
                <a:chExt cx="247206" cy="98640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778" name="矩形 777">
                  <a:extLst>
                    <a:ext uri="{FF2B5EF4-FFF2-40B4-BE49-F238E27FC236}">
                      <a16:creationId xmlns:a16="http://schemas.microsoft.com/office/drawing/2014/main" id="{D21A6DEC-F7B2-BB05-BE83-E9E3F632213B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9" name="矩形 778">
                  <a:extLst>
                    <a:ext uri="{FF2B5EF4-FFF2-40B4-BE49-F238E27FC236}">
                      <a16:creationId xmlns:a16="http://schemas.microsoft.com/office/drawing/2014/main" id="{5CE64AA0-91D3-99A7-F95B-999009736B9E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0" name="矩形 779">
                  <a:extLst>
                    <a:ext uri="{FF2B5EF4-FFF2-40B4-BE49-F238E27FC236}">
                      <a16:creationId xmlns:a16="http://schemas.microsoft.com/office/drawing/2014/main" id="{675BE9E7-D8E6-C2AD-2FE0-324F31212055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1" name="矩形 780">
                  <a:extLst>
                    <a:ext uri="{FF2B5EF4-FFF2-40B4-BE49-F238E27FC236}">
                      <a16:creationId xmlns:a16="http://schemas.microsoft.com/office/drawing/2014/main" id="{7A6CCB44-B339-84BB-D721-A3D006F6D86E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2" name="矩形 781">
                  <a:extLst>
                    <a:ext uri="{FF2B5EF4-FFF2-40B4-BE49-F238E27FC236}">
                      <a16:creationId xmlns:a16="http://schemas.microsoft.com/office/drawing/2014/main" id="{DBFFA4F2-2C87-536B-8511-29A9CD4E1105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3" name="矩形 782">
                  <a:extLst>
                    <a:ext uri="{FF2B5EF4-FFF2-40B4-BE49-F238E27FC236}">
                      <a16:creationId xmlns:a16="http://schemas.microsoft.com/office/drawing/2014/main" id="{7391B253-466F-5224-CCA8-678878383CA4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4" name="矩形 783">
                  <a:extLst>
                    <a:ext uri="{FF2B5EF4-FFF2-40B4-BE49-F238E27FC236}">
                      <a16:creationId xmlns:a16="http://schemas.microsoft.com/office/drawing/2014/main" id="{288F1C39-F4DA-5F1F-B22A-784451CEAE12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5" name="矩形 784">
                  <a:extLst>
                    <a:ext uri="{FF2B5EF4-FFF2-40B4-BE49-F238E27FC236}">
                      <a16:creationId xmlns:a16="http://schemas.microsoft.com/office/drawing/2014/main" id="{182823EC-279E-C14A-0950-B97815B59172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6" name="矩形 785">
                  <a:extLst>
                    <a:ext uri="{FF2B5EF4-FFF2-40B4-BE49-F238E27FC236}">
                      <a16:creationId xmlns:a16="http://schemas.microsoft.com/office/drawing/2014/main" id="{DDEB3541-5375-5E10-C474-E49E1C8000F9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7" name="矩形 786">
                  <a:extLst>
                    <a:ext uri="{FF2B5EF4-FFF2-40B4-BE49-F238E27FC236}">
                      <a16:creationId xmlns:a16="http://schemas.microsoft.com/office/drawing/2014/main" id="{02EC86C9-A612-27FB-252E-3CD81C078769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8" name="矩形 787">
                  <a:extLst>
                    <a:ext uri="{FF2B5EF4-FFF2-40B4-BE49-F238E27FC236}">
                      <a16:creationId xmlns:a16="http://schemas.microsoft.com/office/drawing/2014/main" id="{F862A55C-323A-B7D1-24C9-61BA869FB8D9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9" name="矩形 788">
                  <a:extLst>
                    <a:ext uri="{FF2B5EF4-FFF2-40B4-BE49-F238E27FC236}">
                      <a16:creationId xmlns:a16="http://schemas.microsoft.com/office/drawing/2014/main" id="{68D93885-3A76-8508-F0CD-A6AFD583397E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0" name="矩形 789">
                  <a:extLst>
                    <a:ext uri="{FF2B5EF4-FFF2-40B4-BE49-F238E27FC236}">
                      <a16:creationId xmlns:a16="http://schemas.microsoft.com/office/drawing/2014/main" id="{A656BE53-6633-EF3C-07DE-6B7F2DDE0C44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1" name="矩形 790">
                  <a:extLst>
                    <a:ext uri="{FF2B5EF4-FFF2-40B4-BE49-F238E27FC236}">
                      <a16:creationId xmlns:a16="http://schemas.microsoft.com/office/drawing/2014/main" id="{D5D4A810-D9C3-7253-1545-FB085392F88A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2" name="矩形 791">
                  <a:extLst>
                    <a:ext uri="{FF2B5EF4-FFF2-40B4-BE49-F238E27FC236}">
                      <a16:creationId xmlns:a16="http://schemas.microsoft.com/office/drawing/2014/main" id="{8620EA7F-1FEA-59BD-05E9-90E9A5F8D3D2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3" name="矩形 792">
                  <a:extLst>
                    <a:ext uri="{FF2B5EF4-FFF2-40B4-BE49-F238E27FC236}">
                      <a16:creationId xmlns:a16="http://schemas.microsoft.com/office/drawing/2014/main" id="{00116938-5B37-BE13-428A-47C0FA5FC86A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61" name="组合 760">
                <a:extLst>
                  <a:ext uri="{FF2B5EF4-FFF2-40B4-BE49-F238E27FC236}">
                    <a16:creationId xmlns:a16="http://schemas.microsoft.com/office/drawing/2014/main" id="{EAB65B4D-1D82-9DCA-7BAE-B834E594BDA6}"/>
                  </a:ext>
                </a:extLst>
              </p:cNvPr>
              <p:cNvGrpSpPr/>
              <p:nvPr/>
            </p:nvGrpSpPr>
            <p:grpSpPr>
              <a:xfrm>
                <a:off x="9427405" y="7612324"/>
                <a:ext cx="247175" cy="988643"/>
                <a:chOff x="11765946" y="1133739"/>
                <a:chExt cx="247175" cy="988643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762" name="矩形 761">
                  <a:extLst>
                    <a:ext uri="{FF2B5EF4-FFF2-40B4-BE49-F238E27FC236}">
                      <a16:creationId xmlns:a16="http://schemas.microsoft.com/office/drawing/2014/main" id="{0758C884-A15C-5AC2-AA4D-037D8B099E0F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3" name="矩形 762">
                  <a:extLst>
                    <a:ext uri="{FF2B5EF4-FFF2-40B4-BE49-F238E27FC236}">
                      <a16:creationId xmlns:a16="http://schemas.microsoft.com/office/drawing/2014/main" id="{93392CA0-E5C2-36FF-D2B0-6AD6E89D1F14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4" name="矩形 763">
                  <a:extLst>
                    <a:ext uri="{FF2B5EF4-FFF2-40B4-BE49-F238E27FC236}">
                      <a16:creationId xmlns:a16="http://schemas.microsoft.com/office/drawing/2014/main" id="{F3201F43-85A9-3113-E658-CDAFA34F808F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5" name="矩形 764">
                  <a:extLst>
                    <a:ext uri="{FF2B5EF4-FFF2-40B4-BE49-F238E27FC236}">
                      <a16:creationId xmlns:a16="http://schemas.microsoft.com/office/drawing/2014/main" id="{7FF79C55-EDBB-435F-5FF9-8377A4B66A36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6" name="矩形 765">
                  <a:extLst>
                    <a:ext uri="{FF2B5EF4-FFF2-40B4-BE49-F238E27FC236}">
                      <a16:creationId xmlns:a16="http://schemas.microsoft.com/office/drawing/2014/main" id="{AB243CC9-D053-D775-7DDB-09392906379C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7" name="矩形 766">
                  <a:extLst>
                    <a:ext uri="{FF2B5EF4-FFF2-40B4-BE49-F238E27FC236}">
                      <a16:creationId xmlns:a16="http://schemas.microsoft.com/office/drawing/2014/main" id="{E0EF460B-A65D-834D-A097-932E4A7E001B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8" name="矩形 767">
                  <a:extLst>
                    <a:ext uri="{FF2B5EF4-FFF2-40B4-BE49-F238E27FC236}">
                      <a16:creationId xmlns:a16="http://schemas.microsoft.com/office/drawing/2014/main" id="{9E56A2FA-FD0C-1F8D-6CD9-ADA374CBC6F6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9" name="矩形 768">
                  <a:extLst>
                    <a:ext uri="{FF2B5EF4-FFF2-40B4-BE49-F238E27FC236}">
                      <a16:creationId xmlns:a16="http://schemas.microsoft.com/office/drawing/2014/main" id="{86DE40AC-E14E-DCE6-42FC-51A1DD276CFA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0" name="矩形 769">
                  <a:extLst>
                    <a:ext uri="{FF2B5EF4-FFF2-40B4-BE49-F238E27FC236}">
                      <a16:creationId xmlns:a16="http://schemas.microsoft.com/office/drawing/2014/main" id="{9D0EF9BD-7091-6D52-41DE-575AF174460F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1" name="矩形 770">
                  <a:extLst>
                    <a:ext uri="{FF2B5EF4-FFF2-40B4-BE49-F238E27FC236}">
                      <a16:creationId xmlns:a16="http://schemas.microsoft.com/office/drawing/2014/main" id="{F4608519-0C6D-C364-2A63-CA3F546E4D83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2" name="矩形 771">
                  <a:extLst>
                    <a:ext uri="{FF2B5EF4-FFF2-40B4-BE49-F238E27FC236}">
                      <a16:creationId xmlns:a16="http://schemas.microsoft.com/office/drawing/2014/main" id="{97275000-C8C7-4613-5E2F-B7D3D30DA6E6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3" name="矩形 772">
                  <a:extLst>
                    <a:ext uri="{FF2B5EF4-FFF2-40B4-BE49-F238E27FC236}">
                      <a16:creationId xmlns:a16="http://schemas.microsoft.com/office/drawing/2014/main" id="{6A06C19D-7409-B3AA-7FB3-759E7B5EAF73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4" name="矩形 773">
                  <a:extLst>
                    <a:ext uri="{FF2B5EF4-FFF2-40B4-BE49-F238E27FC236}">
                      <a16:creationId xmlns:a16="http://schemas.microsoft.com/office/drawing/2014/main" id="{85546A61-B0B1-D6AA-5039-C97982A0DE4A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5" name="矩形 774">
                  <a:extLst>
                    <a:ext uri="{FF2B5EF4-FFF2-40B4-BE49-F238E27FC236}">
                      <a16:creationId xmlns:a16="http://schemas.microsoft.com/office/drawing/2014/main" id="{FFB86318-7A34-6BE2-C0D2-7DDE2D5B0597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6" name="矩形 775">
                  <a:extLst>
                    <a:ext uri="{FF2B5EF4-FFF2-40B4-BE49-F238E27FC236}">
                      <a16:creationId xmlns:a16="http://schemas.microsoft.com/office/drawing/2014/main" id="{7816F319-689F-6EF0-2648-0A36E806C0FE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7" name="矩形 776">
                  <a:extLst>
                    <a:ext uri="{FF2B5EF4-FFF2-40B4-BE49-F238E27FC236}">
                      <a16:creationId xmlns:a16="http://schemas.microsoft.com/office/drawing/2014/main" id="{EE70302C-DE31-27C5-41BF-390E34860EEA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755" name="文本框 754">
              <a:extLst>
                <a:ext uri="{FF2B5EF4-FFF2-40B4-BE49-F238E27FC236}">
                  <a16:creationId xmlns:a16="http://schemas.microsoft.com/office/drawing/2014/main" id="{CC3450BC-450C-7472-EA20-B156F67FC1F4}"/>
                </a:ext>
              </a:extLst>
            </p:cNvPr>
            <p:cNvSpPr txBox="1"/>
            <p:nvPr/>
          </p:nvSpPr>
          <p:spPr>
            <a:xfrm>
              <a:off x="8242246" y="7865051"/>
              <a:ext cx="492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N’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6" name="文本框 755">
              <a:extLst>
                <a:ext uri="{FF2B5EF4-FFF2-40B4-BE49-F238E27FC236}">
                  <a16:creationId xmlns:a16="http://schemas.microsoft.com/office/drawing/2014/main" id="{F3783CBF-B1D5-786B-20FA-1BBC1CE71040}"/>
                </a:ext>
              </a:extLst>
            </p:cNvPr>
            <p:cNvSpPr txBox="1"/>
            <p:nvPr/>
          </p:nvSpPr>
          <p:spPr>
            <a:xfrm>
              <a:off x="8599534" y="852279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94" name="直接箭头连接符 19">
            <a:extLst>
              <a:ext uri="{FF2B5EF4-FFF2-40B4-BE49-F238E27FC236}">
                <a16:creationId xmlns:a16="http://schemas.microsoft.com/office/drawing/2014/main" id="{C993587E-CDAF-9E10-5AA1-28D8019B3D5D}"/>
              </a:ext>
            </a:extLst>
          </p:cNvPr>
          <p:cNvCxnSpPr>
            <a:cxnSpLocks/>
            <a:endCxn id="751" idx="3"/>
          </p:cNvCxnSpPr>
          <p:nvPr/>
        </p:nvCxnSpPr>
        <p:spPr>
          <a:xfrm flipH="1">
            <a:off x="17089140" y="7783174"/>
            <a:ext cx="3254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直接箭头连接符 19">
            <a:extLst>
              <a:ext uri="{FF2B5EF4-FFF2-40B4-BE49-F238E27FC236}">
                <a16:creationId xmlns:a16="http://schemas.microsoft.com/office/drawing/2014/main" id="{094B9201-2BD3-9C90-803A-E9459177B2F8}"/>
              </a:ext>
            </a:extLst>
          </p:cNvPr>
          <p:cNvCxnSpPr>
            <a:cxnSpLocks/>
            <a:stCxn id="751" idx="2"/>
          </p:cNvCxnSpPr>
          <p:nvPr/>
        </p:nvCxnSpPr>
        <p:spPr>
          <a:xfrm>
            <a:off x="16578396" y="7927174"/>
            <a:ext cx="0" cy="1969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6" name="组合 795">
            <a:extLst>
              <a:ext uri="{FF2B5EF4-FFF2-40B4-BE49-F238E27FC236}">
                <a16:creationId xmlns:a16="http://schemas.microsoft.com/office/drawing/2014/main" id="{BC3B157B-278D-557B-A868-630585A42FE9}"/>
              </a:ext>
            </a:extLst>
          </p:cNvPr>
          <p:cNvGrpSpPr/>
          <p:nvPr/>
        </p:nvGrpSpPr>
        <p:grpSpPr>
          <a:xfrm>
            <a:off x="14590515" y="6965921"/>
            <a:ext cx="1395769" cy="1415460"/>
            <a:chOff x="4293465" y="2652488"/>
            <a:chExt cx="1395769" cy="1415460"/>
          </a:xfrm>
        </p:grpSpPr>
        <p:grpSp>
          <p:nvGrpSpPr>
            <p:cNvPr id="797" name="组合 796">
              <a:extLst>
                <a:ext uri="{FF2B5EF4-FFF2-40B4-BE49-F238E27FC236}">
                  <a16:creationId xmlns:a16="http://schemas.microsoft.com/office/drawing/2014/main" id="{7734A902-3BAA-5BD1-8E95-076EC89F458A}"/>
                </a:ext>
              </a:extLst>
            </p:cNvPr>
            <p:cNvGrpSpPr/>
            <p:nvPr/>
          </p:nvGrpSpPr>
          <p:grpSpPr>
            <a:xfrm>
              <a:off x="4700902" y="2652488"/>
              <a:ext cx="988332" cy="986407"/>
              <a:chOff x="6387291" y="3746039"/>
              <a:chExt cx="988332" cy="98640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868" name="矩形 867">
                <a:extLst>
                  <a:ext uri="{FF2B5EF4-FFF2-40B4-BE49-F238E27FC236}">
                    <a16:creationId xmlns:a16="http://schemas.microsoft.com/office/drawing/2014/main" id="{861F02BA-CB01-D807-7666-45467C2E7594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9" name="矩形 868">
                <a:extLst>
                  <a:ext uri="{FF2B5EF4-FFF2-40B4-BE49-F238E27FC236}">
                    <a16:creationId xmlns:a16="http://schemas.microsoft.com/office/drawing/2014/main" id="{76F78AAE-39F4-D0CB-27DD-1A74124BD5FC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0" name="矩形 869">
                <a:extLst>
                  <a:ext uri="{FF2B5EF4-FFF2-40B4-BE49-F238E27FC236}">
                    <a16:creationId xmlns:a16="http://schemas.microsoft.com/office/drawing/2014/main" id="{EAD692F7-D1D9-DA28-A657-30FAD7523876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1" name="矩形 870">
                <a:extLst>
                  <a:ext uri="{FF2B5EF4-FFF2-40B4-BE49-F238E27FC236}">
                    <a16:creationId xmlns:a16="http://schemas.microsoft.com/office/drawing/2014/main" id="{EBBD8A13-6C29-CFAB-E194-041841D07CDB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2" name="矩形 871">
                <a:extLst>
                  <a:ext uri="{FF2B5EF4-FFF2-40B4-BE49-F238E27FC236}">
                    <a16:creationId xmlns:a16="http://schemas.microsoft.com/office/drawing/2014/main" id="{0B0E972E-09DF-D824-F6AA-4367D924D065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3" name="矩形 872">
                <a:extLst>
                  <a:ext uri="{FF2B5EF4-FFF2-40B4-BE49-F238E27FC236}">
                    <a16:creationId xmlns:a16="http://schemas.microsoft.com/office/drawing/2014/main" id="{9C62E695-DA4B-1184-FC67-1D9DE38D89D1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4" name="矩形 873">
                <a:extLst>
                  <a:ext uri="{FF2B5EF4-FFF2-40B4-BE49-F238E27FC236}">
                    <a16:creationId xmlns:a16="http://schemas.microsoft.com/office/drawing/2014/main" id="{9AF8D8FF-D871-AC5F-F784-520066A22BF9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5" name="矩形 874">
                <a:extLst>
                  <a:ext uri="{FF2B5EF4-FFF2-40B4-BE49-F238E27FC236}">
                    <a16:creationId xmlns:a16="http://schemas.microsoft.com/office/drawing/2014/main" id="{BC9D46DF-B475-3862-8199-B2D7E565116F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6" name="矩形 875">
                <a:extLst>
                  <a:ext uri="{FF2B5EF4-FFF2-40B4-BE49-F238E27FC236}">
                    <a16:creationId xmlns:a16="http://schemas.microsoft.com/office/drawing/2014/main" id="{3822C28B-9E0A-7A98-4068-EDBB25416A6E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7" name="矩形 876">
                <a:extLst>
                  <a:ext uri="{FF2B5EF4-FFF2-40B4-BE49-F238E27FC236}">
                    <a16:creationId xmlns:a16="http://schemas.microsoft.com/office/drawing/2014/main" id="{722936AF-3348-306A-2F01-EFE17A752E18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8" name="矩形 877">
                <a:extLst>
                  <a:ext uri="{FF2B5EF4-FFF2-40B4-BE49-F238E27FC236}">
                    <a16:creationId xmlns:a16="http://schemas.microsoft.com/office/drawing/2014/main" id="{029C3693-474C-9930-E2A2-9EF187728ECC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9" name="矩形 878">
                <a:extLst>
                  <a:ext uri="{FF2B5EF4-FFF2-40B4-BE49-F238E27FC236}">
                    <a16:creationId xmlns:a16="http://schemas.microsoft.com/office/drawing/2014/main" id="{224E8462-8842-30B6-A906-757B86F5DE44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0" name="矩形 879">
                <a:extLst>
                  <a:ext uri="{FF2B5EF4-FFF2-40B4-BE49-F238E27FC236}">
                    <a16:creationId xmlns:a16="http://schemas.microsoft.com/office/drawing/2014/main" id="{36BC895A-4A5E-E054-FB1B-DC31D5BF1CA8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1" name="矩形 880">
                <a:extLst>
                  <a:ext uri="{FF2B5EF4-FFF2-40B4-BE49-F238E27FC236}">
                    <a16:creationId xmlns:a16="http://schemas.microsoft.com/office/drawing/2014/main" id="{8A8E63AD-46B8-0E9A-2B9D-EFCFBCEDAB0B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2" name="矩形 881">
                <a:extLst>
                  <a:ext uri="{FF2B5EF4-FFF2-40B4-BE49-F238E27FC236}">
                    <a16:creationId xmlns:a16="http://schemas.microsoft.com/office/drawing/2014/main" id="{B371312F-5D72-ED13-A453-2D385FD11515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3" name="矩形 882">
                <a:extLst>
                  <a:ext uri="{FF2B5EF4-FFF2-40B4-BE49-F238E27FC236}">
                    <a16:creationId xmlns:a16="http://schemas.microsoft.com/office/drawing/2014/main" id="{2A807F3B-B922-D573-0B7E-E5E9F38E5D8B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4" name="矩形 883">
                <a:extLst>
                  <a:ext uri="{FF2B5EF4-FFF2-40B4-BE49-F238E27FC236}">
                    <a16:creationId xmlns:a16="http://schemas.microsoft.com/office/drawing/2014/main" id="{14BA3903-F882-840A-F7FC-90B4D18FD1A2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5" name="矩形 884">
                <a:extLst>
                  <a:ext uri="{FF2B5EF4-FFF2-40B4-BE49-F238E27FC236}">
                    <a16:creationId xmlns:a16="http://schemas.microsoft.com/office/drawing/2014/main" id="{9D851D1A-8B0F-B9BE-BC0E-8AA138779820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6" name="矩形 885">
                <a:extLst>
                  <a:ext uri="{FF2B5EF4-FFF2-40B4-BE49-F238E27FC236}">
                    <a16:creationId xmlns:a16="http://schemas.microsoft.com/office/drawing/2014/main" id="{0BBB5B86-9E16-64C6-042A-6BA05DAA8F07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7" name="矩形 886">
                <a:extLst>
                  <a:ext uri="{FF2B5EF4-FFF2-40B4-BE49-F238E27FC236}">
                    <a16:creationId xmlns:a16="http://schemas.microsoft.com/office/drawing/2014/main" id="{949E9016-A3AD-6D85-C863-49F6DDD309CC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8" name="矩形 887">
                <a:extLst>
                  <a:ext uri="{FF2B5EF4-FFF2-40B4-BE49-F238E27FC236}">
                    <a16:creationId xmlns:a16="http://schemas.microsoft.com/office/drawing/2014/main" id="{741B41CF-9090-EB80-6226-C42C436AA80D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9" name="矩形 888">
                <a:extLst>
                  <a:ext uri="{FF2B5EF4-FFF2-40B4-BE49-F238E27FC236}">
                    <a16:creationId xmlns:a16="http://schemas.microsoft.com/office/drawing/2014/main" id="{EBF7B28C-367B-30AB-DB6E-4924923164C2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0" name="矩形 889">
                <a:extLst>
                  <a:ext uri="{FF2B5EF4-FFF2-40B4-BE49-F238E27FC236}">
                    <a16:creationId xmlns:a16="http://schemas.microsoft.com/office/drawing/2014/main" id="{C756EB25-A51D-6B67-A643-99C1D10D0132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1" name="矩形 890">
                <a:extLst>
                  <a:ext uri="{FF2B5EF4-FFF2-40B4-BE49-F238E27FC236}">
                    <a16:creationId xmlns:a16="http://schemas.microsoft.com/office/drawing/2014/main" id="{DFC02313-F5EE-F335-4C6A-91A0F3823811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2" name="矩形 891">
                <a:extLst>
                  <a:ext uri="{FF2B5EF4-FFF2-40B4-BE49-F238E27FC236}">
                    <a16:creationId xmlns:a16="http://schemas.microsoft.com/office/drawing/2014/main" id="{77CC6ED9-3E3F-3922-F667-CAC7135C67E1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3" name="矩形 892">
                <a:extLst>
                  <a:ext uri="{FF2B5EF4-FFF2-40B4-BE49-F238E27FC236}">
                    <a16:creationId xmlns:a16="http://schemas.microsoft.com/office/drawing/2014/main" id="{836EF145-F884-7FBC-338A-70D4FAC1BAEC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4" name="矩形 893">
                <a:extLst>
                  <a:ext uri="{FF2B5EF4-FFF2-40B4-BE49-F238E27FC236}">
                    <a16:creationId xmlns:a16="http://schemas.microsoft.com/office/drawing/2014/main" id="{4FBE6AD8-C5C7-12AD-7F91-E8BC76FAC2DC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5" name="矩形 894">
                <a:extLst>
                  <a:ext uri="{FF2B5EF4-FFF2-40B4-BE49-F238E27FC236}">
                    <a16:creationId xmlns:a16="http://schemas.microsoft.com/office/drawing/2014/main" id="{0E94E8B5-E702-4797-B7DB-D29B2AE5983E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6" name="矩形 895">
                <a:extLst>
                  <a:ext uri="{FF2B5EF4-FFF2-40B4-BE49-F238E27FC236}">
                    <a16:creationId xmlns:a16="http://schemas.microsoft.com/office/drawing/2014/main" id="{872EFC60-C64F-97A5-97B7-9CE214B75BED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7" name="矩形 896">
                <a:extLst>
                  <a:ext uri="{FF2B5EF4-FFF2-40B4-BE49-F238E27FC236}">
                    <a16:creationId xmlns:a16="http://schemas.microsoft.com/office/drawing/2014/main" id="{C431B0AD-9B99-5642-2C0C-F736981DD559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8" name="矩形 897">
                <a:extLst>
                  <a:ext uri="{FF2B5EF4-FFF2-40B4-BE49-F238E27FC236}">
                    <a16:creationId xmlns:a16="http://schemas.microsoft.com/office/drawing/2014/main" id="{8C0622FB-7800-F9B7-5FCE-9B956C67F971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9" name="矩形 898">
                <a:extLst>
                  <a:ext uri="{FF2B5EF4-FFF2-40B4-BE49-F238E27FC236}">
                    <a16:creationId xmlns:a16="http://schemas.microsoft.com/office/drawing/2014/main" id="{49A0163C-12F0-9C63-AB4B-2AFA6A8F033F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0" name="矩形 899">
                <a:extLst>
                  <a:ext uri="{FF2B5EF4-FFF2-40B4-BE49-F238E27FC236}">
                    <a16:creationId xmlns:a16="http://schemas.microsoft.com/office/drawing/2014/main" id="{884B5263-F641-16D3-D8D7-A793CDF12210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1" name="矩形 900">
                <a:extLst>
                  <a:ext uri="{FF2B5EF4-FFF2-40B4-BE49-F238E27FC236}">
                    <a16:creationId xmlns:a16="http://schemas.microsoft.com/office/drawing/2014/main" id="{A2B45A4C-AB23-C37E-1CE8-33924FBC69CC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2" name="矩形 901">
                <a:extLst>
                  <a:ext uri="{FF2B5EF4-FFF2-40B4-BE49-F238E27FC236}">
                    <a16:creationId xmlns:a16="http://schemas.microsoft.com/office/drawing/2014/main" id="{BE93270D-A539-60D6-1DFF-4553B4E8193D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3" name="矩形 902">
                <a:extLst>
                  <a:ext uri="{FF2B5EF4-FFF2-40B4-BE49-F238E27FC236}">
                    <a16:creationId xmlns:a16="http://schemas.microsoft.com/office/drawing/2014/main" id="{4B5FB9C1-6DED-FB99-8DB0-5F1515FA7646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4" name="矩形 903">
                <a:extLst>
                  <a:ext uri="{FF2B5EF4-FFF2-40B4-BE49-F238E27FC236}">
                    <a16:creationId xmlns:a16="http://schemas.microsoft.com/office/drawing/2014/main" id="{33EAFBC6-5F5B-05BD-C791-303E9BDA5BCA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5" name="矩形 904">
                <a:extLst>
                  <a:ext uri="{FF2B5EF4-FFF2-40B4-BE49-F238E27FC236}">
                    <a16:creationId xmlns:a16="http://schemas.microsoft.com/office/drawing/2014/main" id="{80CF8C0B-67D8-1468-2EB5-861894646CF8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6" name="矩形 905">
                <a:extLst>
                  <a:ext uri="{FF2B5EF4-FFF2-40B4-BE49-F238E27FC236}">
                    <a16:creationId xmlns:a16="http://schemas.microsoft.com/office/drawing/2014/main" id="{F14ADBB3-FAA8-86CB-2EB1-DFCC128D16A6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7" name="矩形 906">
                <a:extLst>
                  <a:ext uri="{FF2B5EF4-FFF2-40B4-BE49-F238E27FC236}">
                    <a16:creationId xmlns:a16="http://schemas.microsoft.com/office/drawing/2014/main" id="{1443EB81-692C-3E9E-FFCB-91FD2C30E74F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8" name="矩形 907">
                <a:extLst>
                  <a:ext uri="{FF2B5EF4-FFF2-40B4-BE49-F238E27FC236}">
                    <a16:creationId xmlns:a16="http://schemas.microsoft.com/office/drawing/2014/main" id="{34C3C573-6C11-40BB-B707-295A4600D406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9" name="矩形 908">
                <a:extLst>
                  <a:ext uri="{FF2B5EF4-FFF2-40B4-BE49-F238E27FC236}">
                    <a16:creationId xmlns:a16="http://schemas.microsoft.com/office/drawing/2014/main" id="{50269E6D-1E27-0AD0-D0AE-1AF712A1ED61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0" name="矩形 909">
                <a:extLst>
                  <a:ext uri="{FF2B5EF4-FFF2-40B4-BE49-F238E27FC236}">
                    <a16:creationId xmlns:a16="http://schemas.microsoft.com/office/drawing/2014/main" id="{BF809EEA-EE96-23A2-67AB-E1A32CC716E7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1" name="矩形 910">
                <a:extLst>
                  <a:ext uri="{FF2B5EF4-FFF2-40B4-BE49-F238E27FC236}">
                    <a16:creationId xmlns:a16="http://schemas.microsoft.com/office/drawing/2014/main" id="{01DF522D-E9D0-F0E8-8ED8-D9FC3AC007C9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2" name="矩形 911">
                <a:extLst>
                  <a:ext uri="{FF2B5EF4-FFF2-40B4-BE49-F238E27FC236}">
                    <a16:creationId xmlns:a16="http://schemas.microsoft.com/office/drawing/2014/main" id="{823A8A0F-D3C4-46F4-AAE6-04C69B8924B9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3" name="矩形 912">
                <a:extLst>
                  <a:ext uri="{FF2B5EF4-FFF2-40B4-BE49-F238E27FC236}">
                    <a16:creationId xmlns:a16="http://schemas.microsoft.com/office/drawing/2014/main" id="{90217B98-D82F-57F1-750A-5084011D2308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4" name="矩形 913">
                <a:extLst>
                  <a:ext uri="{FF2B5EF4-FFF2-40B4-BE49-F238E27FC236}">
                    <a16:creationId xmlns:a16="http://schemas.microsoft.com/office/drawing/2014/main" id="{2526A1A2-62E3-0813-F6CC-87B23713FC77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5" name="矩形 914">
                <a:extLst>
                  <a:ext uri="{FF2B5EF4-FFF2-40B4-BE49-F238E27FC236}">
                    <a16:creationId xmlns:a16="http://schemas.microsoft.com/office/drawing/2014/main" id="{B2D89CA0-3C34-1C78-0A5F-5317F5CB9948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6" name="矩形 915">
                <a:extLst>
                  <a:ext uri="{FF2B5EF4-FFF2-40B4-BE49-F238E27FC236}">
                    <a16:creationId xmlns:a16="http://schemas.microsoft.com/office/drawing/2014/main" id="{E9CCED19-083E-F977-FEFD-597FF8CD2F84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7" name="矩形 916">
                <a:extLst>
                  <a:ext uri="{FF2B5EF4-FFF2-40B4-BE49-F238E27FC236}">
                    <a16:creationId xmlns:a16="http://schemas.microsoft.com/office/drawing/2014/main" id="{15B37EE1-4621-1446-C7D2-C36164DC630B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8" name="矩形 917">
                <a:extLst>
                  <a:ext uri="{FF2B5EF4-FFF2-40B4-BE49-F238E27FC236}">
                    <a16:creationId xmlns:a16="http://schemas.microsoft.com/office/drawing/2014/main" id="{157894C7-8D1F-357D-B362-98F4BD4A7464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9" name="矩形 918">
                <a:extLst>
                  <a:ext uri="{FF2B5EF4-FFF2-40B4-BE49-F238E27FC236}">
                    <a16:creationId xmlns:a16="http://schemas.microsoft.com/office/drawing/2014/main" id="{6A11C9B5-20D1-6EB8-91ED-1D9A820FFCCC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0" name="矩形 919">
                <a:extLst>
                  <a:ext uri="{FF2B5EF4-FFF2-40B4-BE49-F238E27FC236}">
                    <a16:creationId xmlns:a16="http://schemas.microsoft.com/office/drawing/2014/main" id="{18AA3169-8790-0C2A-AD04-0D5F1E9B6740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1" name="矩形 920">
                <a:extLst>
                  <a:ext uri="{FF2B5EF4-FFF2-40B4-BE49-F238E27FC236}">
                    <a16:creationId xmlns:a16="http://schemas.microsoft.com/office/drawing/2014/main" id="{0878092D-FF96-C607-6CA6-3DA549F3757B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2" name="矩形 921">
                <a:extLst>
                  <a:ext uri="{FF2B5EF4-FFF2-40B4-BE49-F238E27FC236}">
                    <a16:creationId xmlns:a16="http://schemas.microsoft.com/office/drawing/2014/main" id="{C8E451E5-1EC3-617C-1D1C-BAAB9587E7F1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3" name="矩形 922">
                <a:extLst>
                  <a:ext uri="{FF2B5EF4-FFF2-40B4-BE49-F238E27FC236}">
                    <a16:creationId xmlns:a16="http://schemas.microsoft.com/office/drawing/2014/main" id="{2410CD81-4E52-F788-98E4-F6AED8D66322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4" name="矩形 923">
                <a:extLst>
                  <a:ext uri="{FF2B5EF4-FFF2-40B4-BE49-F238E27FC236}">
                    <a16:creationId xmlns:a16="http://schemas.microsoft.com/office/drawing/2014/main" id="{8B697371-9AE5-9FED-56F9-5E6860EE1CA7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5" name="矩形 924">
                <a:extLst>
                  <a:ext uri="{FF2B5EF4-FFF2-40B4-BE49-F238E27FC236}">
                    <a16:creationId xmlns:a16="http://schemas.microsoft.com/office/drawing/2014/main" id="{EE9411C4-0ECE-6448-2F79-3DC3B37E4116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6" name="矩形 925">
                <a:extLst>
                  <a:ext uri="{FF2B5EF4-FFF2-40B4-BE49-F238E27FC236}">
                    <a16:creationId xmlns:a16="http://schemas.microsoft.com/office/drawing/2014/main" id="{3945D39F-51FF-D9F1-D3ED-BCCD119DE126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7" name="矩形 926">
                <a:extLst>
                  <a:ext uri="{FF2B5EF4-FFF2-40B4-BE49-F238E27FC236}">
                    <a16:creationId xmlns:a16="http://schemas.microsoft.com/office/drawing/2014/main" id="{A10CBF3F-B9BD-F45A-9416-8132C6164C60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8" name="矩形 927">
                <a:extLst>
                  <a:ext uri="{FF2B5EF4-FFF2-40B4-BE49-F238E27FC236}">
                    <a16:creationId xmlns:a16="http://schemas.microsoft.com/office/drawing/2014/main" id="{B290E13E-6314-956C-664A-1B3E14462B06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9" name="矩形 928">
                <a:extLst>
                  <a:ext uri="{FF2B5EF4-FFF2-40B4-BE49-F238E27FC236}">
                    <a16:creationId xmlns:a16="http://schemas.microsoft.com/office/drawing/2014/main" id="{E55622C9-9BE3-F329-0DD5-E0E61F0ED0C9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0" name="矩形 929">
                <a:extLst>
                  <a:ext uri="{FF2B5EF4-FFF2-40B4-BE49-F238E27FC236}">
                    <a16:creationId xmlns:a16="http://schemas.microsoft.com/office/drawing/2014/main" id="{CC0CA647-A3A1-2C39-B376-3F50BE09E9C3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矩形 930">
                <a:extLst>
                  <a:ext uri="{FF2B5EF4-FFF2-40B4-BE49-F238E27FC236}">
                    <a16:creationId xmlns:a16="http://schemas.microsoft.com/office/drawing/2014/main" id="{437D68C5-07C4-FBE4-1960-A7044E48F857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98" name="组合 797">
              <a:extLst>
                <a:ext uri="{FF2B5EF4-FFF2-40B4-BE49-F238E27FC236}">
                  <a16:creationId xmlns:a16="http://schemas.microsoft.com/office/drawing/2014/main" id="{CC6EF336-A004-9FE2-71D2-A4122CC4108B}"/>
                </a:ext>
              </a:extLst>
            </p:cNvPr>
            <p:cNvGrpSpPr/>
            <p:nvPr/>
          </p:nvGrpSpPr>
          <p:grpSpPr>
            <a:xfrm>
              <a:off x="4609964" y="2744140"/>
              <a:ext cx="988332" cy="986407"/>
              <a:chOff x="6539691" y="3898439"/>
              <a:chExt cx="988332" cy="98640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804" name="矩形 803">
                <a:extLst>
                  <a:ext uri="{FF2B5EF4-FFF2-40B4-BE49-F238E27FC236}">
                    <a16:creationId xmlns:a16="http://schemas.microsoft.com/office/drawing/2014/main" id="{0C3FFCEB-DD22-7DC9-8ED9-CC8A1F395827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5" name="矩形 804">
                <a:extLst>
                  <a:ext uri="{FF2B5EF4-FFF2-40B4-BE49-F238E27FC236}">
                    <a16:creationId xmlns:a16="http://schemas.microsoft.com/office/drawing/2014/main" id="{CBE02B74-8039-3CEC-2364-87B2674B1E1E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6" name="矩形 805">
                <a:extLst>
                  <a:ext uri="{FF2B5EF4-FFF2-40B4-BE49-F238E27FC236}">
                    <a16:creationId xmlns:a16="http://schemas.microsoft.com/office/drawing/2014/main" id="{2B6D7594-A444-B62F-8A32-4C66538187B3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7" name="矩形 806">
                <a:extLst>
                  <a:ext uri="{FF2B5EF4-FFF2-40B4-BE49-F238E27FC236}">
                    <a16:creationId xmlns:a16="http://schemas.microsoft.com/office/drawing/2014/main" id="{AFE188BB-EB6B-0334-B651-5B802623E91A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8" name="矩形 807">
                <a:extLst>
                  <a:ext uri="{FF2B5EF4-FFF2-40B4-BE49-F238E27FC236}">
                    <a16:creationId xmlns:a16="http://schemas.microsoft.com/office/drawing/2014/main" id="{AF1E1EE2-FADE-FD08-DC4B-4FFAF68F5EEA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9" name="矩形 808">
                <a:extLst>
                  <a:ext uri="{FF2B5EF4-FFF2-40B4-BE49-F238E27FC236}">
                    <a16:creationId xmlns:a16="http://schemas.microsoft.com/office/drawing/2014/main" id="{EF7F48BA-B580-CE48-E4B8-12D1AEF693EE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0" name="矩形 809">
                <a:extLst>
                  <a:ext uri="{FF2B5EF4-FFF2-40B4-BE49-F238E27FC236}">
                    <a16:creationId xmlns:a16="http://schemas.microsoft.com/office/drawing/2014/main" id="{092BB7A1-310E-2B8C-3512-BA904E82759C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1" name="矩形 810">
                <a:extLst>
                  <a:ext uri="{FF2B5EF4-FFF2-40B4-BE49-F238E27FC236}">
                    <a16:creationId xmlns:a16="http://schemas.microsoft.com/office/drawing/2014/main" id="{82175B0D-FF97-FD38-BE68-A2EF7DC3AAF2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2" name="矩形 811">
                <a:extLst>
                  <a:ext uri="{FF2B5EF4-FFF2-40B4-BE49-F238E27FC236}">
                    <a16:creationId xmlns:a16="http://schemas.microsoft.com/office/drawing/2014/main" id="{ACFF08EF-EB69-C598-E696-AC3292B6BC91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3" name="矩形 812">
                <a:extLst>
                  <a:ext uri="{FF2B5EF4-FFF2-40B4-BE49-F238E27FC236}">
                    <a16:creationId xmlns:a16="http://schemas.microsoft.com/office/drawing/2014/main" id="{210015E8-B108-88FA-DA5A-904886CEF372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4" name="矩形 813">
                <a:extLst>
                  <a:ext uri="{FF2B5EF4-FFF2-40B4-BE49-F238E27FC236}">
                    <a16:creationId xmlns:a16="http://schemas.microsoft.com/office/drawing/2014/main" id="{1F48DD7F-3CF1-3546-519D-5E9C4B3D0CF9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5" name="矩形 814">
                <a:extLst>
                  <a:ext uri="{FF2B5EF4-FFF2-40B4-BE49-F238E27FC236}">
                    <a16:creationId xmlns:a16="http://schemas.microsoft.com/office/drawing/2014/main" id="{6F283F18-E80C-2CEA-8FCD-71629A0B182A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6" name="矩形 815">
                <a:extLst>
                  <a:ext uri="{FF2B5EF4-FFF2-40B4-BE49-F238E27FC236}">
                    <a16:creationId xmlns:a16="http://schemas.microsoft.com/office/drawing/2014/main" id="{2D881B7F-8AA8-4054-2B2C-9D613CB827E8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7" name="矩形 816">
                <a:extLst>
                  <a:ext uri="{FF2B5EF4-FFF2-40B4-BE49-F238E27FC236}">
                    <a16:creationId xmlns:a16="http://schemas.microsoft.com/office/drawing/2014/main" id="{E531799A-F201-5123-6809-AF25AFB1C5E1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8" name="矩形 817">
                <a:extLst>
                  <a:ext uri="{FF2B5EF4-FFF2-40B4-BE49-F238E27FC236}">
                    <a16:creationId xmlns:a16="http://schemas.microsoft.com/office/drawing/2014/main" id="{A68365C4-F2A3-F492-7C56-C758A34074B1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9" name="矩形 818">
                <a:extLst>
                  <a:ext uri="{FF2B5EF4-FFF2-40B4-BE49-F238E27FC236}">
                    <a16:creationId xmlns:a16="http://schemas.microsoft.com/office/drawing/2014/main" id="{38304F43-3173-5442-3851-0F247BC698E3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0" name="矩形 819">
                <a:extLst>
                  <a:ext uri="{FF2B5EF4-FFF2-40B4-BE49-F238E27FC236}">
                    <a16:creationId xmlns:a16="http://schemas.microsoft.com/office/drawing/2014/main" id="{A46D647F-27F9-CE2E-1640-5714A5118A90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1" name="矩形 820">
                <a:extLst>
                  <a:ext uri="{FF2B5EF4-FFF2-40B4-BE49-F238E27FC236}">
                    <a16:creationId xmlns:a16="http://schemas.microsoft.com/office/drawing/2014/main" id="{3D646C67-00E0-A54D-BC4B-9421B94D4755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2" name="矩形 821">
                <a:extLst>
                  <a:ext uri="{FF2B5EF4-FFF2-40B4-BE49-F238E27FC236}">
                    <a16:creationId xmlns:a16="http://schemas.microsoft.com/office/drawing/2014/main" id="{AAC6799F-532F-5AA3-F631-3F07041318EA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3" name="矩形 822">
                <a:extLst>
                  <a:ext uri="{FF2B5EF4-FFF2-40B4-BE49-F238E27FC236}">
                    <a16:creationId xmlns:a16="http://schemas.microsoft.com/office/drawing/2014/main" id="{BE2BD645-DEF1-7F5E-9BE2-F84C9AB3BE03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4" name="矩形 823">
                <a:extLst>
                  <a:ext uri="{FF2B5EF4-FFF2-40B4-BE49-F238E27FC236}">
                    <a16:creationId xmlns:a16="http://schemas.microsoft.com/office/drawing/2014/main" id="{1496AD2E-DA0E-9820-BC83-7F67B159F412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5" name="矩形 824">
                <a:extLst>
                  <a:ext uri="{FF2B5EF4-FFF2-40B4-BE49-F238E27FC236}">
                    <a16:creationId xmlns:a16="http://schemas.microsoft.com/office/drawing/2014/main" id="{79C70882-CB4E-20C8-2CB8-5C211B6A1971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6" name="矩形 825">
                <a:extLst>
                  <a:ext uri="{FF2B5EF4-FFF2-40B4-BE49-F238E27FC236}">
                    <a16:creationId xmlns:a16="http://schemas.microsoft.com/office/drawing/2014/main" id="{D5C41232-2CC0-0ED9-CC0E-292D897BA00E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7" name="矩形 826">
                <a:extLst>
                  <a:ext uri="{FF2B5EF4-FFF2-40B4-BE49-F238E27FC236}">
                    <a16:creationId xmlns:a16="http://schemas.microsoft.com/office/drawing/2014/main" id="{0ED96B9C-43C7-5229-74F5-29015488AB1F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8" name="矩形 827">
                <a:extLst>
                  <a:ext uri="{FF2B5EF4-FFF2-40B4-BE49-F238E27FC236}">
                    <a16:creationId xmlns:a16="http://schemas.microsoft.com/office/drawing/2014/main" id="{60F77485-1FD9-2F82-CCE1-0884EF18DBC7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9" name="矩形 828">
                <a:extLst>
                  <a:ext uri="{FF2B5EF4-FFF2-40B4-BE49-F238E27FC236}">
                    <a16:creationId xmlns:a16="http://schemas.microsoft.com/office/drawing/2014/main" id="{BB0DE130-D96E-7337-D84A-8D131664C8EB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0" name="矩形 829">
                <a:extLst>
                  <a:ext uri="{FF2B5EF4-FFF2-40B4-BE49-F238E27FC236}">
                    <a16:creationId xmlns:a16="http://schemas.microsoft.com/office/drawing/2014/main" id="{A31D9816-ED5B-B63D-6015-E36CF3B92308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1" name="矩形 830">
                <a:extLst>
                  <a:ext uri="{FF2B5EF4-FFF2-40B4-BE49-F238E27FC236}">
                    <a16:creationId xmlns:a16="http://schemas.microsoft.com/office/drawing/2014/main" id="{6A89AC13-A267-680D-AC39-569E4654FF96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2" name="矩形 831">
                <a:extLst>
                  <a:ext uri="{FF2B5EF4-FFF2-40B4-BE49-F238E27FC236}">
                    <a16:creationId xmlns:a16="http://schemas.microsoft.com/office/drawing/2014/main" id="{BEE33B20-670D-34F7-F433-7E740E9BBF13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3" name="矩形 832">
                <a:extLst>
                  <a:ext uri="{FF2B5EF4-FFF2-40B4-BE49-F238E27FC236}">
                    <a16:creationId xmlns:a16="http://schemas.microsoft.com/office/drawing/2014/main" id="{20A702A0-4F7A-D5CC-A33A-47958C2B331B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4" name="矩形 833">
                <a:extLst>
                  <a:ext uri="{FF2B5EF4-FFF2-40B4-BE49-F238E27FC236}">
                    <a16:creationId xmlns:a16="http://schemas.microsoft.com/office/drawing/2014/main" id="{199282CF-2946-B8B7-3983-95BA492637F6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5" name="矩形 834">
                <a:extLst>
                  <a:ext uri="{FF2B5EF4-FFF2-40B4-BE49-F238E27FC236}">
                    <a16:creationId xmlns:a16="http://schemas.microsoft.com/office/drawing/2014/main" id="{DCC8AFEF-5664-EB55-30DF-88AEC8AE33E5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6" name="矩形 835">
                <a:extLst>
                  <a:ext uri="{FF2B5EF4-FFF2-40B4-BE49-F238E27FC236}">
                    <a16:creationId xmlns:a16="http://schemas.microsoft.com/office/drawing/2014/main" id="{A889F35D-1EEF-926B-9961-2579E5DC30C6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7" name="矩形 836">
                <a:extLst>
                  <a:ext uri="{FF2B5EF4-FFF2-40B4-BE49-F238E27FC236}">
                    <a16:creationId xmlns:a16="http://schemas.microsoft.com/office/drawing/2014/main" id="{397787D2-641C-8A1F-E14B-2291D7D61F7D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8" name="矩形 837">
                <a:extLst>
                  <a:ext uri="{FF2B5EF4-FFF2-40B4-BE49-F238E27FC236}">
                    <a16:creationId xmlns:a16="http://schemas.microsoft.com/office/drawing/2014/main" id="{56473F54-B5EC-6E3C-B60C-32D15F6CF3BF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9" name="矩形 838">
                <a:extLst>
                  <a:ext uri="{FF2B5EF4-FFF2-40B4-BE49-F238E27FC236}">
                    <a16:creationId xmlns:a16="http://schemas.microsoft.com/office/drawing/2014/main" id="{B57DD9B3-78B7-1652-3C1C-563ACC2C9325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0" name="矩形 839">
                <a:extLst>
                  <a:ext uri="{FF2B5EF4-FFF2-40B4-BE49-F238E27FC236}">
                    <a16:creationId xmlns:a16="http://schemas.microsoft.com/office/drawing/2014/main" id="{2E4AC0CA-678E-8C3F-9ACC-913A1DB09CB7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1" name="矩形 840">
                <a:extLst>
                  <a:ext uri="{FF2B5EF4-FFF2-40B4-BE49-F238E27FC236}">
                    <a16:creationId xmlns:a16="http://schemas.microsoft.com/office/drawing/2014/main" id="{3886A9DD-92BF-2CC9-80C2-FDD96E119B04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2" name="矩形 841">
                <a:extLst>
                  <a:ext uri="{FF2B5EF4-FFF2-40B4-BE49-F238E27FC236}">
                    <a16:creationId xmlns:a16="http://schemas.microsoft.com/office/drawing/2014/main" id="{F45BB884-BD14-7550-66F0-4072AD57D404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3" name="矩形 842">
                <a:extLst>
                  <a:ext uri="{FF2B5EF4-FFF2-40B4-BE49-F238E27FC236}">
                    <a16:creationId xmlns:a16="http://schemas.microsoft.com/office/drawing/2014/main" id="{B34DC768-EF88-4991-3EDA-7A65B2A1E744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4" name="矩形 843">
                <a:extLst>
                  <a:ext uri="{FF2B5EF4-FFF2-40B4-BE49-F238E27FC236}">
                    <a16:creationId xmlns:a16="http://schemas.microsoft.com/office/drawing/2014/main" id="{BB7D59B1-F12F-B4C8-611F-8196DA9E893C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5" name="矩形 844">
                <a:extLst>
                  <a:ext uri="{FF2B5EF4-FFF2-40B4-BE49-F238E27FC236}">
                    <a16:creationId xmlns:a16="http://schemas.microsoft.com/office/drawing/2014/main" id="{E8209501-BB2D-1182-1D15-1431F51E090F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6" name="矩形 845">
                <a:extLst>
                  <a:ext uri="{FF2B5EF4-FFF2-40B4-BE49-F238E27FC236}">
                    <a16:creationId xmlns:a16="http://schemas.microsoft.com/office/drawing/2014/main" id="{27C17DE4-6769-4599-DDD6-CC144F004835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7" name="矩形 846">
                <a:extLst>
                  <a:ext uri="{FF2B5EF4-FFF2-40B4-BE49-F238E27FC236}">
                    <a16:creationId xmlns:a16="http://schemas.microsoft.com/office/drawing/2014/main" id="{67B2302F-D735-12CD-9D02-0A1A3A5D66C1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8" name="矩形 847">
                <a:extLst>
                  <a:ext uri="{FF2B5EF4-FFF2-40B4-BE49-F238E27FC236}">
                    <a16:creationId xmlns:a16="http://schemas.microsoft.com/office/drawing/2014/main" id="{BB946A09-A315-2EF3-E4BA-6CFCB457EEB2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9" name="矩形 848">
                <a:extLst>
                  <a:ext uri="{FF2B5EF4-FFF2-40B4-BE49-F238E27FC236}">
                    <a16:creationId xmlns:a16="http://schemas.microsoft.com/office/drawing/2014/main" id="{B2028197-AFD0-6EA4-7B83-DE63487FECD4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0" name="矩形 849">
                <a:extLst>
                  <a:ext uri="{FF2B5EF4-FFF2-40B4-BE49-F238E27FC236}">
                    <a16:creationId xmlns:a16="http://schemas.microsoft.com/office/drawing/2014/main" id="{60A1254D-7E3A-6765-DDD3-B42E661FD05D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1" name="矩形 850">
                <a:extLst>
                  <a:ext uri="{FF2B5EF4-FFF2-40B4-BE49-F238E27FC236}">
                    <a16:creationId xmlns:a16="http://schemas.microsoft.com/office/drawing/2014/main" id="{9A1385AA-E52D-28BD-A8DC-C2B7186794A1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2" name="矩形 851">
                <a:extLst>
                  <a:ext uri="{FF2B5EF4-FFF2-40B4-BE49-F238E27FC236}">
                    <a16:creationId xmlns:a16="http://schemas.microsoft.com/office/drawing/2014/main" id="{24168FFD-D4AA-2846-D300-01225BB9A2A9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3" name="矩形 852">
                <a:extLst>
                  <a:ext uri="{FF2B5EF4-FFF2-40B4-BE49-F238E27FC236}">
                    <a16:creationId xmlns:a16="http://schemas.microsoft.com/office/drawing/2014/main" id="{3F20C621-DE08-724F-29CF-04689E203783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4" name="矩形 853">
                <a:extLst>
                  <a:ext uri="{FF2B5EF4-FFF2-40B4-BE49-F238E27FC236}">
                    <a16:creationId xmlns:a16="http://schemas.microsoft.com/office/drawing/2014/main" id="{F1EE95F9-0289-0A7B-EA79-48E3DABB79C3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5" name="矩形 854">
                <a:extLst>
                  <a:ext uri="{FF2B5EF4-FFF2-40B4-BE49-F238E27FC236}">
                    <a16:creationId xmlns:a16="http://schemas.microsoft.com/office/drawing/2014/main" id="{9CA4D5EC-0BA5-94CD-B5CB-D2259FC3732B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6" name="矩形 855">
                <a:extLst>
                  <a:ext uri="{FF2B5EF4-FFF2-40B4-BE49-F238E27FC236}">
                    <a16:creationId xmlns:a16="http://schemas.microsoft.com/office/drawing/2014/main" id="{208BD553-D361-1E89-BADA-09C174F1C0B3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7" name="矩形 856">
                <a:extLst>
                  <a:ext uri="{FF2B5EF4-FFF2-40B4-BE49-F238E27FC236}">
                    <a16:creationId xmlns:a16="http://schemas.microsoft.com/office/drawing/2014/main" id="{C54652FF-C7E2-27EB-4863-033F33AD213E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8" name="矩形 857">
                <a:extLst>
                  <a:ext uri="{FF2B5EF4-FFF2-40B4-BE49-F238E27FC236}">
                    <a16:creationId xmlns:a16="http://schemas.microsoft.com/office/drawing/2014/main" id="{85A089DE-F4C7-0E50-F430-C8DEC0C42C8C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9" name="矩形 858">
                <a:extLst>
                  <a:ext uri="{FF2B5EF4-FFF2-40B4-BE49-F238E27FC236}">
                    <a16:creationId xmlns:a16="http://schemas.microsoft.com/office/drawing/2014/main" id="{069E13EC-0FF0-4E74-43DC-FB4385C9DBB7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0" name="矩形 859">
                <a:extLst>
                  <a:ext uri="{FF2B5EF4-FFF2-40B4-BE49-F238E27FC236}">
                    <a16:creationId xmlns:a16="http://schemas.microsoft.com/office/drawing/2014/main" id="{50A76AF8-CDC1-78DB-5B60-63D88F0A09ED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1" name="矩形 860">
                <a:extLst>
                  <a:ext uri="{FF2B5EF4-FFF2-40B4-BE49-F238E27FC236}">
                    <a16:creationId xmlns:a16="http://schemas.microsoft.com/office/drawing/2014/main" id="{22B2F63D-0A48-74AC-E78E-E7CFBEF95F5B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2" name="矩形 861">
                <a:extLst>
                  <a:ext uri="{FF2B5EF4-FFF2-40B4-BE49-F238E27FC236}">
                    <a16:creationId xmlns:a16="http://schemas.microsoft.com/office/drawing/2014/main" id="{43D040EB-CAC9-68A7-4E3C-4BD81AC7A6BC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3" name="矩形 862">
                <a:extLst>
                  <a:ext uri="{FF2B5EF4-FFF2-40B4-BE49-F238E27FC236}">
                    <a16:creationId xmlns:a16="http://schemas.microsoft.com/office/drawing/2014/main" id="{C1885EC2-F353-33D0-9AB3-76873BD0ED64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4" name="矩形 863">
                <a:extLst>
                  <a:ext uri="{FF2B5EF4-FFF2-40B4-BE49-F238E27FC236}">
                    <a16:creationId xmlns:a16="http://schemas.microsoft.com/office/drawing/2014/main" id="{3D02BB62-9E1D-00D0-017C-68BA22B5FD90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5" name="矩形 864">
                <a:extLst>
                  <a:ext uri="{FF2B5EF4-FFF2-40B4-BE49-F238E27FC236}">
                    <a16:creationId xmlns:a16="http://schemas.microsoft.com/office/drawing/2014/main" id="{522B7A15-D547-462B-C66A-47F70E08F7C3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6" name="矩形 865">
                <a:extLst>
                  <a:ext uri="{FF2B5EF4-FFF2-40B4-BE49-F238E27FC236}">
                    <a16:creationId xmlns:a16="http://schemas.microsoft.com/office/drawing/2014/main" id="{A5D4B3E6-E7AA-DB2B-7BE4-57FF68B090F5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7" name="矩形 866">
                <a:extLst>
                  <a:ext uri="{FF2B5EF4-FFF2-40B4-BE49-F238E27FC236}">
                    <a16:creationId xmlns:a16="http://schemas.microsoft.com/office/drawing/2014/main" id="{51957189-CDEE-3CE8-B3CF-73208E294CD9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99" name="文本框 798">
              <a:extLst>
                <a:ext uri="{FF2B5EF4-FFF2-40B4-BE49-F238E27FC236}">
                  <a16:creationId xmlns:a16="http://schemas.microsoft.com/office/drawing/2014/main" id="{9B649C6C-29D2-7EA2-AE03-2BC7B1F599E9}"/>
                </a:ext>
              </a:extLst>
            </p:cNvPr>
            <p:cNvSpPr txBox="1"/>
            <p:nvPr/>
          </p:nvSpPr>
          <p:spPr>
            <a:xfrm>
              <a:off x="4293465" y="2959905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0" name="文本框 799">
              <a:extLst>
                <a:ext uri="{FF2B5EF4-FFF2-40B4-BE49-F238E27FC236}">
                  <a16:creationId xmlns:a16="http://schemas.microsoft.com/office/drawing/2014/main" id="{ED6903C8-8393-5572-17B9-30EFC79A43FA}"/>
                </a:ext>
              </a:extLst>
            </p:cNvPr>
            <p:cNvSpPr txBox="1"/>
            <p:nvPr/>
          </p:nvSpPr>
          <p:spPr>
            <a:xfrm>
              <a:off x="4915459" y="3698616"/>
              <a:ext cx="388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N’</a:t>
              </a:r>
              <a:endParaRPr lang="zh-CN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32" name="连接符: 曲线 14">
            <a:extLst>
              <a:ext uri="{FF2B5EF4-FFF2-40B4-BE49-F238E27FC236}">
                <a16:creationId xmlns:a16="http://schemas.microsoft.com/office/drawing/2014/main" id="{C59576AC-CC2E-1011-6164-6D296C0A9B69}"/>
              </a:ext>
            </a:extLst>
          </p:cNvPr>
          <p:cNvCxnSpPr>
            <a:cxnSpLocks/>
          </p:cNvCxnSpPr>
          <p:nvPr/>
        </p:nvCxnSpPr>
        <p:spPr>
          <a:xfrm flipV="1">
            <a:off x="16010670" y="7392593"/>
            <a:ext cx="539810" cy="150938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矩形: 圆角 20">
            <a:extLst>
              <a:ext uri="{FF2B5EF4-FFF2-40B4-BE49-F238E27FC236}">
                <a16:creationId xmlns:a16="http://schemas.microsoft.com/office/drawing/2014/main" id="{535E1F70-A216-5E2A-DEF8-D76CC69EE8EA}"/>
              </a:ext>
            </a:extLst>
          </p:cNvPr>
          <p:cNvSpPr/>
          <p:nvPr/>
        </p:nvSpPr>
        <p:spPr>
          <a:xfrm>
            <a:off x="16906949" y="9324677"/>
            <a:ext cx="98693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5" name="矩形: 圆角 20">
            <a:extLst>
              <a:ext uri="{FF2B5EF4-FFF2-40B4-BE49-F238E27FC236}">
                <a16:creationId xmlns:a16="http://schemas.microsoft.com/office/drawing/2014/main" id="{9F70E0A3-5C5E-466B-C50D-338250ABA250}"/>
              </a:ext>
            </a:extLst>
          </p:cNvPr>
          <p:cNvSpPr/>
          <p:nvPr/>
        </p:nvSpPr>
        <p:spPr>
          <a:xfrm>
            <a:off x="16964581" y="9854103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6" name="直接箭头连接符 19">
            <a:extLst>
              <a:ext uri="{FF2B5EF4-FFF2-40B4-BE49-F238E27FC236}">
                <a16:creationId xmlns:a16="http://schemas.microsoft.com/office/drawing/2014/main" id="{7D2D221E-79B4-F336-B2BB-ECED4DA4387B}"/>
              </a:ext>
            </a:extLst>
          </p:cNvPr>
          <p:cNvCxnSpPr>
            <a:cxnSpLocks/>
            <a:stCxn id="934" idx="2"/>
            <a:endCxn id="935" idx="0"/>
          </p:cNvCxnSpPr>
          <p:nvPr/>
        </p:nvCxnSpPr>
        <p:spPr>
          <a:xfrm>
            <a:off x="17400418" y="9612677"/>
            <a:ext cx="1013" cy="2414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7" name="矩形: 圆角 20">
            <a:extLst>
              <a:ext uri="{FF2B5EF4-FFF2-40B4-BE49-F238E27FC236}">
                <a16:creationId xmlns:a16="http://schemas.microsoft.com/office/drawing/2014/main" id="{5FC186AE-8D13-7DFA-CE21-E9A824731A9A}"/>
              </a:ext>
            </a:extLst>
          </p:cNvPr>
          <p:cNvSpPr/>
          <p:nvPr/>
        </p:nvSpPr>
        <p:spPr>
          <a:xfrm>
            <a:off x="14813930" y="9855089"/>
            <a:ext cx="98693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8" name="矩形: 圆角 20">
            <a:extLst>
              <a:ext uri="{FF2B5EF4-FFF2-40B4-BE49-F238E27FC236}">
                <a16:creationId xmlns:a16="http://schemas.microsoft.com/office/drawing/2014/main" id="{D0D5867A-039E-BD44-756B-D90F08CFD948}"/>
              </a:ext>
            </a:extLst>
          </p:cNvPr>
          <p:cNvSpPr/>
          <p:nvPr/>
        </p:nvSpPr>
        <p:spPr>
          <a:xfrm>
            <a:off x="14865378" y="9321802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9" name="直接箭头连接符 19">
            <a:extLst>
              <a:ext uri="{FF2B5EF4-FFF2-40B4-BE49-F238E27FC236}">
                <a16:creationId xmlns:a16="http://schemas.microsoft.com/office/drawing/2014/main" id="{A526E962-4A20-D185-CAC3-E1AEA923922F}"/>
              </a:ext>
            </a:extLst>
          </p:cNvPr>
          <p:cNvCxnSpPr>
            <a:cxnSpLocks/>
            <a:stCxn id="938" idx="2"/>
            <a:endCxn id="937" idx="0"/>
          </p:cNvCxnSpPr>
          <p:nvPr/>
        </p:nvCxnSpPr>
        <p:spPr>
          <a:xfrm>
            <a:off x="15302228" y="9609802"/>
            <a:ext cx="5171" cy="2452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0" name="右箭头 939">
            <a:extLst>
              <a:ext uri="{FF2B5EF4-FFF2-40B4-BE49-F238E27FC236}">
                <a16:creationId xmlns:a16="http://schemas.microsoft.com/office/drawing/2014/main" id="{EFE80E04-3382-D24B-F924-369D09803721}"/>
              </a:ext>
            </a:extLst>
          </p:cNvPr>
          <p:cNvSpPr/>
          <p:nvPr/>
        </p:nvSpPr>
        <p:spPr>
          <a:xfrm>
            <a:off x="15850036" y="9410133"/>
            <a:ext cx="973258" cy="2924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1" name="文本框 940">
            <a:extLst>
              <a:ext uri="{FF2B5EF4-FFF2-40B4-BE49-F238E27FC236}">
                <a16:creationId xmlns:a16="http://schemas.microsoft.com/office/drawing/2014/main" id="{AEF4EFE3-38B4-94B7-0C4E-AE7AFBB61415}"/>
              </a:ext>
            </a:extLst>
          </p:cNvPr>
          <p:cNvSpPr txBox="1"/>
          <p:nvPr/>
        </p:nvSpPr>
        <p:spPr>
          <a:xfrm>
            <a:off x="15834806" y="9625350"/>
            <a:ext cx="1129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Reorder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2" name="连接符: 曲线 14">
            <a:extLst>
              <a:ext uri="{FF2B5EF4-FFF2-40B4-BE49-F238E27FC236}">
                <a16:creationId xmlns:a16="http://schemas.microsoft.com/office/drawing/2014/main" id="{4A6B6B4D-1EC8-3B9A-B904-DE0AE9E8BAEB}"/>
              </a:ext>
            </a:extLst>
          </p:cNvPr>
          <p:cNvCxnSpPr>
            <a:cxnSpLocks/>
            <a:stCxn id="943" idx="0"/>
            <a:endCxn id="800" idx="3"/>
          </p:cNvCxnSpPr>
          <p:nvPr/>
        </p:nvCxnSpPr>
        <p:spPr>
          <a:xfrm rot="16200000" flipV="1">
            <a:off x="15608680" y="8188959"/>
            <a:ext cx="109571" cy="125084"/>
          </a:xfrm>
          <a:prstGeom prst="curvedConnector2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文本框 942">
            <a:extLst>
              <a:ext uri="{FF2B5EF4-FFF2-40B4-BE49-F238E27FC236}">
                <a16:creationId xmlns:a16="http://schemas.microsoft.com/office/drawing/2014/main" id="{C78E1F83-D5E0-BBFE-D5E1-16A738673234}"/>
              </a:ext>
            </a:extLst>
          </p:cNvPr>
          <p:cNvSpPr txBox="1"/>
          <p:nvPr/>
        </p:nvSpPr>
        <p:spPr>
          <a:xfrm>
            <a:off x="14729580" y="8306286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Reduction Dim N’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4" name="连接符: 曲线 14">
            <a:extLst>
              <a:ext uri="{FF2B5EF4-FFF2-40B4-BE49-F238E27FC236}">
                <a16:creationId xmlns:a16="http://schemas.microsoft.com/office/drawing/2014/main" id="{D92E94E0-70CB-8B7F-324B-8F0B8E8BE6C1}"/>
              </a:ext>
            </a:extLst>
          </p:cNvPr>
          <p:cNvCxnSpPr>
            <a:cxnSpLocks/>
            <a:stCxn id="945" idx="0"/>
            <a:endCxn id="745" idx="2"/>
          </p:cNvCxnSpPr>
          <p:nvPr/>
        </p:nvCxnSpPr>
        <p:spPr>
          <a:xfrm rot="5400000" flipH="1" flipV="1">
            <a:off x="16423617" y="7575886"/>
            <a:ext cx="1566762" cy="441920"/>
          </a:xfrm>
          <a:prstGeom prst="curvedConnector3">
            <a:avLst>
              <a:gd name="adj1" fmla="val 80626"/>
            </a:avLst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5" name="文本框 944">
            <a:extLst>
              <a:ext uri="{FF2B5EF4-FFF2-40B4-BE49-F238E27FC236}">
                <a16:creationId xmlns:a16="http://schemas.microsoft.com/office/drawing/2014/main" id="{8D27A569-2036-FEFA-876C-4E2145DEAE47}"/>
              </a:ext>
            </a:extLst>
          </p:cNvPr>
          <p:cNvSpPr txBox="1"/>
          <p:nvPr/>
        </p:nvSpPr>
        <p:spPr>
          <a:xfrm>
            <a:off x="15871790" y="8580227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Broadcasted Dim N’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6" name="文本框 945">
            <a:extLst>
              <a:ext uri="{FF2B5EF4-FFF2-40B4-BE49-F238E27FC236}">
                <a16:creationId xmlns:a16="http://schemas.microsoft.com/office/drawing/2014/main" id="{F4020377-5586-EF24-4539-56A1EC0DA08C}"/>
              </a:ext>
            </a:extLst>
          </p:cNvPr>
          <p:cNvSpPr txBox="1"/>
          <p:nvPr/>
        </p:nvSpPr>
        <p:spPr>
          <a:xfrm>
            <a:off x="15911504" y="890289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Align!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7" name="连接符: 曲线 14">
            <a:extLst>
              <a:ext uri="{FF2B5EF4-FFF2-40B4-BE49-F238E27FC236}">
                <a16:creationId xmlns:a16="http://schemas.microsoft.com/office/drawing/2014/main" id="{60EDDA10-AAF6-FA0F-33F9-CAA8BA360C23}"/>
              </a:ext>
            </a:extLst>
          </p:cNvPr>
          <p:cNvCxnSpPr>
            <a:cxnSpLocks/>
            <a:stCxn id="946" idx="1"/>
            <a:endCxn id="943" idx="2"/>
          </p:cNvCxnSpPr>
          <p:nvPr/>
        </p:nvCxnSpPr>
        <p:spPr>
          <a:xfrm rot="10800000">
            <a:off x="15726008" y="8675619"/>
            <a:ext cx="185497" cy="411945"/>
          </a:xfrm>
          <a:prstGeom prst="curvedConnector2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连接符: 曲线 14">
            <a:extLst>
              <a:ext uri="{FF2B5EF4-FFF2-40B4-BE49-F238E27FC236}">
                <a16:creationId xmlns:a16="http://schemas.microsoft.com/office/drawing/2014/main" id="{30B4F4F3-CCC7-A1A0-25A6-6C7D22F40BE0}"/>
              </a:ext>
            </a:extLst>
          </p:cNvPr>
          <p:cNvCxnSpPr>
            <a:cxnSpLocks/>
            <a:stCxn id="946" idx="3"/>
            <a:endCxn id="945" idx="2"/>
          </p:cNvCxnSpPr>
          <p:nvPr/>
        </p:nvCxnSpPr>
        <p:spPr>
          <a:xfrm flipV="1">
            <a:off x="16673251" y="8949559"/>
            <a:ext cx="312787" cy="138004"/>
          </a:xfrm>
          <a:prstGeom prst="curvedConnector2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" name="文本框 951">
            <a:extLst>
              <a:ext uri="{FF2B5EF4-FFF2-40B4-BE49-F238E27FC236}">
                <a16:creationId xmlns:a16="http://schemas.microsoft.com/office/drawing/2014/main" id="{B8F40FCB-32D3-BF50-058F-7364348C3097}"/>
              </a:ext>
            </a:extLst>
          </p:cNvPr>
          <p:cNvSpPr txBox="1"/>
          <p:nvPr/>
        </p:nvSpPr>
        <p:spPr>
          <a:xfrm>
            <a:off x="11691426" y="10247923"/>
            <a:ext cx="2146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 Reorder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3" name="文本框 952">
            <a:extLst>
              <a:ext uri="{FF2B5EF4-FFF2-40B4-BE49-F238E27FC236}">
                <a16:creationId xmlns:a16="http://schemas.microsoft.com/office/drawing/2014/main" id="{AAE6D37E-CE1C-FCB2-3FD5-CD42D955ECA3}"/>
              </a:ext>
            </a:extLst>
          </p:cNvPr>
          <p:cNvSpPr txBox="1"/>
          <p:nvPr/>
        </p:nvSpPr>
        <p:spPr>
          <a:xfrm>
            <a:off x="15350337" y="10247923"/>
            <a:ext cx="1972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 Reorder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97" name="组合 1096">
            <a:extLst>
              <a:ext uri="{FF2B5EF4-FFF2-40B4-BE49-F238E27FC236}">
                <a16:creationId xmlns:a16="http://schemas.microsoft.com/office/drawing/2014/main" id="{8D55A8D3-9571-5FC8-48AE-939138FA4ED1}"/>
              </a:ext>
            </a:extLst>
          </p:cNvPr>
          <p:cNvGrpSpPr/>
          <p:nvPr/>
        </p:nvGrpSpPr>
        <p:grpSpPr>
          <a:xfrm>
            <a:off x="12797355" y="5593406"/>
            <a:ext cx="1395769" cy="1386098"/>
            <a:chOff x="7500230" y="5303391"/>
            <a:chExt cx="1395769" cy="1386098"/>
          </a:xfrm>
        </p:grpSpPr>
        <p:grpSp>
          <p:nvGrpSpPr>
            <p:cNvPr id="1096" name="组合 1095">
              <a:extLst>
                <a:ext uri="{FF2B5EF4-FFF2-40B4-BE49-F238E27FC236}">
                  <a16:creationId xmlns:a16="http://schemas.microsoft.com/office/drawing/2014/main" id="{9D9195AB-B1D4-E1A3-DD70-A1E4DC75842F}"/>
                </a:ext>
              </a:extLst>
            </p:cNvPr>
            <p:cNvGrpSpPr/>
            <p:nvPr/>
          </p:nvGrpSpPr>
          <p:grpSpPr>
            <a:xfrm>
              <a:off x="7907667" y="5303391"/>
              <a:ext cx="988332" cy="986407"/>
              <a:chOff x="7907667" y="5303391"/>
              <a:chExt cx="988332" cy="986407"/>
            </a:xfrm>
          </p:grpSpPr>
          <p:sp>
            <p:nvSpPr>
              <p:cNvPr id="1028" name="矩形 1027">
                <a:extLst>
                  <a:ext uri="{FF2B5EF4-FFF2-40B4-BE49-F238E27FC236}">
                    <a16:creationId xmlns:a16="http://schemas.microsoft.com/office/drawing/2014/main" id="{C9E0FD93-6FBF-A98B-0887-1BED0FD30355}"/>
                  </a:ext>
                </a:extLst>
              </p:cNvPr>
              <p:cNvSpPr/>
              <p:nvPr/>
            </p:nvSpPr>
            <p:spPr>
              <a:xfrm>
                <a:off x="7907711" y="5303392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" name="矩形 1028">
                <a:extLst>
                  <a:ext uri="{FF2B5EF4-FFF2-40B4-BE49-F238E27FC236}">
                    <a16:creationId xmlns:a16="http://schemas.microsoft.com/office/drawing/2014/main" id="{CF339A3C-ED8F-DD9D-F78D-0B0931349537}"/>
                  </a:ext>
                </a:extLst>
              </p:cNvPr>
              <p:cNvSpPr/>
              <p:nvPr/>
            </p:nvSpPr>
            <p:spPr>
              <a:xfrm>
                <a:off x="8031292" y="5303392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0" name="矩形 1029">
                <a:extLst>
                  <a:ext uri="{FF2B5EF4-FFF2-40B4-BE49-F238E27FC236}">
                    <a16:creationId xmlns:a16="http://schemas.microsoft.com/office/drawing/2014/main" id="{7BB3D16A-957C-429C-DED3-8F734D1ECD9F}"/>
                  </a:ext>
                </a:extLst>
              </p:cNvPr>
              <p:cNvSpPr/>
              <p:nvPr/>
            </p:nvSpPr>
            <p:spPr>
              <a:xfrm>
                <a:off x="7907667" y="5795476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1" name="矩形 1030">
                <a:extLst>
                  <a:ext uri="{FF2B5EF4-FFF2-40B4-BE49-F238E27FC236}">
                    <a16:creationId xmlns:a16="http://schemas.microsoft.com/office/drawing/2014/main" id="{E2090CB9-98CA-3F88-81DA-3F9BBE561B25}"/>
                  </a:ext>
                </a:extLst>
              </p:cNvPr>
              <p:cNvSpPr/>
              <p:nvPr/>
            </p:nvSpPr>
            <p:spPr>
              <a:xfrm>
                <a:off x="8031247" y="5795475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2" name="矩形 1031">
                <a:extLst>
                  <a:ext uri="{FF2B5EF4-FFF2-40B4-BE49-F238E27FC236}">
                    <a16:creationId xmlns:a16="http://schemas.microsoft.com/office/drawing/2014/main" id="{31CBAF90-7920-4A44-82D0-9C98AE18F35F}"/>
                  </a:ext>
                </a:extLst>
              </p:cNvPr>
              <p:cNvSpPr/>
              <p:nvPr/>
            </p:nvSpPr>
            <p:spPr>
              <a:xfrm>
                <a:off x="7907711" y="5426973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3" name="矩形 1032">
                <a:extLst>
                  <a:ext uri="{FF2B5EF4-FFF2-40B4-BE49-F238E27FC236}">
                    <a16:creationId xmlns:a16="http://schemas.microsoft.com/office/drawing/2014/main" id="{56C6FF29-B5D1-C5EB-4A6A-432C1BD01D13}"/>
                  </a:ext>
                </a:extLst>
              </p:cNvPr>
              <p:cNvSpPr/>
              <p:nvPr/>
            </p:nvSpPr>
            <p:spPr>
              <a:xfrm>
                <a:off x="8031292" y="5426972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4" name="矩形 1033">
                <a:extLst>
                  <a:ext uri="{FF2B5EF4-FFF2-40B4-BE49-F238E27FC236}">
                    <a16:creationId xmlns:a16="http://schemas.microsoft.com/office/drawing/2014/main" id="{7074B7C0-9B9C-6F42-5BF0-E4A18620EB8E}"/>
                  </a:ext>
                </a:extLst>
              </p:cNvPr>
              <p:cNvSpPr/>
              <p:nvPr/>
            </p:nvSpPr>
            <p:spPr>
              <a:xfrm>
                <a:off x="7907667" y="5919056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5" name="矩形 1034">
                <a:extLst>
                  <a:ext uri="{FF2B5EF4-FFF2-40B4-BE49-F238E27FC236}">
                    <a16:creationId xmlns:a16="http://schemas.microsoft.com/office/drawing/2014/main" id="{83E04A67-EADA-BD86-4AB3-8609D092D65F}"/>
                  </a:ext>
                </a:extLst>
              </p:cNvPr>
              <p:cNvSpPr/>
              <p:nvPr/>
            </p:nvSpPr>
            <p:spPr>
              <a:xfrm>
                <a:off x="8031247" y="5919056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6" name="矩形 1035">
                <a:extLst>
                  <a:ext uri="{FF2B5EF4-FFF2-40B4-BE49-F238E27FC236}">
                    <a16:creationId xmlns:a16="http://schemas.microsoft.com/office/drawing/2014/main" id="{A3D090D3-D70C-C047-B393-2F453C30C81F}"/>
                  </a:ext>
                </a:extLst>
              </p:cNvPr>
              <p:cNvSpPr/>
              <p:nvPr/>
            </p:nvSpPr>
            <p:spPr>
              <a:xfrm>
                <a:off x="7907711" y="5550554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7" name="矩形 1036">
                <a:extLst>
                  <a:ext uri="{FF2B5EF4-FFF2-40B4-BE49-F238E27FC236}">
                    <a16:creationId xmlns:a16="http://schemas.microsoft.com/office/drawing/2014/main" id="{CF82FB89-A3A3-FAC5-DFA4-55D2222B97FE}"/>
                  </a:ext>
                </a:extLst>
              </p:cNvPr>
              <p:cNvSpPr/>
              <p:nvPr/>
            </p:nvSpPr>
            <p:spPr>
              <a:xfrm>
                <a:off x="8031292" y="5550553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8" name="矩形 1037">
                <a:extLst>
                  <a:ext uri="{FF2B5EF4-FFF2-40B4-BE49-F238E27FC236}">
                    <a16:creationId xmlns:a16="http://schemas.microsoft.com/office/drawing/2014/main" id="{BA090282-B73B-37D6-19AE-F18EBC129378}"/>
                  </a:ext>
                </a:extLst>
              </p:cNvPr>
              <p:cNvSpPr/>
              <p:nvPr/>
            </p:nvSpPr>
            <p:spPr>
              <a:xfrm>
                <a:off x="7907667" y="6042637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9" name="矩形 1038">
                <a:extLst>
                  <a:ext uri="{FF2B5EF4-FFF2-40B4-BE49-F238E27FC236}">
                    <a16:creationId xmlns:a16="http://schemas.microsoft.com/office/drawing/2014/main" id="{E6075418-5BFA-8C04-89B6-84522712F999}"/>
                  </a:ext>
                </a:extLst>
              </p:cNvPr>
              <p:cNvSpPr/>
              <p:nvPr/>
            </p:nvSpPr>
            <p:spPr>
              <a:xfrm>
                <a:off x="8031247" y="6042636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0" name="矩形 1039">
                <a:extLst>
                  <a:ext uri="{FF2B5EF4-FFF2-40B4-BE49-F238E27FC236}">
                    <a16:creationId xmlns:a16="http://schemas.microsoft.com/office/drawing/2014/main" id="{1A2ADE4E-E5A8-CBAD-4C08-2E7DFCC39D97}"/>
                  </a:ext>
                </a:extLst>
              </p:cNvPr>
              <p:cNvSpPr/>
              <p:nvPr/>
            </p:nvSpPr>
            <p:spPr>
              <a:xfrm>
                <a:off x="7907711" y="5674133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1" name="矩形 1040">
                <a:extLst>
                  <a:ext uri="{FF2B5EF4-FFF2-40B4-BE49-F238E27FC236}">
                    <a16:creationId xmlns:a16="http://schemas.microsoft.com/office/drawing/2014/main" id="{A7C2BC10-4A95-C866-7A90-D67E9E4B4A18}"/>
                  </a:ext>
                </a:extLst>
              </p:cNvPr>
              <p:cNvSpPr/>
              <p:nvPr/>
            </p:nvSpPr>
            <p:spPr>
              <a:xfrm>
                <a:off x="8031292" y="5674133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2" name="矩形 1041">
                <a:extLst>
                  <a:ext uri="{FF2B5EF4-FFF2-40B4-BE49-F238E27FC236}">
                    <a16:creationId xmlns:a16="http://schemas.microsoft.com/office/drawing/2014/main" id="{C490BCAD-8D69-CD13-C724-6EF0C4774234}"/>
                  </a:ext>
                </a:extLst>
              </p:cNvPr>
              <p:cNvSpPr/>
              <p:nvPr/>
            </p:nvSpPr>
            <p:spPr>
              <a:xfrm>
                <a:off x="7907667" y="6166217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3" name="矩形 1042">
                <a:extLst>
                  <a:ext uri="{FF2B5EF4-FFF2-40B4-BE49-F238E27FC236}">
                    <a16:creationId xmlns:a16="http://schemas.microsoft.com/office/drawing/2014/main" id="{C0C996E5-CFDA-2069-DCD5-B14020A8A969}"/>
                  </a:ext>
                </a:extLst>
              </p:cNvPr>
              <p:cNvSpPr/>
              <p:nvPr/>
            </p:nvSpPr>
            <p:spPr>
              <a:xfrm>
                <a:off x="8031247" y="6166216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4" name="矩形 1043">
                <a:extLst>
                  <a:ext uri="{FF2B5EF4-FFF2-40B4-BE49-F238E27FC236}">
                    <a16:creationId xmlns:a16="http://schemas.microsoft.com/office/drawing/2014/main" id="{5C2271DC-BB5E-3243-C174-AD6694A18D62}"/>
                  </a:ext>
                </a:extLst>
              </p:cNvPr>
              <p:cNvSpPr/>
              <p:nvPr/>
            </p:nvSpPr>
            <p:spPr>
              <a:xfrm>
                <a:off x="8154783" y="5303391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5" name="矩形 1044">
                <a:extLst>
                  <a:ext uri="{FF2B5EF4-FFF2-40B4-BE49-F238E27FC236}">
                    <a16:creationId xmlns:a16="http://schemas.microsoft.com/office/drawing/2014/main" id="{DA235FA1-BE46-A9CC-9242-F49F0008027D}"/>
                  </a:ext>
                </a:extLst>
              </p:cNvPr>
              <p:cNvSpPr/>
              <p:nvPr/>
            </p:nvSpPr>
            <p:spPr>
              <a:xfrm>
                <a:off x="8278364" y="5303391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6" name="矩形 1045">
                <a:extLst>
                  <a:ext uri="{FF2B5EF4-FFF2-40B4-BE49-F238E27FC236}">
                    <a16:creationId xmlns:a16="http://schemas.microsoft.com/office/drawing/2014/main" id="{E0DDFB41-539C-025C-8D66-B652BC69D7AB}"/>
                  </a:ext>
                </a:extLst>
              </p:cNvPr>
              <p:cNvSpPr/>
              <p:nvPr/>
            </p:nvSpPr>
            <p:spPr>
              <a:xfrm>
                <a:off x="8154739" y="5795475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7" name="矩形 1046">
                <a:extLst>
                  <a:ext uri="{FF2B5EF4-FFF2-40B4-BE49-F238E27FC236}">
                    <a16:creationId xmlns:a16="http://schemas.microsoft.com/office/drawing/2014/main" id="{0D9EE109-29DF-689B-9A23-8174492C4ACF}"/>
                  </a:ext>
                </a:extLst>
              </p:cNvPr>
              <p:cNvSpPr/>
              <p:nvPr/>
            </p:nvSpPr>
            <p:spPr>
              <a:xfrm>
                <a:off x="8278319" y="5795474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8" name="矩形 1047">
                <a:extLst>
                  <a:ext uri="{FF2B5EF4-FFF2-40B4-BE49-F238E27FC236}">
                    <a16:creationId xmlns:a16="http://schemas.microsoft.com/office/drawing/2014/main" id="{49582750-AE2A-DEA9-2529-0F8C3E3BF4E8}"/>
                  </a:ext>
                </a:extLst>
              </p:cNvPr>
              <p:cNvSpPr/>
              <p:nvPr/>
            </p:nvSpPr>
            <p:spPr>
              <a:xfrm>
                <a:off x="8154783" y="5426972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9" name="矩形 1048">
                <a:extLst>
                  <a:ext uri="{FF2B5EF4-FFF2-40B4-BE49-F238E27FC236}">
                    <a16:creationId xmlns:a16="http://schemas.microsoft.com/office/drawing/2014/main" id="{D35D73A4-8EA3-D153-C4C2-6319393431C3}"/>
                  </a:ext>
                </a:extLst>
              </p:cNvPr>
              <p:cNvSpPr/>
              <p:nvPr/>
            </p:nvSpPr>
            <p:spPr>
              <a:xfrm>
                <a:off x="8278364" y="5426971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0" name="矩形 1049">
                <a:extLst>
                  <a:ext uri="{FF2B5EF4-FFF2-40B4-BE49-F238E27FC236}">
                    <a16:creationId xmlns:a16="http://schemas.microsoft.com/office/drawing/2014/main" id="{CC49AADB-D560-8690-1C69-70D78F81B85B}"/>
                  </a:ext>
                </a:extLst>
              </p:cNvPr>
              <p:cNvSpPr/>
              <p:nvPr/>
            </p:nvSpPr>
            <p:spPr>
              <a:xfrm>
                <a:off x="8154739" y="5919055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1" name="矩形 1050">
                <a:extLst>
                  <a:ext uri="{FF2B5EF4-FFF2-40B4-BE49-F238E27FC236}">
                    <a16:creationId xmlns:a16="http://schemas.microsoft.com/office/drawing/2014/main" id="{EA0F8484-80AB-E0E0-310C-5A84CA21B08C}"/>
                  </a:ext>
                </a:extLst>
              </p:cNvPr>
              <p:cNvSpPr/>
              <p:nvPr/>
            </p:nvSpPr>
            <p:spPr>
              <a:xfrm>
                <a:off x="8278319" y="5919055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2" name="矩形 1051">
                <a:extLst>
                  <a:ext uri="{FF2B5EF4-FFF2-40B4-BE49-F238E27FC236}">
                    <a16:creationId xmlns:a16="http://schemas.microsoft.com/office/drawing/2014/main" id="{935E9E6F-83CC-E3C0-9755-D17F957D2F19}"/>
                  </a:ext>
                </a:extLst>
              </p:cNvPr>
              <p:cNvSpPr/>
              <p:nvPr/>
            </p:nvSpPr>
            <p:spPr>
              <a:xfrm>
                <a:off x="8154783" y="5550553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3" name="矩形 1052">
                <a:extLst>
                  <a:ext uri="{FF2B5EF4-FFF2-40B4-BE49-F238E27FC236}">
                    <a16:creationId xmlns:a16="http://schemas.microsoft.com/office/drawing/2014/main" id="{440F0662-686F-61A7-2164-4AF5CC112B2C}"/>
                  </a:ext>
                </a:extLst>
              </p:cNvPr>
              <p:cNvSpPr/>
              <p:nvPr/>
            </p:nvSpPr>
            <p:spPr>
              <a:xfrm>
                <a:off x="8278364" y="5550552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4" name="矩形 1053">
                <a:extLst>
                  <a:ext uri="{FF2B5EF4-FFF2-40B4-BE49-F238E27FC236}">
                    <a16:creationId xmlns:a16="http://schemas.microsoft.com/office/drawing/2014/main" id="{EA0E1A41-E23F-1DD4-C5B7-0481658BC3A0}"/>
                  </a:ext>
                </a:extLst>
              </p:cNvPr>
              <p:cNvSpPr/>
              <p:nvPr/>
            </p:nvSpPr>
            <p:spPr>
              <a:xfrm>
                <a:off x="8154739" y="6042636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5" name="矩形 1054">
                <a:extLst>
                  <a:ext uri="{FF2B5EF4-FFF2-40B4-BE49-F238E27FC236}">
                    <a16:creationId xmlns:a16="http://schemas.microsoft.com/office/drawing/2014/main" id="{8DF79D6D-7BD2-7965-39F0-5E4B66BA42E8}"/>
                  </a:ext>
                </a:extLst>
              </p:cNvPr>
              <p:cNvSpPr/>
              <p:nvPr/>
            </p:nvSpPr>
            <p:spPr>
              <a:xfrm>
                <a:off x="8278319" y="6042635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6" name="矩形 1055">
                <a:extLst>
                  <a:ext uri="{FF2B5EF4-FFF2-40B4-BE49-F238E27FC236}">
                    <a16:creationId xmlns:a16="http://schemas.microsoft.com/office/drawing/2014/main" id="{B0D127BE-68A7-FCEB-C1E6-D4E0EA4DE758}"/>
                  </a:ext>
                </a:extLst>
              </p:cNvPr>
              <p:cNvSpPr/>
              <p:nvPr/>
            </p:nvSpPr>
            <p:spPr>
              <a:xfrm>
                <a:off x="8154783" y="5674132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7" name="矩形 1056">
                <a:extLst>
                  <a:ext uri="{FF2B5EF4-FFF2-40B4-BE49-F238E27FC236}">
                    <a16:creationId xmlns:a16="http://schemas.microsoft.com/office/drawing/2014/main" id="{8384EA0A-66AF-E572-F68A-74314F85465F}"/>
                  </a:ext>
                </a:extLst>
              </p:cNvPr>
              <p:cNvSpPr/>
              <p:nvPr/>
            </p:nvSpPr>
            <p:spPr>
              <a:xfrm>
                <a:off x="8278364" y="5674132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8" name="矩形 1057">
                <a:extLst>
                  <a:ext uri="{FF2B5EF4-FFF2-40B4-BE49-F238E27FC236}">
                    <a16:creationId xmlns:a16="http://schemas.microsoft.com/office/drawing/2014/main" id="{C64B70F4-40B3-9C20-75D2-9F6B18F08619}"/>
                  </a:ext>
                </a:extLst>
              </p:cNvPr>
              <p:cNvSpPr/>
              <p:nvPr/>
            </p:nvSpPr>
            <p:spPr>
              <a:xfrm>
                <a:off x="8154739" y="6166216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9" name="矩形 1058">
                <a:extLst>
                  <a:ext uri="{FF2B5EF4-FFF2-40B4-BE49-F238E27FC236}">
                    <a16:creationId xmlns:a16="http://schemas.microsoft.com/office/drawing/2014/main" id="{EE4B042A-AA11-22A0-708D-9AD06AC6EFD2}"/>
                  </a:ext>
                </a:extLst>
              </p:cNvPr>
              <p:cNvSpPr/>
              <p:nvPr/>
            </p:nvSpPr>
            <p:spPr>
              <a:xfrm>
                <a:off x="8278319" y="6166215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0" name="矩形 1059">
                <a:extLst>
                  <a:ext uri="{FF2B5EF4-FFF2-40B4-BE49-F238E27FC236}">
                    <a16:creationId xmlns:a16="http://schemas.microsoft.com/office/drawing/2014/main" id="{0F36B954-4695-BA59-F2E3-E8B626A4DA2F}"/>
                  </a:ext>
                </a:extLst>
              </p:cNvPr>
              <p:cNvSpPr/>
              <p:nvPr/>
            </p:nvSpPr>
            <p:spPr>
              <a:xfrm>
                <a:off x="8401765" y="5303392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1" name="矩形 1060">
                <a:extLst>
                  <a:ext uri="{FF2B5EF4-FFF2-40B4-BE49-F238E27FC236}">
                    <a16:creationId xmlns:a16="http://schemas.microsoft.com/office/drawing/2014/main" id="{993B9BB3-4AFF-B31D-3450-84DF63A5DEFB}"/>
                  </a:ext>
                </a:extLst>
              </p:cNvPr>
              <p:cNvSpPr/>
              <p:nvPr/>
            </p:nvSpPr>
            <p:spPr>
              <a:xfrm>
                <a:off x="8525346" y="5303392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2" name="矩形 1061">
                <a:extLst>
                  <a:ext uri="{FF2B5EF4-FFF2-40B4-BE49-F238E27FC236}">
                    <a16:creationId xmlns:a16="http://schemas.microsoft.com/office/drawing/2014/main" id="{EE8C18AF-C099-0523-19CE-27BCAEC3E78C}"/>
                  </a:ext>
                </a:extLst>
              </p:cNvPr>
              <p:cNvSpPr/>
              <p:nvPr/>
            </p:nvSpPr>
            <p:spPr>
              <a:xfrm>
                <a:off x="8401721" y="5795476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3" name="矩形 1062">
                <a:extLst>
                  <a:ext uri="{FF2B5EF4-FFF2-40B4-BE49-F238E27FC236}">
                    <a16:creationId xmlns:a16="http://schemas.microsoft.com/office/drawing/2014/main" id="{20C00FCA-7E84-9397-2A16-7C31D739093E}"/>
                  </a:ext>
                </a:extLst>
              </p:cNvPr>
              <p:cNvSpPr/>
              <p:nvPr/>
            </p:nvSpPr>
            <p:spPr>
              <a:xfrm>
                <a:off x="8525301" y="5795475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4" name="矩形 1063">
                <a:extLst>
                  <a:ext uri="{FF2B5EF4-FFF2-40B4-BE49-F238E27FC236}">
                    <a16:creationId xmlns:a16="http://schemas.microsoft.com/office/drawing/2014/main" id="{7F83C77D-D8C7-47D7-C952-8E0647D7FC97}"/>
                  </a:ext>
                </a:extLst>
              </p:cNvPr>
              <p:cNvSpPr/>
              <p:nvPr/>
            </p:nvSpPr>
            <p:spPr>
              <a:xfrm>
                <a:off x="8401765" y="5426973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5" name="矩形 1064">
                <a:extLst>
                  <a:ext uri="{FF2B5EF4-FFF2-40B4-BE49-F238E27FC236}">
                    <a16:creationId xmlns:a16="http://schemas.microsoft.com/office/drawing/2014/main" id="{F95DA8AD-4506-E385-B3CF-1E56DD9A60EC}"/>
                  </a:ext>
                </a:extLst>
              </p:cNvPr>
              <p:cNvSpPr/>
              <p:nvPr/>
            </p:nvSpPr>
            <p:spPr>
              <a:xfrm>
                <a:off x="8525346" y="5426972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6" name="矩形 1065">
                <a:extLst>
                  <a:ext uri="{FF2B5EF4-FFF2-40B4-BE49-F238E27FC236}">
                    <a16:creationId xmlns:a16="http://schemas.microsoft.com/office/drawing/2014/main" id="{EACF8D7C-907F-315D-50DC-0319C2DBFCA9}"/>
                  </a:ext>
                </a:extLst>
              </p:cNvPr>
              <p:cNvSpPr/>
              <p:nvPr/>
            </p:nvSpPr>
            <p:spPr>
              <a:xfrm>
                <a:off x="8401721" y="5919056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7" name="矩形 1066">
                <a:extLst>
                  <a:ext uri="{FF2B5EF4-FFF2-40B4-BE49-F238E27FC236}">
                    <a16:creationId xmlns:a16="http://schemas.microsoft.com/office/drawing/2014/main" id="{800BEBF2-27A4-6D3A-37D2-6A69DB87DC36}"/>
                  </a:ext>
                </a:extLst>
              </p:cNvPr>
              <p:cNvSpPr/>
              <p:nvPr/>
            </p:nvSpPr>
            <p:spPr>
              <a:xfrm>
                <a:off x="8525301" y="5919056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8" name="矩形 1067">
                <a:extLst>
                  <a:ext uri="{FF2B5EF4-FFF2-40B4-BE49-F238E27FC236}">
                    <a16:creationId xmlns:a16="http://schemas.microsoft.com/office/drawing/2014/main" id="{CFB1FABC-F256-A733-6F4E-C3EF9F4D0C9C}"/>
                  </a:ext>
                </a:extLst>
              </p:cNvPr>
              <p:cNvSpPr/>
              <p:nvPr/>
            </p:nvSpPr>
            <p:spPr>
              <a:xfrm>
                <a:off x="8401765" y="5550554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9" name="矩形 1068">
                <a:extLst>
                  <a:ext uri="{FF2B5EF4-FFF2-40B4-BE49-F238E27FC236}">
                    <a16:creationId xmlns:a16="http://schemas.microsoft.com/office/drawing/2014/main" id="{AF79A575-EB17-7C60-5593-D9C2D8BD7D4F}"/>
                  </a:ext>
                </a:extLst>
              </p:cNvPr>
              <p:cNvSpPr/>
              <p:nvPr/>
            </p:nvSpPr>
            <p:spPr>
              <a:xfrm>
                <a:off x="8525346" y="5550553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0" name="矩形 1069">
                <a:extLst>
                  <a:ext uri="{FF2B5EF4-FFF2-40B4-BE49-F238E27FC236}">
                    <a16:creationId xmlns:a16="http://schemas.microsoft.com/office/drawing/2014/main" id="{3B061C1F-BB15-9CB0-4C90-E73974F7A7FB}"/>
                  </a:ext>
                </a:extLst>
              </p:cNvPr>
              <p:cNvSpPr/>
              <p:nvPr/>
            </p:nvSpPr>
            <p:spPr>
              <a:xfrm>
                <a:off x="8401721" y="6042637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1" name="矩形 1070">
                <a:extLst>
                  <a:ext uri="{FF2B5EF4-FFF2-40B4-BE49-F238E27FC236}">
                    <a16:creationId xmlns:a16="http://schemas.microsoft.com/office/drawing/2014/main" id="{390D4937-6E8B-3904-C00C-3543D793FBA6}"/>
                  </a:ext>
                </a:extLst>
              </p:cNvPr>
              <p:cNvSpPr/>
              <p:nvPr/>
            </p:nvSpPr>
            <p:spPr>
              <a:xfrm>
                <a:off x="8525301" y="6042636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2" name="矩形 1071">
                <a:extLst>
                  <a:ext uri="{FF2B5EF4-FFF2-40B4-BE49-F238E27FC236}">
                    <a16:creationId xmlns:a16="http://schemas.microsoft.com/office/drawing/2014/main" id="{AF47D5CE-C193-F2B7-7658-F2851CD0D547}"/>
                  </a:ext>
                </a:extLst>
              </p:cNvPr>
              <p:cNvSpPr/>
              <p:nvPr/>
            </p:nvSpPr>
            <p:spPr>
              <a:xfrm>
                <a:off x="8401765" y="5674133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3" name="矩形 1072">
                <a:extLst>
                  <a:ext uri="{FF2B5EF4-FFF2-40B4-BE49-F238E27FC236}">
                    <a16:creationId xmlns:a16="http://schemas.microsoft.com/office/drawing/2014/main" id="{B2B457A9-CB2A-A03E-98CA-A0D8E3735188}"/>
                  </a:ext>
                </a:extLst>
              </p:cNvPr>
              <p:cNvSpPr/>
              <p:nvPr/>
            </p:nvSpPr>
            <p:spPr>
              <a:xfrm>
                <a:off x="8525346" y="5674133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4" name="矩形 1073">
                <a:extLst>
                  <a:ext uri="{FF2B5EF4-FFF2-40B4-BE49-F238E27FC236}">
                    <a16:creationId xmlns:a16="http://schemas.microsoft.com/office/drawing/2014/main" id="{1E8FB07C-58F6-0F35-F8F1-C0F456F3A29F}"/>
                  </a:ext>
                </a:extLst>
              </p:cNvPr>
              <p:cNvSpPr/>
              <p:nvPr/>
            </p:nvSpPr>
            <p:spPr>
              <a:xfrm>
                <a:off x="8401721" y="6166217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5" name="矩形 1074">
                <a:extLst>
                  <a:ext uri="{FF2B5EF4-FFF2-40B4-BE49-F238E27FC236}">
                    <a16:creationId xmlns:a16="http://schemas.microsoft.com/office/drawing/2014/main" id="{7B38D324-0F4F-2053-809E-79237199125D}"/>
                  </a:ext>
                </a:extLst>
              </p:cNvPr>
              <p:cNvSpPr/>
              <p:nvPr/>
            </p:nvSpPr>
            <p:spPr>
              <a:xfrm>
                <a:off x="8525301" y="6166216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6" name="矩形 1075">
                <a:extLst>
                  <a:ext uri="{FF2B5EF4-FFF2-40B4-BE49-F238E27FC236}">
                    <a16:creationId xmlns:a16="http://schemas.microsoft.com/office/drawing/2014/main" id="{F3588F6F-C3CE-540E-CEAB-95D42AED57E3}"/>
                  </a:ext>
                </a:extLst>
              </p:cNvPr>
              <p:cNvSpPr/>
              <p:nvPr/>
            </p:nvSpPr>
            <p:spPr>
              <a:xfrm>
                <a:off x="8648837" y="5303391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7" name="矩形 1076">
                <a:extLst>
                  <a:ext uri="{FF2B5EF4-FFF2-40B4-BE49-F238E27FC236}">
                    <a16:creationId xmlns:a16="http://schemas.microsoft.com/office/drawing/2014/main" id="{ECC3E5B2-2148-F53B-0660-E574117A4692}"/>
                  </a:ext>
                </a:extLst>
              </p:cNvPr>
              <p:cNvSpPr/>
              <p:nvPr/>
            </p:nvSpPr>
            <p:spPr>
              <a:xfrm>
                <a:off x="8772418" y="5303391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8" name="矩形 1077">
                <a:extLst>
                  <a:ext uri="{FF2B5EF4-FFF2-40B4-BE49-F238E27FC236}">
                    <a16:creationId xmlns:a16="http://schemas.microsoft.com/office/drawing/2014/main" id="{D4DC0C9E-666B-885A-D9E9-E4E819797DC7}"/>
                  </a:ext>
                </a:extLst>
              </p:cNvPr>
              <p:cNvSpPr/>
              <p:nvPr/>
            </p:nvSpPr>
            <p:spPr>
              <a:xfrm>
                <a:off x="8648793" y="5795475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9" name="矩形 1078">
                <a:extLst>
                  <a:ext uri="{FF2B5EF4-FFF2-40B4-BE49-F238E27FC236}">
                    <a16:creationId xmlns:a16="http://schemas.microsoft.com/office/drawing/2014/main" id="{7B2BEBDD-E79C-0C61-CE47-EE2534A5D6E0}"/>
                  </a:ext>
                </a:extLst>
              </p:cNvPr>
              <p:cNvSpPr/>
              <p:nvPr/>
            </p:nvSpPr>
            <p:spPr>
              <a:xfrm>
                <a:off x="8772373" y="5795474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0" name="矩形 1079">
                <a:extLst>
                  <a:ext uri="{FF2B5EF4-FFF2-40B4-BE49-F238E27FC236}">
                    <a16:creationId xmlns:a16="http://schemas.microsoft.com/office/drawing/2014/main" id="{E40BF77E-C23C-C77E-B846-C3C30AFB2AC8}"/>
                  </a:ext>
                </a:extLst>
              </p:cNvPr>
              <p:cNvSpPr/>
              <p:nvPr/>
            </p:nvSpPr>
            <p:spPr>
              <a:xfrm>
                <a:off x="8648837" y="5426972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1" name="矩形 1080">
                <a:extLst>
                  <a:ext uri="{FF2B5EF4-FFF2-40B4-BE49-F238E27FC236}">
                    <a16:creationId xmlns:a16="http://schemas.microsoft.com/office/drawing/2014/main" id="{AC008039-31BB-8871-A239-11382DBA671A}"/>
                  </a:ext>
                </a:extLst>
              </p:cNvPr>
              <p:cNvSpPr/>
              <p:nvPr/>
            </p:nvSpPr>
            <p:spPr>
              <a:xfrm>
                <a:off x="8772418" y="5426971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2" name="矩形 1081">
                <a:extLst>
                  <a:ext uri="{FF2B5EF4-FFF2-40B4-BE49-F238E27FC236}">
                    <a16:creationId xmlns:a16="http://schemas.microsoft.com/office/drawing/2014/main" id="{9DADCE17-8395-E184-E99E-00A4FCACE088}"/>
                  </a:ext>
                </a:extLst>
              </p:cNvPr>
              <p:cNvSpPr/>
              <p:nvPr/>
            </p:nvSpPr>
            <p:spPr>
              <a:xfrm>
                <a:off x="8648793" y="5919055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3" name="矩形 1082">
                <a:extLst>
                  <a:ext uri="{FF2B5EF4-FFF2-40B4-BE49-F238E27FC236}">
                    <a16:creationId xmlns:a16="http://schemas.microsoft.com/office/drawing/2014/main" id="{B6CAAC30-250C-051A-E319-0DF16CE914FB}"/>
                  </a:ext>
                </a:extLst>
              </p:cNvPr>
              <p:cNvSpPr/>
              <p:nvPr/>
            </p:nvSpPr>
            <p:spPr>
              <a:xfrm>
                <a:off x="8772373" y="5919055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4" name="矩形 1083">
                <a:extLst>
                  <a:ext uri="{FF2B5EF4-FFF2-40B4-BE49-F238E27FC236}">
                    <a16:creationId xmlns:a16="http://schemas.microsoft.com/office/drawing/2014/main" id="{ED595E9D-D9AA-6710-75AF-DC8E5AE96138}"/>
                  </a:ext>
                </a:extLst>
              </p:cNvPr>
              <p:cNvSpPr/>
              <p:nvPr/>
            </p:nvSpPr>
            <p:spPr>
              <a:xfrm>
                <a:off x="8648837" y="5550553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5" name="矩形 1084">
                <a:extLst>
                  <a:ext uri="{FF2B5EF4-FFF2-40B4-BE49-F238E27FC236}">
                    <a16:creationId xmlns:a16="http://schemas.microsoft.com/office/drawing/2014/main" id="{89CEC6AE-3BDA-9F95-4770-89B88B8D5C3A}"/>
                  </a:ext>
                </a:extLst>
              </p:cNvPr>
              <p:cNvSpPr/>
              <p:nvPr/>
            </p:nvSpPr>
            <p:spPr>
              <a:xfrm>
                <a:off x="8772418" y="5550552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6" name="矩形 1085">
                <a:extLst>
                  <a:ext uri="{FF2B5EF4-FFF2-40B4-BE49-F238E27FC236}">
                    <a16:creationId xmlns:a16="http://schemas.microsoft.com/office/drawing/2014/main" id="{5BB228B2-4655-F628-AB2E-353B1883E1C4}"/>
                  </a:ext>
                </a:extLst>
              </p:cNvPr>
              <p:cNvSpPr/>
              <p:nvPr/>
            </p:nvSpPr>
            <p:spPr>
              <a:xfrm>
                <a:off x="8648793" y="6042636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7" name="矩形 1086">
                <a:extLst>
                  <a:ext uri="{FF2B5EF4-FFF2-40B4-BE49-F238E27FC236}">
                    <a16:creationId xmlns:a16="http://schemas.microsoft.com/office/drawing/2014/main" id="{8117682E-7C16-7EAC-2E35-DD2E919E585F}"/>
                  </a:ext>
                </a:extLst>
              </p:cNvPr>
              <p:cNvSpPr/>
              <p:nvPr/>
            </p:nvSpPr>
            <p:spPr>
              <a:xfrm>
                <a:off x="8772373" y="6042635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8" name="矩形 1087">
                <a:extLst>
                  <a:ext uri="{FF2B5EF4-FFF2-40B4-BE49-F238E27FC236}">
                    <a16:creationId xmlns:a16="http://schemas.microsoft.com/office/drawing/2014/main" id="{C35C2A87-B32A-4BE3-18CB-EFC0D5DC1F10}"/>
                  </a:ext>
                </a:extLst>
              </p:cNvPr>
              <p:cNvSpPr/>
              <p:nvPr/>
            </p:nvSpPr>
            <p:spPr>
              <a:xfrm>
                <a:off x="8648837" y="5674132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9" name="矩形 1088">
                <a:extLst>
                  <a:ext uri="{FF2B5EF4-FFF2-40B4-BE49-F238E27FC236}">
                    <a16:creationId xmlns:a16="http://schemas.microsoft.com/office/drawing/2014/main" id="{E203D62C-6E1F-19B7-7A6C-A71FDF97DF87}"/>
                  </a:ext>
                </a:extLst>
              </p:cNvPr>
              <p:cNvSpPr/>
              <p:nvPr/>
            </p:nvSpPr>
            <p:spPr>
              <a:xfrm>
                <a:off x="8772418" y="5674132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0" name="矩形 1089">
                <a:extLst>
                  <a:ext uri="{FF2B5EF4-FFF2-40B4-BE49-F238E27FC236}">
                    <a16:creationId xmlns:a16="http://schemas.microsoft.com/office/drawing/2014/main" id="{462510C4-F42A-D1BB-9A0F-A78608386567}"/>
                  </a:ext>
                </a:extLst>
              </p:cNvPr>
              <p:cNvSpPr/>
              <p:nvPr/>
            </p:nvSpPr>
            <p:spPr>
              <a:xfrm>
                <a:off x="8648793" y="6166216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1" name="矩形 1090">
                <a:extLst>
                  <a:ext uri="{FF2B5EF4-FFF2-40B4-BE49-F238E27FC236}">
                    <a16:creationId xmlns:a16="http://schemas.microsoft.com/office/drawing/2014/main" id="{47EFFF0A-7C98-EFD7-B9E5-F005431C71BA}"/>
                  </a:ext>
                </a:extLst>
              </p:cNvPr>
              <p:cNvSpPr/>
              <p:nvPr/>
            </p:nvSpPr>
            <p:spPr>
              <a:xfrm>
                <a:off x="8772373" y="6166215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94" name="组合 1093">
              <a:extLst>
                <a:ext uri="{FF2B5EF4-FFF2-40B4-BE49-F238E27FC236}">
                  <a16:creationId xmlns:a16="http://schemas.microsoft.com/office/drawing/2014/main" id="{439FE4DF-DE79-31CA-7B67-2D05D91F2A68}"/>
                </a:ext>
              </a:extLst>
            </p:cNvPr>
            <p:cNvGrpSpPr/>
            <p:nvPr/>
          </p:nvGrpSpPr>
          <p:grpSpPr>
            <a:xfrm>
              <a:off x="7833976" y="5372106"/>
              <a:ext cx="988332" cy="986407"/>
              <a:chOff x="5533643" y="6749174"/>
              <a:chExt cx="988332" cy="986407"/>
            </a:xfrm>
          </p:grpSpPr>
          <p:sp>
            <p:nvSpPr>
              <p:cNvPr id="964" name="矩形 963">
                <a:extLst>
                  <a:ext uri="{FF2B5EF4-FFF2-40B4-BE49-F238E27FC236}">
                    <a16:creationId xmlns:a16="http://schemas.microsoft.com/office/drawing/2014/main" id="{1CDE0F45-5880-6AEB-2E38-34ABE3B9B849}"/>
                  </a:ext>
                </a:extLst>
              </p:cNvPr>
              <p:cNvSpPr/>
              <p:nvPr/>
            </p:nvSpPr>
            <p:spPr>
              <a:xfrm>
                <a:off x="5533687" y="6749175"/>
                <a:ext cx="123581" cy="123581"/>
              </a:xfrm>
              <a:prstGeom prst="rect">
                <a:avLst/>
              </a:prstGeom>
              <a:solidFill>
                <a:srgbClr val="DAE3F3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5" name="矩形 964">
                <a:extLst>
                  <a:ext uri="{FF2B5EF4-FFF2-40B4-BE49-F238E27FC236}">
                    <a16:creationId xmlns:a16="http://schemas.microsoft.com/office/drawing/2014/main" id="{6808C6DD-86D9-5EC8-B600-7EAB1046FEC0}"/>
                  </a:ext>
                </a:extLst>
              </p:cNvPr>
              <p:cNvSpPr/>
              <p:nvPr/>
            </p:nvSpPr>
            <p:spPr>
              <a:xfrm>
                <a:off x="5657268" y="6749175"/>
                <a:ext cx="123581" cy="123581"/>
              </a:xfrm>
              <a:prstGeom prst="rect">
                <a:avLst/>
              </a:prstGeom>
              <a:solidFill>
                <a:srgbClr val="DAE3F3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0" name="矩形 979">
                <a:extLst>
                  <a:ext uri="{FF2B5EF4-FFF2-40B4-BE49-F238E27FC236}">
                    <a16:creationId xmlns:a16="http://schemas.microsoft.com/office/drawing/2014/main" id="{48F59E66-A966-A1C9-C470-1886447A2A3F}"/>
                  </a:ext>
                </a:extLst>
              </p:cNvPr>
              <p:cNvSpPr/>
              <p:nvPr/>
            </p:nvSpPr>
            <p:spPr>
              <a:xfrm>
                <a:off x="5780759" y="6749174"/>
                <a:ext cx="123581" cy="123581"/>
              </a:xfrm>
              <a:prstGeom prst="rect">
                <a:avLst/>
              </a:prstGeom>
              <a:solidFill>
                <a:srgbClr val="DAE3F3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1" name="矩形 980">
                <a:extLst>
                  <a:ext uri="{FF2B5EF4-FFF2-40B4-BE49-F238E27FC236}">
                    <a16:creationId xmlns:a16="http://schemas.microsoft.com/office/drawing/2014/main" id="{36A23E82-8532-07E1-E71D-AB799A61E050}"/>
                  </a:ext>
                </a:extLst>
              </p:cNvPr>
              <p:cNvSpPr/>
              <p:nvPr/>
            </p:nvSpPr>
            <p:spPr>
              <a:xfrm>
                <a:off x="5904340" y="6749174"/>
                <a:ext cx="123581" cy="123581"/>
              </a:xfrm>
              <a:prstGeom prst="rect">
                <a:avLst/>
              </a:prstGeom>
              <a:solidFill>
                <a:srgbClr val="DAE3F3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6" name="矩形 995">
                <a:extLst>
                  <a:ext uri="{FF2B5EF4-FFF2-40B4-BE49-F238E27FC236}">
                    <a16:creationId xmlns:a16="http://schemas.microsoft.com/office/drawing/2014/main" id="{E459804E-1B21-794B-EEF5-F12DF4C7E409}"/>
                  </a:ext>
                </a:extLst>
              </p:cNvPr>
              <p:cNvSpPr/>
              <p:nvPr/>
            </p:nvSpPr>
            <p:spPr>
              <a:xfrm>
                <a:off x="6027741" y="6749175"/>
                <a:ext cx="123581" cy="123581"/>
              </a:xfrm>
              <a:prstGeom prst="rect">
                <a:avLst/>
              </a:prstGeom>
              <a:solidFill>
                <a:srgbClr val="DAE3F3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7" name="矩形 996">
                <a:extLst>
                  <a:ext uri="{FF2B5EF4-FFF2-40B4-BE49-F238E27FC236}">
                    <a16:creationId xmlns:a16="http://schemas.microsoft.com/office/drawing/2014/main" id="{D77E1EC2-F6A3-1508-47B7-5AF631705615}"/>
                  </a:ext>
                </a:extLst>
              </p:cNvPr>
              <p:cNvSpPr/>
              <p:nvPr/>
            </p:nvSpPr>
            <p:spPr>
              <a:xfrm>
                <a:off x="6151322" y="6749175"/>
                <a:ext cx="123581" cy="123581"/>
              </a:xfrm>
              <a:prstGeom prst="rect">
                <a:avLst/>
              </a:prstGeom>
              <a:solidFill>
                <a:srgbClr val="DAE3F3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2" name="矩形 1011">
                <a:extLst>
                  <a:ext uri="{FF2B5EF4-FFF2-40B4-BE49-F238E27FC236}">
                    <a16:creationId xmlns:a16="http://schemas.microsoft.com/office/drawing/2014/main" id="{1C90167C-CAFF-EE30-6D42-1E382EB37A4A}"/>
                  </a:ext>
                </a:extLst>
              </p:cNvPr>
              <p:cNvSpPr/>
              <p:nvPr/>
            </p:nvSpPr>
            <p:spPr>
              <a:xfrm>
                <a:off x="6274813" y="6749174"/>
                <a:ext cx="123581" cy="123581"/>
              </a:xfrm>
              <a:prstGeom prst="rect">
                <a:avLst/>
              </a:prstGeom>
              <a:solidFill>
                <a:srgbClr val="DAE3F3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3" name="矩形 1012">
                <a:extLst>
                  <a:ext uri="{FF2B5EF4-FFF2-40B4-BE49-F238E27FC236}">
                    <a16:creationId xmlns:a16="http://schemas.microsoft.com/office/drawing/2014/main" id="{7B973432-A880-D33E-BBD1-156E94E9CCF4}"/>
                  </a:ext>
                </a:extLst>
              </p:cNvPr>
              <p:cNvSpPr/>
              <p:nvPr/>
            </p:nvSpPr>
            <p:spPr>
              <a:xfrm>
                <a:off x="6398394" y="6749174"/>
                <a:ext cx="123581" cy="123581"/>
              </a:xfrm>
              <a:prstGeom prst="rect">
                <a:avLst/>
              </a:prstGeom>
              <a:solidFill>
                <a:srgbClr val="DAE3F3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93" name="组合 1092">
                <a:extLst>
                  <a:ext uri="{FF2B5EF4-FFF2-40B4-BE49-F238E27FC236}">
                    <a16:creationId xmlns:a16="http://schemas.microsoft.com/office/drawing/2014/main" id="{75CA72F0-3C28-49F7-A765-18D86B884E19}"/>
                  </a:ext>
                </a:extLst>
              </p:cNvPr>
              <p:cNvGrpSpPr/>
              <p:nvPr/>
            </p:nvGrpSpPr>
            <p:grpSpPr>
              <a:xfrm>
                <a:off x="5533643" y="6872754"/>
                <a:ext cx="988332" cy="862827"/>
                <a:chOff x="5533643" y="6872754"/>
                <a:chExt cx="988332" cy="862827"/>
              </a:xfrm>
            </p:grpSpPr>
            <p:sp>
              <p:nvSpPr>
                <p:cNvPr id="966" name="矩形 965">
                  <a:extLst>
                    <a:ext uri="{FF2B5EF4-FFF2-40B4-BE49-F238E27FC236}">
                      <a16:creationId xmlns:a16="http://schemas.microsoft.com/office/drawing/2014/main" id="{A2324CC4-EB98-2DD7-1025-2AB52466A575}"/>
                    </a:ext>
                  </a:extLst>
                </p:cNvPr>
                <p:cNvSpPr/>
                <p:nvPr/>
              </p:nvSpPr>
              <p:spPr>
                <a:xfrm>
                  <a:off x="5533643" y="7241259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7" name="矩形 966">
                  <a:extLst>
                    <a:ext uri="{FF2B5EF4-FFF2-40B4-BE49-F238E27FC236}">
                      <a16:creationId xmlns:a16="http://schemas.microsoft.com/office/drawing/2014/main" id="{51E20B6A-0F76-4A03-F928-7CF29CFFF753}"/>
                    </a:ext>
                  </a:extLst>
                </p:cNvPr>
                <p:cNvSpPr/>
                <p:nvPr/>
              </p:nvSpPr>
              <p:spPr>
                <a:xfrm>
                  <a:off x="5657223" y="7241258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8" name="矩形 967">
                  <a:extLst>
                    <a:ext uri="{FF2B5EF4-FFF2-40B4-BE49-F238E27FC236}">
                      <a16:creationId xmlns:a16="http://schemas.microsoft.com/office/drawing/2014/main" id="{48746013-E45E-BB59-4702-E6BA834D52B0}"/>
                    </a:ext>
                  </a:extLst>
                </p:cNvPr>
                <p:cNvSpPr/>
                <p:nvPr/>
              </p:nvSpPr>
              <p:spPr>
                <a:xfrm>
                  <a:off x="5533687" y="6872756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9" name="矩形 968">
                  <a:extLst>
                    <a:ext uri="{FF2B5EF4-FFF2-40B4-BE49-F238E27FC236}">
                      <a16:creationId xmlns:a16="http://schemas.microsoft.com/office/drawing/2014/main" id="{C65FE7C2-FAC3-A671-0764-F3944DD5C6E0}"/>
                    </a:ext>
                  </a:extLst>
                </p:cNvPr>
                <p:cNvSpPr/>
                <p:nvPr/>
              </p:nvSpPr>
              <p:spPr>
                <a:xfrm>
                  <a:off x="5657268" y="6872755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0" name="矩形 969">
                  <a:extLst>
                    <a:ext uri="{FF2B5EF4-FFF2-40B4-BE49-F238E27FC236}">
                      <a16:creationId xmlns:a16="http://schemas.microsoft.com/office/drawing/2014/main" id="{E69FADFA-8BB8-B3F9-49F7-3BF6F36D3C08}"/>
                    </a:ext>
                  </a:extLst>
                </p:cNvPr>
                <p:cNvSpPr/>
                <p:nvPr/>
              </p:nvSpPr>
              <p:spPr>
                <a:xfrm>
                  <a:off x="5533643" y="7364839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1" name="矩形 970">
                  <a:extLst>
                    <a:ext uri="{FF2B5EF4-FFF2-40B4-BE49-F238E27FC236}">
                      <a16:creationId xmlns:a16="http://schemas.microsoft.com/office/drawing/2014/main" id="{3747289E-FF65-7C7E-ADA8-8224BFBF3D79}"/>
                    </a:ext>
                  </a:extLst>
                </p:cNvPr>
                <p:cNvSpPr/>
                <p:nvPr/>
              </p:nvSpPr>
              <p:spPr>
                <a:xfrm>
                  <a:off x="5657223" y="7364839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2" name="矩形 971">
                  <a:extLst>
                    <a:ext uri="{FF2B5EF4-FFF2-40B4-BE49-F238E27FC236}">
                      <a16:creationId xmlns:a16="http://schemas.microsoft.com/office/drawing/2014/main" id="{8C649209-2364-4F0C-14D7-8BBBC9DAF618}"/>
                    </a:ext>
                  </a:extLst>
                </p:cNvPr>
                <p:cNvSpPr/>
                <p:nvPr/>
              </p:nvSpPr>
              <p:spPr>
                <a:xfrm>
                  <a:off x="5533687" y="6996337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3" name="矩形 972">
                  <a:extLst>
                    <a:ext uri="{FF2B5EF4-FFF2-40B4-BE49-F238E27FC236}">
                      <a16:creationId xmlns:a16="http://schemas.microsoft.com/office/drawing/2014/main" id="{8221B6BC-626B-125F-C377-DF2F58AB4442}"/>
                    </a:ext>
                  </a:extLst>
                </p:cNvPr>
                <p:cNvSpPr/>
                <p:nvPr/>
              </p:nvSpPr>
              <p:spPr>
                <a:xfrm>
                  <a:off x="5657268" y="6996336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4" name="矩形 973">
                  <a:extLst>
                    <a:ext uri="{FF2B5EF4-FFF2-40B4-BE49-F238E27FC236}">
                      <a16:creationId xmlns:a16="http://schemas.microsoft.com/office/drawing/2014/main" id="{C271FC58-B38E-1EF7-853A-5BFE2994B2DD}"/>
                    </a:ext>
                  </a:extLst>
                </p:cNvPr>
                <p:cNvSpPr/>
                <p:nvPr/>
              </p:nvSpPr>
              <p:spPr>
                <a:xfrm>
                  <a:off x="5533643" y="7488420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5" name="矩形 974">
                  <a:extLst>
                    <a:ext uri="{FF2B5EF4-FFF2-40B4-BE49-F238E27FC236}">
                      <a16:creationId xmlns:a16="http://schemas.microsoft.com/office/drawing/2014/main" id="{4FB5BD40-A178-A022-A19B-E0729B1D4924}"/>
                    </a:ext>
                  </a:extLst>
                </p:cNvPr>
                <p:cNvSpPr/>
                <p:nvPr/>
              </p:nvSpPr>
              <p:spPr>
                <a:xfrm>
                  <a:off x="5657223" y="7488419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6" name="矩形 975">
                  <a:extLst>
                    <a:ext uri="{FF2B5EF4-FFF2-40B4-BE49-F238E27FC236}">
                      <a16:creationId xmlns:a16="http://schemas.microsoft.com/office/drawing/2014/main" id="{5900D3B5-8C37-3E76-9D7B-A6EF5D6DBEB1}"/>
                    </a:ext>
                  </a:extLst>
                </p:cNvPr>
                <p:cNvSpPr/>
                <p:nvPr/>
              </p:nvSpPr>
              <p:spPr>
                <a:xfrm>
                  <a:off x="5533687" y="7119916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7" name="矩形 976">
                  <a:extLst>
                    <a:ext uri="{FF2B5EF4-FFF2-40B4-BE49-F238E27FC236}">
                      <a16:creationId xmlns:a16="http://schemas.microsoft.com/office/drawing/2014/main" id="{AA772D50-56EF-3294-0CA9-7C59D98C902E}"/>
                    </a:ext>
                  </a:extLst>
                </p:cNvPr>
                <p:cNvSpPr/>
                <p:nvPr/>
              </p:nvSpPr>
              <p:spPr>
                <a:xfrm>
                  <a:off x="5657268" y="7119916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8" name="矩形 977">
                  <a:extLst>
                    <a:ext uri="{FF2B5EF4-FFF2-40B4-BE49-F238E27FC236}">
                      <a16:creationId xmlns:a16="http://schemas.microsoft.com/office/drawing/2014/main" id="{DF5E7129-9CCC-6BA9-B293-FB799C8C4750}"/>
                    </a:ext>
                  </a:extLst>
                </p:cNvPr>
                <p:cNvSpPr/>
                <p:nvPr/>
              </p:nvSpPr>
              <p:spPr>
                <a:xfrm>
                  <a:off x="5533643" y="7612000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9" name="矩形 978">
                  <a:extLst>
                    <a:ext uri="{FF2B5EF4-FFF2-40B4-BE49-F238E27FC236}">
                      <a16:creationId xmlns:a16="http://schemas.microsoft.com/office/drawing/2014/main" id="{5E295C94-74F2-064D-0213-574C8AA67115}"/>
                    </a:ext>
                  </a:extLst>
                </p:cNvPr>
                <p:cNvSpPr/>
                <p:nvPr/>
              </p:nvSpPr>
              <p:spPr>
                <a:xfrm>
                  <a:off x="5657223" y="7611999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2" name="矩形 981">
                  <a:extLst>
                    <a:ext uri="{FF2B5EF4-FFF2-40B4-BE49-F238E27FC236}">
                      <a16:creationId xmlns:a16="http://schemas.microsoft.com/office/drawing/2014/main" id="{2FDDAC88-5BB8-C22B-0F60-39C8CFEC6C2B}"/>
                    </a:ext>
                  </a:extLst>
                </p:cNvPr>
                <p:cNvSpPr/>
                <p:nvPr/>
              </p:nvSpPr>
              <p:spPr>
                <a:xfrm>
                  <a:off x="5780715" y="7241258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3" name="矩形 982">
                  <a:extLst>
                    <a:ext uri="{FF2B5EF4-FFF2-40B4-BE49-F238E27FC236}">
                      <a16:creationId xmlns:a16="http://schemas.microsoft.com/office/drawing/2014/main" id="{C93D0087-491B-0657-41E8-78E3FDEAC395}"/>
                    </a:ext>
                  </a:extLst>
                </p:cNvPr>
                <p:cNvSpPr/>
                <p:nvPr/>
              </p:nvSpPr>
              <p:spPr>
                <a:xfrm>
                  <a:off x="5904295" y="7241257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4" name="矩形 983">
                  <a:extLst>
                    <a:ext uri="{FF2B5EF4-FFF2-40B4-BE49-F238E27FC236}">
                      <a16:creationId xmlns:a16="http://schemas.microsoft.com/office/drawing/2014/main" id="{36FA38E1-84FF-83D1-2DC9-2BE6EA998BD0}"/>
                    </a:ext>
                  </a:extLst>
                </p:cNvPr>
                <p:cNvSpPr/>
                <p:nvPr/>
              </p:nvSpPr>
              <p:spPr>
                <a:xfrm>
                  <a:off x="5780759" y="6872755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5" name="矩形 984">
                  <a:extLst>
                    <a:ext uri="{FF2B5EF4-FFF2-40B4-BE49-F238E27FC236}">
                      <a16:creationId xmlns:a16="http://schemas.microsoft.com/office/drawing/2014/main" id="{A9448254-6D36-A16A-F133-234A55ABE394}"/>
                    </a:ext>
                  </a:extLst>
                </p:cNvPr>
                <p:cNvSpPr/>
                <p:nvPr/>
              </p:nvSpPr>
              <p:spPr>
                <a:xfrm>
                  <a:off x="5904340" y="6872754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6" name="矩形 985">
                  <a:extLst>
                    <a:ext uri="{FF2B5EF4-FFF2-40B4-BE49-F238E27FC236}">
                      <a16:creationId xmlns:a16="http://schemas.microsoft.com/office/drawing/2014/main" id="{9D7897FF-B7FF-F35A-02B8-F8AFECA9FDB5}"/>
                    </a:ext>
                  </a:extLst>
                </p:cNvPr>
                <p:cNvSpPr/>
                <p:nvPr/>
              </p:nvSpPr>
              <p:spPr>
                <a:xfrm>
                  <a:off x="5780715" y="7364838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7" name="矩形 986">
                  <a:extLst>
                    <a:ext uri="{FF2B5EF4-FFF2-40B4-BE49-F238E27FC236}">
                      <a16:creationId xmlns:a16="http://schemas.microsoft.com/office/drawing/2014/main" id="{0D741BBA-94C5-B507-3596-3341EB392879}"/>
                    </a:ext>
                  </a:extLst>
                </p:cNvPr>
                <p:cNvSpPr/>
                <p:nvPr/>
              </p:nvSpPr>
              <p:spPr>
                <a:xfrm>
                  <a:off x="5904295" y="7364838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8" name="矩形 987">
                  <a:extLst>
                    <a:ext uri="{FF2B5EF4-FFF2-40B4-BE49-F238E27FC236}">
                      <a16:creationId xmlns:a16="http://schemas.microsoft.com/office/drawing/2014/main" id="{D34AE432-BDEA-51B2-550E-036425F784BC}"/>
                    </a:ext>
                  </a:extLst>
                </p:cNvPr>
                <p:cNvSpPr/>
                <p:nvPr/>
              </p:nvSpPr>
              <p:spPr>
                <a:xfrm>
                  <a:off x="5780759" y="6996336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9" name="矩形 988">
                  <a:extLst>
                    <a:ext uri="{FF2B5EF4-FFF2-40B4-BE49-F238E27FC236}">
                      <a16:creationId xmlns:a16="http://schemas.microsoft.com/office/drawing/2014/main" id="{A375D25A-BFA8-6BF1-D985-146399DF0E0B}"/>
                    </a:ext>
                  </a:extLst>
                </p:cNvPr>
                <p:cNvSpPr/>
                <p:nvPr/>
              </p:nvSpPr>
              <p:spPr>
                <a:xfrm>
                  <a:off x="5904340" y="6996335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0" name="矩形 989">
                  <a:extLst>
                    <a:ext uri="{FF2B5EF4-FFF2-40B4-BE49-F238E27FC236}">
                      <a16:creationId xmlns:a16="http://schemas.microsoft.com/office/drawing/2014/main" id="{98BFB63B-A349-3A43-365F-EB3F755E9804}"/>
                    </a:ext>
                  </a:extLst>
                </p:cNvPr>
                <p:cNvSpPr/>
                <p:nvPr/>
              </p:nvSpPr>
              <p:spPr>
                <a:xfrm>
                  <a:off x="5780715" y="7488419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1" name="矩形 990">
                  <a:extLst>
                    <a:ext uri="{FF2B5EF4-FFF2-40B4-BE49-F238E27FC236}">
                      <a16:creationId xmlns:a16="http://schemas.microsoft.com/office/drawing/2014/main" id="{9F45C96A-312E-19C5-2166-00C473391489}"/>
                    </a:ext>
                  </a:extLst>
                </p:cNvPr>
                <p:cNvSpPr/>
                <p:nvPr/>
              </p:nvSpPr>
              <p:spPr>
                <a:xfrm>
                  <a:off x="5904295" y="7488418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2" name="矩形 991">
                  <a:extLst>
                    <a:ext uri="{FF2B5EF4-FFF2-40B4-BE49-F238E27FC236}">
                      <a16:creationId xmlns:a16="http://schemas.microsoft.com/office/drawing/2014/main" id="{020CC7CA-0EA3-09F2-BC56-46DFCE4240EC}"/>
                    </a:ext>
                  </a:extLst>
                </p:cNvPr>
                <p:cNvSpPr/>
                <p:nvPr/>
              </p:nvSpPr>
              <p:spPr>
                <a:xfrm>
                  <a:off x="5780759" y="7119915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3" name="矩形 992">
                  <a:extLst>
                    <a:ext uri="{FF2B5EF4-FFF2-40B4-BE49-F238E27FC236}">
                      <a16:creationId xmlns:a16="http://schemas.microsoft.com/office/drawing/2014/main" id="{E0A2B1A0-46AC-9A2F-C70E-7816697B01E4}"/>
                    </a:ext>
                  </a:extLst>
                </p:cNvPr>
                <p:cNvSpPr/>
                <p:nvPr/>
              </p:nvSpPr>
              <p:spPr>
                <a:xfrm>
                  <a:off x="5904340" y="7119915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4" name="矩形 993">
                  <a:extLst>
                    <a:ext uri="{FF2B5EF4-FFF2-40B4-BE49-F238E27FC236}">
                      <a16:creationId xmlns:a16="http://schemas.microsoft.com/office/drawing/2014/main" id="{99D14C77-EE11-8FD7-E695-6DE676B7D06C}"/>
                    </a:ext>
                  </a:extLst>
                </p:cNvPr>
                <p:cNvSpPr/>
                <p:nvPr/>
              </p:nvSpPr>
              <p:spPr>
                <a:xfrm>
                  <a:off x="5780715" y="7611999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5" name="矩形 994">
                  <a:extLst>
                    <a:ext uri="{FF2B5EF4-FFF2-40B4-BE49-F238E27FC236}">
                      <a16:creationId xmlns:a16="http://schemas.microsoft.com/office/drawing/2014/main" id="{037AD049-6F67-0B30-CB25-32A7D3EE49E0}"/>
                    </a:ext>
                  </a:extLst>
                </p:cNvPr>
                <p:cNvSpPr/>
                <p:nvPr/>
              </p:nvSpPr>
              <p:spPr>
                <a:xfrm>
                  <a:off x="5904295" y="7611998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8" name="矩形 997">
                  <a:extLst>
                    <a:ext uri="{FF2B5EF4-FFF2-40B4-BE49-F238E27FC236}">
                      <a16:creationId xmlns:a16="http://schemas.microsoft.com/office/drawing/2014/main" id="{BD9D3499-97A8-96AF-C48D-4310BDF4B050}"/>
                    </a:ext>
                  </a:extLst>
                </p:cNvPr>
                <p:cNvSpPr/>
                <p:nvPr/>
              </p:nvSpPr>
              <p:spPr>
                <a:xfrm>
                  <a:off x="6027697" y="7241259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9" name="矩形 998">
                  <a:extLst>
                    <a:ext uri="{FF2B5EF4-FFF2-40B4-BE49-F238E27FC236}">
                      <a16:creationId xmlns:a16="http://schemas.microsoft.com/office/drawing/2014/main" id="{7FFD8EDC-3C60-18F8-A0B2-FB5A95BF022A}"/>
                    </a:ext>
                  </a:extLst>
                </p:cNvPr>
                <p:cNvSpPr/>
                <p:nvPr/>
              </p:nvSpPr>
              <p:spPr>
                <a:xfrm>
                  <a:off x="6151277" y="7241258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0" name="矩形 999">
                  <a:extLst>
                    <a:ext uri="{FF2B5EF4-FFF2-40B4-BE49-F238E27FC236}">
                      <a16:creationId xmlns:a16="http://schemas.microsoft.com/office/drawing/2014/main" id="{670E3878-0A8A-6F9F-02CB-253B22959E3C}"/>
                    </a:ext>
                  </a:extLst>
                </p:cNvPr>
                <p:cNvSpPr/>
                <p:nvPr/>
              </p:nvSpPr>
              <p:spPr>
                <a:xfrm>
                  <a:off x="6027741" y="6872756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1" name="矩形 1000">
                  <a:extLst>
                    <a:ext uri="{FF2B5EF4-FFF2-40B4-BE49-F238E27FC236}">
                      <a16:creationId xmlns:a16="http://schemas.microsoft.com/office/drawing/2014/main" id="{FBC29478-96B1-8FF5-4636-F48C6247228A}"/>
                    </a:ext>
                  </a:extLst>
                </p:cNvPr>
                <p:cNvSpPr/>
                <p:nvPr/>
              </p:nvSpPr>
              <p:spPr>
                <a:xfrm>
                  <a:off x="6151322" y="6872755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2" name="矩形 1001">
                  <a:extLst>
                    <a:ext uri="{FF2B5EF4-FFF2-40B4-BE49-F238E27FC236}">
                      <a16:creationId xmlns:a16="http://schemas.microsoft.com/office/drawing/2014/main" id="{8CF63E85-468C-E752-8123-B6F370A17664}"/>
                    </a:ext>
                  </a:extLst>
                </p:cNvPr>
                <p:cNvSpPr/>
                <p:nvPr/>
              </p:nvSpPr>
              <p:spPr>
                <a:xfrm>
                  <a:off x="6027697" y="7364839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3" name="矩形 1002">
                  <a:extLst>
                    <a:ext uri="{FF2B5EF4-FFF2-40B4-BE49-F238E27FC236}">
                      <a16:creationId xmlns:a16="http://schemas.microsoft.com/office/drawing/2014/main" id="{E5E75D97-56FE-A222-4113-72498A0CF23A}"/>
                    </a:ext>
                  </a:extLst>
                </p:cNvPr>
                <p:cNvSpPr/>
                <p:nvPr/>
              </p:nvSpPr>
              <p:spPr>
                <a:xfrm>
                  <a:off x="6151277" y="7364839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4" name="矩形 1003">
                  <a:extLst>
                    <a:ext uri="{FF2B5EF4-FFF2-40B4-BE49-F238E27FC236}">
                      <a16:creationId xmlns:a16="http://schemas.microsoft.com/office/drawing/2014/main" id="{AC67291F-3326-E585-1CDF-FC7EDFA58360}"/>
                    </a:ext>
                  </a:extLst>
                </p:cNvPr>
                <p:cNvSpPr/>
                <p:nvPr/>
              </p:nvSpPr>
              <p:spPr>
                <a:xfrm>
                  <a:off x="6027741" y="6996337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5" name="矩形 1004">
                  <a:extLst>
                    <a:ext uri="{FF2B5EF4-FFF2-40B4-BE49-F238E27FC236}">
                      <a16:creationId xmlns:a16="http://schemas.microsoft.com/office/drawing/2014/main" id="{4536CE85-1BDC-65BA-C925-75DA390323FF}"/>
                    </a:ext>
                  </a:extLst>
                </p:cNvPr>
                <p:cNvSpPr/>
                <p:nvPr/>
              </p:nvSpPr>
              <p:spPr>
                <a:xfrm>
                  <a:off x="6151322" y="6996336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6" name="矩形 1005">
                  <a:extLst>
                    <a:ext uri="{FF2B5EF4-FFF2-40B4-BE49-F238E27FC236}">
                      <a16:creationId xmlns:a16="http://schemas.microsoft.com/office/drawing/2014/main" id="{2BC4BDAF-F572-FB87-6A85-3B3601951053}"/>
                    </a:ext>
                  </a:extLst>
                </p:cNvPr>
                <p:cNvSpPr/>
                <p:nvPr/>
              </p:nvSpPr>
              <p:spPr>
                <a:xfrm>
                  <a:off x="6027697" y="7488420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7" name="矩形 1006">
                  <a:extLst>
                    <a:ext uri="{FF2B5EF4-FFF2-40B4-BE49-F238E27FC236}">
                      <a16:creationId xmlns:a16="http://schemas.microsoft.com/office/drawing/2014/main" id="{64945969-6878-6604-D2F1-C5880CE227B2}"/>
                    </a:ext>
                  </a:extLst>
                </p:cNvPr>
                <p:cNvSpPr/>
                <p:nvPr/>
              </p:nvSpPr>
              <p:spPr>
                <a:xfrm>
                  <a:off x="6151277" y="7488419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8" name="矩形 1007">
                  <a:extLst>
                    <a:ext uri="{FF2B5EF4-FFF2-40B4-BE49-F238E27FC236}">
                      <a16:creationId xmlns:a16="http://schemas.microsoft.com/office/drawing/2014/main" id="{368313A9-F3B8-E4F9-59EA-5EB1EB137A42}"/>
                    </a:ext>
                  </a:extLst>
                </p:cNvPr>
                <p:cNvSpPr/>
                <p:nvPr/>
              </p:nvSpPr>
              <p:spPr>
                <a:xfrm>
                  <a:off x="6027741" y="7119916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9" name="矩形 1008">
                  <a:extLst>
                    <a:ext uri="{FF2B5EF4-FFF2-40B4-BE49-F238E27FC236}">
                      <a16:creationId xmlns:a16="http://schemas.microsoft.com/office/drawing/2014/main" id="{DF734F91-E60B-31C8-1985-89014871D401}"/>
                    </a:ext>
                  </a:extLst>
                </p:cNvPr>
                <p:cNvSpPr/>
                <p:nvPr/>
              </p:nvSpPr>
              <p:spPr>
                <a:xfrm>
                  <a:off x="6151322" y="7119916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0" name="矩形 1009">
                  <a:extLst>
                    <a:ext uri="{FF2B5EF4-FFF2-40B4-BE49-F238E27FC236}">
                      <a16:creationId xmlns:a16="http://schemas.microsoft.com/office/drawing/2014/main" id="{94950DAC-6B88-F71C-77EF-A73E00EFAF62}"/>
                    </a:ext>
                  </a:extLst>
                </p:cNvPr>
                <p:cNvSpPr/>
                <p:nvPr/>
              </p:nvSpPr>
              <p:spPr>
                <a:xfrm>
                  <a:off x="6027697" y="7612000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1" name="矩形 1010">
                  <a:extLst>
                    <a:ext uri="{FF2B5EF4-FFF2-40B4-BE49-F238E27FC236}">
                      <a16:creationId xmlns:a16="http://schemas.microsoft.com/office/drawing/2014/main" id="{8A034444-9DD5-C922-D1BC-E82EA9F50A4F}"/>
                    </a:ext>
                  </a:extLst>
                </p:cNvPr>
                <p:cNvSpPr/>
                <p:nvPr/>
              </p:nvSpPr>
              <p:spPr>
                <a:xfrm>
                  <a:off x="6151277" y="7611999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4" name="矩形 1013">
                  <a:extLst>
                    <a:ext uri="{FF2B5EF4-FFF2-40B4-BE49-F238E27FC236}">
                      <a16:creationId xmlns:a16="http://schemas.microsoft.com/office/drawing/2014/main" id="{B8185D73-2AB1-3D04-E59C-43FECC00CC3F}"/>
                    </a:ext>
                  </a:extLst>
                </p:cNvPr>
                <p:cNvSpPr/>
                <p:nvPr/>
              </p:nvSpPr>
              <p:spPr>
                <a:xfrm>
                  <a:off x="6274769" y="7241258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5" name="矩形 1014">
                  <a:extLst>
                    <a:ext uri="{FF2B5EF4-FFF2-40B4-BE49-F238E27FC236}">
                      <a16:creationId xmlns:a16="http://schemas.microsoft.com/office/drawing/2014/main" id="{D1BB4BC8-ECBD-4B89-1F44-1FA6DBD0ADCD}"/>
                    </a:ext>
                  </a:extLst>
                </p:cNvPr>
                <p:cNvSpPr/>
                <p:nvPr/>
              </p:nvSpPr>
              <p:spPr>
                <a:xfrm>
                  <a:off x="6398349" y="7241257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6" name="矩形 1015">
                  <a:extLst>
                    <a:ext uri="{FF2B5EF4-FFF2-40B4-BE49-F238E27FC236}">
                      <a16:creationId xmlns:a16="http://schemas.microsoft.com/office/drawing/2014/main" id="{CD07F58B-8472-365A-DD9B-265CBCAE6734}"/>
                    </a:ext>
                  </a:extLst>
                </p:cNvPr>
                <p:cNvSpPr/>
                <p:nvPr/>
              </p:nvSpPr>
              <p:spPr>
                <a:xfrm>
                  <a:off x="6274813" y="6872755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7" name="矩形 1016">
                  <a:extLst>
                    <a:ext uri="{FF2B5EF4-FFF2-40B4-BE49-F238E27FC236}">
                      <a16:creationId xmlns:a16="http://schemas.microsoft.com/office/drawing/2014/main" id="{FBD48E15-6310-FA1B-F2D5-664FF93465B0}"/>
                    </a:ext>
                  </a:extLst>
                </p:cNvPr>
                <p:cNvSpPr/>
                <p:nvPr/>
              </p:nvSpPr>
              <p:spPr>
                <a:xfrm>
                  <a:off x="6398394" y="6872754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8" name="矩形 1017">
                  <a:extLst>
                    <a:ext uri="{FF2B5EF4-FFF2-40B4-BE49-F238E27FC236}">
                      <a16:creationId xmlns:a16="http://schemas.microsoft.com/office/drawing/2014/main" id="{9910E8EB-63DC-3131-5B80-5C4E345B8D20}"/>
                    </a:ext>
                  </a:extLst>
                </p:cNvPr>
                <p:cNvSpPr/>
                <p:nvPr/>
              </p:nvSpPr>
              <p:spPr>
                <a:xfrm>
                  <a:off x="6274769" y="7364838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9" name="矩形 1018">
                  <a:extLst>
                    <a:ext uri="{FF2B5EF4-FFF2-40B4-BE49-F238E27FC236}">
                      <a16:creationId xmlns:a16="http://schemas.microsoft.com/office/drawing/2014/main" id="{09B13A3B-9AE5-E8CC-9D7D-50FE6DBCF90E}"/>
                    </a:ext>
                  </a:extLst>
                </p:cNvPr>
                <p:cNvSpPr/>
                <p:nvPr/>
              </p:nvSpPr>
              <p:spPr>
                <a:xfrm>
                  <a:off x="6398349" y="7364838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0" name="矩形 1019">
                  <a:extLst>
                    <a:ext uri="{FF2B5EF4-FFF2-40B4-BE49-F238E27FC236}">
                      <a16:creationId xmlns:a16="http://schemas.microsoft.com/office/drawing/2014/main" id="{5195D790-3FA0-F9F2-597E-A4DEE92DFF91}"/>
                    </a:ext>
                  </a:extLst>
                </p:cNvPr>
                <p:cNvSpPr/>
                <p:nvPr/>
              </p:nvSpPr>
              <p:spPr>
                <a:xfrm>
                  <a:off x="6274813" y="6996336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1" name="矩形 1020">
                  <a:extLst>
                    <a:ext uri="{FF2B5EF4-FFF2-40B4-BE49-F238E27FC236}">
                      <a16:creationId xmlns:a16="http://schemas.microsoft.com/office/drawing/2014/main" id="{B82E1FB1-B781-3574-62B3-7DADBFE88309}"/>
                    </a:ext>
                  </a:extLst>
                </p:cNvPr>
                <p:cNvSpPr/>
                <p:nvPr/>
              </p:nvSpPr>
              <p:spPr>
                <a:xfrm>
                  <a:off x="6398394" y="6996335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2" name="矩形 1021">
                  <a:extLst>
                    <a:ext uri="{FF2B5EF4-FFF2-40B4-BE49-F238E27FC236}">
                      <a16:creationId xmlns:a16="http://schemas.microsoft.com/office/drawing/2014/main" id="{6C15A2EA-7A88-0EC3-DE74-C14A9D9487BD}"/>
                    </a:ext>
                  </a:extLst>
                </p:cNvPr>
                <p:cNvSpPr/>
                <p:nvPr/>
              </p:nvSpPr>
              <p:spPr>
                <a:xfrm>
                  <a:off x="6274769" y="7488419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3" name="矩形 1022">
                  <a:extLst>
                    <a:ext uri="{FF2B5EF4-FFF2-40B4-BE49-F238E27FC236}">
                      <a16:creationId xmlns:a16="http://schemas.microsoft.com/office/drawing/2014/main" id="{AB02A183-5B03-3B74-AC5A-AA030A599F69}"/>
                    </a:ext>
                  </a:extLst>
                </p:cNvPr>
                <p:cNvSpPr/>
                <p:nvPr/>
              </p:nvSpPr>
              <p:spPr>
                <a:xfrm>
                  <a:off x="6398349" y="7488418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4" name="矩形 1023">
                  <a:extLst>
                    <a:ext uri="{FF2B5EF4-FFF2-40B4-BE49-F238E27FC236}">
                      <a16:creationId xmlns:a16="http://schemas.microsoft.com/office/drawing/2014/main" id="{7EB2F13C-9428-4222-4BD6-8F3993F7DC1F}"/>
                    </a:ext>
                  </a:extLst>
                </p:cNvPr>
                <p:cNvSpPr/>
                <p:nvPr/>
              </p:nvSpPr>
              <p:spPr>
                <a:xfrm>
                  <a:off x="6274813" y="7119915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5" name="矩形 1024">
                  <a:extLst>
                    <a:ext uri="{FF2B5EF4-FFF2-40B4-BE49-F238E27FC236}">
                      <a16:creationId xmlns:a16="http://schemas.microsoft.com/office/drawing/2014/main" id="{1CFF4DB6-758B-A475-EEC5-53FD314ACB09}"/>
                    </a:ext>
                  </a:extLst>
                </p:cNvPr>
                <p:cNvSpPr/>
                <p:nvPr/>
              </p:nvSpPr>
              <p:spPr>
                <a:xfrm>
                  <a:off x="6398394" y="7119915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6" name="矩形 1025">
                  <a:extLst>
                    <a:ext uri="{FF2B5EF4-FFF2-40B4-BE49-F238E27FC236}">
                      <a16:creationId xmlns:a16="http://schemas.microsoft.com/office/drawing/2014/main" id="{3C03FF9A-4C2E-9075-4567-CD5F6D7E02B1}"/>
                    </a:ext>
                  </a:extLst>
                </p:cNvPr>
                <p:cNvSpPr/>
                <p:nvPr/>
              </p:nvSpPr>
              <p:spPr>
                <a:xfrm>
                  <a:off x="6274769" y="7611999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7" name="矩形 1026">
                  <a:extLst>
                    <a:ext uri="{FF2B5EF4-FFF2-40B4-BE49-F238E27FC236}">
                      <a16:creationId xmlns:a16="http://schemas.microsoft.com/office/drawing/2014/main" id="{C84F497F-220F-3112-89DE-9FEBADF59D15}"/>
                    </a:ext>
                  </a:extLst>
                </p:cNvPr>
                <p:cNvSpPr/>
                <p:nvPr/>
              </p:nvSpPr>
              <p:spPr>
                <a:xfrm>
                  <a:off x="6398349" y="7611998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959" name="文本框 958">
              <a:extLst>
                <a:ext uri="{FF2B5EF4-FFF2-40B4-BE49-F238E27FC236}">
                  <a16:creationId xmlns:a16="http://schemas.microsoft.com/office/drawing/2014/main" id="{C4DD4776-563A-A105-B569-7EC27C50051D}"/>
                </a:ext>
              </a:extLst>
            </p:cNvPr>
            <p:cNvSpPr txBox="1"/>
            <p:nvPr/>
          </p:nvSpPr>
          <p:spPr>
            <a:xfrm>
              <a:off x="7500230" y="5610808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0" name="文本框 959">
              <a:extLst>
                <a:ext uri="{FF2B5EF4-FFF2-40B4-BE49-F238E27FC236}">
                  <a16:creationId xmlns:a16="http://schemas.microsoft.com/office/drawing/2014/main" id="{2D6A65A1-FD12-A010-0013-493E1B98622B}"/>
                </a:ext>
              </a:extLst>
            </p:cNvPr>
            <p:cNvSpPr txBox="1"/>
            <p:nvPr/>
          </p:nvSpPr>
          <p:spPr>
            <a:xfrm>
              <a:off x="8293764" y="6320157"/>
              <a:ext cx="413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N’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744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20">
            <a:extLst>
              <a:ext uri="{FF2B5EF4-FFF2-40B4-BE49-F238E27FC236}">
                <a16:creationId xmlns:a16="http://schemas.microsoft.com/office/drawing/2014/main" id="{DB2DEAC7-4E42-521A-EC53-1A2FC169F2F2}"/>
              </a:ext>
            </a:extLst>
          </p:cNvPr>
          <p:cNvSpPr/>
          <p:nvPr/>
        </p:nvSpPr>
        <p:spPr>
          <a:xfrm>
            <a:off x="6577481" y="7718489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9C980AC-DFFB-390A-F478-244C5C18727C}"/>
              </a:ext>
            </a:extLst>
          </p:cNvPr>
          <p:cNvGrpSpPr/>
          <p:nvPr/>
        </p:nvGrpSpPr>
        <p:grpSpPr>
          <a:xfrm>
            <a:off x="5218179" y="6434008"/>
            <a:ext cx="1395769" cy="1415460"/>
            <a:chOff x="4293465" y="2652488"/>
            <a:chExt cx="1395769" cy="141546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55F074B-4112-2A57-8D0C-768CF4842D1D}"/>
                </a:ext>
              </a:extLst>
            </p:cNvPr>
            <p:cNvGrpSpPr/>
            <p:nvPr/>
          </p:nvGrpSpPr>
          <p:grpSpPr>
            <a:xfrm>
              <a:off x="4700902" y="2652488"/>
              <a:ext cx="988332" cy="986407"/>
              <a:chOff x="6387291" y="3746039"/>
              <a:chExt cx="988332" cy="98640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2C93E87F-D034-4485-C8DA-E17B640C08F4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F451AEC-D58C-DFF1-1232-B189E84CF655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8B793137-81CE-D550-C92A-C27DB5FA06C9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EDB44EBC-F6AA-496F-68F0-2952AAAADA6F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CB28E1B5-268E-9EDC-2629-F6A159F1A374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2674D316-7A1E-32E0-5575-97AEBC6A22C0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ECFD24C2-D394-7C00-BEE4-FAF7D65EF76E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60937EAD-EBB3-F757-92B2-5DF859F5C175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29408040-F3EB-2ABB-AFAA-F9B06DA46187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EF424019-2FDB-E92F-3791-33CEE8556996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C6C5A4C8-A239-2486-2DB9-F84FB8D8D551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04007C1A-62C9-C32C-277D-E5B0FB0889ED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EA5514CC-D951-DD32-D9D9-8EF92BB15F84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5519A2C5-40DB-A80C-8520-7554E9B3EBBA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2F6A0650-5755-8506-4972-4459E858C7BF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6BC1C578-7F6B-EA07-650F-62E442017671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3AB90155-1A87-7068-A873-099CD4725058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6B169A61-93D3-6CB7-5F7F-F4AE0522B500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B9B405E0-580A-6AF6-0F3C-61C7F89DBB05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A0118A29-C3F7-D1A1-59E4-9FB6F65A9CA5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CDF0AB99-A655-12D8-8D39-C597C35C0CDC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B6597179-C968-80ED-DE51-7533A3FBCD63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D39ED68C-36C2-BFAF-12A2-AD848255327B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95810C3F-E804-30F2-2245-79134EC06CB1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AD51C11A-B66F-48CF-D2AE-75422E870ABB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D3CE3A47-A9D9-518C-FCB9-4DA50F18240E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413BB82E-2753-93A7-72F7-80ED8FF50557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A994B260-2369-81D1-A5BA-7D262897FD0D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9D8FA0EF-4B62-2988-EC34-01060025B78F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158EC53F-D6E4-29C6-8401-1EA5909CBF8E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5F4AA9AC-D7EF-178E-E405-2D0E96C3FB01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3F662CCE-412F-BD4A-59EE-DBC55EF91117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71748729-EBA9-0721-2268-51123F1867DD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89681AB6-99EB-8377-A0AD-466D1A1E1A99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C43A5756-B1C6-80EC-4E51-CA8D8C8DB934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BBD7C818-9418-BCEA-4781-C22165B0E08D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C64400DC-7436-F313-7C6B-DBE341571918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6E88E20F-FCF8-CD8D-41F8-C0A7BEF2B6B2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17820510-E99C-1515-A466-D2FB76401F1A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38D712DE-9620-1FA8-7E78-35CE423513EF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7FC5BBB4-047E-3680-AE19-504AB2675ADD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F9D0ECB7-5936-212C-2E58-A9414DAB5E56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91AA4B0B-0DF5-D5C7-324A-2AB393DA1744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1DA6BEA2-E573-0CEC-98E5-EEA226C38AD2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3ED5190D-4A04-D3E2-3854-19A4A5D38C04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852BE7B5-46F4-52B8-2828-8D85C97639C8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E763E2A9-723E-57E2-D834-4692B2D3DFD1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9D464095-35E0-DF4B-643B-4A8064FB0A46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0A6A2CEF-104E-0CDC-DEB5-1CE101C76B24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9E7132AE-8041-11B9-6684-77C189D2F7B9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89FEB440-6BC2-FFCE-99FC-3FEA37AC58F3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36A47FB5-815E-3360-84F6-ABC619C6C5FE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49A50983-B59A-BBDA-57FF-165C1D5A0F18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EB11C991-0534-164D-E1DB-4CDF205BEA0F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D57709E8-1251-DC87-0A52-7DE4EC36C071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37E70CC0-214E-46E5-441B-EFE842A6E547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54B4AFE9-8A5A-0D82-C975-606DE9000B25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BE57B9F5-D6A8-B492-2C86-3FE534260073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84837EDF-DC11-46B8-C56C-DE719DB29B20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4A7EE30F-2239-98CE-9318-9C4F0604C7DF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D0066F78-9015-7169-7078-1175751BCE90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9CD05955-2E14-28FF-1AE4-39460F6D5C8C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15CB8F59-DFD5-C2EF-B366-CDBF0A5DD822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E2A5427B-EE34-72A9-A8B2-7D12C48A109A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206209C-343E-24A9-20F6-CFB37CF07640}"/>
                </a:ext>
              </a:extLst>
            </p:cNvPr>
            <p:cNvGrpSpPr/>
            <p:nvPr/>
          </p:nvGrpSpPr>
          <p:grpSpPr>
            <a:xfrm>
              <a:off x="4609964" y="2744140"/>
              <a:ext cx="988332" cy="986407"/>
              <a:chOff x="6539691" y="3898439"/>
              <a:chExt cx="988332" cy="98640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09DE86F-1F6A-C59C-E004-25CA634798F2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5CEB67F-447C-A6FA-A94E-CDD0F9AA4410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F2D8DBF-3B32-EFCA-213C-0AEEE5845914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FC001EC-7C5A-339B-75FC-87AC71320E06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436F1E0-5AD8-DA6C-04D2-0F95C2F575CD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739266F-3B2D-0C4F-DE43-97BE5022DC15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BC089A5-F203-286B-3E50-A08B0419C7F6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7CBE336-9E87-634D-756A-F138553F3C90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396C222-26C5-D723-87B7-C7FBB4BD2E2A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680CABC-A062-AD08-0C8E-D4DFEA93CD7E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3827B10-2FB1-4FBB-5CF7-B205995B6561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07DA802-791A-884B-1CCF-DB1271F7A4A2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6233CD4-90C1-6C9D-4386-D85B4A87F3ED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44A5ADE-D1AC-ED3D-F209-D5FB140849EB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624ACE1-05B3-922E-4E33-DF954451BAAE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C4954EC-0A29-37F0-4CA1-13007F46CD74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75C8E15-5BCE-0625-CC26-CFE731FD7AEB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47582FDB-BE1D-DCE1-AA2C-C8EA1D114D0B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1AF70A37-5E7F-6BE7-92D4-189894972869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904C563A-972D-B37E-2FB2-22E50DE18C2A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891659D4-656E-319D-746B-EF812DE93778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0F04CA70-23CE-D77B-35C5-040A067F5298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168B8D26-BC27-A317-E3CB-12954D4D53D9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261D015-0375-7B11-D415-09FF86221C99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25BC3754-ECA8-45E0-32A7-69EFDB32D216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090E85FF-E507-484B-FB95-EC9FB84415B4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6F9335BD-874D-3484-0F60-1AC28B9A1449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1424C93C-9B20-B06E-95E3-3F7745147FA8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8E04A063-5046-ED41-F0C9-9EED6BC9EF03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2D385B8-231C-1683-F669-FED721121D9C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35BAB81-6978-ECE1-33DA-C6F2DA1803A2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788FE203-02E2-C904-1C1A-D1BB0BE5C803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88B7C97-C03E-ACEF-1003-CD7F2846068C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8C1137A6-621D-B6C0-6E34-70EF62C1D3A2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F0C26978-72C7-B879-543F-DD7659223CF7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3A355E63-C468-1CA2-E134-F29A00A1DDF1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BF98F20D-A7C0-4266-F0E7-DF275323D51C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2B809FB0-35AD-0A25-D6DD-526C30CE3FE0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6EC0D-5847-C1D2-1E8F-7E8F9DB169F3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6ABE0EB2-315A-00EE-2229-49F2857A409B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69EBFD0F-1D3D-F0D4-A9FC-FC38ECC626E2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27DC0B25-FF19-8624-F7BF-85374DAA94C7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8853D89-A35A-3561-7FF3-E8E9C56130B7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8C663BCD-DE8C-248E-E1AF-49EF2E685915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4440E47F-4114-71CC-3806-B90C05733D9F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6B4161B0-48FE-15EF-7E2C-75329B5AF72F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AC69B6A6-49B1-E338-7EA8-ECEDC24A162F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27F17833-87F7-9421-309F-6633020B679C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8897CC76-F610-7D3B-9D3D-B0C1765F3215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5C39C305-F889-B242-64B1-3F86E96079E7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16D88D1E-7643-4B18-69AD-33B30BC015C4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3092E07-8E22-2D88-3191-61C2BD9F3D20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223A9085-4533-F632-A22F-F17E996A292E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7F67ED11-1DF9-6041-C22A-A28036B7C7E4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D4B275CA-5906-7CE7-BA1D-0D9FD86E9769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2B9E3B86-9BB1-D406-E94A-99670B0B81CE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EDDCC8D6-93B8-F345-A775-60E892304180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484B43CD-AB33-3C96-6310-DA35BEBB4056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ADF9F34B-F70C-D70E-7331-836ECECD25E5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14BBB621-7AC8-628F-1943-D8BB8E0E5932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F81BC70A-790A-B6BD-BBD6-1405F9B97348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AF5992B3-A0FC-1EBD-922E-0D477F35B790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895B3F09-464A-8B09-4228-EA64C07ECDBD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8AF1CE33-E795-561A-3B90-D9F5715C3A78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542ABF5-5971-A9B0-5338-0210FABB119C}"/>
                </a:ext>
              </a:extLst>
            </p:cNvPr>
            <p:cNvSpPr txBox="1"/>
            <p:nvPr/>
          </p:nvSpPr>
          <p:spPr>
            <a:xfrm>
              <a:off x="4293465" y="2959905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AD67280-1574-3030-863E-A1D4C754FE3D}"/>
                </a:ext>
              </a:extLst>
            </p:cNvPr>
            <p:cNvSpPr txBox="1"/>
            <p:nvPr/>
          </p:nvSpPr>
          <p:spPr>
            <a:xfrm>
              <a:off x="4915459" y="3698616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75" name="直接箭头连接符 19">
            <a:extLst>
              <a:ext uri="{FF2B5EF4-FFF2-40B4-BE49-F238E27FC236}">
                <a16:creationId xmlns:a16="http://schemas.microsoft.com/office/drawing/2014/main" id="{251A9801-A1D0-F247-6DA0-9928A6DC32D1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6294302" y="7581803"/>
            <a:ext cx="283179" cy="280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19">
            <a:extLst>
              <a:ext uri="{FF2B5EF4-FFF2-40B4-BE49-F238E27FC236}">
                <a16:creationId xmlns:a16="http://schemas.microsoft.com/office/drawing/2014/main" id="{10785AB0-F9EE-C484-DFCA-97B197B4038E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7451181" y="7581803"/>
            <a:ext cx="248140" cy="280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矩形: 圆角 20">
            <a:extLst>
              <a:ext uri="{FF2B5EF4-FFF2-40B4-BE49-F238E27FC236}">
                <a16:creationId xmlns:a16="http://schemas.microsoft.com/office/drawing/2014/main" id="{D3FFC7B7-C147-C522-A543-C000262C4BE6}"/>
              </a:ext>
            </a:extLst>
          </p:cNvPr>
          <p:cNvSpPr/>
          <p:nvPr/>
        </p:nvSpPr>
        <p:spPr>
          <a:xfrm>
            <a:off x="6508925" y="8462189"/>
            <a:ext cx="102148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8" name="直接箭头连接符 19">
            <a:extLst>
              <a:ext uri="{FF2B5EF4-FFF2-40B4-BE49-F238E27FC236}">
                <a16:creationId xmlns:a16="http://schemas.microsoft.com/office/drawing/2014/main" id="{60C040C4-073E-5F8D-7B23-1326FFDDA039}"/>
              </a:ext>
            </a:extLst>
          </p:cNvPr>
          <p:cNvCxnSpPr>
            <a:cxnSpLocks/>
            <a:stCxn id="2" idx="2"/>
            <a:endCxn id="277" idx="0"/>
          </p:cNvCxnSpPr>
          <p:nvPr/>
        </p:nvCxnSpPr>
        <p:spPr>
          <a:xfrm>
            <a:off x="7014331" y="8006489"/>
            <a:ext cx="5338" cy="4557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9" name="组合 278">
            <a:extLst>
              <a:ext uri="{FF2B5EF4-FFF2-40B4-BE49-F238E27FC236}">
                <a16:creationId xmlns:a16="http://schemas.microsoft.com/office/drawing/2014/main" id="{B6A4A396-CC55-CAFB-336D-0E3C81C60DC7}"/>
              </a:ext>
            </a:extLst>
          </p:cNvPr>
          <p:cNvGrpSpPr/>
          <p:nvPr/>
        </p:nvGrpSpPr>
        <p:grpSpPr>
          <a:xfrm>
            <a:off x="7556224" y="7734645"/>
            <a:ext cx="718890" cy="1416122"/>
            <a:chOff x="8222518" y="7476001"/>
            <a:chExt cx="718890" cy="1416122"/>
          </a:xfrm>
        </p:grpSpPr>
        <p:grpSp>
          <p:nvGrpSpPr>
            <p:cNvPr id="280" name="组合 279">
              <a:extLst>
                <a:ext uri="{FF2B5EF4-FFF2-40B4-BE49-F238E27FC236}">
                  <a16:creationId xmlns:a16="http://schemas.microsoft.com/office/drawing/2014/main" id="{E8591FEE-A624-8098-21AD-377378CD8870}"/>
                </a:ext>
              </a:extLst>
            </p:cNvPr>
            <p:cNvGrpSpPr/>
            <p:nvPr/>
          </p:nvGrpSpPr>
          <p:grpSpPr>
            <a:xfrm>
              <a:off x="8599534" y="7476001"/>
              <a:ext cx="341874" cy="1100217"/>
              <a:chOff x="9427405" y="7500750"/>
              <a:chExt cx="341874" cy="1100217"/>
            </a:xfrm>
          </p:grpSpPr>
          <p:grpSp>
            <p:nvGrpSpPr>
              <p:cNvPr id="286" name="组合 285">
                <a:extLst>
                  <a:ext uri="{FF2B5EF4-FFF2-40B4-BE49-F238E27FC236}">
                    <a16:creationId xmlns:a16="http://schemas.microsoft.com/office/drawing/2014/main" id="{2F2AD6C7-4801-9A9E-FFA0-16BFD7020F01}"/>
                  </a:ext>
                </a:extLst>
              </p:cNvPr>
              <p:cNvGrpSpPr/>
              <p:nvPr/>
            </p:nvGrpSpPr>
            <p:grpSpPr>
              <a:xfrm>
                <a:off x="9522073" y="7500750"/>
                <a:ext cx="247206" cy="986406"/>
                <a:chOff x="11860614" y="1022165"/>
                <a:chExt cx="247206" cy="98640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304" name="矩形 303">
                  <a:extLst>
                    <a:ext uri="{FF2B5EF4-FFF2-40B4-BE49-F238E27FC236}">
                      <a16:creationId xmlns:a16="http://schemas.microsoft.com/office/drawing/2014/main" id="{39A6B8A7-7B80-02DC-2A8D-F53E7EBCE458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5" name="矩形 304">
                  <a:extLst>
                    <a:ext uri="{FF2B5EF4-FFF2-40B4-BE49-F238E27FC236}">
                      <a16:creationId xmlns:a16="http://schemas.microsoft.com/office/drawing/2014/main" id="{A375463C-F745-7B6E-731A-B0F763247261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6" name="矩形 305">
                  <a:extLst>
                    <a:ext uri="{FF2B5EF4-FFF2-40B4-BE49-F238E27FC236}">
                      <a16:creationId xmlns:a16="http://schemas.microsoft.com/office/drawing/2014/main" id="{8192A4D3-EFBC-BC90-AB2F-9470A360C828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7" name="矩形 306">
                  <a:extLst>
                    <a:ext uri="{FF2B5EF4-FFF2-40B4-BE49-F238E27FC236}">
                      <a16:creationId xmlns:a16="http://schemas.microsoft.com/office/drawing/2014/main" id="{60EB8C04-62D3-F213-2B5D-EAFFD179B474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8" name="矩形 307">
                  <a:extLst>
                    <a:ext uri="{FF2B5EF4-FFF2-40B4-BE49-F238E27FC236}">
                      <a16:creationId xmlns:a16="http://schemas.microsoft.com/office/drawing/2014/main" id="{577CCBDF-9D68-97C2-240B-4CEF2B3BB51D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9" name="矩形 308">
                  <a:extLst>
                    <a:ext uri="{FF2B5EF4-FFF2-40B4-BE49-F238E27FC236}">
                      <a16:creationId xmlns:a16="http://schemas.microsoft.com/office/drawing/2014/main" id="{231E55D8-3D1E-1A6E-3397-E30A68EFC2B9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0" name="矩形 309">
                  <a:extLst>
                    <a:ext uri="{FF2B5EF4-FFF2-40B4-BE49-F238E27FC236}">
                      <a16:creationId xmlns:a16="http://schemas.microsoft.com/office/drawing/2014/main" id="{F2C665EF-36E5-5F8E-5328-AA488A4083CF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1" name="矩形 310">
                  <a:extLst>
                    <a:ext uri="{FF2B5EF4-FFF2-40B4-BE49-F238E27FC236}">
                      <a16:creationId xmlns:a16="http://schemas.microsoft.com/office/drawing/2014/main" id="{698DF644-1CAA-14D6-A7A8-3C4F8E74C3C5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2" name="矩形 311">
                  <a:extLst>
                    <a:ext uri="{FF2B5EF4-FFF2-40B4-BE49-F238E27FC236}">
                      <a16:creationId xmlns:a16="http://schemas.microsoft.com/office/drawing/2014/main" id="{DBFBAEBC-56C8-E95E-9BDE-B484EA9B3517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3" name="矩形 312">
                  <a:extLst>
                    <a:ext uri="{FF2B5EF4-FFF2-40B4-BE49-F238E27FC236}">
                      <a16:creationId xmlns:a16="http://schemas.microsoft.com/office/drawing/2014/main" id="{F58A7832-B6D4-6EDD-38F3-203A31A67695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4" name="矩形 313">
                  <a:extLst>
                    <a:ext uri="{FF2B5EF4-FFF2-40B4-BE49-F238E27FC236}">
                      <a16:creationId xmlns:a16="http://schemas.microsoft.com/office/drawing/2014/main" id="{AC8302EF-F65B-C1BE-19C4-6AB41A11A693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5" name="矩形 314">
                  <a:extLst>
                    <a:ext uri="{FF2B5EF4-FFF2-40B4-BE49-F238E27FC236}">
                      <a16:creationId xmlns:a16="http://schemas.microsoft.com/office/drawing/2014/main" id="{3BF2EEB9-A08F-22BB-EF7C-F4CC34F5D6F9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6" name="矩形 315">
                  <a:extLst>
                    <a:ext uri="{FF2B5EF4-FFF2-40B4-BE49-F238E27FC236}">
                      <a16:creationId xmlns:a16="http://schemas.microsoft.com/office/drawing/2014/main" id="{D3672D70-7410-D5AE-FFED-4CEC95491CDD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7" name="矩形 316">
                  <a:extLst>
                    <a:ext uri="{FF2B5EF4-FFF2-40B4-BE49-F238E27FC236}">
                      <a16:creationId xmlns:a16="http://schemas.microsoft.com/office/drawing/2014/main" id="{992D7D07-C816-B45B-D5B9-E17136A6F234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8" name="矩形 317">
                  <a:extLst>
                    <a:ext uri="{FF2B5EF4-FFF2-40B4-BE49-F238E27FC236}">
                      <a16:creationId xmlns:a16="http://schemas.microsoft.com/office/drawing/2014/main" id="{E02E9077-E105-9102-92D1-894AFCE6967A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9" name="矩形 318">
                  <a:extLst>
                    <a:ext uri="{FF2B5EF4-FFF2-40B4-BE49-F238E27FC236}">
                      <a16:creationId xmlns:a16="http://schemas.microsoft.com/office/drawing/2014/main" id="{AB136313-87EF-44A3-3B93-950DC49EC689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87" name="组合 286">
                <a:extLst>
                  <a:ext uri="{FF2B5EF4-FFF2-40B4-BE49-F238E27FC236}">
                    <a16:creationId xmlns:a16="http://schemas.microsoft.com/office/drawing/2014/main" id="{A34841D6-CF84-A3D8-3E24-91F3ECCAA9BF}"/>
                  </a:ext>
                </a:extLst>
              </p:cNvPr>
              <p:cNvGrpSpPr/>
              <p:nvPr/>
            </p:nvGrpSpPr>
            <p:grpSpPr>
              <a:xfrm>
                <a:off x="9427405" y="7612324"/>
                <a:ext cx="247175" cy="988643"/>
                <a:chOff x="11765946" y="1133739"/>
                <a:chExt cx="247175" cy="988643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288" name="矩形 287">
                  <a:extLst>
                    <a:ext uri="{FF2B5EF4-FFF2-40B4-BE49-F238E27FC236}">
                      <a16:creationId xmlns:a16="http://schemas.microsoft.com/office/drawing/2014/main" id="{2DBFAF05-386D-CB7A-78BE-DDC0C47980C1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9" name="矩形 288">
                  <a:extLst>
                    <a:ext uri="{FF2B5EF4-FFF2-40B4-BE49-F238E27FC236}">
                      <a16:creationId xmlns:a16="http://schemas.microsoft.com/office/drawing/2014/main" id="{55CAA6D8-984C-DD7E-00AF-CE805442ECCE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0" name="矩形 289">
                  <a:extLst>
                    <a:ext uri="{FF2B5EF4-FFF2-40B4-BE49-F238E27FC236}">
                      <a16:creationId xmlns:a16="http://schemas.microsoft.com/office/drawing/2014/main" id="{005FB7E8-765B-E99B-E958-2AF815FA3A7C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1" name="矩形 290">
                  <a:extLst>
                    <a:ext uri="{FF2B5EF4-FFF2-40B4-BE49-F238E27FC236}">
                      <a16:creationId xmlns:a16="http://schemas.microsoft.com/office/drawing/2014/main" id="{F739BC51-2838-CD0B-3545-9599D8CC6AA7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2" name="矩形 291">
                  <a:extLst>
                    <a:ext uri="{FF2B5EF4-FFF2-40B4-BE49-F238E27FC236}">
                      <a16:creationId xmlns:a16="http://schemas.microsoft.com/office/drawing/2014/main" id="{30F1B3D4-2359-6829-CB4B-56EF1C5A187E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3" name="矩形 292">
                  <a:extLst>
                    <a:ext uri="{FF2B5EF4-FFF2-40B4-BE49-F238E27FC236}">
                      <a16:creationId xmlns:a16="http://schemas.microsoft.com/office/drawing/2014/main" id="{FD7FFA4F-7DB5-0431-4998-FF864C928CFD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4" name="矩形 293">
                  <a:extLst>
                    <a:ext uri="{FF2B5EF4-FFF2-40B4-BE49-F238E27FC236}">
                      <a16:creationId xmlns:a16="http://schemas.microsoft.com/office/drawing/2014/main" id="{EF2E8ED3-3BDF-77BC-8F36-A06FD18724A0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5" name="矩形 294">
                  <a:extLst>
                    <a:ext uri="{FF2B5EF4-FFF2-40B4-BE49-F238E27FC236}">
                      <a16:creationId xmlns:a16="http://schemas.microsoft.com/office/drawing/2014/main" id="{124A14EA-747B-B35B-8D42-7F2DDFA4AA0C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6" name="矩形 295">
                  <a:extLst>
                    <a:ext uri="{FF2B5EF4-FFF2-40B4-BE49-F238E27FC236}">
                      <a16:creationId xmlns:a16="http://schemas.microsoft.com/office/drawing/2014/main" id="{DDC256FB-F30B-183D-1932-6311B20DC279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7" name="矩形 296">
                  <a:extLst>
                    <a:ext uri="{FF2B5EF4-FFF2-40B4-BE49-F238E27FC236}">
                      <a16:creationId xmlns:a16="http://schemas.microsoft.com/office/drawing/2014/main" id="{59413447-F92A-8F20-766C-101130B64B03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8" name="矩形 297">
                  <a:extLst>
                    <a:ext uri="{FF2B5EF4-FFF2-40B4-BE49-F238E27FC236}">
                      <a16:creationId xmlns:a16="http://schemas.microsoft.com/office/drawing/2014/main" id="{F7AD4CB7-CE54-CA2E-3C32-3506EEEDC1F0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9" name="矩形 298">
                  <a:extLst>
                    <a:ext uri="{FF2B5EF4-FFF2-40B4-BE49-F238E27FC236}">
                      <a16:creationId xmlns:a16="http://schemas.microsoft.com/office/drawing/2014/main" id="{F827D46A-512E-82F5-0132-B9876018AC3F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0" name="矩形 299">
                  <a:extLst>
                    <a:ext uri="{FF2B5EF4-FFF2-40B4-BE49-F238E27FC236}">
                      <a16:creationId xmlns:a16="http://schemas.microsoft.com/office/drawing/2014/main" id="{D42C911C-3E72-7BAA-F567-B095F9FBEAEE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1" name="矩形 300">
                  <a:extLst>
                    <a:ext uri="{FF2B5EF4-FFF2-40B4-BE49-F238E27FC236}">
                      <a16:creationId xmlns:a16="http://schemas.microsoft.com/office/drawing/2014/main" id="{EC889217-07FC-FB55-ED3C-3E5284407D66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2" name="矩形 301">
                  <a:extLst>
                    <a:ext uri="{FF2B5EF4-FFF2-40B4-BE49-F238E27FC236}">
                      <a16:creationId xmlns:a16="http://schemas.microsoft.com/office/drawing/2014/main" id="{A9F164BE-E382-452E-EC56-8C4460FDF663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3" name="矩形 302">
                  <a:extLst>
                    <a:ext uri="{FF2B5EF4-FFF2-40B4-BE49-F238E27FC236}">
                      <a16:creationId xmlns:a16="http://schemas.microsoft.com/office/drawing/2014/main" id="{CC7BF8D7-6AA0-DC35-E645-FFDDAB4ABFFA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81" name="文本框 280">
              <a:extLst>
                <a:ext uri="{FF2B5EF4-FFF2-40B4-BE49-F238E27FC236}">
                  <a16:creationId xmlns:a16="http://schemas.microsoft.com/office/drawing/2014/main" id="{E397EBE6-84B6-081F-3D35-3608DB8ABD6B}"/>
                </a:ext>
              </a:extLst>
            </p:cNvPr>
            <p:cNvSpPr txBox="1"/>
            <p:nvPr/>
          </p:nvSpPr>
          <p:spPr>
            <a:xfrm>
              <a:off x="8222518" y="7657203"/>
              <a:ext cx="492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N’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2" name="文本框 281">
              <a:extLst>
                <a:ext uri="{FF2B5EF4-FFF2-40B4-BE49-F238E27FC236}">
                  <a16:creationId xmlns:a16="http://schemas.microsoft.com/office/drawing/2014/main" id="{87E06B73-8B6B-A9BB-0F76-BA14662FE7CC}"/>
                </a:ext>
              </a:extLst>
            </p:cNvPr>
            <p:cNvSpPr txBox="1"/>
            <p:nvPr/>
          </p:nvSpPr>
          <p:spPr>
            <a:xfrm>
              <a:off x="8599534" y="852279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20" name="直接箭头连接符 19">
            <a:extLst>
              <a:ext uri="{FF2B5EF4-FFF2-40B4-BE49-F238E27FC236}">
                <a16:creationId xmlns:a16="http://schemas.microsoft.com/office/drawing/2014/main" id="{D646FA0D-3E48-1FFA-FDB3-930A0E0A4B76}"/>
              </a:ext>
            </a:extLst>
          </p:cNvPr>
          <p:cNvCxnSpPr>
            <a:cxnSpLocks/>
            <a:endCxn id="277" idx="3"/>
          </p:cNvCxnSpPr>
          <p:nvPr/>
        </p:nvCxnSpPr>
        <p:spPr>
          <a:xfrm flipH="1">
            <a:off x="7530413" y="8606189"/>
            <a:ext cx="3254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19">
            <a:extLst>
              <a:ext uri="{FF2B5EF4-FFF2-40B4-BE49-F238E27FC236}">
                <a16:creationId xmlns:a16="http://schemas.microsoft.com/office/drawing/2014/main" id="{3589FB17-E8AB-8CEF-EE76-ED6790F37723}"/>
              </a:ext>
            </a:extLst>
          </p:cNvPr>
          <p:cNvCxnSpPr>
            <a:cxnSpLocks/>
            <a:stCxn id="277" idx="2"/>
          </p:cNvCxnSpPr>
          <p:nvPr/>
        </p:nvCxnSpPr>
        <p:spPr>
          <a:xfrm>
            <a:off x="7019669" y="8750189"/>
            <a:ext cx="0" cy="1969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2" name="组合 321">
            <a:extLst>
              <a:ext uri="{FF2B5EF4-FFF2-40B4-BE49-F238E27FC236}">
                <a16:creationId xmlns:a16="http://schemas.microsoft.com/office/drawing/2014/main" id="{FB17A6E2-D7B7-EF7C-955B-72CB5F935DAB}"/>
              </a:ext>
            </a:extLst>
          </p:cNvPr>
          <p:cNvGrpSpPr/>
          <p:nvPr/>
        </p:nvGrpSpPr>
        <p:grpSpPr>
          <a:xfrm>
            <a:off x="4986470" y="7843204"/>
            <a:ext cx="1395769" cy="1415460"/>
            <a:chOff x="4293465" y="2652488"/>
            <a:chExt cx="1395769" cy="1415460"/>
          </a:xfrm>
        </p:grpSpPr>
        <p:grpSp>
          <p:nvGrpSpPr>
            <p:cNvPr id="323" name="组合 322">
              <a:extLst>
                <a:ext uri="{FF2B5EF4-FFF2-40B4-BE49-F238E27FC236}">
                  <a16:creationId xmlns:a16="http://schemas.microsoft.com/office/drawing/2014/main" id="{7871C33A-1AFB-7C26-419A-F30010F46E23}"/>
                </a:ext>
              </a:extLst>
            </p:cNvPr>
            <p:cNvGrpSpPr/>
            <p:nvPr/>
          </p:nvGrpSpPr>
          <p:grpSpPr>
            <a:xfrm>
              <a:off x="4700902" y="2652488"/>
              <a:ext cx="988332" cy="986407"/>
              <a:chOff x="6387291" y="3746039"/>
              <a:chExt cx="988332" cy="98640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394" name="矩形 393">
                <a:extLst>
                  <a:ext uri="{FF2B5EF4-FFF2-40B4-BE49-F238E27FC236}">
                    <a16:creationId xmlns:a16="http://schemas.microsoft.com/office/drawing/2014/main" id="{EA5B4F14-81F4-7263-173A-55367066C7F2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5" name="矩形 394">
                <a:extLst>
                  <a:ext uri="{FF2B5EF4-FFF2-40B4-BE49-F238E27FC236}">
                    <a16:creationId xmlns:a16="http://schemas.microsoft.com/office/drawing/2014/main" id="{BB18D92B-4FB8-F16F-D2FB-99E07EC3BE71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6" name="矩形 395">
                <a:extLst>
                  <a:ext uri="{FF2B5EF4-FFF2-40B4-BE49-F238E27FC236}">
                    <a16:creationId xmlns:a16="http://schemas.microsoft.com/office/drawing/2014/main" id="{D430FF21-1D36-30D8-4363-994C86D4517F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7" name="矩形 396">
                <a:extLst>
                  <a:ext uri="{FF2B5EF4-FFF2-40B4-BE49-F238E27FC236}">
                    <a16:creationId xmlns:a16="http://schemas.microsoft.com/office/drawing/2014/main" id="{3D35C155-4A77-2E6D-B80B-4D77C1FCA987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8" name="矩形 397">
                <a:extLst>
                  <a:ext uri="{FF2B5EF4-FFF2-40B4-BE49-F238E27FC236}">
                    <a16:creationId xmlns:a16="http://schemas.microsoft.com/office/drawing/2014/main" id="{7F922B94-D6F8-5199-CC89-13632AA8EE03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9" name="矩形 398">
                <a:extLst>
                  <a:ext uri="{FF2B5EF4-FFF2-40B4-BE49-F238E27FC236}">
                    <a16:creationId xmlns:a16="http://schemas.microsoft.com/office/drawing/2014/main" id="{C0D2C6FE-EE8B-2211-D540-374743BF7296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0" name="矩形 399">
                <a:extLst>
                  <a:ext uri="{FF2B5EF4-FFF2-40B4-BE49-F238E27FC236}">
                    <a16:creationId xmlns:a16="http://schemas.microsoft.com/office/drawing/2014/main" id="{43C55BC2-9116-9C32-2308-634DA1226332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1" name="矩形 400">
                <a:extLst>
                  <a:ext uri="{FF2B5EF4-FFF2-40B4-BE49-F238E27FC236}">
                    <a16:creationId xmlns:a16="http://schemas.microsoft.com/office/drawing/2014/main" id="{7F3BC251-69EA-DB34-F578-0781E626735A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2" name="矩形 401">
                <a:extLst>
                  <a:ext uri="{FF2B5EF4-FFF2-40B4-BE49-F238E27FC236}">
                    <a16:creationId xmlns:a16="http://schemas.microsoft.com/office/drawing/2014/main" id="{025910CA-5C79-0F16-688E-10AF51CF4075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3" name="矩形 402">
                <a:extLst>
                  <a:ext uri="{FF2B5EF4-FFF2-40B4-BE49-F238E27FC236}">
                    <a16:creationId xmlns:a16="http://schemas.microsoft.com/office/drawing/2014/main" id="{616D34EA-BA76-BCAA-8624-1056FC8BA123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4" name="矩形 403">
                <a:extLst>
                  <a:ext uri="{FF2B5EF4-FFF2-40B4-BE49-F238E27FC236}">
                    <a16:creationId xmlns:a16="http://schemas.microsoft.com/office/drawing/2014/main" id="{40F51647-3396-73E6-5ADB-40DFE5E9C92E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5" name="矩形 404">
                <a:extLst>
                  <a:ext uri="{FF2B5EF4-FFF2-40B4-BE49-F238E27FC236}">
                    <a16:creationId xmlns:a16="http://schemas.microsoft.com/office/drawing/2014/main" id="{230DDAEA-A310-C071-10DB-1E281B34E7F3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6" name="矩形 405">
                <a:extLst>
                  <a:ext uri="{FF2B5EF4-FFF2-40B4-BE49-F238E27FC236}">
                    <a16:creationId xmlns:a16="http://schemas.microsoft.com/office/drawing/2014/main" id="{A248D20D-27EF-2AB0-0C06-B9A4D5D41BD9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7" name="矩形 406">
                <a:extLst>
                  <a:ext uri="{FF2B5EF4-FFF2-40B4-BE49-F238E27FC236}">
                    <a16:creationId xmlns:a16="http://schemas.microsoft.com/office/drawing/2014/main" id="{91FD7071-5E37-1CD6-B660-D959FAE6992A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8" name="矩形 407">
                <a:extLst>
                  <a:ext uri="{FF2B5EF4-FFF2-40B4-BE49-F238E27FC236}">
                    <a16:creationId xmlns:a16="http://schemas.microsoft.com/office/drawing/2014/main" id="{EA76B941-7264-30AF-E025-31B6C52C758E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9" name="矩形 408">
                <a:extLst>
                  <a:ext uri="{FF2B5EF4-FFF2-40B4-BE49-F238E27FC236}">
                    <a16:creationId xmlns:a16="http://schemas.microsoft.com/office/drawing/2014/main" id="{D6A3B66D-4FFC-063A-C80E-351DB6BDBA15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" name="矩形 409">
                <a:extLst>
                  <a:ext uri="{FF2B5EF4-FFF2-40B4-BE49-F238E27FC236}">
                    <a16:creationId xmlns:a16="http://schemas.microsoft.com/office/drawing/2014/main" id="{93C94F53-BD4D-6F10-418D-3532C267784B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1" name="矩形 410">
                <a:extLst>
                  <a:ext uri="{FF2B5EF4-FFF2-40B4-BE49-F238E27FC236}">
                    <a16:creationId xmlns:a16="http://schemas.microsoft.com/office/drawing/2014/main" id="{540C6C7A-D3F9-FC7F-E45B-608FBC26D160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2" name="矩形 411">
                <a:extLst>
                  <a:ext uri="{FF2B5EF4-FFF2-40B4-BE49-F238E27FC236}">
                    <a16:creationId xmlns:a16="http://schemas.microsoft.com/office/drawing/2014/main" id="{44BA68A8-3A8C-B2D9-A977-4C4580FB2471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3" name="矩形 412">
                <a:extLst>
                  <a:ext uri="{FF2B5EF4-FFF2-40B4-BE49-F238E27FC236}">
                    <a16:creationId xmlns:a16="http://schemas.microsoft.com/office/drawing/2014/main" id="{C7C94357-B07C-7E56-FABA-0568289B00BF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4" name="矩形 413">
                <a:extLst>
                  <a:ext uri="{FF2B5EF4-FFF2-40B4-BE49-F238E27FC236}">
                    <a16:creationId xmlns:a16="http://schemas.microsoft.com/office/drawing/2014/main" id="{591C391F-E3C1-9251-6397-75A5EE0DCF1B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5" name="矩形 414">
                <a:extLst>
                  <a:ext uri="{FF2B5EF4-FFF2-40B4-BE49-F238E27FC236}">
                    <a16:creationId xmlns:a16="http://schemas.microsoft.com/office/drawing/2014/main" id="{7B4E1375-4E68-1B38-152E-3D615F893412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6" name="矩形 415">
                <a:extLst>
                  <a:ext uri="{FF2B5EF4-FFF2-40B4-BE49-F238E27FC236}">
                    <a16:creationId xmlns:a16="http://schemas.microsoft.com/office/drawing/2014/main" id="{93463C63-0018-C2BA-FB37-1344C7700710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7" name="矩形 416">
                <a:extLst>
                  <a:ext uri="{FF2B5EF4-FFF2-40B4-BE49-F238E27FC236}">
                    <a16:creationId xmlns:a16="http://schemas.microsoft.com/office/drawing/2014/main" id="{1F652C22-3B54-A3DF-4BF4-BD0AF3673ADE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8" name="矩形 417">
                <a:extLst>
                  <a:ext uri="{FF2B5EF4-FFF2-40B4-BE49-F238E27FC236}">
                    <a16:creationId xmlns:a16="http://schemas.microsoft.com/office/drawing/2014/main" id="{86AF06E2-8821-2C80-BA51-4EAA2976964D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9" name="矩形 418">
                <a:extLst>
                  <a:ext uri="{FF2B5EF4-FFF2-40B4-BE49-F238E27FC236}">
                    <a16:creationId xmlns:a16="http://schemas.microsoft.com/office/drawing/2014/main" id="{EF806C69-8F28-BC2D-339C-C6259E51BA98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0" name="矩形 419">
                <a:extLst>
                  <a:ext uri="{FF2B5EF4-FFF2-40B4-BE49-F238E27FC236}">
                    <a16:creationId xmlns:a16="http://schemas.microsoft.com/office/drawing/2014/main" id="{087CA5EA-F602-7424-8A2A-BCE70623A249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1" name="矩形 420">
                <a:extLst>
                  <a:ext uri="{FF2B5EF4-FFF2-40B4-BE49-F238E27FC236}">
                    <a16:creationId xmlns:a16="http://schemas.microsoft.com/office/drawing/2014/main" id="{CCFA951D-F535-A527-30FA-685B653FD934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2" name="矩形 421">
                <a:extLst>
                  <a:ext uri="{FF2B5EF4-FFF2-40B4-BE49-F238E27FC236}">
                    <a16:creationId xmlns:a16="http://schemas.microsoft.com/office/drawing/2014/main" id="{C66EF306-8A69-3753-BF02-E5E77C081364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3" name="矩形 422">
                <a:extLst>
                  <a:ext uri="{FF2B5EF4-FFF2-40B4-BE49-F238E27FC236}">
                    <a16:creationId xmlns:a16="http://schemas.microsoft.com/office/drawing/2014/main" id="{16D69505-C485-0EF6-0726-C7FB2ADD55FF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4" name="矩形 423">
                <a:extLst>
                  <a:ext uri="{FF2B5EF4-FFF2-40B4-BE49-F238E27FC236}">
                    <a16:creationId xmlns:a16="http://schemas.microsoft.com/office/drawing/2014/main" id="{CB9DA45D-1067-08EE-6F89-FD962E6BB2AD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5" name="矩形 424">
                <a:extLst>
                  <a:ext uri="{FF2B5EF4-FFF2-40B4-BE49-F238E27FC236}">
                    <a16:creationId xmlns:a16="http://schemas.microsoft.com/office/drawing/2014/main" id="{A6914CE6-96F4-75B7-A810-EF52BDBF7647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6" name="矩形 425">
                <a:extLst>
                  <a:ext uri="{FF2B5EF4-FFF2-40B4-BE49-F238E27FC236}">
                    <a16:creationId xmlns:a16="http://schemas.microsoft.com/office/drawing/2014/main" id="{1D4EECAA-0C62-5819-2D77-FC8D555786BF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7" name="矩形 426">
                <a:extLst>
                  <a:ext uri="{FF2B5EF4-FFF2-40B4-BE49-F238E27FC236}">
                    <a16:creationId xmlns:a16="http://schemas.microsoft.com/office/drawing/2014/main" id="{41DCE9DB-E109-BE90-57F8-5C29A1A63AE0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8" name="矩形 427">
                <a:extLst>
                  <a:ext uri="{FF2B5EF4-FFF2-40B4-BE49-F238E27FC236}">
                    <a16:creationId xmlns:a16="http://schemas.microsoft.com/office/drawing/2014/main" id="{DE7519FB-0ECE-0772-39EC-E6DBE1207E25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9" name="矩形 428">
                <a:extLst>
                  <a:ext uri="{FF2B5EF4-FFF2-40B4-BE49-F238E27FC236}">
                    <a16:creationId xmlns:a16="http://schemas.microsoft.com/office/drawing/2014/main" id="{3BFB6B96-5E6B-2969-4BF9-0875B7E5CCFF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0" name="矩形 429">
                <a:extLst>
                  <a:ext uri="{FF2B5EF4-FFF2-40B4-BE49-F238E27FC236}">
                    <a16:creationId xmlns:a16="http://schemas.microsoft.com/office/drawing/2014/main" id="{12F64307-6E5C-423D-331B-6A8896507CAC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1" name="矩形 430">
                <a:extLst>
                  <a:ext uri="{FF2B5EF4-FFF2-40B4-BE49-F238E27FC236}">
                    <a16:creationId xmlns:a16="http://schemas.microsoft.com/office/drawing/2014/main" id="{17516A58-84FA-9224-FC1C-349136F5FFA1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2" name="矩形 431">
                <a:extLst>
                  <a:ext uri="{FF2B5EF4-FFF2-40B4-BE49-F238E27FC236}">
                    <a16:creationId xmlns:a16="http://schemas.microsoft.com/office/drawing/2014/main" id="{52CDCEBB-B91C-F351-CF13-B1EBD5A9959A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3" name="矩形 432">
                <a:extLst>
                  <a:ext uri="{FF2B5EF4-FFF2-40B4-BE49-F238E27FC236}">
                    <a16:creationId xmlns:a16="http://schemas.microsoft.com/office/drawing/2014/main" id="{1F0EDD03-E458-AC87-A816-F7049E42E736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4" name="矩形 433">
                <a:extLst>
                  <a:ext uri="{FF2B5EF4-FFF2-40B4-BE49-F238E27FC236}">
                    <a16:creationId xmlns:a16="http://schemas.microsoft.com/office/drawing/2014/main" id="{569AFE01-5BEC-02DB-6853-725FBA026434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5" name="矩形 434">
                <a:extLst>
                  <a:ext uri="{FF2B5EF4-FFF2-40B4-BE49-F238E27FC236}">
                    <a16:creationId xmlns:a16="http://schemas.microsoft.com/office/drawing/2014/main" id="{3CFBE7D1-47A4-DAD6-1211-A7D6B468BA4A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6" name="矩形 435">
                <a:extLst>
                  <a:ext uri="{FF2B5EF4-FFF2-40B4-BE49-F238E27FC236}">
                    <a16:creationId xmlns:a16="http://schemas.microsoft.com/office/drawing/2014/main" id="{AF1185A8-10DE-DF07-C5D6-838899E57F44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7" name="矩形 436">
                <a:extLst>
                  <a:ext uri="{FF2B5EF4-FFF2-40B4-BE49-F238E27FC236}">
                    <a16:creationId xmlns:a16="http://schemas.microsoft.com/office/drawing/2014/main" id="{3885F55B-9915-79C1-D96E-9A4C87CDCB54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8" name="矩形 437">
                <a:extLst>
                  <a:ext uri="{FF2B5EF4-FFF2-40B4-BE49-F238E27FC236}">
                    <a16:creationId xmlns:a16="http://schemas.microsoft.com/office/drawing/2014/main" id="{30D472F0-4C0A-8F2D-D946-4DEA14F092AA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9" name="矩形 438">
                <a:extLst>
                  <a:ext uri="{FF2B5EF4-FFF2-40B4-BE49-F238E27FC236}">
                    <a16:creationId xmlns:a16="http://schemas.microsoft.com/office/drawing/2014/main" id="{EB92D6D0-7E3A-26C2-06D9-8669E160D711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0" name="矩形 439">
                <a:extLst>
                  <a:ext uri="{FF2B5EF4-FFF2-40B4-BE49-F238E27FC236}">
                    <a16:creationId xmlns:a16="http://schemas.microsoft.com/office/drawing/2014/main" id="{DC344F97-D169-B178-7173-4B6407206830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1" name="矩形 440">
                <a:extLst>
                  <a:ext uri="{FF2B5EF4-FFF2-40B4-BE49-F238E27FC236}">
                    <a16:creationId xmlns:a16="http://schemas.microsoft.com/office/drawing/2014/main" id="{8C00A6E7-AA33-1F72-1E44-7C4805A1442F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2" name="矩形 441">
                <a:extLst>
                  <a:ext uri="{FF2B5EF4-FFF2-40B4-BE49-F238E27FC236}">
                    <a16:creationId xmlns:a16="http://schemas.microsoft.com/office/drawing/2014/main" id="{23CFFF4C-9A98-E8AC-B89A-41F7BFBBB446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3" name="矩形 442">
                <a:extLst>
                  <a:ext uri="{FF2B5EF4-FFF2-40B4-BE49-F238E27FC236}">
                    <a16:creationId xmlns:a16="http://schemas.microsoft.com/office/drawing/2014/main" id="{01078C72-C245-C2B2-E787-F1C773CE635E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4" name="矩形 443">
                <a:extLst>
                  <a:ext uri="{FF2B5EF4-FFF2-40B4-BE49-F238E27FC236}">
                    <a16:creationId xmlns:a16="http://schemas.microsoft.com/office/drawing/2014/main" id="{ADE78478-148A-E7D6-C120-2EA6D8B9A1FA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5" name="矩形 444">
                <a:extLst>
                  <a:ext uri="{FF2B5EF4-FFF2-40B4-BE49-F238E27FC236}">
                    <a16:creationId xmlns:a16="http://schemas.microsoft.com/office/drawing/2014/main" id="{9F658179-F7CC-8AB0-890F-4EE8260C5AB2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6" name="矩形 445">
                <a:extLst>
                  <a:ext uri="{FF2B5EF4-FFF2-40B4-BE49-F238E27FC236}">
                    <a16:creationId xmlns:a16="http://schemas.microsoft.com/office/drawing/2014/main" id="{B83FA434-A655-2F2E-57E6-4F4F2678A475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7" name="矩形 446">
                <a:extLst>
                  <a:ext uri="{FF2B5EF4-FFF2-40B4-BE49-F238E27FC236}">
                    <a16:creationId xmlns:a16="http://schemas.microsoft.com/office/drawing/2014/main" id="{174BFC93-56D2-123F-268C-86EE601B43A1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8" name="矩形 447">
                <a:extLst>
                  <a:ext uri="{FF2B5EF4-FFF2-40B4-BE49-F238E27FC236}">
                    <a16:creationId xmlns:a16="http://schemas.microsoft.com/office/drawing/2014/main" id="{B7B21F6D-7952-4354-6F24-807600F218A9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9" name="矩形 448">
                <a:extLst>
                  <a:ext uri="{FF2B5EF4-FFF2-40B4-BE49-F238E27FC236}">
                    <a16:creationId xmlns:a16="http://schemas.microsoft.com/office/drawing/2014/main" id="{5C174769-21CC-574B-6E08-44AFAEE10F25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0" name="矩形 449">
                <a:extLst>
                  <a:ext uri="{FF2B5EF4-FFF2-40B4-BE49-F238E27FC236}">
                    <a16:creationId xmlns:a16="http://schemas.microsoft.com/office/drawing/2014/main" id="{42715C40-4459-AFF3-4FEF-E955FF63FFE7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1" name="矩形 450">
                <a:extLst>
                  <a:ext uri="{FF2B5EF4-FFF2-40B4-BE49-F238E27FC236}">
                    <a16:creationId xmlns:a16="http://schemas.microsoft.com/office/drawing/2014/main" id="{9392C16C-333C-F8D9-EB71-96194BCABE6E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2" name="矩形 451">
                <a:extLst>
                  <a:ext uri="{FF2B5EF4-FFF2-40B4-BE49-F238E27FC236}">
                    <a16:creationId xmlns:a16="http://schemas.microsoft.com/office/drawing/2014/main" id="{962AB130-311E-48DA-D0F9-5E1D36BBA547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3" name="矩形 452">
                <a:extLst>
                  <a:ext uri="{FF2B5EF4-FFF2-40B4-BE49-F238E27FC236}">
                    <a16:creationId xmlns:a16="http://schemas.microsoft.com/office/drawing/2014/main" id="{872132F3-F5B8-55CE-3A2B-6BAE26626E5D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4" name="矩形 453">
                <a:extLst>
                  <a:ext uri="{FF2B5EF4-FFF2-40B4-BE49-F238E27FC236}">
                    <a16:creationId xmlns:a16="http://schemas.microsoft.com/office/drawing/2014/main" id="{08D5BA22-69B8-6ED7-81FA-827A7679E83B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5" name="矩形 454">
                <a:extLst>
                  <a:ext uri="{FF2B5EF4-FFF2-40B4-BE49-F238E27FC236}">
                    <a16:creationId xmlns:a16="http://schemas.microsoft.com/office/drawing/2014/main" id="{7A9D9F33-046E-6D4A-8FA4-25A88D3177F8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6" name="矩形 455">
                <a:extLst>
                  <a:ext uri="{FF2B5EF4-FFF2-40B4-BE49-F238E27FC236}">
                    <a16:creationId xmlns:a16="http://schemas.microsoft.com/office/drawing/2014/main" id="{E6EF4C5B-F045-EDAC-E899-624EF9AD5DC5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7" name="矩形 456">
                <a:extLst>
                  <a:ext uri="{FF2B5EF4-FFF2-40B4-BE49-F238E27FC236}">
                    <a16:creationId xmlns:a16="http://schemas.microsoft.com/office/drawing/2014/main" id="{8A26212C-D697-A225-C06A-7177094E6247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4" name="组合 323">
              <a:extLst>
                <a:ext uri="{FF2B5EF4-FFF2-40B4-BE49-F238E27FC236}">
                  <a16:creationId xmlns:a16="http://schemas.microsoft.com/office/drawing/2014/main" id="{C9643A55-632D-0505-B84D-5D3C175BC17D}"/>
                </a:ext>
              </a:extLst>
            </p:cNvPr>
            <p:cNvGrpSpPr/>
            <p:nvPr/>
          </p:nvGrpSpPr>
          <p:grpSpPr>
            <a:xfrm>
              <a:off x="4609964" y="2744140"/>
              <a:ext cx="988332" cy="986407"/>
              <a:chOff x="6539691" y="3898439"/>
              <a:chExt cx="988332" cy="98640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矩形 329">
                <a:extLst>
                  <a:ext uri="{FF2B5EF4-FFF2-40B4-BE49-F238E27FC236}">
                    <a16:creationId xmlns:a16="http://schemas.microsoft.com/office/drawing/2014/main" id="{FE2BBD13-65B5-ECAD-B026-91725AC79DD6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1" name="矩形 330">
                <a:extLst>
                  <a:ext uri="{FF2B5EF4-FFF2-40B4-BE49-F238E27FC236}">
                    <a16:creationId xmlns:a16="http://schemas.microsoft.com/office/drawing/2014/main" id="{B17CF8ED-1958-22F5-DC33-4E3386C37FCA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2" name="矩形 331">
                <a:extLst>
                  <a:ext uri="{FF2B5EF4-FFF2-40B4-BE49-F238E27FC236}">
                    <a16:creationId xmlns:a16="http://schemas.microsoft.com/office/drawing/2014/main" id="{0811EF8B-A577-D8E6-AA0C-41249F799627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3" name="矩形 332">
                <a:extLst>
                  <a:ext uri="{FF2B5EF4-FFF2-40B4-BE49-F238E27FC236}">
                    <a16:creationId xmlns:a16="http://schemas.microsoft.com/office/drawing/2014/main" id="{C42D4F7B-533E-F8DF-F030-4190A2887E38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4" name="矩形 333">
                <a:extLst>
                  <a:ext uri="{FF2B5EF4-FFF2-40B4-BE49-F238E27FC236}">
                    <a16:creationId xmlns:a16="http://schemas.microsoft.com/office/drawing/2014/main" id="{9954A430-BDA7-C176-744F-FE7E8A185D89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5" name="矩形 334">
                <a:extLst>
                  <a:ext uri="{FF2B5EF4-FFF2-40B4-BE49-F238E27FC236}">
                    <a16:creationId xmlns:a16="http://schemas.microsoft.com/office/drawing/2014/main" id="{46B2DB46-8458-EEBC-721D-1FD2651BDC64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6" name="矩形 335">
                <a:extLst>
                  <a:ext uri="{FF2B5EF4-FFF2-40B4-BE49-F238E27FC236}">
                    <a16:creationId xmlns:a16="http://schemas.microsoft.com/office/drawing/2014/main" id="{7C0A0CCE-4A43-7856-AFD6-C8F4779ACE9D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7" name="矩形 336">
                <a:extLst>
                  <a:ext uri="{FF2B5EF4-FFF2-40B4-BE49-F238E27FC236}">
                    <a16:creationId xmlns:a16="http://schemas.microsoft.com/office/drawing/2014/main" id="{1A21A6CE-E281-34E6-78F9-EC8413F6CE9F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8" name="矩形 337">
                <a:extLst>
                  <a:ext uri="{FF2B5EF4-FFF2-40B4-BE49-F238E27FC236}">
                    <a16:creationId xmlns:a16="http://schemas.microsoft.com/office/drawing/2014/main" id="{4224B69B-5F8B-72FE-2901-2DFC13F201CC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9" name="矩形 338">
                <a:extLst>
                  <a:ext uri="{FF2B5EF4-FFF2-40B4-BE49-F238E27FC236}">
                    <a16:creationId xmlns:a16="http://schemas.microsoft.com/office/drawing/2014/main" id="{061C5D4E-6011-E53A-B982-7480962BC29E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0" name="矩形 339">
                <a:extLst>
                  <a:ext uri="{FF2B5EF4-FFF2-40B4-BE49-F238E27FC236}">
                    <a16:creationId xmlns:a16="http://schemas.microsoft.com/office/drawing/2014/main" id="{2CBF092B-2EF7-4A9F-DA6E-12BD1C2D286F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矩形 340">
                <a:extLst>
                  <a:ext uri="{FF2B5EF4-FFF2-40B4-BE49-F238E27FC236}">
                    <a16:creationId xmlns:a16="http://schemas.microsoft.com/office/drawing/2014/main" id="{38979E3A-FD78-DA11-316C-8B66C55E794D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2" name="矩形 341">
                <a:extLst>
                  <a:ext uri="{FF2B5EF4-FFF2-40B4-BE49-F238E27FC236}">
                    <a16:creationId xmlns:a16="http://schemas.microsoft.com/office/drawing/2014/main" id="{F5054C13-CED7-D573-0B6C-3EF7828365FB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3" name="矩形 342">
                <a:extLst>
                  <a:ext uri="{FF2B5EF4-FFF2-40B4-BE49-F238E27FC236}">
                    <a16:creationId xmlns:a16="http://schemas.microsoft.com/office/drawing/2014/main" id="{981C4C21-9DE4-025B-EFFB-6E2038CA1088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4" name="矩形 343">
                <a:extLst>
                  <a:ext uri="{FF2B5EF4-FFF2-40B4-BE49-F238E27FC236}">
                    <a16:creationId xmlns:a16="http://schemas.microsoft.com/office/drawing/2014/main" id="{292DBD02-C66D-E1EF-B98E-A22CF5137DB2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5" name="矩形 344">
                <a:extLst>
                  <a:ext uri="{FF2B5EF4-FFF2-40B4-BE49-F238E27FC236}">
                    <a16:creationId xmlns:a16="http://schemas.microsoft.com/office/drawing/2014/main" id="{7120B2F2-4BFB-CF20-E443-3FB47F7039DA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矩形 345">
                <a:extLst>
                  <a:ext uri="{FF2B5EF4-FFF2-40B4-BE49-F238E27FC236}">
                    <a16:creationId xmlns:a16="http://schemas.microsoft.com/office/drawing/2014/main" id="{9C912027-AEB8-2CBD-28FE-6C4A5203561A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7" name="矩形 346">
                <a:extLst>
                  <a:ext uri="{FF2B5EF4-FFF2-40B4-BE49-F238E27FC236}">
                    <a16:creationId xmlns:a16="http://schemas.microsoft.com/office/drawing/2014/main" id="{E2D532E3-0EC4-0CF7-E0E7-DF05B969EC47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8" name="矩形 347">
                <a:extLst>
                  <a:ext uri="{FF2B5EF4-FFF2-40B4-BE49-F238E27FC236}">
                    <a16:creationId xmlns:a16="http://schemas.microsoft.com/office/drawing/2014/main" id="{27172653-990B-6DA6-8360-63F86AC840B9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9" name="矩形 348">
                <a:extLst>
                  <a:ext uri="{FF2B5EF4-FFF2-40B4-BE49-F238E27FC236}">
                    <a16:creationId xmlns:a16="http://schemas.microsoft.com/office/drawing/2014/main" id="{BA6F5798-6718-CFAC-385A-7DD31DF67002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0" name="矩形 349">
                <a:extLst>
                  <a:ext uri="{FF2B5EF4-FFF2-40B4-BE49-F238E27FC236}">
                    <a16:creationId xmlns:a16="http://schemas.microsoft.com/office/drawing/2014/main" id="{E4F8F54F-090E-5FA5-E34F-4FB1F0887792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矩形 350">
                <a:extLst>
                  <a:ext uri="{FF2B5EF4-FFF2-40B4-BE49-F238E27FC236}">
                    <a16:creationId xmlns:a16="http://schemas.microsoft.com/office/drawing/2014/main" id="{7B57F556-7B58-07F5-8936-63B9A4035770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2" name="矩形 351">
                <a:extLst>
                  <a:ext uri="{FF2B5EF4-FFF2-40B4-BE49-F238E27FC236}">
                    <a16:creationId xmlns:a16="http://schemas.microsoft.com/office/drawing/2014/main" id="{C3DBFD36-21E9-CEBC-AA0F-FF47CF70D3B4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3" name="矩形 352">
                <a:extLst>
                  <a:ext uri="{FF2B5EF4-FFF2-40B4-BE49-F238E27FC236}">
                    <a16:creationId xmlns:a16="http://schemas.microsoft.com/office/drawing/2014/main" id="{7AE8240A-C493-F957-5D78-73166255103B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4" name="矩形 353">
                <a:extLst>
                  <a:ext uri="{FF2B5EF4-FFF2-40B4-BE49-F238E27FC236}">
                    <a16:creationId xmlns:a16="http://schemas.microsoft.com/office/drawing/2014/main" id="{0EA8C6E4-1121-4CA3-B81B-684CDF4FE362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5" name="矩形 354">
                <a:extLst>
                  <a:ext uri="{FF2B5EF4-FFF2-40B4-BE49-F238E27FC236}">
                    <a16:creationId xmlns:a16="http://schemas.microsoft.com/office/drawing/2014/main" id="{AB1363D5-FB8C-4E0E-E49D-66B34B0FD712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6" name="矩形 355">
                <a:extLst>
                  <a:ext uri="{FF2B5EF4-FFF2-40B4-BE49-F238E27FC236}">
                    <a16:creationId xmlns:a16="http://schemas.microsoft.com/office/drawing/2014/main" id="{1F1B6095-9E28-2E14-F7B0-265CD7BF0219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7" name="矩形 356">
                <a:extLst>
                  <a:ext uri="{FF2B5EF4-FFF2-40B4-BE49-F238E27FC236}">
                    <a16:creationId xmlns:a16="http://schemas.microsoft.com/office/drawing/2014/main" id="{02405554-2427-00C2-1C0A-04FC8B0FE851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8" name="矩形 357">
                <a:extLst>
                  <a:ext uri="{FF2B5EF4-FFF2-40B4-BE49-F238E27FC236}">
                    <a16:creationId xmlns:a16="http://schemas.microsoft.com/office/drawing/2014/main" id="{6273284A-C92F-7B6F-DE56-70D848B0BE3E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" name="矩形 358">
                <a:extLst>
                  <a:ext uri="{FF2B5EF4-FFF2-40B4-BE49-F238E27FC236}">
                    <a16:creationId xmlns:a16="http://schemas.microsoft.com/office/drawing/2014/main" id="{C3499DF9-4F39-22C6-8CDD-CEB63545AF7C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0" name="矩形 359">
                <a:extLst>
                  <a:ext uri="{FF2B5EF4-FFF2-40B4-BE49-F238E27FC236}">
                    <a16:creationId xmlns:a16="http://schemas.microsoft.com/office/drawing/2014/main" id="{4A2AA1B4-695F-5FB7-6052-AA0730328A80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1" name="矩形 360">
                <a:extLst>
                  <a:ext uri="{FF2B5EF4-FFF2-40B4-BE49-F238E27FC236}">
                    <a16:creationId xmlns:a16="http://schemas.microsoft.com/office/drawing/2014/main" id="{235167CF-B399-1119-FA1E-3E2FAA0014EE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2" name="矩形 361">
                <a:extLst>
                  <a:ext uri="{FF2B5EF4-FFF2-40B4-BE49-F238E27FC236}">
                    <a16:creationId xmlns:a16="http://schemas.microsoft.com/office/drawing/2014/main" id="{4B918A71-F011-CBF0-C69E-1992A95D9EF3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3" name="矩形 362">
                <a:extLst>
                  <a:ext uri="{FF2B5EF4-FFF2-40B4-BE49-F238E27FC236}">
                    <a16:creationId xmlns:a16="http://schemas.microsoft.com/office/drawing/2014/main" id="{1D9EADF3-4A22-4134-A39F-9088EEEEC262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4" name="矩形 363">
                <a:extLst>
                  <a:ext uri="{FF2B5EF4-FFF2-40B4-BE49-F238E27FC236}">
                    <a16:creationId xmlns:a16="http://schemas.microsoft.com/office/drawing/2014/main" id="{0B79EAFA-BBE1-DC14-73E8-586C71BA8D30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5" name="矩形 364">
                <a:extLst>
                  <a:ext uri="{FF2B5EF4-FFF2-40B4-BE49-F238E27FC236}">
                    <a16:creationId xmlns:a16="http://schemas.microsoft.com/office/drawing/2014/main" id="{9DF56671-F806-2E70-9CEE-9ADEE76E67C4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矩形 365">
                <a:extLst>
                  <a:ext uri="{FF2B5EF4-FFF2-40B4-BE49-F238E27FC236}">
                    <a16:creationId xmlns:a16="http://schemas.microsoft.com/office/drawing/2014/main" id="{074A7BBB-5EBE-9A7A-D08D-560A0CCFF41C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7" name="矩形 366">
                <a:extLst>
                  <a:ext uri="{FF2B5EF4-FFF2-40B4-BE49-F238E27FC236}">
                    <a16:creationId xmlns:a16="http://schemas.microsoft.com/office/drawing/2014/main" id="{007DAE1F-9E05-486B-39DA-3634A48337F5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8" name="矩形 367">
                <a:extLst>
                  <a:ext uri="{FF2B5EF4-FFF2-40B4-BE49-F238E27FC236}">
                    <a16:creationId xmlns:a16="http://schemas.microsoft.com/office/drawing/2014/main" id="{3EA7359D-4701-86B7-E11A-A4C2A761A116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" name="矩形 368">
                <a:extLst>
                  <a:ext uri="{FF2B5EF4-FFF2-40B4-BE49-F238E27FC236}">
                    <a16:creationId xmlns:a16="http://schemas.microsoft.com/office/drawing/2014/main" id="{869C9F94-0430-5BB0-00AD-DEB9A52B2EDA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E729C49C-773F-D084-3A3D-8DF6D0F21E05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1" name="矩形 370">
                <a:extLst>
                  <a:ext uri="{FF2B5EF4-FFF2-40B4-BE49-F238E27FC236}">
                    <a16:creationId xmlns:a16="http://schemas.microsoft.com/office/drawing/2014/main" id="{91804DAA-CFC8-1E26-E5BA-FF11D76CC0C6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035B6B04-DDC4-B575-C8B1-CEC0E10C446F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3" name="矩形 372">
                <a:extLst>
                  <a:ext uri="{FF2B5EF4-FFF2-40B4-BE49-F238E27FC236}">
                    <a16:creationId xmlns:a16="http://schemas.microsoft.com/office/drawing/2014/main" id="{C72875B0-84A2-2E5D-C15F-9383FD9732F4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4" name="矩形 373">
                <a:extLst>
                  <a:ext uri="{FF2B5EF4-FFF2-40B4-BE49-F238E27FC236}">
                    <a16:creationId xmlns:a16="http://schemas.microsoft.com/office/drawing/2014/main" id="{14F88C48-54BD-D633-2300-AD3243FF69D5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5" name="矩形 374">
                <a:extLst>
                  <a:ext uri="{FF2B5EF4-FFF2-40B4-BE49-F238E27FC236}">
                    <a16:creationId xmlns:a16="http://schemas.microsoft.com/office/drawing/2014/main" id="{5E79E393-AD0A-0F35-9129-5860666653CA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6" name="矩形 375">
                <a:extLst>
                  <a:ext uri="{FF2B5EF4-FFF2-40B4-BE49-F238E27FC236}">
                    <a16:creationId xmlns:a16="http://schemas.microsoft.com/office/drawing/2014/main" id="{B93488E2-D20A-F93E-E0BE-A4A9B4C5EC90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7" name="矩形 376">
                <a:extLst>
                  <a:ext uri="{FF2B5EF4-FFF2-40B4-BE49-F238E27FC236}">
                    <a16:creationId xmlns:a16="http://schemas.microsoft.com/office/drawing/2014/main" id="{66C158E9-ACCE-F7F7-6E37-DDB96A2B9120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8" name="矩形 377">
                <a:extLst>
                  <a:ext uri="{FF2B5EF4-FFF2-40B4-BE49-F238E27FC236}">
                    <a16:creationId xmlns:a16="http://schemas.microsoft.com/office/drawing/2014/main" id="{40177437-614E-6A24-2652-8FAA93BC02F4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" name="矩形 378">
                <a:extLst>
                  <a:ext uri="{FF2B5EF4-FFF2-40B4-BE49-F238E27FC236}">
                    <a16:creationId xmlns:a16="http://schemas.microsoft.com/office/drawing/2014/main" id="{FD79FED9-193A-C733-825A-3A90F8A077C8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0" name="矩形 379">
                <a:extLst>
                  <a:ext uri="{FF2B5EF4-FFF2-40B4-BE49-F238E27FC236}">
                    <a16:creationId xmlns:a16="http://schemas.microsoft.com/office/drawing/2014/main" id="{979231DE-374E-801F-4DE8-68008A420C18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1" name="矩形 380">
                <a:extLst>
                  <a:ext uri="{FF2B5EF4-FFF2-40B4-BE49-F238E27FC236}">
                    <a16:creationId xmlns:a16="http://schemas.microsoft.com/office/drawing/2014/main" id="{5598B43A-864E-8BED-15E6-3E8ACB994F3C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2" name="矩形 381">
                <a:extLst>
                  <a:ext uri="{FF2B5EF4-FFF2-40B4-BE49-F238E27FC236}">
                    <a16:creationId xmlns:a16="http://schemas.microsoft.com/office/drawing/2014/main" id="{7C641E8E-5FBC-9999-684B-A9BE69FB74AB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3" name="矩形 382">
                <a:extLst>
                  <a:ext uri="{FF2B5EF4-FFF2-40B4-BE49-F238E27FC236}">
                    <a16:creationId xmlns:a16="http://schemas.microsoft.com/office/drawing/2014/main" id="{86B784DF-390E-AA00-27DA-B34D6A5C679D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4" name="矩形 383">
                <a:extLst>
                  <a:ext uri="{FF2B5EF4-FFF2-40B4-BE49-F238E27FC236}">
                    <a16:creationId xmlns:a16="http://schemas.microsoft.com/office/drawing/2014/main" id="{D95500DB-AC0C-8C8C-7CB9-8794F800FF25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5" name="矩形 384">
                <a:extLst>
                  <a:ext uri="{FF2B5EF4-FFF2-40B4-BE49-F238E27FC236}">
                    <a16:creationId xmlns:a16="http://schemas.microsoft.com/office/drawing/2014/main" id="{E5D46A43-D000-B428-AA0F-F932ABEEC335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6" name="矩形 385">
                <a:extLst>
                  <a:ext uri="{FF2B5EF4-FFF2-40B4-BE49-F238E27FC236}">
                    <a16:creationId xmlns:a16="http://schemas.microsoft.com/office/drawing/2014/main" id="{459D1FCF-A28F-640B-A220-2144C0C502CA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7" name="矩形 386">
                <a:extLst>
                  <a:ext uri="{FF2B5EF4-FFF2-40B4-BE49-F238E27FC236}">
                    <a16:creationId xmlns:a16="http://schemas.microsoft.com/office/drawing/2014/main" id="{FF2052E6-0619-9498-0C2D-316A815172AA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8" name="矩形 387">
                <a:extLst>
                  <a:ext uri="{FF2B5EF4-FFF2-40B4-BE49-F238E27FC236}">
                    <a16:creationId xmlns:a16="http://schemas.microsoft.com/office/drawing/2014/main" id="{EA2F1D31-32E5-3A17-0534-D46063417B7C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9" name="矩形 388">
                <a:extLst>
                  <a:ext uri="{FF2B5EF4-FFF2-40B4-BE49-F238E27FC236}">
                    <a16:creationId xmlns:a16="http://schemas.microsoft.com/office/drawing/2014/main" id="{5EB49E8E-4C7B-D617-85B2-6D9E7797A757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0" name="矩形 389">
                <a:extLst>
                  <a:ext uri="{FF2B5EF4-FFF2-40B4-BE49-F238E27FC236}">
                    <a16:creationId xmlns:a16="http://schemas.microsoft.com/office/drawing/2014/main" id="{580E7D6A-D5EA-7D82-DBBB-E6A1A30DE428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矩形 390">
                <a:extLst>
                  <a:ext uri="{FF2B5EF4-FFF2-40B4-BE49-F238E27FC236}">
                    <a16:creationId xmlns:a16="http://schemas.microsoft.com/office/drawing/2014/main" id="{18D6F5B4-9237-2B39-7049-7E0E365C4F02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2" name="矩形 391">
                <a:extLst>
                  <a:ext uri="{FF2B5EF4-FFF2-40B4-BE49-F238E27FC236}">
                    <a16:creationId xmlns:a16="http://schemas.microsoft.com/office/drawing/2014/main" id="{EAFFF629-61FF-02EE-FFF6-3CC7BE30EC5F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3" name="矩形 392">
                <a:extLst>
                  <a:ext uri="{FF2B5EF4-FFF2-40B4-BE49-F238E27FC236}">
                    <a16:creationId xmlns:a16="http://schemas.microsoft.com/office/drawing/2014/main" id="{E1AED7FF-9453-7A93-99CD-E8676A82D4C2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25" name="文本框 324">
              <a:extLst>
                <a:ext uri="{FF2B5EF4-FFF2-40B4-BE49-F238E27FC236}">
                  <a16:creationId xmlns:a16="http://schemas.microsoft.com/office/drawing/2014/main" id="{D2EE8E9E-EE62-BA75-32FA-CEA35FCE3F16}"/>
                </a:ext>
              </a:extLst>
            </p:cNvPr>
            <p:cNvSpPr txBox="1"/>
            <p:nvPr/>
          </p:nvSpPr>
          <p:spPr>
            <a:xfrm>
              <a:off x="4293465" y="2959905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6" name="文本框 325">
              <a:extLst>
                <a:ext uri="{FF2B5EF4-FFF2-40B4-BE49-F238E27FC236}">
                  <a16:creationId xmlns:a16="http://schemas.microsoft.com/office/drawing/2014/main" id="{7AE2C061-F0F5-233F-1D47-351E68AFA4EB}"/>
                </a:ext>
              </a:extLst>
            </p:cNvPr>
            <p:cNvSpPr txBox="1"/>
            <p:nvPr/>
          </p:nvSpPr>
          <p:spPr>
            <a:xfrm>
              <a:off x="4915459" y="3698616"/>
              <a:ext cx="444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N’</a:t>
              </a:r>
              <a:endParaRPr lang="zh-CN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58" name="连接符: 曲线 14">
            <a:extLst>
              <a:ext uri="{FF2B5EF4-FFF2-40B4-BE49-F238E27FC236}">
                <a16:creationId xmlns:a16="http://schemas.microsoft.com/office/drawing/2014/main" id="{3250927B-CEFD-2CEF-AD26-B2EBB878F80B}"/>
              </a:ext>
            </a:extLst>
          </p:cNvPr>
          <p:cNvCxnSpPr>
            <a:cxnSpLocks/>
          </p:cNvCxnSpPr>
          <p:nvPr/>
        </p:nvCxnSpPr>
        <p:spPr>
          <a:xfrm flipV="1">
            <a:off x="6435891" y="8234339"/>
            <a:ext cx="539810" cy="150938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连接符: 曲线 14">
            <a:extLst>
              <a:ext uri="{FF2B5EF4-FFF2-40B4-BE49-F238E27FC236}">
                <a16:creationId xmlns:a16="http://schemas.microsoft.com/office/drawing/2014/main" id="{F0EF393F-FF07-359F-9010-F4F1397D9223}"/>
              </a:ext>
            </a:extLst>
          </p:cNvPr>
          <p:cNvCxnSpPr>
            <a:cxnSpLocks/>
            <a:stCxn id="470" idx="0"/>
            <a:endCxn id="326" idx="3"/>
          </p:cNvCxnSpPr>
          <p:nvPr/>
        </p:nvCxnSpPr>
        <p:spPr>
          <a:xfrm rot="16200000" flipV="1">
            <a:off x="6136046" y="8990749"/>
            <a:ext cx="94643" cy="261141"/>
          </a:xfrm>
          <a:prstGeom prst="curvedConnector2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文本框 469">
            <a:extLst>
              <a:ext uri="{FF2B5EF4-FFF2-40B4-BE49-F238E27FC236}">
                <a16:creationId xmlns:a16="http://schemas.microsoft.com/office/drawing/2014/main" id="{10C92C60-F231-01AC-EFF0-BE4DD0467BA8}"/>
              </a:ext>
            </a:extLst>
          </p:cNvPr>
          <p:cNvSpPr txBox="1"/>
          <p:nvPr/>
        </p:nvSpPr>
        <p:spPr>
          <a:xfrm>
            <a:off x="5327929" y="9168641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Reduction Dim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N’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1" name="连接符: 曲线 14">
            <a:extLst>
              <a:ext uri="{FF2B5EF4-FFF2-40B4-BE49-F238E27FC236}">
                <a16:creationId xmlns:a16="http://schemas.microsoft.com/office/drawing/2014/main" id="{CC782DF1-C2A7-D440-E7CB-CE7426DCE01E}"/>
              </a:ext>
            </a:extLst>
          </p:cNvPr>
          <p:cNvCxnSpPr>
            <a:cxnSpLocks/>
            <a:stCxn id="472" idx="0"/>
            <a:endCxn id="959" idx="2"/>
          </p:cNvCxnSpPr>
          <p:nvPr/>
        </p:nvCxnSpPr>
        <p:spPr>
          <a:xfrm rot="16200000" flipV="1">
            <a:off x="6167902" y="7976704"/>
            <a:ext cx="2350076" cy="602491"/>
          </a:xfrm>
          <a:prstGeom prst="curvedConnector3">
            <a:avLst>
              <a:gd name="adj1" fmla="val 65301"/>
            </a:avLst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文本框 471">
            <a:extLst>
              <a:ext uri="{FF2B5EF4-FFF2-40B4-BE49-F238E27FC236}">
                <a16:creationId xmlns:a16="http://schemas.microsoft.com/office/drawing/2014/main" id="{09633CE3-1967-E01C-EB74-EE692D867D25}"/>
              </a:ext>
            </a:extLst>
          </p:cNvPr>
          <p:cNvSpPr txBox="1"/>
          <p:nvPr/>
        </p:nvSpPr>
        <p:spPr>
          <a:xfrm>
            <a:off x="6529937" y="9452988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Broadcasted Dim N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3" name="文本框 472">
            <a:extLst>
              <a:ext uri="{FF2B5EF4-FFF2-40B4-BE49-F238E27FC236}">
                <a16:creationId xmlns:a16="http://schemas.microsoft.com/office/drawing/2014/main" id="{941E4FD3-F5CE-7872-68F1-43E142D791A0}"/>
              </a:ext>
            </a:extLst>
          </p:cNvPr>
          <p:cNvSpPr txBox="1"/>
          <p:nvPr/>
        </p:nvSpPr>
        <p:spPr>
          <a:xfrm>
            <a:off x="6356601" y="971194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Misalign!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4" name="连接符: 曲线 14">
            <a:extLst>
              <a:ext uri="{FF2B5EF4-FFF2-40B4-BE49-F238E27FC236}">
                <a16:creationId xmlns:a16="http://schemas.microsoft.com/office/drawing/2014/main" id="{C188031A-88E8-5C98-343D-093D7E11ABEB}"/>
              </a:ext>
            </a:extLst>
          </p:cNvPr>
          <p:cNvCxnSpPr>
            <a:cxnSpLocks/>
            <a:stCxn id="473" idx="1"/>
            <a:endCxn id="470" idx="2"/>
          </p:cNvCxnSpPr>
          <p:nvPr/>
        </p:nvCxnSpPr>
        <p:spPr>
          <a:xfrm rot="10800000">
            <a:off x="6313937" y="9537974"/>
            <a:ext cx="42664" cy="358633"/>
          </a:xfrm>
          <a:prstGeom prst="curvedConnector2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连接符: 曲线 14">
            <a:extLst>
              <a:ext uri="{FF2B5EF4-FFF2-40B4-BE49-F238E27FC236}">
                <a16:creationId xmlns:a16="http://schemas.microsoft.com/office/drawing/2014/main" id="{0096691C-750D-09F5-46C6-6552976758B2}"/>
              </a:ext>
            </a:extLst>
          </p:cNvPr>
          <p:cNvCxnSpPr>
            <a:cxnSpLocks/>
            <a:stCxn id="473" idx="3"/>
            <a:endCxn id="472" idx="2"/>
          </p:cNvCxnSpPr>
          <p:nvPr/>
        </p:nvCxnSpPr>
        <p:spPr>
          <a:xfrm flipV="1">
            <a:off x="7451773" y="9822320"/>
            <a:ext cx="192412" cy="74286"/>
          </a:xfrm>
          <a:prstGeom prst="curvedConnector2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矩形: 圆角 20">
            <a:extLst>
              <a:ext uri="{FF2B5EF4-FFF2-40B4-BE49-F238E27FC236}">
                <a16:creationId xmlns:a16="http://schemas.microsoft.com/office/drawing/2014/main" id="{238DA7C1-E724-257C-83DD-CA9A4B50D926}"/>
              </a:ext>
            </a:extLst>
          </p:cNvPr>
          <p:cNvSpPr/>
          <p:nvPr/>
        </p:nvSpPr>
        <p:spPr>
          <a:xfrm>
            <a:off x="10087244" y="7728231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78" name="组合 477">
            <a:extLst>
              <a:ext uri="{FF2B5EF4-FFF2-40B4-BE49-F238E27FC236}">
                <a16:creationId xmlns:a16="http://schemas.microsoft.com/office/drawing/2014/main" id="{E5EBF7F3-44B0-5788-C520-B54F69121216}"/>
              </a:ext>
            </a:extLst>
          </p:cNvPr>
          <p:cNvGrpSpPr/>
          <p:nvPr/>
        </p:nvGrpSpPr>
        <p:grpSpPr>
          <a:xfrm>
            <a:off x="8800652" y="6443750"/>
            <a:ext cx="1395769" cy="1692459"/>
            <a:chOff x="4293465" y="2652488"/>
            <a:chExt cx="1395769" cy="1692459"/>
          </a:xfrm>
        </p:grpSpPr>
        <p:grpSp>
          <p:nvGrpSpPr>
            <p:cNvPr id="479" name="组合 478">
              <a:extLst>
                <a:ext uri="{FF2B5EF4-FFF2-40B4-BE49-F238E27FC236}">
                  <a16:creationId xmlns:a16="http://schemas.microsoft.com/office/drawing/2014/main" id="{5AEE9BE9-7951-3295-DC91-E969A12F325D}"/>
                </a:ext>
              </a:extLst>
            </p:cNvPr>
            <p:cNvGrpSpPr/>
            <p:nvPr/>
          </p:nvGrpSpPr>
          <p:grpSpPr>
            <a:xfrm>
              <a:off x="4700902" y="2652488"/>
              <a:ext cx="988332" cy="986407"/>
              <a:chOff x="6387291" y="3746039"/>
              <a:chExt cx="988332" cy="98640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550" name="矩形 549">
                <a:extLst>
                  <a:ext uri="{FF2B5EF4-FFF2-40B4-BE49-F238E27FC236}">
                    <a16:creationId xmlns:a16="http://schemas.microsoft.com/office/drawing/2014/main" id="{2FD3EAE8-2019-E0DB-7D92-B5D6A9926825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1" name="矩形 550">
                <a:extLst>
                  <a:ext uri="{FF2B5EF4-FFF2-40B4-BE49-F238E27FC236}">
                    <a16:creationId xmlns:a16="http://schemas.microsoft.com/office/drawing/2014/main" id="{A431EE67-25A8-25E6-0212-5B83D8C90CD0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2" name="矩形 551">
                <a:extLst>
                  <a:ext uri="{FF2B5EF4-FFF2-40B4-BE49-F238E27FC236}">
                    <a16:creationId xmlns:a16="http://schemas.microsoft.com/office/drawing/2014/main" id="{383B6859-AB40-C886-12E4-12AC70E7DEEA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3" name="矩形 552">
                <a:extLst>
                  <a:ext uri="{FF2B5EF4-FFF2-40B4-BE49-F238E27FC236}">
                    <a16:creationId xmlns:a16="http://schemas.microsoft.com/office/drawing/2014/main" id="{D68069AF-19D0-98D1-C2D6-536A00E86747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4" name="矩形 553">
                <a:extLst>
                  <a:ext uri="{FF2B5EF4-FFF2-40B4-BE49-F238E27FC236}">
                    <a16:creationId xmlns:a16="http://schemas.microsoft.com/office/drawing/2014/main" id="{AAE3CB17-7717-519C-4CD4-107057FDF028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5" name="矩形 554">
                <a:extLst>
                  <a:ext uri="{FF2B5EF4-FFF2-40B4-BE49-F238E27FC236}">
                    <a16:creationId xmlns:a16="http://schemas.microsoft.com/office/drawing/2014/main" id="{CF5D5FDB-A68E-7B74-7B28-938DDA944246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6" name="矩形 555">
                <a:extLst>
                  <a:ext uri="{FF2B5EF4-FFF2-40B4-BE49-F238E27FC236}">
                    <a16:creationId xmlns:a16="http://schemas.microsoft.com/office/drawing/2014/main" id="{5D08359B-04D9-B4FE-3EDA-6FB3DB3E3A2A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7" name="矩形 556">
                <a:extLst>
                  <a:ext uri="{FF2B5EF4-FFF2-40B4-BE49-F238E27FC236}">
                    <a16:creationId xmlns:a16="http://schemas.microsoft.com/office/drawing/2014/main" id="{3A1FDC51-0B87-6E2D-6838-AD96C8F6F8F7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8" name="矩形 557">
                <a:extLst>
                  <a:ext uri="{FF2B5EF4-FFF2-40B4-BE49-F238E27FC236}">
                    <a16:creationId xmlns:a16="http://schemas.microsoft.com/office/drawing/2014/main" id="{71AB66A6-970F-AA59-786B-788F49C24F5B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9" name="矩形 558">
                <a:extLst>
                  <a:ext uri="{FF2B5EF4-FFF2-40B4-BE49-F238E27FC236}">
                    <a16:creationId xmlns:a16="http://schemas.microsoft.com/office/drawing/2014/main" id="{3E8C0401-7A36-EF40-6C8D-9A9499266D03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0" name="矩形 559">
                <a:extLst>
                  <a:ext uri="{FF2B5EF4-FFF2-40B4-BE49-F238E27FC236}">
                    <a16:creationId xmlns:a16="http://schemas.microsoft.com/office/drawing/2014/main" id="{5103D1D4-12A3-F89D-479F-B99D12A14609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1" name="矩形 560">
                <a:extLst>
                  <a:ext uri="{FF2B5EF4-FFF2-40B4-BE49-F238E27FC236}">
                    <a16:creationId xmlns:a16="http://schemas.microsoft.com/office/drawing/2014/main" id="{96207AF4-C02B-B5E2-480F-7EB408DB7E5A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2" name="矩形 561">
                <a:extLst>
                  <a:ext uri="{FF2B5EF4-FFF2-40B4-BE49-F238E27FC236}">
                    <a16:creationId xmlns:a16="http://schemas.microsoft.com/office/drawing/2014/main" id="{DE86B5A3-460D-4AE6-40A7-C4A2D455B235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3" name="矩形 562">
                <a:extLst>
                  <a:ext uri="{FF2B5EF4-FFF2-40B4-BE49-F238E27FC236}">
                    <a16:creationId xmlns:a16="http://schemas.microsoft.com/office/drawing/2014/main" id="{1A5B20F5-18BF-D87E-9398-CF6D32CE496E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4" name="矩形 563">
                <a:extLst>
                  <a:ext uri="{FF2B5EF4-FFF2-40B4-BE49-F238E27FC236}">
                    <a16:creationId xmlns:a16="http://schemas.microsoft.com/office/drawing/2014/main" id="{BD937BE8-B205-9CEA-5183-2ACEAFC0D3EF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5" name="矩形 564">
                <a:extLst>
                  <a:ext uri="{FF2B5EF4-FFF2-40B4-BE49-F238E27FC236}">
                    <a16:creationId xmlns:a16="http://schemas.microsoft.com/office/drawing/2014/main" id="{3F086CD7-B5FC-AA0C-1074-DF36BC5717AB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6" name="矩形 565">
                <a:extLst>
                  <a:ext uri="{FF2B5EF4-FFF2-40B4-BE49-F238E27FC236}">
                    <a16:creationId xmlns:a16="http://schemas.microsoft.com/office/drawing/2014/main" id="{38CC9DC4-84A6-82EB-380A-C4B8F189B53B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7" name="矩形 566">
                <a:extLst>
                  <a:ext uri="{FF2B5EF4-FFF2-40B4-BE49-F238E27FC236}">
                    <a16:creationId xmlns:a16="http://schemas.microsoft.com/office/drawing/2014/main" id="{94F669CE-B1C4-0A6B-E167-1CFD0AE55356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8" name="矩形 567">
                <a:extLst>
                  <a:ext uri="{FF2B5EF4-FFF2-40B4-BE49-F238E27FC236}">
                    <a16:creationId xmlns:a16="http://schemas.microsoft.com/office/drawing/2014/main" id="{9D87D057-6DAA-A25B-18BC-769367995586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9" name="矩形 568">
                <a:extLst>
                  <a:ext uri="{FF2B5EF4-FFF2-40B4-BE49-F238E27FC236}">
                    <a16:creationId xmlns:a16="http://schemas.microsoft.com/office/drawing/2014/main" id="{3469F1B5-59AE-0F9B-A4D6-DEA11E6D3F10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0" name="矩形 569">
                <a:extLst>
                  <a:ext uri="{FF2B5EF4-FFF2-40B4-BE49-F238E27FC236}">
                    <a16:creationId xmlns:a16="http://schemas.microsoft.com/office/drawing/2014/main" id="{2DA9EF69-E0F0-A728-3A4E-C4719004821B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" name="矩形 570">
                <a:extLst>
                  <a:ext uri="{FF2B5EF4-FFF2-40B4-BE49-F238E27FC236}">
                    <a16:creationId xmlns:a16="http://schemas.microsoft.com/office/drawing/2014/main" id="{4DF5552B-8335-E638-9D45-E1FB7051421A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2" name="矩形 571">
                <a:extLst>
                  <a:ext uri="{FF2B5EF4-FFF2-40B4-BE49-F238E27FC236}">
                    <a16:creationId xmlns:a16="http://schemas.microsoft.com/office/drawing/2014/main" id="{CADA8E8C-824F-018A-D45B-3E08B7078D61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3" name="矩形 572">
                <a:extLst>
                  <a:ext uri="{FF2B5EF4-FFF2-40B4-BE49-F238E27FC236}">
                    <a16:creationId xmlns:a16="http://schemas.microsoft.com/office/drawing/2014/main" id="{4F83D191-258C-5FCD-260A-E8732B85320F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4" name="矩形 573">
                <a:extLst>
                  <a:ext uri="{FF2B5EF4-FFF2-40B4-BE49-F238E27FC236}">
                    <a16:creationId xmlns:a16="http://schemas.microsoft.com/office/drawing/2014/main" id="{24DD1C25-7DCF-CAE1-F263-BB24FE6D157A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5" name="矩形 574">
                <a:extLst>
                  <a:ext uri="{FF2B5EF4-FFF2-40B4-BE49-F238E27FC236}">
                    <a16:creationId xmlns:a16="http://schemas.microsoft.com/office/drawing/2014/main" id="{B084046C-26FE-0467-BD92-7F7D5DD627F9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6" name="矩形 575">
                <a:extLst>
                  <a:ext uri="{FF2B5EF4-FFF2-40B4-BE49-F238E27FC236}">
                    <a16:creationId xmlns:a16="http://schemas.microsoft.com/office/drawing/2014/main" id="{CAE52E56-FA34-7CE7-0AE9-1E5CB1BC2E8E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7" name="矩形 576">
                <a:extLst>
                  <a:ext uri="{FF2B5EF4-FFF2-40B4-BE49-F238E27FC236}">
                    <a16:creationId xmlns:a16="http://schemas.microsoft.com/office/drawing/2014/main" id="{0776DEEE-71B1-F00D-D30B-A5575325E3FE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8" name="矩形 577">
                <a:extLst>
                  <a:ext uri="{FF2B5EF4-FFF2-40B4-BE49-F238E27FC236}">
                    <a16:creationId xmlns:a16="http://schemas.microsoft.com/office/drawing/2014/main" id="{BF169BF8-4FFF-2FA1-0D69-6C2EB8A5BF87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9" name="矩形 578">
                <a:extLst>
                  <a:ext uri="{FF2B5EF4-FFF2-40B4-BE49-F238E27FC236}">
                    <a16:creationId xmlns:a16="http://schemas.microsoft.com/office/drawing/2014/main" id="{EB8E3397-693D-B37D-B620-1B85F5246E7E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0" name="矩形 579">
                <a:extLst>
                  <a:ext uri="{FF2B5EF4-FFF2-40B4-BE49-F238E27FC236}">
                    <a16:creationId xmlns:a16="http://schemas.microsoft.com/office/drawing/2014/main" id="{F166670D-11E0-01D9-7140-5654B934C9FE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1" name="矩形 580">
                <a:extLst>
                  <a:ext uri="{FF2B5EF4-FFF2-40B4-BE49-F238E27FC236}">
                    <a16:creationId xmlns:a16="http://schemas.microsoft.com/office/drawing/2014/main" id="{3D2F26FF-FF47-18B6-1C3E-A7CB5BB8D1F6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2" name="矩形 581">
                <a:extLst>
                  <a:ext uri="{FF2B5EF4-FFF2-40B4-BE49-F238E27FC236}">
                    <a16:creationId xmlns:a16="http://schemas.microsoft.com/office/drawing/2014/main" id="{906953FE-94AD-281B-F817-038155FA372A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3" name="矩形 582">
                <a:extLst>
                  <a:ext uri="{FF2B5EF4-FFF2-40B4-BE49-F238E27FC236}">
                    <a16:creationId xmlns:a16="http://schemas.microsoft.com/office/drawing/2014/main" id="{90D383E3-67D4-7083-D3DE-F256EC30DCA9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4" name="矩形 583">
                <a:extLst>
                  <a:ext uri="{FF2B5EF4-FFF2-40B4-BE49-F238E27FC236}">
                    <a16:creationId xmlns:a16="http://schemas.microsoft.com/office/drawing/2014/main" id="{6C6FFB8B-33A5-8362-A335-C53B19C69045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5" name="矩形 584">
                <a:extLst>
                  <a:ext uri="{FF2B5EF4-FFF2-40B4-BE49-F238E27FC236}">
                    <a16:creationId xmlns:a16="http://schemas.microsoft.com/office/drawing/2014/main" id="{BB3CF093-AC80-2C7D-3033-CFE9035D82D8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6" name="矩形 585">
                <a:extLst>
                  <a:ext uri="{FF2B5EF4-FFF2-40B4-BE49-F238E27FC236}">
                    <a16:creationId xmlns:a16="http://schemas.microsoft.com/office/drawing/2014/main" id="{8F358581-0416-54CE-3C83-816E92754806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7" name="矩形 586">
                <a:extLst>
                  <a:ext uri="{FF2B5EF4-FFF2-40B4-BE49-F238E27FC236}">
                    <a16:creationId xmlns:a16="http://schemas.microsoft.com/office/drawing/2014/main" id="{0DD7CA7E-7C87-2F92-5A6E-4782622E6095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8" name="矩形 587">
                <a:extLst>
                  <a:ext uri="{FF2B5EF4-FFF2-40B4-BE49-F238E27FC236}">
                    <a16:creationId xmlns:a16="http://schemas.microsoft.com/office/drawing/2014/main" id="{D63B32DA-86C2-CA75-2B75-EB28D200A3F4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9" name="矩形 588">
                <a:extLst>
                  <a:ext uri="{FF2B5EF4-FFF2-40B4-BE49-F238E27FC236}">
                    <a16:creationId xmlns:a16="http://schemas.microsoft.com/office/drawing/2014/main" id="{BF39EBDC-70CE-797B-45FD-5D085552F503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0" name="矩形 589">
                <a:extLst>
                  <a:ext uri="{FF2B5EF4-FFF2-40B4-BE49-F238E27FC236}">
                    <a16:creationId xmlns:a16="http://schemas.microsoft.com/office/drawing/2014/main" id="{ABD94F59-8EEF-9598-B920-715C937BC2CC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1" name="矩形 590">
                <a:extLst>
                  <a:ext uri="{FF2B5EF4-FFF2-40B4-BE49-F238E27FC236}">
                    <a16:creationId xmlns:a16="http://schemas.microsoft.com/office/drawing/2014/main" id="{8AA4FF36-474D-9DE7-FEC1-68E16C89E6AA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2" name="矩形 591">
                <a:extLst>
                  <a:ext uri="{FF2B5EF4-FFF2-40B4-BE49-F238E27FC236}">
                    <a16:creationId xmlns:a16="http://schemas.microsoft.com/office/drawing/2014/main" id="{9E8C4921-94D7-B0C6-950F-3C88A101F51E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3" name="矩形 592">
                <a:extLst>
                  <a:ext uri="{FF2B5EF4-FFF2-40B4-BE49-F238E27FC236}">
                    <a16:creationId xmlns:a16="http://schemas.microsoft.com/office/drawing/2014/main" id="{48EB0754-1162-6801-EFF5-653FDD7347C4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4" name="矩形 593">
                <a:extLst>
                  <a:ext uri="{FF2B5EF4-FFF2-40B4-BE49-F238E27FC236}">
                    <a16:creationId xmlns:a16="http://schemas.microsoft.com/office/drawing/2014/main" id="{33BBD784-D7A9-EB1F-1D64-14A8E91228CC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5" name="矩形 594">
                <a:extLst>
                  <a:ext uri="{FF2B5EF4-FFF2-40B4-BE49-F238E27FC236}">
                    <a16:creationId xmlns:a16="http://schemas.microsoft.com/office/drawing/2014/main" id="{77E63E6D-AEFF-0C8A-A16E-8A41F2A36924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6" name="矩形 595">
                <a:extLst>
                  <a:ext uri="{FF2B5EF4-FFF2-40B4-BE49-F238E27FC236}">
                    <a16:creationId xmlns:a16="http://schemas.microsoft.com/office/drawing/2014/main" id="{E38B6C16-321C-B4ED-E8CC-EEE562867B75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7" name="矩形 596">
                <a:extLst>
                  <a:ext uri="{FF2B5EF4-FFF2-40B4-BE49-F238E27FC236}">
                    <a16:creationId xmlns:a16="http://schemas.microsoft.com/office/drawing/2014/main" id="{512B5A7A-954C-E9E6-A91A-E6AE838838E9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8" name="矩形 597">
                <a:extLst>
                  <a:ext uri="{FF2B5EF4-FFF2-40B4-BE49-F238E27FC236}">
                    <a16:creationId xmlns:a16="http://schemas.microsoft.com/office/drawing/2014/main" id="{C6D2C5A6-60ED-7885-6CA1-65D352924B9E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9" name="矩形 598">
                <a:extLst>
                  <a:ext uri="{FF2B5EF4-FFF2-40B4-BE49-F238E27FC236}">
                    <a16:creationId xmlns:a16="http://schemas.microsoft.com/office/drawing/2014/main" id="{4EF1737F-4ADD-0012-CA10-64887F5B3220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0" name="矩形 599">
                <a:extLst>
                  <a:ext uri="{FF2B5EF4-FFF2-40B4-BE49-F238E27FC236}">
                    <a16:creationId xmlns:a16="http://schemas.microsoft.com/office/drawing/2014/main" id="{5DB2D430-1132-093F-D54E-D62695335C90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1" name="矩形 600">
                <a:extLst>
                  <a:ext uri="{FF2B5EF4-FFF2-40B4-BE49-F238E27FC236}">
                    <a16:creationId xmlns:a16="http://schemas.microsoft.com/office/drawing/2014/main" id="{494F784E-D56F-CFC8-6354-D237DBF2611F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2" name="矩形 601">
                <a:extLst>
                  <a:ext uri="{FF2B5EF4-FFF2-40B4-BE49-F238E27FC236}">
                    <a16:creationId xmlns:a16="http://schemas.microsoft.com/office/drawing/2014/main" id="{D8BD5789-6026-A597-2E20-C198DC87430E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3" name="矩形 602">
                <a:extLst>
                  <a:ext uri="{FF2B5EF4-FFF2-40B4-BE49-F238E27FC236}">
                    <a16:creationId xmlns:a16="http://schemas.microsoft.com/office/drawing/2014/main" id="{8D3A510A-B14D-0586-DE07-0E66B54F45B7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4" name="矩形 603">
                <a:extLst>
                  <a:ext uri="{FF2B5EF4-FFF2-40B4-BE49-F238E27FC236}">
                    <a16:creationId xmlns:a16="http://schemas.microsoft.com/office/drawing/2014/main" id="{D0410528-C704-025D-4E19-A03A44EF02A6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5" name="矩形 604">
                <a:extLst>
                  <a:ext uri="{FF2B5EF4-FFF2-40B4-BE49-F238E27FC236}">
                    <a16:creationId xmlns:a16="http://schemas.microsoft.com/office/drawing/2014/main" id="{F7C988EA-0098-D39A-38C2-AD3FAC8BCAA5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6" name="矩形 605">
                <a:extLst>
                  <a:ext uri="{FF2B5EF4-FFF2-40B4-BE49-F238E27FC236}">
                    <a16:creationId xmlns:a16="http://schemas.microsoft.com/office/drawing/2014/main" id="{91B9116B-733B-B1B2-A649-52B71378C0ED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7" name="矩形 606">
                <a:extLst>
                  <a:ext uri="{FF2B5EF4-FFF2-40B4-BE49-F238E27FC236}">
                    <a16:creationId xmlns:a16="http://schemas.microsoft.com/office/drawing/2014/main" id="{80347F73-B64F-4404-77D1-311DBB12F041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8" name="矩形 607">
                <a:extLst>
                  <a:ext uri="{FF2B5EF4-FFF2-40B4-BE49-F238E27FC236}">
                    <a16:creationId xmlns:a16="http://schemas.microsoft.com/office/drawing/2014/main" id="{AB6E062F-8507-8C49-F9A7-1F9D1149C7C5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9" name="矩形 608">
                <a:extLst>
                  <a:ext uri="{FF2B5EF4-FFF2-40B4-BE49-F238E27FC236}">
                    <a16:creationId xmlns:a16="http://schemas.microsoft.com/office/drawing/2014/main" id="{4BC05792-B00B-60FD-3F8F-692042B24CDF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0" name="矩形 609">
                <a:extLst>
                  <a:ext uri="{FF2B5EF4-FFF2-40B4-BE49-F238E27FC236}">
                    <a16:creationId xmlns:a16="http://schemas.microsoft.com/office/drawing/2014/main" id="{AED1CB70-00F6-53DB-DE2A-86387270D87E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1" name="矩形 610">
                <a:extLst>
                  <a:ext uri="{FF2B5EF4-FFF2-40B4-BE49-F238E27FC236}">
                    <a16:creationId xmlns:a16="http://schemas.microsoft.com/office/drawing/2014/main" id="{7B64ED7D-576B-53B1-9716-E46DD8683C85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2" name="矩形 611">
                <a:extLst>
                  <a:ext uri="{FF2B5EF4-FFF2-40B4-BE49-F238E27FC236}">
                    <a16:creationId xmlns:a16="http://schemas.microsoft.com/office/drawing/2014/main" id="{A3B6A59E-58AB-3056-1424-42755BFBD852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3" name="矩形 612">
                <a:extLst>
                  <a:ext uri="{FF2B5EF4-FFF2-40B4-BE49-F238E27FC236}">
                    <a16:creationId xmlns:a16="http://schemas.microsoft.com/office/drawing/2014/main" id="{EB1ACB78-1A59-52B1-C057-8148EA7F8F1F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80" name="组合 479">
              <a:extLst>
                <a:ext uri="{FF2B5EF4-FFF2-40B4-BE49-F238E27FC236}">
                  <a16:creationId xmlns:a16="http://schemas.microsoft.com/office/drawing/2014/main" id="{05E6622F-0E42-1BF3-FE9B-B738673E942E}"/>
                </a:ext>
              </a:extLst>
            </p:cNvPr>
            <p:cNvGrpSpPr/>
            <p:nvPr/>
          </p:nvGrpSpPr>
          <p:grpSpPr>
            <a:xfrm>
              <a:off x="4609964" y="2744140"/>
              <a:ext cx="988332" cy="986407"/>
              <a:chOff x="6539691" y="3898439"/>
              <a:chExt cx="988332" cy="98640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86" name="矩形 485">
                <a:extLst>
                  <a:ext uri="{FF2B5EF4-FFF2-40B4-BE49-F238E27FC236}">
                    <a16:creationId xmlns:a16="http://schemas.microsoft.com/office/drawing/2014/main" id="{DB7953DC-9F8B-93A4-705D-49AB7A9ABCA7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7" name="矩形 486">
                <a:extLst>
                  <a:ext uri="{FF2B5EF4-FFF2-40B4-BE49-F238E27FC236}">
                    <a16:creationId xmlns:a16="http://schemas.microsoft.com/office/drawing/2014/main" id="{52022EF2-4E90-148A-FA6F-361FE5A57750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8" name="矩形 487">
                <a:extLst>
                  <a:ext uri="{FF2B5EF4-FFF2-40B4-BE49-F238E27FC236}">
                    <a16:creationId xmlns:a16="http://schemas.microsoft.com/office/drawing/2014/main" id="{C807898A-609D-0A61-6E2A-1EFE8ACDF418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9" name="矩形 488">
                <a:extLst>
                  <a:ext uri="{FF2B5EF4-FFF2-40B4-BE49-F238E27FC236}">
                    <a16:creationId xmlns:a16="http://schemas.microsoft.com/office/drawing/2014/main" id="{344D30DA-6436-D04C-9D5E-BF02209CEEE7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0" name="矩形 489">
                <a:extLst>
                  <a:ext uri="{FF2B5EF4-FFF2-40B4-BE49-F238E27FC236}">
                    <a16:creationId xmlns:a16="http://schemas.microsoft.com/office/drawing/2014/main" id="{610ADDFB-D8B0-7C5C-A512-50988EC94F14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矩形 490">
                <a:extLst>
                  <a:ext uri="{FF2B5EF4-FFF2-40B4-BE49-F238E27FC236}">
                    <a16:creationId xmlns:a16="http://schemas.microsoft.com/office/drawing/2014/main" id="{53F4C6B9-5B5D-3C93-DE79-0E59E88E55CD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2" name="矩形 491">
                <a:extLst>
                  <a:ext uri="{FF2B5EF4-FFF2-40B4-BE49-F238E27FC236}">
                    <a16:creationId xmlns:a16="http://schemas.microsoft.com/office/drawing/2014/main" id="{740F36A4-7701-335F-FBE1-FBDF1994C013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3" name="矩形 492">
                <a:extLst>
                  <a:ext uri="{FF2B5EF4-FFF2-40B4-BE49-F238E27FC236}">
                    <a16:creationId xmlns:a16="http://schemas.microsoft.com/office/drawing/2014/main" id="{FAAEDFF9-EFFB-7EC0-A52D-A914D7D3F06E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4" name="矩形 493">
                <a:extLst>
                  <a:ext uri="{FF2B5EF4-FFF2-40B4-BE49-F238E27FC236}">
                    <a16:creationId xmlns:a16="http://schemas.microsoft.com/office/drawing/2014/main" id="{D6776629-C3BB-F8C1-C014-EED2517F929E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5" name="矩形 494">
                <a:extLst>
                  <a:ext uri="{FF2B5EF4-FFF2-40B4-BE49-F238E27FC236}">
                    <a16:creationId xmlns:a16="http://schemas.microsoft.com/office/drawing/2014/main" id="{C0984A8C-48E4-A3BB-8CCB-6BEE5AF5BD54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6" name="矩形 495">
                <a:extLst>
                  <a:ext uri="{FF2B5EF4-FFF2-40B4-BE49-F238E27FC236}">
                    <a16:creationId xmlns:a16="http://schemas.microsoft.com/office/drawing/2014/main" id="{52B4ABE6-0009-CE92-BE16-AF2BA16FB6F9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7" name="矩形 496">
                <a:extLst>
                  <a:ext uri="{FF2B5EF4-FFF2-40B4-BE49-F238E27FC236}">
                    <a16:creationId xmlns:a16="http://schemas.microsoft.com/office/drawing/2014/main" id="{FBF108D2-1BF4-ABD0-774B-75C26BAF3263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8" name="矩形 497">
                <a:extLst>
                  <a:ext uri="{FF2B5EF4-FFF2-40B4-BE49-F238E27FC236}">
                    <a16:creationId xmlns:a16="http://schemas.microsoft.com/office/drawing/2014/main" id="{6D3D817C-E31B-2135-7066-82DF01AA3D1A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9" name="矩形 498">
                <a:extLst>
                  <a:ext uri="{FF2B5EF4-FFF2-40B4-BE49-F238E27FC236}">
                    <a16:creationId xmlns:a16="http://schemas.microsoft.com/office/drawing/2014/main" id="{99261006-6047-0D97-9A17-B7B1173A235E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0" name="矩形 499">
                <a:extLst>
                  <a:ext uri="{FF2B5EF4-FFF2-40B4-BE49-F238E27FC236}">
                    <a16:creationId xmlns:a16="http://schemas.microsoft.com/office/drawing/2014/main" id="{8CC83B5D-AB67-7909-02A7-35E651D19DD2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1" name="矩形 500">
                <a:extLst>
                  <a:ext uri="{FF2B5EF4-FFF2-40B4-BE49-F238E27FC236}">
                    <a16:creationId xmlns:a16="http://schemas.microsoft.com/office/drawing/2014/main" id="{CA800073-D3B2-597C-5B9B-0499040DA6B6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2" name="矩形 501">
                <a:extLst>
                  <a:ext uri="{FF2B5EF4-FFF2-40B4-BE49-F238E27FC236}">
                    <a16:creationId xmlns:a16="http://schemas.microsoft.com/office/drawing/2014/main" id="{9A0BEB63-C3E8-A7D4-4A7D-451C126DAD20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3" name="矩形 502">
                <a:extLst>
                  <a:ext uri="{FF2B5EF4-FFF2-40B4-BE49-F238E27FC236}">
                    <a16:creationId xmlns:a16="http://schemas.microsoft.com/office/drawing/2014/main" id="{A221B41B-A4B4-2DB2-D556-E52CE562707B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4" name="矩形 503">
                <a:extLst>
                  <a:ext uri="{FF2B5EF4-FFF2-40B4-BE49-F238E27FC236}">
                    <a16:creationId xmlns:a16="http://schemas.microsoft.com/office/drawing/2014/main" id="{CBC677B3-E82E-8CAC-6342-0BAB3CD4778D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5" name="矩形 504">
                <a:extLst>
                  <a:ext uri="{FF2B5EF4-FFF2-40B4-BE49-F238E27FC236}">
                    <a16:creationId xmlns:a16="http://schemas.microsoft.com/office/drawing/2014/main" id="{1BEBAD42-F722-16E8-1B1A-43BAF2F5F815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6" name="矩形 505">
                <a:extLst>
                  <a:ext uri="{FF2B5EF4-FFF2-40B4-BE49-F238E27FC236}">
                    <a16:creationId xmlns:a16="http://schemas.microsoft.com/office/drawing/2014/main" id="{874174B4-2827-C5E2-E992-22CE7F114CE5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7" name="矩形 506">
                <a:extLst>
                  <a:ext uri="{FF2B5EF4-FFF2-40B4-BE49-F238E27FC236}">
                    <a16:creationId xmlns:a16="http://schemas.microsoft.com/office/drawing/2014/main" id="{065DA731-52C0-C863-BB92-5C16B8E0FFD9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8" name="矩形 507">
                <a:extLst>
                  <a:ext uri="{FF2B5EF4-FFF2-40B4-BE49-F238E27FC236}">
                    <a16:creationId xmlns:a16="http://schemas.microsoft.com/office/drawing/2014/main" id="{DA534B11-401A-24F4-0C7B-F7F458B5EF90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9" name="矩形 508">
                <a:extLst>
                  <a:ext uri="{FF2B5EF4-FFF2-40B4-BE49-F238E27FC236}">
                    <a16:creationId xmlns:a16="http://schemas.microsoft.com/office/drawing/2014/main" id="{8FD7D5A3-C536-AD3C-5EAB-54A0215F056F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0" name="矩形 509">
                <a:extLst>
                  <a:ext uri="{FF2B5EF4-FFF2-40B4-BE49-F238E27FC236}">
                    <a16:creationId xmlns:a16="http://schemas.microsoft.com/office/drawing/2014/main" id="{9DEF7C11-3F56-2315-CCE6-7126C15535A6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1" name="矩形 510">
                <a:extLst>
                  <a:ext uri="{FF2B5EF4-FFF2-40B4-BE49-F238E27FC236}">
                    <a16:creationId xmlns:a16="http://schemas.microsoft.com/office/drawing/2014/main" id="{22B4420B-DCAE-69A4-A317-F1650DD29268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2" name="矩形 511">
                <a:extLst>
                  <a:ext uri="{FF2B5EF4-FFF2-40B4-BE49-F238E27FC236}">
                    <a16:creationId xmlns:a16="http://schemas.microsoft.com/office/drawing/2014/main" id="{1351C4E4-6723-6872-CB3E-6FBE601AD0CF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3" name="矩形 512">
                <a:extLst>
                  <a:ext uri="{FF2B5EF4-FFF2-40B4-BE49-F238E27FC236}">
                    <a16:creationId xmlns:a16="http://schemas.microsoft.com/office/drawing/2014/main" id="{4D156D85-3CB1-BF40-316A-0F26662DF0B2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4" name="矩形 513">
                <a:extLst>
                  <a:ext uri="{FF2B5EF4-FFF2-40B4-BE49-F238E27FC236}">
                    <a16:creationId xmlns:a16="http://schemas.microsoft.com/office/drawing/2014/main" id="{6F4E2BCE-F429-BD09-9E5E-FDD1329FD89D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5" name="矩形 514">
                <a:extLst>
                  <a:ext uri="{FF2B5EF4-FFF2-40B4-BE49-F238E27FC236}">
                    <a16:creationId xmlns:a16="http://schemas.microsoft.com/office/drawing/2014/main" id="{BDCF7DD2-5B14-A19B-DBC1-E1CB26D73580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" name="矩形 515">
                <a:extLst>
                  <a:ext uri="{FF2B5EF4-FFF2-40B4-BE49-F238E27FC236}">
                    <a16:creationId xmlns:a16="http://schemas.microsoft.com/office/drawing/2014/main" id="{9D60FC73-FEFC-D0BB-ACEC-04CDD40DD52E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7" name="矩形 516">
                <a:extLst>
                  <a:ext uri="{FF2B5EF4-FFF2-40B4-BE49-F238E27FC236}">
                    <a16:creationId xmlns:a16="http://schemas.microsoft.com/office/drawing/2014/main" id="{0F0E8C69-3170-7671-3358-E54F14F93745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8" name="矩形 517">
                <a:extLst>
                  <a:ext uri="{FF2B5EF4-FFF2-40B4-BE49-F238E27FC236}">
                    <a16:creationId xmlns:a16="http://schemas.microsoft.com/office/drawing/2014/main" id="{90A37BED-699E-B24E-B877-D508F1F295F9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9" name="矩形 518">
                <a:extLst>
                  <a:ext uri="{FF2B5EF4-FFF2-40B4-BE49-F238E27FC236}">
                    <a16:creationId xmlns:a16="http://schemas.microsoft.com/office/drawing/2014/main" id="{E7F06768-C2A5-EB9E-D78A-8D44142C723D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0" name="矩形 519">
                <a:extLst>
                  <a:ext uri="{FF2B5EF4-FFF2-40B4-BE49-F238E27FC236}">
                    <a16:creationId xmlns:a16="http://schemas.microsoft.com/office/drawing/2014/main" id="{ECCAC5D7-83A8-3571-934F-438BA61A4889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1" name="矩形 520">
                <a:extLst>
                  <a:ext uri="{FF2B5EF4-FFF2-40B4-BE49-F238E27FC236}">
                    <a16:creationId xmlns:a16="http://schemas.microsoft.com/office/drawing/2014/main" id="{D8888D8C-C42E-FC15-9816-9F7CED7CD27E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2" name="矩形 521">
                <a:extLst>
                  <a:ext uri="{FF2B5EF4-FFF2-40B4-BE49-F238E27FC236}">
                    <a16:creationId xmlns:a16="http://schemas.microsoft.com/office/drawing/2014/main" id="{DBAB3ED4-6828-E7C3-AA35-9BCAA99DF3B6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3" name="矩形 522">
                <a:extLst>
                  <a:ext uri="{FF2B5EF4-FFF2-40B4-BE49-F238E27FC236}">
                    <a16:creationId xmlns:a16="http://schemas.microsoft.com/office/drawing/2014/main" id="{AA069ABF-169C-6839-B3D3-018C43D1ED2A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4" name="矩形 523">
                <a:extLst>
                  <a:ext uri="{FF2B5EF4-FFF2-40B4-BE49-F238E27FC236}">
                    <a16:creationId xmlns:a16="http://schemas.microsoft.com/office/drawing/2014/main" id="{30898A52-2985-9CDF-A317-85A706DA0B54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5" name="矩形 524">
                <a:extLst>
                  <a:ext uri="{FF2B5EF4-FFF2-40B4-BE49-F238E27FC236}">
                    <a16:creationId xmlns:a16="http://schemas.microsoft.com/office/drawing/2014/main" id="{6E1987C5-F99E-E0DD-C71F-C31D8CBE564D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6" name="矩形 525">
                <a:extLst>
                  <a:ext uri="{FF2B5EF4-FFF2-40B4-BE49-F238E27FC236}">
                    <a16:creationId xmlns:a16="http://schemas.microsoft.com/office/drawing/2014/main" id="{1528504E-8FDD-FBA2-FD40-4513B6A6A478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7" name="矩形 526">
                <a:extLst>
                  <a:ext uri="{FF2B5EF4-FFF2-40B4-BE49-F238E27FC236}">
                    <a16:creationId xmlns:a16="http://schemas.microsoft.com/office/drawing/2014/main" id="{BC5E3D82-3A69-E69C-4346-560A561E9D28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8" name="矩形 527">
                <a:extLst>
                  <a:ext uri="{FF2B5EF4-FFF2-40B4-BE49-F238E27FC236}">
                    <a16:creationId xmlns:a16="http://schemas.microsoft.com/office/drawing/2014/main" id="{EF0E02AB-EC1D-A964-BB65-B6DE90E1F11C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9" name="矩形 528">
                <a:extLst>
                  <a:ext uri="{FF2B5EF4-FFF2-40B4-BE49-F238E27FC236}">
                    <a16:creationId xmlns:a16="http://schemas.microsoft.com/office/drawing/2014/main" id="{11EF910E-406B-22C3-A22F-47ACF3171906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0" name="矩形 529">
                <a:extLst>
                  <a:ext uri="{FF2B5EF4-FFF2-40B4-BE49-F238E27FC236}">
                    <a16:creationId xmlns:a16="http://schemas.microsoft.com/office/drawing/2014/main" id="{CC38DA8A-0D55-1520-0C44-6134DF25AC19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" name="矩形 530">
                <a:extLst>
                  <a:ext uri="{FF2B5EF4-FFF2-40B4-BE49-F238E27FC236}">
                    <a16:creationId xmlns:a16="http://schemas.microsoft.com/office/drawing/2014/main" id="{12EA36B8-99E5-5E40-FAE6-B1105E2911F3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2" name="矩形 531">
                <a:extLst>
                  <a:ext uri="{FF2B5EF4-FFF2-40B4-BE49-F238E27FC236}">
                    <a16:creationId xmlns:a16="http://schemas.microsoft.com/office/drawing/2014/main" id="{981B8F6E-622F-CDC6-B6EE-A6D0F83E014A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3" name="矩形 532">
                <a:extLst>
                  <a:ext uri="{FF2B5EF4-FFF2-40B4-BE49-F238E27FC236}">
                    <a16:creationId xmlns:a16="http://schemas.microsoft.com/office/drawing/2014/main" id="{B697E4FA-2D93-14E6-8E6A-CFA24F15B741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4" name="矩形 533">
                <a:extLst>
                  <a:ext uri="{FF2B5EF4-FFF2-40B4-BE49-F238E27FC236}">
                    <a16:creationId xmlns:a16="http://schemas.microsoft.com/office/drawing/2014/main" id="{42654525-57B5-06C3-CEE8-5576CE6602B0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5" name="矩形 534">
                <a:extLst>
                  <a:ext uri="{FF2B5EF4-FFF2-40B4-BE49-F238E27FC236}">
                    <a16:creationId xmlns:a16="http://schemas.microsoft.com/office/drawing/2014/main" id="{FBC4D317-A204-EBEA-4B62-0B6D2D251129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6" name="矩形 535">
                <a:extLst>
                  <a:ext uri="{FF2B5EF4-FFF2-40B4-BE49-F238E27FC236}">
                    <a16:creationId xmlns:a16="http://schemas.microsoft.com/office/drawing/2014/main" id="{B8DE881F-BB34-C18A-C302-3F2EA3248C51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7" name="矩形 536">
                <a:extLst>
                  <a:ext uri="{FF2B5EF4-FFF2-40B4-BE49-F238E27FC236}">
                    <a16:creationId xmlns:a16="http://schemas.microsoft.com/office/drawing/2014/main" id="{D966D752-4058-5F2D-C062-E61FC806495B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8" name="矩形 537">
                <a:extLst>
                  <a:ext uri="{FF2B5EF4-FFF2-40B4-BE49-F238E27FC236}">
                    <a16:creationId xmlns:a16="http://schemas.microsoft.com/office/drawing/2014/main" id="{3D951520-FF05-65CD-D7D9-3B2AA5A21C1F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9" name="矩形 538">
                <a:extLst>
                  <a:ext uri="{FF2B5EF4-FFF2-40B4-BE49-F238E27FC236}">
                    <a16:creationId xmlns:a16="http://schemas.microsoft.com/office/drawing/2014/main" id="{36D0F55E-9F1F-2EEC-6938-D412484B7ABE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0" name="矩形 539">
                <a:extLst>
                  <a:ext uri="{FF2B5EF4-FFF2-40B4-BE49-F238E27FC236}">
                    <a16:creationId xmlns:a16="http://schemas.microsoft.com/office/drawing/2014/main" id="{C5F79FDF-A1A0-69A0-751E-12152BBEE336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1" name="矩形 540">
                <a:extLst>
                  <a:ext uri="{FF2B5EF4-FFF2-40B4-BE49-F238E27FC236}">
                    <a16:creationId xmlns:a16="http://schemas.microsoft.com/office/drawing/2014/main" id="{B602050D-71B9-62B9-A311-B6C978EA0CD1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2" name="矩形 541">
                <a:extLst>
                  <a:ext uri="{FF2B5EF4-FFF2-40B4-BE49-F238E27FC236}">
                    <a16:creationId xmlns:a16="http://schemas.microsoft.com/office/drawing/2014/main" id="{3ABC20C9-22FF-42A9-DB06-10113C1B3E13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3" name="矩形 542">
                <a:extLst>
                  <a:ext uri="{FF2B5EF4-FFF2-40B4-BE49-F238E27FC236}">
                    <a16:creationId xmlns:a16="http://schemas.microsoft.com/office/drawing/2014/main" id="{FDBF7FF9-EA95-EB98-AFAB-2D428533AE39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4" name="矩形 543">
                <a:extLst>
                  <a:ext uri="{FF2B5EF4-FFF2-40B4-BE49-F238E27FC236}">
                    <a16:creationId xmlns:a16="http://schemas.microsoft.com/office/drawing/2014/main" id="{DAB1C432-4EFD-350E-8F1E-5EE249BB0D99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5" name="矩形 544">
                <a:extLst>
                  <a:ext uri="{FF2B5EF4-FFF2-40B4-BE49-F238E27FC236}">
                    <a16:creationId xmlns:a16="http://schemas.microsoft.com/office/drawing/2014/main" id="{31278B6A-318B-FE73-1D19-75DB340CD37F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6" name="矩形 545">
                <a:extLst>
                  <a:ext uri="{FF2B5EF4-FFF2-40B4-BE49-F238E27FC236}">
                    <a16:creationId xmlns:a16="http://schemas.microsoft.com/office/drawing/2014/main" id="{49FDB181-88D7-E8F6-AE80-0F85C6405E17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7" name="矩形 546">
                <a:extLst>
                  <a:ext uri="{FF2B5EF4-FFF2-40B4-BE49-F238E27FC236}">
                    <a16:creationId xmlns:a16="http://schemas.microsoft.com/office/drawing/2014/main" id="{CD687CBC-19F9-DABA-3932-5E7E1DF39067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8" name="矩形 547">
                <a:extLst>
                  <a:ext uri="{FF2B5EF4-FFF2-40B4-BE49-F238E27FC236}">
                    <a16:creationId xmlns:a16="http://schemas.microsoft.com/office/drawing/2014/main" id="{45EA3F6B-D023-CB88-6886-B5C134538128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9" name="矩形 548">
                <a:extLst>
                  <a:ext uri="{FF2B5EF4-FFF2-40B4-BE49-F238E27FC236}">
                    <a16:creationId xmlns:a16="http://schemas.microsoft.com/office/drawing/2014/main" id="{CEE30173-639D-C4F1-D4D6-15D23A30D464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81" name="文本框 480">
              <a:extLst>
                <a:ext uri="{FF2B5EF4-FFF2-40B4-BE49-F238E27FC236}">
                  <a16:creationId xmlns:a16="http://schemas.microsoft.com/office/drawing/2014/main" id="{B05D85B9-0C5D-F110-8C88-778B8C16406E}"/>
                </a:ext>
              </a:extLst>
            </p:cNvPr>
            <p:cNvSpPr txBox="1"/>
            <p:nvPr/>
          </p:nvSpPr>
          <p:spPr>
            <a:xfrm>
              <a:off x="4293465" y="2959905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" name="文本框 481">
              <a:extLst>
                <a:ext uri="{FF2B5EF4-FFF2-40B4-BE49-F238E27FC236}">
                  <a16:creationId xmlns:a16="http://schemas.microsoft.com/office/drawing/2014/main" id="{0CEF5BAD-799D-8CF5-EBD6-CDF973C81616}"/>
                </a:ext>
              </a:extLst>
            </p:cNvPr>
            <p:cNvSpPr txBox="1"/>
            <p:nvPr/>
          </p:nvSpPr>
          <p:spPr>
            <a:xfrm>
              <a:off x="4915459" y="3698616"/>
              <a:ext cx="3337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N’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56" name="组合 1155">
            <a:extLst>
              <a:ext uri="{FF2B5EF4-FFF2-40B4-BE49-F238E27FC236}">
                <a16:creationId xmlns:a16="http://schemas.microsoft.com/office/drawing/2014/main" id="{DE6FC49E-6BB8-7218-88B2-E0B4D71DD266}"/>
              </a:ext>
            </a:extLst>
          </p:cNvPr>
          <p:cNvGrpSpPr/>
          <p:nvPr/>
        </p:nvGrpSpPr>
        <p:grpSpPr>
          <a:xfrm>
            <a:off x="10538986" y="6430762"/>
            <a:ext cx="1394570" cy="1415460"/>
            <a:chOff x="16818110" y="5598005"/>
            <a:chExt cx="1394570" cy="1415460"/>
          </a:xfrm>
        </p:grpSpPr>
        <p:grpSp>
          <p:nvGrpSpPr>
            <p:cNvPr id="614" name="组合 613">
              <a:extLst>
                <a:ext uri="{FF2B5EF4-FFF2-40B4-BE49-F238E27FC236}">
                  <a16:creationId xmlns:a16="http://schemas.microsoft.com/office/drawing/2014/main" id="{CDB98104-6B4C-006E-08C6-BA6180CFEB0E}"/>
                </a:ext>
              </a:extLst>
            </p:cNvPr>
            <p:cNvGrpSpPr/>
            <p:nvPr/>
          </p:nvGrpSpPr>
          <p:grpSpPr>
            <a:xfrm>
              <a:off x="17224348" y="5598005"/>
              <a:ext cx="988332" cy="986407"/>
              <a:chOff x="6387291" y="3746039"/>
              <a:chExt cx="988332" cy="986407"/>
            </a:xfrm>
            <a:solidFill>
              <a:schemeClr val="accent1">
                <a:lumMod val="40000"/>
                <a:lumOff val="60000"/>
                <a:alpha val="29804"/>
              </a:schemeClr>
            </a:solidFill>
          </p:grpSpPr>
          <p:sp>
            <p:nvSpPr>
              <p:cNvPr id="615" name="矩形 614">
                <a:extLst>
                  <a:ext uri="{FF2B5EF4-FFF2-40B4-BE49-F238E27FC236}">
                    <a16:creationId xmlns:a16="http://schemas.microsoft.com/office/drawing/2014/main" id="{076BF473-F774-81F5-00B6-E8FED68F423C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6" name="矩形 615">
                <a:extLst>
                  <a:ext uri="{FF2B5EF4-FFF2-40B4-BE49-F238E27FC236}">
                    <a16:creationId xmlns:a16="http://schemas.microsoft.com/office/drawing/2014/main" id="{07710847-579E-D900-DCCA-2F637A799CE7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7" name="矩形 616">
                <a:extLst>
                  <a:ext uri="{FF2B5EF4-FFF2-40B4-BE49-F238E27FC236}">
                    <a16:creationId xmlns:a16="http://schemas.microsoft.com/office/drawing/2014/main" id="{D1046F3C-3526-CAF8-ED1C-F8186F2F6BFF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8" name="矩形 617">
                <a:extLst>
                  <a:ext uri="{FF2B5EF4-FFF2-40B4-BE49-F238E27FC236}">
                    <a16:creationId xmlns:a16="http://schemas.microsoft.com/office/drawing/2014/main" id="{D986CF50-70A3-1C01-9D5E-20A87D952E5F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9" name="矩形 618">
                <a:extLst>
                  <a:ext uri="{FF2B5EF4-FFF2-40B4-BE49-F238E27FC236}">
                    <a16:creationId xmlns:a16="http://schemas.microsoft.com/office/drawing/2014/main" id="{0DD53FAD-FC03-6538-7710-B8229FE85905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0" name="矩形 619">
                <a:extLst>
                  <a:ext uri="{FF2B5EF4-FFF2-40B4-BE49-F238E27FC236}">
                    <a16:creationId xmlns:a16="http://schemas.microsoft.com/office/drawing/2014/main" id="{1083628F-3171-05B8-6EEF-49A44E9C53CA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1" name="矩形 620">
                <a:extLst>
                  <a:ext uri="{FF2B5EF4-FFF2-40B4-BE49-F238E27FC236}">
                    <a16:creationId xmlns:a16="http://schemas.microsoft.com/office/drawing/2014/main" id="{9CFD56D6-C7B6-D797-8AAD-CD541EB10F97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2" name="矩形 621">
                <a:extLst>
                  <a:ext uri="{FF2B5EF4-FFF2-40B4-BE49-F238E27FC236}">
                    <a16:creationId xmlns:a16="http://schemas.microsoft.com/office/drawing/2014/main" id="{9B679958-108A-2BD9-844E-0DF5897929CF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3" name="矩形 622">
                <a:extLst>
                  <a:ext uri="{FF2B5EF4-FFF2-40B4-BE49-F238E27FC236}">
                    <a16:creationId xmlns:a16="http://schemas.microsoft.com/office/drawing/2014/main" id="{5613E292-4ECC-D0BE-AB4B-C3287A71A8E8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4" name="矩形 623">
                <a:extLst>
                  <a:ext uri="{FF2B5EF4-FFF2-40B4-BE49-F238E27FC236}">
                    <a16:creationId xmlns:a16="http://schemas.microsoft.com/office/drawing/2014/main" id="{D2C2F411-0552-5583-CBFD-8BD6E430436F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5" name="矩形 624">
                <a:extLst>
                  <a:ext uri="{FF2B5EF4-FFF2-40B4-BE49-F238E27FC236}">
                    <a16:creationId xmlns:a16="http://schemas.microsoft.com/office/drawing/2014/main" id="{7F70F9B7-FDDD-08F4-1730-43D5088EDA66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6" name="矩形 625">
                <a:extLst>
                  <a:ext uri="{FF2B5EF4-FFF2-40B4-BE49-F238E27FC236}">
                    <a16:creationId xmlns:a16="http://schemas.microsoft.com/office/drawing/2014/main" id="{660D440D-7639-8D86-9EA1-A0B8BBAD83CA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7" name="矩形 626">
                <a:extLst>
                  <a:ext uri="{FF2B5EF4-FFF2-40B4-BE49-F238E27FC236}">
                    <a16:creationId xmlns:a16="http://schemas.microsoft.com/office/drawing/2014/main" id="{F9DDC2AE-A5FC-C2B2-F4B6-26C243BE10DA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8" name="矩形 627">
                <a:extLst>
                  <a:ext uri="{FF2B5EF4-FFF2-40B4-BE49-F238E27FC236}">
                    <a16:creationId xmlns:a16="http://schemas.microsoft.com/office/drawing/2014/main" id="{BEA1D495-C429-4946-60F0-646B76A20152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9" name="矩形 628">
                <a:extLst>
                  <a:ext uri="{FF2B5EF4-FFF2-40B4-BE49-F238E27FC236}">
                    <a16:creationId xmlns:a16="http://schemas.microsoft.com/office/drawing/2014/main" id="{0E57F2CA-2FFD-7D0D-455B-64C67895D27F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0" name="矩形 629">
                <a:extLst>
                  <a:ext uri="{FF2B5EF4-FFF2-40B4-BE49-F238E27FC236}">
                    <a16:creationId xmlns:a16="http://schemas.microsoft.com/office/drawing/2014/main" id="{13451F42-84CE-06C9-DF8F-37D5DFA651FD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1" name="矩形 630">
                <a:extLst>
                  <a:ext uri="{FF2B5EF4-FFF2-40B4-BE49-F238E27FC236}">
                    <a16:creationId xmlns:a16="http://schemas.microsoft.com/office/drawing/2014/main" id="{8FC7000E-D9A0-CCA8-E395-06F8C854D769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2" name="矩形 631">
                <a:extLst>
                  <a:ext uri="{FF2B5EF4-FFF2-40B4-BE49-F238E27FC236}">
                    <a16:creationId xmlns:a16="http://schemas.microsoft.com/office/drawing/2014/main" id="{FB91BEB9-8086-69BA-3922-7AC67EDBD9E1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3" name="矩形 632">
                <a:extLst>
                  <a:ext uri="{FF2B5EF4-FFF2-40B4-BE49-F238E27FC236}">
                    <a16:creationId xmlns:a16="http://schemas.microsoft.com/office/drawing/2014/main" id="{FE5BDC77-CF49-B86F-425E-F29EC839B37F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4" name="矩形 633">
                <a:extLst>
                  <a:ext uri="{FF2B5EF4-FFF2-40B4-BE49-F238E27FC236}">
                    <a16:creationId xmlns:a16="http://schemas.microsoft.com/office/drawing/2014/main" id="{458B59DB-771E-CBF8-A653-52A1C3D04CF0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5" name="矩形 634">
                <a:extLst>
                  <a:ext uri="{FF2B5EF4-FFF2-40B4-BE49-F238E27FC236}">
                    <a16:creationId xmlns:a16="http://schemas.microsoft.com/office/drawing/2014/main" id="{F914EFF3-66FF-14B7-A69C-BDA75BFADEA4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6" name="矩形 635">
                <a:extLst>
                  <a:ext uri="{FF2B5EF4-FFF2-40B4-BE49-F238E27FC236}">
                    <a16:creationId xmlns:a16="http://schemas.microsoft.com/office/drawing/2014/main" id="{02E93CE2-600C-2CA0-5F20-8B1394CF7A74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7" name="矩形 636">
                <a:extLst>
                  <a:ext uri="{FF2B5EF4-FFF2-40B4-BE49-F238E27FC236}">
                    <a16:creationId xmlns:a16="http://schemas.microsoft.com/office/drawing/2014/main" id="{5CFCB6B7-F034-E9B2-A777-6728C1CEB77F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8" name="矩形 637">
                <a:extLst>
                  <a:ext uri="{FF2B5EF4-FFF2-40B4-BE49-F238E27FC236}">
                    <a16:creationId xmlns:a16="http://schemas.microsoft.com/office/drawing/2014/main" id="{65D5CFCD-7C8C-789F-3E89-BB3F23D39A7A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9" name="矩形 638">
                <a:extLst>
                  <a:ext uri="{FF2B5EF4-FFF2-40B4-BE49-F238E27FC236}">
                    <a16:creationId xmlns:a16="http://schemas.microsoft.com/office/drawing/2014/main" id="{CCB191B4-AF79-B430-3ED1-777789F0734B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0" name="矩形 639">
                <a:extLst>
                  <a:ext uri="{FF2B5EF4-FFF2-40B4-BE49-F238E27FC236}">
                    <a16:creationId xmlns:a16="http://schemas.microsoft.com/office/drawing/2014/main" id="{2924949C-FD05-F457-01A5-DFD347F106A8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1" name="矩形 640">
                <a:extLst>
                  <a:ext uri="{FF2B5EF4-FFF2-40B4-BE49-F238E27FC236}">
                    <a16:creationId xmlns:a16="http://schemas.microsoft.com/office/drawing/2014/main" id="{8C16B02B-A207-9F64-1655-C92F526C71AE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2" name="矩形 641">
                <a:extLst>
                  <a:ext uri="{FF2B5EF4-FFF2-40B4-BE49-F238E27FC236}">
                    <a16:creationId xmlns:a16="http://schemas.microsoft.com/office/drawing/2014/main" id="{C440ECE3-FE4D-F427-2A24-D3A075AE215C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3" name="矩形 642">
                <a:extLst>
                  <a:ext uri="{FF2B5EF4-FFF2-40B4-BE49-F238E27FC236}">
                    <a16:creationId xmlns:a16="http://schemas.microsoft.com/office/drawing/2014/main" id="{EDDD68EC-C444-0964-FA0A-01D08F2E6FCB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4" name="矩形 643">
                <a:extLst>
                  <a:ext uri="{FF2B5EF4-FFF2-40B4-BE49-F238E27FC236}">
                    <a16:creationId xmlns:a16="http://schemas.microsoft.com/office/drawing/2014/main" id="{0496C055-9DBA-B22D-B308-A4C1D156C0B9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5" name="矩形 644">
                <a:extLst>
                  <a:ext uri="{FF2B5EF4-FFF2-40B4-BE49-F238E27FC236}">
                    <a16:creationId xmlns:a16="http://schemas.microsoft.com/office/drawing/2014/main" id="{416A6B85-2CF9-6560-722A-DCA4385DC90C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6" name="矩形 645">
                <a:extLst>
                  <a:ext uri="{FF2B5EF4-FFF2-40B4-BE49-F238E27FC236}">
                    <a16:creationId xmlns:a16="http://schemas.microsoft.com/office/drawing/2014/main" id="{6C557B67-C9E1-0C75-205A-01924904B795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7" name="矩形 646">
                <a:extLst>
                  <a:ext uri="{FF2B5EF4-FFF2-40B4-BE49-F238E27FC236}">
                    <a16:creationId xmlns:a16="http://schemas.microsoft.com/office/drawing/2014/main" id="{63E095FF-7106-C717-3202-69E9D4DBF44D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8" name="矩形 647">
                <a:extLst>
                  <a:ext uri="{FF2B5EF4-FFF2-40B4-BE49-F238E27FC236}">
                    <a16:creationId xmlns:a16="http://schemas.microsoft.com/office/drawing/2014/main" id="{A1D186FA-9094-8761-057C-1C108952CF03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9" name="矩形 648">
                <a:extLst>
                  <a:ext uri="{FF2B5EF4-FFF2-40B4-BE49-F238E27FC236}">
                    <a16:creationId xmlns:a16="http://schemas.microsoft.com/office/drawing/2014/main" id="{6DABFCD8-FCBA-F670-5152-BA6042E350DE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0" name="矩形 649">
                <a:extLst>
                  <a:ext uri="{FF2B5EF4-FFF2-40B4-BE49-F238E27FC236}">
                    <a16:creationId xmlns:a16="http://schemas.microsoft.com/office/drawing/2014/main" id="{68F01831-82E5-6E86-0B2A-D533075E9BFE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1" name="矩形 650">
                <a:extLst>
                  <a:ext uri="{FF2B5EF4-FFF2-40B4-BE49-F238E27FC236}">
                    <a16:creationId xmlns:a16="http://schemas.microsoft.com/office/drawing/2014/main" id="{BC4CBB46-DBAC-14D7-50AF-00872FB5FC28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2" name="矩形 651">
                <a:extLst>
                  <a:ext uri="{FF2B5EF4-FFF2-40B4-BE49-F238E27FC236}">
                    <a16:creationId xmlns:a16="http://schemas.microsoft.com/office/drawing/2014/main" id="{F5381E78-6611-2DEF-2966-5E4B3731341B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3" name="矩形 652">
                <a:extLst>
                  <a:ext uri="{FF2B5EF4-FFF2-40B4-BE49-F238E27FC236}">
                    <a16:creationId xmlns:a16="http://schemas.microsoft.com/office/drawing/2014/main" id="{CB7138D6-9B25-DDE9-C680-7CB518CB4821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4" name="矩形 653">
                <a:extLst>
                  <a:ext uri="{FF2B5EF4-FFF2-40B4-BE49-F238E27FC236}">
                    <a16:creationId xmlns:a16="http://schemas.microsoft.com/office/drawing/2014/main" id="{330CA661-6DA1-8434-0B25-3F5867DCC71D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5" name="矩形 654">
                <a:extLst>
                  <a:ext uri="{FF2B5EF4-FFF2-40B4-BE49-F238E27FC236}">
                    <a16:creationId xmlns:a16="http://schemas.microsoft.com/office/drawing/2014/main" id="{9B4B4EFF-5081-8870-6312-83B600195A3A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6" name="矩形 655">
                <a:extLst>
                  <a:ext uri="{FF2B5EF4-FFF2-40B4-BE49-F238E27FC236}">
                    <a16:creationId xmlns:a16="http://schemas.microsoft.com/office/drawing/2014/main" id="{5A893D7C-7695-B2E9-A5A9-26DA22E8BA80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7" name="矩形 656">
                <a:extLst>
                  <a:ext uri="{FF2B5EF4-FFF2-40B4-BE49-F238E27FC236}">
                    <a16:creationId xmlns:a16="http://schemas.microsoft.com/office/drawing/2014/main" id="{7029F2CC-910B-A63F-730F-A5A66CB0C57A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8" name="矩形 657">
                <a:extLst>
                  <a:ext uri="{FF2B5EF4-FFF2-40B4-BE49-F238E27FC236}">
                    <a16:creationId xmlns:a16="http://schemas.microsoft.com/office/drawing/2014/main" id="{F7971018-4927-21EE-4410-4757EC675271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9" name="矩形 658">
                <a:extLst>
                  <a:ext uri="{FF2B5EF4-FFF2-40B4-BE49-F238E27FC236}">
                    <a16:creationId xmlns:a16="http://schemas.microsoft.com/office/drawing/2014/main" id="{781D7864-DE3B-1BD9-0A2E-55C2978F3F19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0" name="矩形 659">
                <a:extLst>
                  <a:ext uri="{FF2B5EF4-FFF2-40B4-BE49-F238E27FC236}">
                    <a16:creationId xmlns:a16="http://schemas.microsoft.com/office/drawing/2014/main" id="{940D0B16-DE73-158F-1DB9-9FC7536D8BE6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1" name="矩形 660">
                <a:extLst>
                  <a:ext uri="{FF2B5EF4-FFF2-40B4-BE49-F238E27FC236}">
                    <a16:creationId xmlns:a16="http://schemas.microsoft.com/office/drawing/2014/main" id="{242AE961-41BB-2369-9166-28D8D6F8EFB5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2" name="矩形 661">
                <a:extLst>
                  <a:ext uri="{FF2B5EF4-FFF2-40B4-BE49-F238E27FC236}">
                    <a16:creationId xmlns:a16="http://schemas.microsoft.com/office/drawing/2014/main" id="{629B3579-5ADC-62A7-9AF1-080E82A58EB6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3" name="矩形 662">
                <a:extLst>
                  <a:ext uri="{FF2B5EF4-FFF2-40B4-BE49-F238E27FC236}">
                    <a16:creationId xmlns:a16="http://schemas.microsoft.com/office/drawing/2014/main" id="{9CECA013-59E6-DBDB-F051-FCC76CCB2DB5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4" name="矩形 663">
                <a:extLst>
                  <a:ext uri="{FF2B5EF4-FFF2-40B4-BE49-F238E27FC236}">
                    <a16:creationId xmlns:a16="http://schemas.microsoft.com/office/drawing/2014/main" id="{08ABC69C-77BF-517E-E620-8E76D5424313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5" name="矩形 664">
                <a:extLst>
                  <a:ext uri="{FF2B5EF4-FFF2-40B4-BE49-F238E27FC236}">
                    <a16:creationId xmlns:a16="http://schemas.microsoft.com/office/drawing/2014/main" id="{94001D55-E2ED-1FCA-4C88-2BA94D80225B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6" name="矩形 665">
                <a:extLst>
                  <a:ext uri="{FF2B5EF4-FFF2-40B4-BE49-F238E27FC236}">
                    <a16:creationId xmlns:a16="http://schemas.microsoft.com/office/drawing/2014/main" id="{7B45F330-57E9-97C8-5196-358E4ACFDFAD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7" name="矩形 666">
                <a:extLst>
                  <a:ext uri="{FF2B5EF4-FFF2-40B4-BE49-F238E27FC236}">
                    <a16:creationId xmlns:a16="http://schemas.microsoft.com/office/drawing/2014/main" id="{6CDFF50C-155A-A7B9-1CEF-50B963BD31A7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8" name="矩形 667">
                <a:extLst>
                  <a:ext uri="{FF2B5EF4-FFF2-40B4-BE49-F238E27FC236}">
                    <a16:creationId xmlns:a16="http://schemas.microsoft.com/office/drawing/2014/main" id="{B7369956-34C7-60A2-7964-41270201D592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9" name="矩形 668">
                <a:extLst>
                  <a:ext uri="{FF2B5EF4-FFF2-40B4-BE49-F238E27FC236}">
                    <a16:creationId xmlns:a16="http://schemas.microsoft.com/office/drawing/2014/main" id="{ACF0E313-6CE1-52D0-1A4E-C3F8F7FE0312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0" name="矩形 669">
                <a:extLst>
                  <a:ext uri="{FF2B5EF4-FFF2-40B4-BE49-F238E27FC236}">
                    <a16:creationId xmlns:a16="http://schemas.microsoft.com/office/drawing/2014/main" id="{5332872D-CCB5-CBCF-EB5B-3710244AF095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1" name="矩形 670">
                <a:extLst>
                  <a:ext uri="{FF2B5EF4-FFF2-40B4-BE49-F238E27FC236}">
                    <a16:creationId xmlns:a16="http://schemas.microsoft.com/office/drawing/2014/main" id="{93D84FF1-EAE9-3963-88C3-9EFD67028E17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2" name="矩形 671">
                <a:extLst>
                  <a:ext uri="{FF2B5EF4-FFF2-40B4-BE49-F238E27FC236}">
                    <a16:creationId xmlns:a16="http://schemas.microsoft.com/office/drawing/2014/main" id="{A5136D15-11B6-7033-200A-A7D8549E7718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3" name="矩形 672">
                <a:extLst>
                  <a:ext uri="{FF2B5EF4-FFF2-40B4-BE49-F238E27FC236}">
                    <a16:creationId xmlns:a16="http://schemas.microsoft.com/office/drawing/2014/main" id="{07ADC245-ABC8-B26F-0371-D6A13FF53C11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4" name="矩形 673">
                <a:extLst>
                  <a:ext uri="{FF2B5EF4-FFF2-40B4-BE49-F238E27FC236}">
                    <a16:creationId xmlns:a16="http://schemas.microsoft.com/office/drawing/2014/main" id="{25138833-97A8-87B6-42AD-35DB4BB9AD33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5" name="矩形 674">
                <a:extLst>
                  <a:ext uri="{FF2B5EF4-FFF2-40B4-BE49-F238E27FC236}">
                    <a16:creationId xmlns:a16="http://schemas.microsoft.com/office/drawing/2014/main" id="{985F07D2-A364-77D8-C9D4-6601996DD2C9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6" name="矩形 675">
                <a:extLst>
                  <a:ext uri="{FF2B5EF4-FFF2-40B4-BE49-F238E27FC236}">
                    <a16:creationId xmlns:a16="http://schemas.microsoft.com/office/drawing/2014/main" id="{DA4EB420-4660-9BBB-2CBF-12880DE9E2C6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7" name="矩形 676">
                <a:extLst>
                  <a:ext uri="{FF2B5EF4-FFF2-40B4-BE49-F238E27FC236}">
                    <a16:creationId xmlns:a16="http://schemas.microsoft.com/office/drawing/2014/main" id="{03685C6A-36B6-AB08-CC65-058EDB9FD8B9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8" name="矩形 677">
                <a:extLst>
                  <a:ext uri="{FF2B5EF4-FFF2-40B4-BE49-F238E27FC236}">
                    <a16:creationId xmlns:a16="http://schemas.microsoft.com/office/drawing/2014/main" id="{C705DD48-8107-5302-43B2-7692ECB4F5A1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79" name="组合 678">
              <a:extLst>
                <a:ext uri="{FF2B5EF4-FFF2-40B4-BE49-F238E27FC236}">
                  <a16:creationId xmlns:a16="http://schemas.microsoft.com/office/drawing/2014/main" id="{14F63741-DFF3-3D82-4412-D904C363B27C}"/>
                </a:ext>
              </a:extLst>
            </p:cNvPr>
            <p:cNvGrpSpPr/>
            <p:nvPr/>
          </p:nvGrpSpPr>
          <p:grpSpPr>
            <a:xfrm>
              <a:off x="17170786" y="5679940"/>
              <a:ext cx="988332" cy="986407"/>
              <a:chOff x="6539691" y="3898439"/>
              <a:chExt cx="988332" cy="986407"/>
            </a:xfrm>
            <a:solidFill>
              <a:srgbClr val="DAE3F3">
                <a:alpha val="29804"/>
              </a:srgbClr>
            </a:solidFill>
          </p:grpSpPr>
          <p:sp>
            <p:nvSpPr>
              <p:cNvPr id="680" name="矩形 679">
                <a:extLst>
                  <a:ext uri="{FF2B5EF4-FFF2-40B4-BE49-F238E27FC236}">
                    <a16:creationId xmlns:a16="http://schemas.microsoft.com/office/drawing/2014/main" id="{7FEB70D9-E59F-A1BB-2091-73DBB9976486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solidFill>
                <a:srgbClr val="DAE3F3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1" name="矩形 680">
                <a:extLst>
                  <a:ext uri="{FF2B5EF4-FFF2-40B4-BE49-F238E27FC236}">
                    <a16:creationId xmlns:a16="http://schemas.microsoft.com/office/drawing/2014/main" id="{A97C30B9-D9C4-7B87-9190-6B4EBB9510CD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2" name="矩形 681">
                <a:extLst>
                  <a:ext uri="{FF2B5EF4-FFF2-40B4-BE49-F238E27FC236}">
                    <a16:creationId xmlns:a16="http://schemas.microsoft.com/office/drawing/2014/main" id="{D169B38C-80C3-E547-FFD3-167C3B1040EA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solidFill>
                <a:srgbClr val="DAE3F3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3" name="矩形 682">
                <a:extLst>
                  <a:ext uri="{FF2B5EF4-FFF2-40B4-BE49-F238E27FC236}">
                    <a16:creationId xmlns:a16="http://schemas.microsoft.com/office/drawing/2014/main" id="{A30EF68D-09DE-8B8A-0F5D-B48C27D96EE0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4" name="矩形 683">
                <a:extLst>
                  <a:ext uri="{FF2B5EF4-FFF2-40B4-BE49-F238E27FC236}">
                    <a16:creationId xmlns:a16="http://schemas.microsoft.com/office/drawing/2014/main" id="{F8622F65-1875-A764-1356-44F375BED45A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solidFill>
                <a:srgbClr val="DAE3F3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5" name="矩形 684">
                <a:extLst>
                  <a:ext uri="{FF2B5EF4-FFF2-40B4-BE49-F238E27FC236}">
                    <a16:creationId xmlns:a16="http://schemas.microsoft.com/office/drawing/2014/main" id="{C324E31B-3E5F-21EB-95DA-512FFD1B5908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6" name="矩形 685">
                <a:extLst>
                  <a:ext uri="{FF2B5EF4-FFF2-40B4-BE49-F238E27FC236}">
                    <a16:creationId xmlns:a16="http://schemas.microsoft.com/office/drawing/2014/main" id="{FFF76E0D-95FC-A3E9-0134-A7B7B10AF0D3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solidFill>
                <a:srgbClr val="DAE3F3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7" name="矩形 686">
                <a:extLst>
                  <a:ext uri="{FF2B5EF4-FFF2-40B4-BE49-F238E27FC236}">
                    <a16:creationId xmlns:a16="http://schemas.microsoft.com/office/drawing/2014/main" id="{561625E2-3366-D622-7BD8-ED1F157DE633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8" name="矩形 687">
                <a:extLst>
                  <a:ext uri="{FF2B5EF4-FFF2-40B4-BE49-F238E27FC236}">
                    <a16:creationId xmlns:a16="http://schemas.microsoft.com/office/drawing/2014/main" id="{31DBB6F1-3DDA-7397-B6AB-8539D3B303B6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solidFill>
                <a:srgbClr val="DAE3F3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9" name="矩形 688">
                <a:extLst>
                  <a:ext uri="{FF2B5EF4-FFF2-40B4-BE49-F238E27FC236}">
                    <a16:creationId xmlns:a16="http://schemas.microsoft.com/office/drawing/2014/main" id="{068D490A-E24B-5A34-2C4F-2C05CB93299B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0" name="矩形 689">
                <a:extLst>
                  <a:ext uri="{FF2B5EF4-FFF2-40B4-BE49-F238E27FC236}">
                    <a16:creationId xmlns:a16="http://schemas.microsoft.com/office/drawing/2014/main" id="{7F87B763-6EC5-8E86-3750-CEA6E4C289B0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solidFill>
                <a:srgbClr val="DAE3F3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1" name="矩形 690">
                <a:extLst>
                  <a:ext uri="{FF2B5EF4-FFF2-40B4-BE49-F238E27FC236}">
                    <a16:creationId xmlns:a16="http://schemas.microsoft.com/office/drawing/2014/main" id="{B608F50E-AF92-BBBD-FCE7-11DCCA281DE2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2" name="矩形 691">
                <a:extLst>
                  <a:ext uri="{FF2B5EF4-FFF2-40B4-BE49-F238E27FC236}">
                    <a16:creationId xmlns:a16="http://schemas.microsoft.com/office/drawing/2014/main" id="{674BC10F-E060-FAF2-692C-72EE0688986D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solidFill>
                <a:srgbClr val="DAE3F3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3" name="矩形 692">
                <a:extLst>
                  <a:ext uri="{FF2B5EF4-FFF2-40B4-BE49-F238E27FC236}">
                    <a16:creationId xmlns:a16="http://schemas.microsoft.com/office/drawing/2014/main" id="{6CF07610-AEE0-888D-C545-1F788BBCECF2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4" name="矩形 693">
                <a:extLst>
                  <a:ext uri="{FF2B5EF4-FFF2-40B4-BE49-F238E27FC236}">
                    <a16:creationId xmlns:a16="http://schemas.microsoft.com/office/drawing/2014/main" id="{40D1E58F-0B51-D0EA-344E-75AD5079DA0E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solidFill>
                <a:srgbClr val="DAE3F3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5" name="矩形 694">
                <a:extLst>
                  <a:ext uri="{FF2B5EF4-FFF2-40B4-BE49-F238E27FC236}">
                    <a16:creationId xmlns:a16="http://schemas.microsoft.com/office/drawing/2014/main" id="{4159F707-C0EB-1C60-2440-F5971CB651F8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6" name="矩形 695">
                <a:extLst>
                  <a:ext uri="{FF2B5EF4-FFF2-40B4-BE49-F238E27FC236}">
                    <a16:creationId xmlns:a16="http://schemas.microsoft.com/office/drawing/2014/main" id="{61CE6416-C60B-554D-FB8D-D24FC283B959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7" name="矩形 696">
                <a:extLst>
                  <a:ext uri="{FF2B5EF4-FFF2-40B4-BE49-F238E27FC236}">
                    <a16:creationId xmlns:a16="http://schemas.microsoft.com/office/drawing/2014/main" id="{E491DEC4-EAF5-11D2-D7DD-59C88AFAEB9C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8" name="矩形 697">
                <a:extLst>
                  <a:ext uri="{FF2B5EF4-FFF2-40B4-BE49-F238E27FC236}">
                    <a16:creationId xmlns:a16="http://schemas.microsoft.com/office/drawing/2014/main" id="{4DAAD1E6-1A79-5207-4F36-1059602984ED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9" name="矩形 698">
                <a:extLst>
                  <a:ext uri="{FF2B5EF4-FFF2-40B4-BE49-F238E27FC236}">
                    <a16:creationId xmlns:a16="http://schemas.microsoft.com/office/drawing/2014/main" id="{68B9494A-A2C6-C2CA-56C7-D428FCE619F4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0" name="矩形 699">
                <a:extLst>
                  <a:ext uri="{FF2B5EF4-FFF2-40B4-BE49-F238E27FC236}">
                    <a16:creationId xmlns:a16="http://schemas.microsoft.com/office/drawing/2014/main" id="{98CF169E-E550-949F-65E2-0D668CA8744B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1" name="矩形 700">
                <a:extLst>
                  <a:ext uri="{FF2B5EF4-FFF2-40B4-BE49-F238E27FC236}">
                    <a16:creationId xmlns:a16="http://schemas.microsoft.com/office/drawing/2014/main" id="{A19823CF-EEF2-435D-BE27-955B0C074964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2" name="矩形 701">
                <a:extLst>
                  <a:ext uri="{FF2B5EF4-FFF2-40B4-BE49-F238E27FC236}">
                    <a16:creationId xmlns:a16="http://schemas.microsoft.com/office/drawing/2014/main" id="{4300A043-3DD5-A5B4-07AF-C2F3C809CC52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3" name="矩形 702">
                <a:extLst>
                  <a:ext uri="{FF2B5EF4-FFF2-40B4-BE49-F238E27FC236}">
                    <a16:creationId xmlns:a16="http://schemas.microsoft.com/office/drawing/2014/main" id="{7B19999C-7C05-B4DA-0BB0-31F7BCAA8B06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4" name="矩形 703">
                <a:extLst>
                  <a:ext uri="{FF2B5EF4-FFF2-40B4-BE49-F238E27FC236}">
                    <a16:creationId xmlns:a16="http://schemas.microsoft.com/office/drawing/2014/main" id="{031920B8-468F-7A9F-8ACE-7312A1A60148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5" name="矩形 704">
                <a:extLst>
                  <a:ext uri="{FF2B5EF4-FFF2-40B4-BE49-F238E27FC236}">
                    <a16:creationId xmlns:a16="http://schemas.microsoft.com/office/drawing/2014/main" id="{C0F109CD-CA70-FCAD-1F61-86A5D85570F2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6" name="矩形 705">
                <a:extLst>
                  <a:ext uri="{FF2B5EF4-FFF2-40B4-BE49-F238E27FC236}">
                    <a16:creationId xmlns:a16="http://schemas.microsoft.com/office/drawing/2014/main" id="{465DFA35-F134-1125-803A-75C773A8660F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7" name="矩形 706">
                <a:extLst>
                  <a:ext uri="{FF2B5EF4-FFF2-40B4-BE49-F238E27FC236}">
                    <a16:creationId xmlns:a16="http://schemas.microsoft.com/office/drawing/2014/main" id="{63F15AAD-9CFE-5514-1E5E-4E1DB3E101E4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8" name="矩形 707">
                <a:extLst>
                  <a:ext uri="{FF2B5EF4-FFF2-40B4-BE49-F238E27FC236}">
                    <a16:creationId xmlns:a16="http://schemas.microsoft.com/office/drawing/2014/main" id="{F46B8E04-C2CA-6742-A643-5D3F9CFE4D49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9" name="矩形 708">
                <a:extLst>
                  <a:ext uri="{FF2B5EF4-FFF2-40B4-BE49-F238E27FC236}">
                    <a16:creationId xmlns:a16="http://schemas.microsoft.com/office/drawing/2014/main" id="{476ACC06-BA0E-C4DB-1E96-0228F12E41BB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0" name="矩形 709">
                <a:extLst>
                  <a:ext uri="{FF2B5EF4-FFF2-40B4-BE49-F238E27FC236}">
                    <a16:creationId xmlns:a16="http://schemas.microsoft.com/office/drawing/2014/main" id="{F6314FCC-4B54-5045-6FCB-9BD171D22D54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1" name="矩形 710">
                <a:extLst>
                  <a:ext uri="{FF2B5EF4-FFF2-40B4-BE49-F238E27FC236}">
                    <a16:creationId xmlns:a16="http://schemas.microsoft.com/office/drawing/2014/main" id="{95531237-9B05-66C8-4E84-D8EE9B84007E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2" name="矩形 711">
                <a:extLst>
                  <a:ext uri="{FF2B5EF4-FFF2-40B4-BE49-F238E27FC236}">
                    <a16:creationId xmlns:a16="http://schemas.microsoft.com/office/drawing/2014/main" id="{67445A35-5B00-52E1-2BDD-A922DBBE8F0B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3" name="矩形 712">
                <a:extLst>
                  <a:ext uri="{FF2B5EF4-FFF2-40B4-BE49-F238E27FC236}">
                    <a16:creationId xmlns:a16="http://schemas.microsoft.com/office/drawing/2014/main" id="{FD56827F-28E5-FFD6-2E80-3B9C195E15F3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4" name="矩形 713">
                <a:extLst>
                  <a:ext uri="{FF2B5EF4-FFF2-40B4-BE49-F238E27FC236}">
                    <a16:creationId xmlns:a16="http://schemas.microsoft.com/office/drawing/2014/main" id="{4D3826F8-75F1-8A05-57C6-CFFAA4BBA3EF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5" name="矩形 714">
                <a:extLst>
                  <a:ext uri="{FF2B5EF4-FFF2-40B4-BE49-F238E27FC236}">
                    <a16:creationId xmlns:a16="http://schemas.microsoft.com/office/drawing/2014/main" id="{3628DEBF-3467-DD5F-29B1-A5A6C4315AA0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6" name="矩形 715">
                <a:extLst>
                  <a:ext uri="{FF2B5EF4-FFF2-40B4-BE49-F238E27FC236}">
                    <a16:creationId xmlns:a16="http://schemas.microsoft.com/office/drawing/2014/main" id="{655F1AA5-3142-697C-346C-95BC64236895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7" name="矩形 716">
                <a:extLst>
                  <a:ext uri="{FF2B5EF4-FFF2-40B4-BE49-F238E27FC236}">
                    <a16:creationId xmlns:a16="http://schemas.microsoft.com/office/drawing/2014/main" id="{29A91F52-CAAF-5865-FD01-3E9F22944DC2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8" name="矩形 717">
                <a:extLst>
                  <a:ext uri="{FF2B5EF4-FFF2-40B4-BE49-F238E27FC236}">
                    <a16:creationId xmlns:a16="http://schemas.microsoft.com/office/drawing/2014/main" id="{8C3AC21E-42D3-A84A-F3CF-503C763288AB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9" name="矩形 718">
                <a:extLst>
                  <a:ext uri="{FF2B5EF4-FFF2-40B4-BE49-F238E27FC236}">
                    <a16:creationId xmlns:a16="http://schemas.microsoft.com/office/drawing/2014/main" id="{226BCD83-6737-1B74-C0BE-193D1806972B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0" name="矩形 719">
                <a:extLst>
                  <a:ext uri="{FF2B5EF4-FFF2-40B4-BE49-F238E27FC236}">
                    <a16:creationId xmlns:a16="http://schemas.microsoft.com/office/drawing/2014/main" id="{9A33A399-3E01-C2AA-9E1B-3815ADACB5D9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1" name="矩形 720">
                <a:extLst>
                  <a:ext uri="{FF2B5EF4-FFF2-40B4-BE49-F238E27FC236}">
                    <a16:creationId xmlns:a16="http://schemas.microsoft.com/office/drawing/2014/main" id="{9DF71882-DEB2-E2CB-8463-3E429AA6C0E4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2" name="矩形 721">
                <a:extLst>
                  <a:ext uri="{FF2B5EF4-FFF2-40B4-BE49-F238E27FC236}">
                    <a16:creationId xmlns:a16="http://schemas.microsoft.com/office/drawing/2014/main" id="{96741555-C79B-F2F4-A20C-17E78EA87762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3" name="矩形 722">
                <a:extLst>
                  <a:ext uri="{FF2B5EF4-FFF2-40B4-BE49-F238E27FC236}">
                    <a16:creationId xmlns:a16="http://schemas.microsoft.com/office/drawing/2014/main" id="{D13AF758-C356-8B11-EBD1-66EDFE449144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4" name="矩形 723">
                <a:extLst>
                  <a:ext uri="{FF2B5EF4-FFF2-40B4-BE49-F238E27FC236}">
                    <a16:creationId xmlns:a16="http://schemas.microsoft.com/office/drawing/2014/main" id="{0795DADF-2515-2A65-FA38-B14941870BF6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5" name="矩形 724">
                <a:extLst>
                  <a:ext uri="{FF2B5EF4-FFF2-40B4-BE49-F238E27FC236}">
                    <a16:creationId xmlns:a16="http://schemas.microsoft.com/office/drawing/2014/main" id="{1F6DC19D-C9F7-B6B7-86CD-0A8116B2DCA2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6" name="矩形 725">
                <a:extLst>
                  <a:ext uri="{FF2B5EF4-FFF2-40B4-BE49-F238E27FC236}">
                    <a16:creationId xmlns:a16="http://schemas.microsoft.com/office/drawing/2014/main" id="{AFDD7DA4-8585-D764-3E13-FCF57B99DAB7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7" name="矩形 726">
                <a:extLst>
                  <a:ext uri="{FF2B5EF4-FFF2-40B4-BE49-F238E27FC236}">
                    <a16:creationId xmlns:a16="http://schemas.microsoft.com/office/drawing/2014/main" id="{A76BDAF3-1104-3FBC-AE76-E09FE0B6FF4D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8" name="矩形 727">
                <a:extLst>
                  <a:ext uri="{FF2B5EF4-FFF2-40B4-BE49-F238E27FC236}">
                    <a16:creationId xmlns:a16="http://schemas.microsoft.com/office/drawing/2014/main" id="{572ACEBC-583D-9A4D-C382-447D4DDF6181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9" name="矩形 728">
                <a:extLst>
                  <a:ext uri="{FF2B5EF4-FFF2-40B4-BE49-F238E27FC236}">
                    <a16:creationId xmlns:a16="http://schemas.microsoft.com/office/drawing/2014/main" id="{A140C983-C3C5-DADC-EFA6-DA83D72DB78C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0" name="矩形 729">
                <a:extLst>
                  <a:ext uri="{FF2B5EF4-FFF2-40B4-BE49-F238E27FC236}">
                    <a16:creationId xmlns:a16="http://schemas.microsoft.com/office/drawing/2014/main" id="{22DC5B2E-DDF6-A3A2-8521-D4535F65BFB7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1" name="矩形 730">
                <a:extLst>
                  <a:ext uri="{FF2B5EF4-FFF2-40B4-BE49-F238E27FC236}">
                    <a16:creationId xmlns:a16="http://schemas.microsoft.com/office/drawing/2014/main" id="{24E70360-F3F0-1C32-3778-8623DB0E4AC5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2" name="矩形 731">
                <a:extLst>
                  <a:ext uri="{FF2B5EF4-FFF2-40B4-BE49-F238E27FC236}">
                    <a16:creationId xmlns:a16="http://schemas.microsoft.com/office/drawing/2014/main" id="{76048911-A359-14D3-AFEE-CD803C787219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3" name="矩形 732">
                <a:extLst>
                  <a:ext uri="{FF2B5EF4-FFF2-40B4-BE49-F238E27FC236}">
                    <a16:creationId xmlns:a16="http://schemas.microsoft.com/office/drawing/2014/main" id="{86B6D869-F7E3-EA1C-D738-26FB3509CF3B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4" name="矩形 733">
                <a:extLst>
                  <a:ext uri="{FF2B5EF4-FFF2-40B4-BE49-F238E27FC236}">
                    <a16:creationId xmlns:a16="http://schemas.microsoft.com/office/drawing/2014/main" id="{AB53C6BF-BAAB-E4C0-2D1B-FFA5BD4CA767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5" name="矩形 734">
                <a:extLst>
                  <a:ext uri="{FF2B5EF4-FFF2-40B4-BE49-F238E27FC236}">
                    <a16:creationId xmlns:a16="http://schemas.microsoft.com/office/drawing/2014/main" id="{D7D848AB-2A04-44B5-2923-2BBAF93440BC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6" name="矩形 735">
                <a:extLst>
                  <a:ext uri="{FF2B5EF4-FFF2-40B4-BE49-F238E27FC236}">
                    <a16:creationId xmlns:a16="http://schemas.microsoft.com/office/drawing/2014/main" id="{26D4AABB-F23F-BF0F-555C-C3D0F1E20C50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7" name="矩形 736">
                <a:extLst>
                  <a:ext uri="{FF2B5EF4-FFF2-40B4-BE49-F238E27FC236}">
                    <a16:creationId xmlns:a16="http://schemas.microsoft.com/office/drawing/2014/main" id="{153F7B54-9915-17B5-0D06-1F0677ECB770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8" name="矩形 737">
                <a:extLst>
                  <a:ext uri="{FF2B5EF4-FFF2-40B4-BE49-F238E27FC236}">
                    <a16:creationId xmlns:a16="http://schemas.microsoft.com/office/drawing/2014/main" id="{62CA10B3-353F-0CC1-1AA0-8E29247AFF9A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9" name="矩形 738">
                <a:extLst>
                  <a:ext uri="{FF2B5EF4-FFF2-40B4-BE49-F238E27FC236}">
                    <a16:creationId xmlns:a16="http://schemas.microsoft.com/office/drawing/2014/main" id="{42790492-35B5-8271-6205-4B9A76D45534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" name="矩形 739">
                <a:extLst>
                  <a:ext uri="{FF2B5EF4-FFF2-40B4-BE49-F238E27FC236}">
                    <a16:creationId xmlns:a16="http://schemas.microsoft.com/office/drawing/2014/main" id="{829CED3E-C261-DBC2-782D-8934B244D358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1" name="矩形 740">
                <a:extLst>
                  <a:ext uri="{FF2B5EF4-FFF2-40B4-BE49-F238E27FC236}">
                    <a16:creationId xmlns:a16="http://schemas.microsoft.com/office/drawing/2014/main" id="{093110F2-D0DC-11D8-5C2B-FB150B0003D7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2" name="矩形 741">
                <a:extLst>
                  <a:ext uri="{FF2B5EF4-FFF2-40B4-BE49-F238E27FC236}">
                    <a16:creationId xmlns:a16="http://schemas.microsoft.com/office/drawing/2014/main" id="{1087BF8E-8758-B07F-37E6-11F50E99C34C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3" name="矩形 742">
                <a:extLst>
                  <a:ext uri="{FF2B5EF4-FFF2-40B4-BE49-F238E27FC236}">
                    <a16:creationId xmlns:a16="http://schemas.microsoft.com/office/drawing/2014/main" id="{12DCEA71-DFCB-E0C3-C3E3-B82A6737B150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44" name="文本框 743">
              <a:extLst>
                <a:ext uri="{FF2B5EF4-FFF2-40B4-BE49-F238E27FC236}">
                  <a16:creationId xmlns:a16="http://schemas.microsoft.com/office/drawing/2014/main" id="{2A4CD22D-7DB0-A533-18F4-EA6AF7C57F05}"/>
                </a:ext>
              </a:extLst>
            </p:cNvPr>
            <p:cNvSpPr txBox="1"/>
            <p:nvPr/>
          </p:nvSpPr>
          <p:spPr>
            <a:xfrm>
              <a:off x="16818110" y="5905422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5" name="文本框 744">
              <a:extLst>
                <a:ext uri="{FF2B5EF4-FFF2-40B4-BE49-F238E27FC236}">
                  <a16:creationId xmlns:a16="http://schemas.microsoft.com/office/drawing/2014/main" id="{5327E6D3-BCF9-C21F-CBAD-D35EC35A220B}"/>
                </a:ext>
              </a:extLst>
            </p:cNvPr>
            <p:cNvSpPr txBox="1"/>
            <p:nvPr/>
          </p:nvSpPr>
          <p:spPr>
            <a:xfrm>
              <a:off x="17440104" y="6644133"/>
              <a:ext cx="418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N’</a:t>
              </a:r>
              <a:endParaRPr lang="zh-CN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9" name="直接箭头连接符 19">
            <a:extLst>
              <a:ext uri="{FF2B5EF4-FFF2-40B4-BE49-F238E27FC236}">
                <a16:creationId xmlns:a16="http://schemas.microsoft.com/office/drawing/2014/main" id="{762BD0C0-9069-B37C-CDC9-61439F54199F}"/>
              </a:ext>
            </a:extLst>
          </p:cNvPr>
          <p:cNvCxnSpPr>
            <a:cxnSpLocks/>
            <a:endCxn id="477" idx="1"/>
          </p:cNvCxnSpPr>
          <p:nvPr/>
        </p:nvCxnSpPr>
        <p:spPr>
          <a:xfrm>
            <a:off x="9804065" y="7591545"/>
            <a:ext cx="283179" cy="280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接箭头连接符 19">
            <a:extLst>
              <a:ext uri="{FF2B5EF4-FFF2-40B4-BE49-F238E27FC236}">
                <a16:creationId xmlns:a16="http://schemas.microsoft.com/office/drawing/2014/main" id="{1C11ED34-F2CE-3334-923B-2C9FA6C2571C}"/>
              </a:ext>
            </a:extLst>
          </p:cNvPr>
          <p:cNvCxnSpPr>
            <a:cxnSpLocks/>
            <a:endCxn id="477" idx="3"/>
          </p:cNvCxnSpPr>
          <p:nvPr/>
        </p:nvCxnSpPr>
        <p:spPr>
          <a:xfrm flipH="1">
            <a:off x="10960944" y="7591545"/>
            <a:ext cx="248140" cy="280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1" name="矩形: 圆角 20">
            <a:extLst>
              <a:ext uri="{FF2B5EF4-FFF2-40B4-BE49-F238E27FC236}">
                <a16:creationId xmlns:a16="http://schemas.microsoft.com/office/drawing/2014/main" id="{B7DF8401-F734-2A8B-6F5A-56671AE1B9DE}"/>
              </a:ext>
            </a:extLst>
          </p:cNvPr>
          <p:cNvSpPr/>
          <p:nvPr/>
        </p:nvSpPr>
        <p:spPr>
          <a:xfrm>
            <a:off x="10009752" y="8471931"/>
            <a:ext cx="102148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2" name="直接箭头连接符 19">
            <a:extLst>
              <a:ext uri="{FF2B5EF4-FFF2-40B4-BE49-F238E27FC236}">
                <a16:creationId xmlns:a16="http://schemas.microsoft.com/office/drawing/2014/main" id="{2EDA404E-310F-9462-BD25-5A1ED2D082B7}"/>
              </a:ext>
            </a:extLst>
          </p:cNvPr>
          <p:cNvCxnSpPr>
            <a:cxnSpLocks/>
            <a:stCxn id="477" idx="2"/>
            <a:endCxn id="751" idx="0"/>
          </p:cNvCxnSpPr>
          <p:nvPr/>
        </p:nvCxnSpPr>
        <p:spPr>
          <a:xfrm flipH="1">
            <a:off x="10520496" y="8016231"/>
            <a:ext cx="3598" cy="4557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3" name="组合 752">
            <a:extLst>
              <a:ext uri="{FF2B5EF4-FFF2-40B4-BE49-F238E27FC236}">
                <a16:creationId xmlns:a16="http://schemas.microsoft.com/office/drawing/2014/main" id="{61AA311D-98BA-13BB-7C3D-959E3A8619F4}"/>
              </a:ext>
            </a:extLst>
          </p:cNvPr>
          <p:cNvGrpSpPr/>
          <p:nvPr/>
        </p:nvGrpSpPr>
        <p:grpSpPr>
          <a:xfrm>
            <a:off x="11174676" y="7932231"/>
            <a:ext cx="699162" cy="1416122"/>
            <a:chOff x="8242246" y="7476001"/>
            <a:chExt cx="699162" cy="1416122"/>
          </a:xfrm>
        </p:grpSpPr>
        <p:grpSp>
          <p:nvGrpSpPr>
            <p:cNvPr id="754" name="组合 753">
              <a:extLst>
                <a:ext uri="{FF2B5EF4-FFF2-40B4-BE49-F238E27FC236}">
                  <a16:creationId xmlns:a16="http://schemas.microsoft.com/office/drawing/2014/main" id="{9FFBCA61-4E84-B84F-8D65-9A58D2CC668D}"/>
                </a:ext>
              </a:extLst>
            </p:cNvPr>
            <p:cNvGrpSpPr/>
            <p:nvPr/>
          </p:nvGrpSpPr>
          <p:grpSpPr>
            <a:xfrm>
              <a:off x="8599534" y="7476001"/>
              <a:ext cx="341874" cy="1100217"/>
              <a:chOff x="9427405" y="7500750"/>
              <a:chExt cx="341874" cy="1100217"/>
            </a:xfrm>
          </p:grpSpPr>
          <p:grpSp>
            <p:nvGrpSpPr>
              <p:cNvPr id="760" name="组合 759">
                <a:extLst>
                  <a:ext uri="{FF2B5EF4-FFF2-40B4-BE49-F238E27FC236}">
                    <a16:creationId xmlns:a16="http://schemas.microsoft.com/office/drawing/2014/main" id="{A67A1A02-3C88-D9A4-F44E-9BEB0D7A51F2}"/>
                  </a:ext>
                </a:extLst>
              </p:cNvPr>
              <p:cNvGrpSpPr/>
              <p:nvPr/>
            </p:nvGrpSpPr>
            <p:grpSpPr>
              <a:xfrm>
                <a:off x="9522073" y="7500750"/>
                <a:ext cx="247206" cy="986406"/>
                <a:chOff x="11860614" y="1022165"/>
                <a:chExt cx="247206" cy="98640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778" name="矩形 777">
                  <a:extLst>
                    <a:ext uri="{FF2B5EF4-FFF2-40B4-BE49-F238E27FC236}">
                      <a16:creationId xmlns:a16="http://schemas.microsoft.com/office/drawing/2014/main" id="{D21A6DEC-F7B2-BB05-BE83-E9E3F632213B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9" name="矩形 778">
                  <a:extLst>
                    <a:ext uri="{FF2B5EF4-FFF2-40B4-BE49-F238E27FC236}">
                      <a16:creationId xmlns:a16="http://schemas.microsoft.com/office/drawing/2014/main" id="{5CE64AA0-91D3-99A7-F95B-999009736B9E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0" name="矩形 779">
                  <a:extLst>
                    <a:ext uri="{FF2B5EF4-FFF2-40B4-BE49-F238E27FC236}">
                      <a16:creationId xmlns:a16="http://schemas.microsoft.com/office/drawing/2014/main" id="{675BE9E7-D8E6-C2AD-2FE0-324F31212055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1" name="矩形 780">
                  <a:extLst>
                    <a:ext uri="{FF2B5EF4-FFF2-40B4-BE49-F238E27FC236}">
                      <a16:creationId xmlns:a16="http://schemas.microsoft.com/office/drawing/2014/main" id="{7A6CCB44-B339-84BB-D721-A3D006F6D86E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2" name="矩形 781">
                  <a:extLst>
                    <a:ext uri="{FF2B5EF4-FFF2-40B4-BE49-F238E27FC236}">
                      <a16:creationId xmlns:a16="http://schemas.microsoft.com/office/drawing/2014/main" id="{DBFFA4F2-2C87-536B-8511-29A9CD4E1105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3" name="矩形 782">
                  <a:extLst>
                    <a:ext uri="{FF2B5EF4-FFF2-40B4-BE49-F238E27FC236}">
                      <a16:creationId xmlns:a16="http://schemas.microsoft.com/office/drawing/2014/main" id="{7391B253-466F-5224-CCA8-678878383CA4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4" name="矩形 783">
                  <a:extLst>
                    <a:ext uri="{FF2B5EF4-FFF2-40B4-BE49-F238E27FC236}">
                      <a16:creationId xmlns:a16="http://schemas.microsoft.com/office/drawing/2014/main" id="{288F1C39-F4DA-5F1F-B22A-784451CEAE12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5" name="矩形 784">
                  <a:extLst>
                    <a:ext uri="{FF2B5EF4-FFF2-40B4-BE49-F238E27FC236}">
                      <a16:creationId xmlns:a16="http://schemas.microsoft.com/office/drawing/2014/main" id="{182823EC-279E-C14A-0950-B97815B59172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6" name="矩形 785">
                  <a:extLst>
                    <a:ext uri="{FF2B5EF4-FFF2-40B4-BE49-F238E27FC236}">
                      <a16:creationId xmlns:a16="http://schemas.microsoft.com/office/drawing/2014/main" id="{DDEB3541-5375-5E10-C474-E49E1C8000F9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7" name="矩形 786">
                  <a:extLst>
                    <a:ext uri="{FF2B5EF4-FFF2-40B4-BE49-F238E27FC236}">
                      <a16:creationId xmlns:a16="http://schemas.microsoft.com/office/drawing/2014/main" id="{02EC86C9-A612-27FB-252E-3CD81C078769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8" name="矩形 787">
                  <a:extLst>
                    <a:ext uri="{FF2B5EF4-FFF2-40B4-BE49-F238E27FC236}">
                      <a16:creationId xmlns:a16="http://schemas.microsoft.com/office/drawing/2014/main" id="{F862A55C-323A-B7D1-24C9-61BA869FB8D9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9" name="矩形 788">
                  <a:extLst>
                    <a:ext uri="{FF2B5EF4-FFF2-40B4-BE49-F238E27FC236}">
                      <a16:creationId xmlns:a16="http://schemas.microsoft.com/office/drawing/2014/main" id="{68D93885-3A76-8508-F0CD-A6AFD583397E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0" name="矩形 789">
                  <a:extLst>
                    <a:ext uri="{FF2B5EF4-FFF2-40B4-BE49-F238E27FC236}">
                      <a16:creationId xmlns:a16="http://schemas.microsoft.com/office/drawing/2014/main" id="{A656BE53-6633-EF3C-07DE-6B7F2DDE0C44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1" name="矩形 790">
                  <a:extLst>
                    <a:ext uri="{FF2B5EF4-FFF2-40B4-BE49-F238E27FC236}">
                      <a16:creationId xmlns:a16="http://schemas.microsoft.com/office/drawing/2014/main" id="{D5D4A810-D9C3-7253-1545-FB085392F88A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2" name="矩形 791">
                  <a:extLst>
                    <a:ext uri="{FF2B5EF4-FFF2-40B4-BE49-F238E27FC236}">
                      <a16:creationId xmlns:a16="http://schemas.microsoft.com/office/drawing/2014/main" id="{8620EA7F-1FEA-59BD-05E9-90E9A5F8D3D2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3" name="矩形 792">
                  <a:extLst>
                    <a:ext uri="{FF2B5EF4-FFF2-40B4-BE49-F238E27FC236}">
                      <a16:creationId xmlns:a16="http://schemas.microsoft.com/office/drawing/2014/main" id="{00116938-5B37-BE13-428A-47C0FA5FC86A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61" name="组合 760">
                <a:extLst>
                  <a:ext uri="{FF2B5EF4-FFF2-40B4-BE49-F238E27FC236}">
                    <a16:creationId xmlns:a16="http://schemas.microsoft.com/office/drawing/2014/main" id="{EAB65B4D-1D82-9DCA-7BAE-B834E594BDA6}"/>
                  </a:ext>
                </a:extLst>
              </p:cNvPr>
              <p:cNvGrpSpPr/>
              <p:nvPr/>
            </p:nvGrpSpPr>
            <p:grpSpPr>
              <a:xfrm>
                <a:off x="9427405" y="7612324"/>
                <a:ext cx="247175" cy="988643"/>
                <a:chOff x="11765946" y="1133739"/>
                <a:chExt cx="247175" cy="988643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762" name="矩形 761">
                  <a:extLst>
                    <a:ext uri="{FF2B5EF4-FFF2-40B4-BE49-F238E27FC236}">
                      <a16:creationId xmlns:a16="http://schemas.microsoft.com/office/drawing/2014/main" id="{0758C884-A15C-5AC2-AA4D-037D8B099E0F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3" name="矩形 762">
                  <a:extLst>
                    <a:ext uri="{FF2B5EF4-FFF2-40B4-BE49-F238E27FC236}">
                      <a16:creationId xmlns:a16="http://schemas.microsoft.com/office/drawing/2014/main" id="{93392CA0-E5C2-36FF-D2B0-6AD6E89D1F14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4" name="矩形 763">
                  <a:extLst>
                    <a:ext uri="{FF2B5EF4-FFF2-40B4-BE49-F238E27FC236}">
                      <a16:creationId xmlns:a16="http://schemas.microsoft.com/office/drawing/2014/main" id="{F3201F43-85A9-3113-E658-CDAFA34F808F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5" name="矩形 764">
                  <a:extLst>
                    <a:ext uri="{FF2B5EF4-FFF2-40B4-BE49-F238E27FC236}">
                      <a16:creationId xmlns:a16="http://schemas.microsoft.com/office/drawing/2014/main" id="{7FF79C55-EDBB-435F-5FF9-8377A4B66A36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6" name="矩形 765">
                  <a:extLst>
                    <a:ext uri="{FF2B5EF4-FFF2-40B4-BE49-F238E27FC236}">
                      <a16:creationId xmlns:a16="http://schemas.microsoft.com/office/drawing/2014/main" id="{AB243CC9-D053-D775-7DDB-09392906379C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7" name="矩形 766">
                  <a:extLst>
                    <a:ext uri="{FF2B5EF4-FFF2-40B4-BE49-F238E27FC236}">
                      <a16:creationId xmlns:a16="http://schemas.microsoft.com/office/drawing/2014/main" id="{E0EF460B-A65D-834D-A097-932E4A7E001B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8" name="矩形 767">
                  <a:extLst>
                    <a:ext uri="{FF2B5EF4-FFF2-40B4-BE49-F238E27FC236}">
                      <a16:creationId xmlns:a16="http://schemas.microsoft.com/office/drawing/2014/main" id="{9E56A2FA-FD0C-1F8D-6CD9-ADA374CBC6F6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9" name="矩形 768">
                  <a:extLst>
                    <a:ext uri="{FF2B5EF4-FFF2-40B4-BE49-F238E27FC236}">
                      <a16:creationId xmlns:a16="http://schemas.microsoft.com/office/drawing/2014/main" id="{86DE40AC-E14E-DCE6-42FC-51A1DD276CFA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0" name="矩形 769">
                  <a:extLst>
                    <a:ext uri="{FF2B5EF4-FFF2-40B4-BE49-F238E27FC236}">
                      <a16:creationId xmlns:a16="http://schemas.microsoft.com/office/drawing/2014/main" id="{9D0EF9BD-7091-6D52-41DE-575AF174460F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1" name="矩形 770">
                  <a:extLst>
                    <a:ext uri="{FF2B5EF4-FFF2-40B4-BE49-F238E27FC236}">
                      <a16:creationId xmlns:a16="http://schemas.microsoft.com/office/drawing/2014/main" id="{F4608519-0C6D-C364-2A63-CA3F546E4D83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2" name="矩形 771">
                  <a:extLst>
                    <a:ext uri="{FF2B5EF4-FFF2-40B4-BE49-F238E27FC236}">
                      <a16:creationId xmlns:a16="http://schemas.microsoft.com/office/drawing/2014/main" id="{97275000-C8C7-4613-5E2F-B7D3D30DA6E6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3" name="矩形 772">
                  <a:extLst>
                    <a:ext uri="{FF2B5EF4-FFF2-40B4-BE49-F238E27FC236}">
                      <a16:creationId xmlns:a16="http://schemas.microsoft.com/office/drawing/2014/main" id="{6A06C19D-7409-B3AA-7FB3-759E7B5EAF73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4" name="矩形 773">
                  <a:extLst>
                    <a:ext uri="{FF2B5EF4-FFF2-40B4-BE49-F238E27FC236}">
                      <a16:creationId xmlns:a16="http://schemas.microsoft.com/office/drawing/2014/main" id="{85546A61-B0B1-D6AA-5039-C97982A0DE4A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5" name="矩形 774">
                  <a:extLst>
                    <a:ext uri="{FF2B5EF4-FFF2-40B4-BE49-F238E27FC236}">
                      <a16:creationId xmlns:a16="http://schemas.microsoft.com/office/drawing/2014/main" id="{FFB86318-7A34-6BE2-C0D2-7DDE2D5B0597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6" name="矩形 775">
                  <a:extLst>
                    <a:ext uri="{FF2B5EF4-FFF2-40B4-BE49-F238E27FC236}">
                      <a16:creationId xmlns:a16="http://schemas.microsoft.com/office/drawing/2014/main" id="{7816F319-689F-6EF0-2648-0A36E806C0FE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7" name="矩形 776">
                  <a:extLst>
                    <a:ext uri="{FF2B5EF4-FFF2-40B4-BE49-F238E27FC236}">
                      <a16:creationId xmlns:a16="http://schemas.microsoft.com/office/drawing/2014/main" id="{EE70302C-DE31-27C5-41BF-390E34860EEA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755" name="文本框 754">
              <a:extLst>
                <a:ext uri="{FF2B5EF4-FFF2-40B4-BE49-F238E27FC236}">
                  <a16:creationId xmlns:a16="http://schemas.microsoft.com/office/drawing/2014/main" id="{CC3450BC-450C-7472-EA20-B156F67FC1F4}"/>
                </a:ext>
              </a:extLst>
            </p:cNvPr>
            <p:cNvSpPr txBox="1"/>
            <p:nvPr/>
          </p:nvSpPr>
          <p:spPr>
            <a:xfrm>
              <a:off x="8242246" y="7865051"/>
              <a:ext cx="492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N’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6" name="文本框 755">
              <a:extLst>
                <a:ext uri="{FF2B5EF4-FFF2-40B4-BE49-F238E27FC236}">
                  <a16:creationId xmlns:a16="http://schemas.microsoft.com/office/drawing/2014/main" id="{F3783CBF-B1D5-786B-20FA-1BBC1CE71040}"/>
                </a:ext>
              </a:extLst>
            </p:cNvPr>
            <p:cNvSpPr txBox="1"/>
            <p:nvPr/>
          </p:nvSpPr>
          <p:spPr>
            <a:xfrm>
              <a:off x="8599534" y="852279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94" name="直接箭头连接符 19">
            <a:extLst>
              <a:ext uri="{FF2B5EF4-FFF2-40B4-BE49-F238E27FC236}">
                <a16:creationId xmlns:a16="http://schemas.microsoft.com/office/drawing/2014/main" id="{C993587E-CDAF-9E10-5AA1-28D8019B3D5D}"/>
              </a:ext>
            </a:extLst>
          </p:cNvPr>
          <p:cNvCxnSpPr>
            <a:cxnSpLocks/>
            <a:endCxn id="751" idx="3"/>
          </p:cNvCxnSpPr>
          <p:nvPr/>
        </p:nvCxnSpPr>
        <p:spPr>
          <a:xfrm flipH="1">
            <a:off x="11031240" y="8615931"/>
            <a:ext cx="3254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直接箭头连接符 19">
            <a:extLst>
              <a:ext uri="{FF2B5EF4-FFF2-40B4-BE49-F238E27FC236}">
                <a16:creationId xmlns:a16="http://schemas.microsoft.com/office/drawing/2014/main" id="{094B9201-2BD3-9C90-803A-E9459177B2F8}"/>
              </a:ext>
            </a:extLst>
          </p:cNvPr>
          <p:cNvCxnSpPr>
            <a:cxnSpLocks/>
            <a:stCxn id="751" idx="2"/>
          </p:cNvCxnSpPr>
          <p:nvPr/>
        </p:nvCxnSpPr>
        <p:spPr>
          <a:xfrm>
            <a:off x="10520496" y="8759931"/>
            <a:ext cx="0" cy="1969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6" name="组合 795">
            <a:extLst>
              <a:ext uri="{FF2B5EF4-FFF2-40B4-BE49-F238E27FC236}">
                <a16:creationId xmlns:a16="http://schemas.microsoft.com/office/drawing/2014/main" id="{BC3B157B-278D-557B-A868-630585A42FE9}"/>
              </a:ext>
            </a:extLst>
          </p:cNvPr>
          <p:cNvGrpSpPr/>
          <p:nvPr/>
        </p:nvGrpSpPr>
        <p:grpSpPr>
          <a:xfrm>
            <a:off x="8532615" y="7798678"/>
            <a:ext cx="1395769" cy="1415460"/>
            <a:chOff x="4293465" y="2652488"/>
            <a:chExt cx="1395769" cy="1415460"/>
          </a:xfrm>
        </p:grpSpPr>
        <p:grpSp>
          <p:nvGrpSpPr>
            <p:cNvPr id="797" name="组合 796">
              <a:extLst>
                <a:ext uri="{FF2B5EF4-FFF2-40B4-BE49-F238E27FC236}">
                  <a16:creationId xmlns:a16="http://schemas.microsoft.com/office/drawing/2014/main" id="{7734A902-3BAA-5BD1-8E95-076EC89F458A}"/>
                </a:ext>
              </a:extLst>
            </p:cNvPr>
            <p:cNvGrpSpPr/>
            <p:nvPr/>
          </p:nvGrpSpPr>
          <p:grpSpPr>
            <a:xfrm>
              <a:off x="4700902" y="2652488"/>
              <a:ext cx="988332" cy="986407"/>
              <a:chOff x="6387291" y="3746039"/>
              <a:chExt cx="988332" cy="98640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868" name="矩形 867">
                <a:extLst>
                  <a:ext uri="{FF2B5EF4-FFF2-40B4-BE49-F238E27FC236}">
                    <a16:creationId xmlns:a16="http://schemas.microsoft.com/office/drawing/2014/main" id="{861F02BA-CB01-D807-7666-45467C2E7594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9" name="矩形 868">
                <a:extLst>
                  <a:ext uri="{FF2B5EF4-FFF2-40B4-BE49-F238E27FC236}">
                    <a16:creationId xmlns:a16="http://schemas.microsoft.com/office/drawing/2014/main" id="{76F78AAE-39F4-D0CB-27DD-1A74124BD5FC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0" name="矩形 869">
                <a:extLst>
                  <a:ext uri="{FF2B5EF4-FFF2-40B4-BE49-F238E27FC236}">
                    <a16:creationId xmlns:a16="http://schemas.microsoft.com/office/drawing/2014/main" id="{EAD692F7-D1D9-DA28-A657-30FAD7523876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1" name="矩形 870">
                <a:extLst>
                  <a:ext uri="{FF2B5EF4-FFF2-40B4-BE49-F238E27FC236}">
                    <a16:creationId xmlns:a16="http://schemas.microsoft.com/office/drawing/2014/main" id="{EBBD8A13-6C29-CFAB-E194-041841D07CDB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2" name="矩形 871">
                <a:extLst>
                  <a:ext uri="{FF2B5EF4-FFF2-40B4-BE49-F238E27FC236}">
                    <a16:creationId xmlns:a16="http://schemas.microsoft.com/office/drawing/2014/main" id="{0B0E972E-09DF-D824-F6AA-4367D924D065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3" name="矩形 872">
                <a:extLst>
                  <a:ext uri="{FF2B5EF4-FFF2-40B4-BE49-F238E27FC236}">
                    <a16:creationId xmlns:a16="http://schemas.microsoft.com/office/drawing/2014/main" id="{9C62E695-DA4B-1184-FC67-1D9DE38D89D1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4" name="矩形 873">
                <a:extLst>
                  <a:ext uri="{FF2B5EF4-FFF2-40B4-BE49-F238E27FC236}">
                    <a16:creationId xmlns:a16="http://schemas.microsoft.com/office/drawing/2014/main" id="{9AF8D8FF-D871-AC5F-F784-520066A22BF9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5" name="矩形 874">
                <a:extLst>
                  <a:ext uri="{FF2B5EF4-FFF2-40B4-BE49-F238E27FC236}">
                    <a16:creationId xmlns:a16="http://schemas.microsoft.com/office/drawing/2014/main" id="{BC9D46DF-B475-3862-8199-B2D7E565116F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6" name="矩形 875">
                <a:extLst>
                  <a:ext uri="{FF2B5EF4-FFF2-40B4-BE49-F238E27FC236}">
                    <a16:creationId xmlns:a16="http://schemas.microsoft.com/office/drawing/2014/main" id="{3822C28B-9E0A-7A98-4068-EDBB25416A6E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7" name="矩形 876">
                <a:extLst>
                  <a:ext uri="{FF2B5EF4-FFF2-40B4-BE49-F238E27FC236}">
                    <a16:creationId xmlns:a16="http://schemas.microsoft.com/office/drawing/2014/main" id="{722936AF-3348-306A-2F01-EFE17A752E18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8" name="矩形 877">
                <a:extLst>
                  <a:ext uri="{FF2B5EF4-FFF2-40B4-BE49-F238E27FC236}">
                    <a16:creationId xmlns:a16="http://schemas.microsoft.com/office/drawing/2014/main" id="{029C3693-474C-9930-E2A2-9EF187728ECC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9" name="矩形 878">
                <a:extLst>
                  <a:ext uri="{FF2B5EF4-FFF2-40B4-BE49-F238E27FC236}">
                    <a16:creationId xmlns:a16="http://schemas.microsoft.com/office/drawing/2014/main" id="{224E8462-8842-30B6-A906-757B86F5DE44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0" name="矩形 879">
                <a:extLst>
                  <a:ext uri="{FF2B5EF4-FFF2-40B4-BE49-F238E27FC236}">
                    <a16:creationId xmlns:a16="http://schemas.microsoft.com/office/drawing/2014/main" id="{36BC895A-4A5E-E054-FB1B-DC31D5BF1CA8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1" name="矩形 880">
                <a:extLst>
                  <a:ext uri="{FF2B5EF4-FFF2-40B4-BE49-F238E27FC236}">
                    <a16:creationId xmlns:a16="http://schemas.microsoft.com/office/drawing/2014/main" id="{8A8E63AD-46B8-0E9A-2B9D-EFCFBCEDAB0B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2" name="矩形 881">
                <a:extLst>
                  <a:ext uri="{FF2B5EF4-FFF2-40B4-BE49-F238E27FC236}">
                    <a16:creationId xmlns:a16="http://schemas.microsoft.com/office/drawing/2014/main" id="{B371312F-5D72-ED13-A453-2D385FD11515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3" name="矩形 882">
                <a:extLst>
                  <a:ext uri="{FF2B5EF4-FFF2-40B4-BE49-F238E27FC236}">
                    <a16:creationId xmlns:a16="http://schemas.microsoft.com/office/drawing/2014/main" id="{2A807F3B-B922-D573-0B7E-E5E9F38E5D8B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4" name="矩形 883">
                <a:extLst>
                  <a:ext uri="{FF2B5EF4-FFF2-40B4-BE49-F238E27FC236}">
                    <a16:creationId xmlns:a16="http://schemas.microsoft.com/office/drawing/2014/main" id="{14BA3903-F882-840A-F7FC-90B4D18FD1A2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5" name="矩形 884">
                <a:extLst>
                  <a:ext uri="{FF2B5EF4-FFF2-40B4-BE49-F238E27FC236}">
                    <a16:creationId xmlns:a16="http://schemas.microsoft.com/office/drawing/2014/main" id="{9D851D1A-8B0F-B9BE-BC0E-8AA138779820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6" name="矩形 885">
                <a:extLst>
                  <a:ext uri="{FF2B5EF4-FFF2-40B4-BE49-F238E27FC236}">
                    <a16:creationId xmlns:a16="http://schemas.microsoft.com/office/drawing/2014/main" id="{0BBB5B86-9E16-64C6-042A-6BA05DAA8F07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7" name="矩形 886">
                <a:extLst>
                  <a:ext uri="{FF2B5EF4-FFF2-40B4-BE49-F238E27FC236}">
                    <a16:creationId xmlns:a16="http://schemas.microsoft.com/office/drawing/2014/main" id="{949E9016-A3AD-6D85-C863-49F6DDD309CC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8" name="矩形 887">
                <a:extLst>
                  <a:ext uri="{FF2B5EF4-FFF2-40B4-BE49-F238E27FC236}">
                    <a16:creationId xmlns:a16="http://schemas.microsoft.com/office/drawing/2014/main" id="{741B41CF-9090-EB80-6226-C42C436AA80D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9" name="矩形 888">
                <a:extLst>
                  <a:ext uri="{FF2B5EF4-FFF2-40B4-BE49-F238E27FC236}">
                    <a16:creationId xmlns:a16="http://schemas.microsoft.com/office/drawing/2014/main" id="{EBF7B28C-367B-30AB-DB6E-4924923164C2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0" name="矩形 889">
                <a:extLst>
                  <a:ext uri="{FF2B5EF4-FFF2-40B4-BE49-F238E27FC236}">
                    <a16:creationId xmlns:a16="http://schemas.microsoft.com/office/drawing/2014/main" id="{C756EB25-A51D-6B67-A643-99C1D10D0132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1" name="矩形 890">
                <a:extLst>
                  <a:ext uri="{FF2B5EF4-FFF2-40B4-BE49-F238E27FC236}">
                    <a16:creationId xmlns:a16="http://schemas.microsoft.com/office/drawing/2014/main" id="{DFC02313-F5EE-F335-4C6A-91A0F3823811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2" name="矩形 891">
                <a:extLst>
                  <a:ext uri="{FF2B5EF4-FFF2-40B4-BE49-F238E27FC236}">
                    <a16:creationId xmlns:a16="http://schemas.microsoft.com/office/drawing/2014/main" id="{77CC6ED9-3E3F-3922-F667-CAC7135C67E1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3" name="矩形 892">
                <a:extLst>
                  <a:ext uri="{FF2B5EF4-FFF2-40B4-BE49-F238E27FC236}">
                    <a16:creationId xmlns:a16="http://schemas.microsoft.com/office/drawing/2014/main" id="{836EF145-F884-7FBC-338A-70D4FAC1BAEC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4" name="矩形 893">
                <a:extLst>
                  <a:ext uri="{FF2B5EF4-FFF2-40B4-BE49-F238E27FC236}">
                    <a16:creationId xmlns:a16="http://schemas.microsoft.com/office/drawing/2014/main" id="{4FBE6AD8-C5C7-12AD-7F91-E8BC76FAC2DC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5" name="矩形 894">
                <a:extLst>
                  <a:ext uri="{FF2B5EF4-FFF2-40B4-BE49-F238E27FC236}">
                    <a16:creationId xmlns:a16="http://schemas.microsoft.com/office/drawing/2014/main" id="{0E94E8B5-E702-4797-B7DB-D29B2AE5983E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6" name="矩形 895">
                <a:extLst>
                  <a:ext uri="{FF2B5EF4-FFF2-40B4-BE49-F238E27FC236}">
                    <a16:creationId xmlns:a16="http://schemas.microsoft.com/office/drawing/2014/main" id="{872EFC60-C64F-97A5-97B7-9CE214B75BED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7" name="矩形 896">
                <a:extLst>
                  <a:ext uri="{FF2B5EF4-FFF2-40B4-BE49-F238E27FC236}">
                    <a16:creationId xmlns:a16="http://schemas.microsoft.com/office/drawing/2014/main" id="{C431B0AD-9B99-5642-2C0C-F736981DD559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8" name="矩形 897">
                <a:extLst>
                  <a:ext uri="{FF2B5EF4-FFF2-40B4-BE49-F238E27FC236}">
                    <a16:creationId xmlns:a16="http://schemas.microsoft.com/office/drawing/2014/main" id="{8C0622FB-7800-F9B7-5FCE-9B956C67F971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9" name="矩形 898">
                <a:extLst>
                  <a:ext uri="{FF2B5EF4-FFF2-40B4-BE49-F238E27FC236}">
                    <a16:creationId xmlns:a16="http://schemas.microsoft.com/office/drawing/2014/main" id="{49A0163C-12F0-9C63-AB4B-2AFA6A8F033F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0" name="矩形 899">
                <a:extLst>
                  <a:ext uri="{FF2B5EF4-FFF2-40B4-BE49-F238E27FC236}">
                    <a16:creationId xmlns:a16="http://schemas.microsoft.com/office/drawing/2014/main" id="{884B5263-F641-16D3-D8D7-A793CDF12210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1" name="矩形 900">
                <a:extLst>
                  <a:ext uri="{FF2B5EF4-FFF2-40B4-BE49-F238E27FC236}">
                    <a16:creationId xmlns:a16="http://schemas.microsoft.com/office/drawing/2014/main" id="{A2B45A4C-AB23-C37E-1CE8-33924FBC69CC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2" name="矩形 901">
                <a:extLst>
                  <a:ext uri="{FF2B5EF4-FFF2-40B4-BE49-F238E27FC236}">
                    <a16:creationId xmlns:a16="http://schemas.microsoft.com/office/drawing/2014/main" id="{BE93270D-A539-60D6-1DFF-4553B4E8193D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3" name="矩形 902">
                <a:extLst>
                  <a:ext uri="{FF2B5EF4-FFF2-40B4-BE49-F238E27FC236}">
                    <a16:creationId xmlns:a16="http://schemas.microsoft.com/office/drawing/2014/main" id="{4B5FB9C1-6DED-FB99-8DB0-5F1515FA7646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4" name="矩形 903">
                <a:extLst>
                  <a:ext uri="{FF2B5EF4-FFF2-40B4-BE49-F238E27FC236}">
                    <a16:creationId xmlns:a16="http://schemas.microsoft.com/office/drawing/2014/main" id="{33EAFBC6-5F5B-05BD-C791-303E9BDA5BCA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5" name="矩形 904">
                <a:extLst>
                  <a:ext uri="{FF2B5EF4-FFF2-40B4-BE49-F238E27FC236}">
                    <a16:creationId xmlns:a16="http://schemas.microsoft.com/office/drawing/2014/main" id="{80CF8C0B-67D8-1468-2EB5-861894646CF8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6" name="矩形 905">
                <a:extLst>
                  <a:ext uri="{FF2B5EF4-FFF2-40B4-BE49-F238E27FC236}">
                    <a16:creationId xmlns:a16="http://schemas.microsoft.com/office/drawing/2014/main" id="{F14ADBB3-FAA8-86CB-2EB1-DFCC128D16A6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7" name="矩形 906">
                <a:extLst>
                  <a:ext uri="{FF2B5EF4-FFF2-40B4-BE49-F238E27FC236}">
                    <a16:creationId xmlns:a16="http://schemas.microsoft.com/office/drawing/2014/main" id="{1443EB81-692C-3E9E-FFCB-91FD2C30E74F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8" name="矩形 907">
                <a:extLst>
                  <a:ext uri="{FF2B5EF4-FFF2-40B4-BE49-F238E27FC236}">
                    <a16:creationId xmlns:a16="http://schemas.microsoft.com/office/drawing/2014/main" id="{34C3C573-6C11-40BB-B707-295A4600D406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9" name="矩形 908">
                <a:extLst>
                  <a:ext uri="{FF2B5EF4-FFF2-40B4-BE49-F238E27FC236}">
                    <a16:creationId xmlns:a16="http://schemas.microsoft.com/office/drawing/2014/main" id="{50269E6D-1E27-0AD0-D0AE-1AF712A1ED61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0" name="矩形 909">
                <a:extLst>
                  <a:ext uri="{FF2B5EF4-FFF2-40B4-BE49-F238E27FC236}">
                    <a16:creationId xmlns:a16="http://schemas.microsoft.com/office/drawing/2014/main" id="{BF809EEA-EE96-23A2-67AB-E1A32CC716E7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1" name="矩形 910">
                <a:extLst>
                  <a:ext uri="{FF2B5EF4-FFF2-40B4-BE49-F238E27FC236}">
                    <a16:creationId xmlns:a16="http://schemas.microsoft.com/office/drawing/2014/main" id="{01DF522D-E9D0-F0E8-8ED8-D9FC3AC007C9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2" name="矩形 911">
                <a:extLst>
                  <a:ext uri="{FF2B5EF4-FFF2-40B4-BE49-F238E27FC236}">
                    <a16:creationId xmlns:a16="http://schemas.microsoft.com/office/drawing/2014/main" id="{823A8A0F-D3C4-46F4-AAE6-04C69B8924B9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3" name="矩形 912">
                <a:extLst>
                  <a:ext uri="{FF2B5EF4-FFF2-40B4-BE49-F238E27FC236}">
                    <a16:creationId xmlns:a16="http://schemas.microsoft.com/office/drawing/2014/main" id="{90217B98-D82F-57F1-750A-5084011D2308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4" name="矩形 913">
                <a:extLst>
                  <a:ext uri="{FF2B5EF4-FFF2-40B4-BE49-F238E27FC236}">
                    <a16:creationId xmlns:a16="http://schemas.microsoft.com/office/drawing/2014/main" id="{2526A1A2-62E3-0813-F6CC-87B23713FC77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5" name="矩形 914">
                <a:extLst>
                  <a:ext uri="{FF2B5EF4-FFF2-40B4-BE49-F238E27FC236}">
                    <a16:creationId xmlns:a16="http://schemas.microsoft.com/office/drawing/2014/main" id="{B2D89CA0-3C34-1C78-0A5F-5317F5CB9948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6" name="矩形 915">
                <a:extLst>
                  <a:ext uri="{FF2B5EF4-FFF2-40B4-BE49-F238E27FC236}">
                    <a16:creationId xmlns:a16="http://schemas.microsoft.com/office/drawing/2014/main" id="{E9CCED19-083E-F977-FEFD-597FF8CD2F84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7" name="矩形 916">
                <a:extLst>
                  <a:ext uri="{FF2B5EF4-FFF2-40B4-BE49-F238E27FC236}">
                    <a16:creationId xmlns:a16="http://schemas.microsoft.com/office/drawing/2014/main" id="{15B37EE1-4621-1446-C7D2-C36164DC630B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8" name="矩形 917">
                <a:extLst>
                  <a:ext uri="{FF2B5EF4-FFF2-40B4-BE49-F238E27FC236}">
                    <a16:creationId xmlns:a16="http://schemas.microsoft.com/office/drawing/2014/main" id="{157894C7-8D1F-357D-B362-98F4BD4A7464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9" name="矩形 918">
                <a:extLst>
                  <a:ext uri="{FF2B5EF4-FFF2-40B4-BE49-F238E27FC236}">
                    <a16:creationId xmlns:a16="http://schemas.microsoft.com/office/drawing/2014/main" id="{6A11C9B5-20D1-6EB8-91ED-1D9A820FFCCC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0" name="矩形 919">
                <a:extLst>
                  <a:ext uri="{FF2B5EF4-FFF2-40B4-BE49-F238E27FC236}">
                    <a16:creationId xmlns:a16="http://schemas.microsoft.com/office/drawing/2014/main" id="{18AA3169-8790-0C2A-AD04-0D5F1E9B6740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1" name="矩形 920">
                <a:extLst>
                  <a:ext uri="{FF2B5EF4-FFF2-40B4-BE49-F238E27FC236}">
                    <a16:creationId xmlns:a16="http://schemas.microsoft.com/office/drawing/2014/main" id="{0878092D-FF96-C607-6CA6-3DA549F3757B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2" name="矩形 921">
                <a:extLst>
                  <a:ext uri="{FF2B5EF4-FFF2-40B4-BE49-F238E27FC236}">
                    <a16:creationId xmlns:a16="http://schemas.microsoft.com/office/drawing/2014/main" id="{C8E451E5-1EC3-617C-1D1C-BAAB9587E7F1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3" name="矩形 922">
                <a:extLst>
                  <a:ext uri="{FF2B5EF4-FFF2-40B4-BE49-F238E27FC236}">
                    <a16:creationId xmlns:a16="http://schemas.microsoft.com/office/drawing/2014/main" id="{2410CD81-4E52-F788-98E4-F6AED8D66322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4" name="矩形 923">
                <a:extLst>
                  <a:ext uri="{FF2B5EF4-FFF2-40B4-BE49-F238E27FC236}">
                    <a16:creationId xmlns:a16="http://schemas.microsoft.com/office/drawing/2014/main" id="{8B697371-9AE5-9FED-56F9-5E6860EE1CA7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5" name="矩形 924">
                <a:extLst>
                  <a:ext uri="{FF2B5EF4-FFF2-40B4-BE49-F238E27FC236}">
                    <a16:creationId xmlns:a16="http://schemas.microsoft.com/office/drawing/2014/main" id="{EE9411C4-0ECE-6448-2F79-3DC3B37E4116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6" name="矩形 925">
                <a:extLst>
                  <a:ext uri="{FF2B5EF4-FFF2-40B4-BE49-F238E27FC236}">
                    <a16:creationId xmlns:a16="http://schemas.microsoft.com/office/drawing/2014/main" id="{3945D39F-51FF-D9F1-D3ED-BCCD119DE126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7" name="矩形 926">
                <a:extLst>
                  <a:ext uri="{FF2B5EF4-FFF2-40B4-BE49-F238E27FC236}">
                    <a16:creationId xmlns:a16="http://schemas.microsoft.com/office/drawing/2014/main" id="{A10CBF3F-B9BD-F45A-9416-8132C6164C60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8" name="矩形 927">
                <a:extLst>
                  <a:ext uri="{FF2B5EF4-FFF2-40B4-BE49-F238E27FC236}">
                    <a16:creationId xmlns:a16="http://schemas.microsoft.com/office/drawing/2014/main" id="{B290E13E-6314-956C-664A-1B3E14462B06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9" name="矩形 928">
                <a:extLst>
                  <a:ext uri="{FF2B5EF4-FFF2-40B4-BE49-F238E27FC236}">
                    <a16:creationId xmlns:a16="http://schemas.microsoft.com/office/drawing/2014/main" id="{E55622C9-9BE3-F329-0DD5-E0E61F0ED0C9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0" name="矩形 929">
                <a:extLst>
                  <a:ext uri="{FF2B5EF4-FFF2-40B4-BE49-F238E27FC236}">
                    <a16:creationId xmlns:a16="http://schemas.microsoft.com/office/drawing/2014/main" id="{CC0CA647-A3A1-2C39-B376-3F50BE09E9C3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矩形 930">
                <a:extLst>
                  <a:ext uri="{FF2B5EF4-FFF2-40B4-BE49-F238E27FC236}">
                    <a16:creationId xmlns:a16="http://schemas.microsoft.com/office/drawing/2014/main" id="{437D68C5-07C4-FBE4-1960-A7044E48F857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98" name="组合 797">
              <a:extLst>
                <a:ext uri="{FF2B5EF4-FFF2-40B4-BE49-F238E27FC236}">
                  <a16:creationId xmlns:a16="http://schemas.microsoft.com/office/drawing/2014/main" id="{CC6EF336-A004-9FE2-71D2-A4122CC4108B}"/>
                </a:ext>
              </a:extLst>
            </p:cNvPr>
            <p:cNvGrpSpPr/>
            <p:nvPr/>
          </p:nvGrpSpPr>
          <p:grpSpPr>
            <a:xfrm>
              <a:off x="4609964" y="2744140"/>
              <a:ext cx="988332" cy="986407"/>
              <a:chOff x="6539691" y="3898439"/>
              <a:chExt cx="988332" cy="98640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804" name="矩形 803">
                <a:extLst>
                  <a:ext uri="{FF2B5EF4-FFF2-40B4-BE49-F238E27FC236}">
                    <a16:creationId xmlns:a16="http://schemas.microsoft.com/office/drawing/2014/main" id="{0C3FFCEB-DD22-7DC9-8ED9-CC8A1F395827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5" name="矩形 804">
                <a:extLst>
                  <a:ext uri="{FF2B5EF4-FFF2-40B4-BE49-F238E27FC236}">
                    <a16:creationId xmlns:a16="http://schemas.microsoft.com/office/drawing/2014/main" id="{CBE02B74-8039-3CEC-2364-87B2674B1E1E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6" name="矩形 805">
                <a:extLst>
                  <a:ext uri="{FF2B5EF4-FFF2-40B4-BE49-F238E27FC236}">
                    <a16:creationId xmlns:a16="http://schemas.microsoft.com/office/drawing/2014/main" id="{2B6D7594-A444-B62F-8A32-4C66538187B3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7" name="矩形 806">
                <a:extLst>
                  <a:ext uri="{FF2B5EF4-FFF2-40B4-BE49-F238E27FC236}">
                    <a16:creationId xmlns:a16="http://schemas.microsoft.com/office/drawing/2014/main" id="{AFE188BB-EB6B-0334-B651-5B802623E91A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8" name="矩形 807">
                <a:extLst>
                  <a:ext uri="{FF2B5EF4-FFF2-40B4-BE49-F238E27FC236}">
                    <a16:creationId xmlns:a16="http://schemas.microsoft.com/office/drawing/2014/main" id="{AF1E1EE2-FADE-FD08-DC4B-4FFAF68F5EEA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9" name="矩形 808">
                <a:extLst>
                  <a:ext uri="{FF2B5EF4-FFF2-40B4-BE49-F238E27FC236}">
                    <a16:creationId xmlns:a16="http://schemas.microsoft.com/office/drawing/2014/main" id="{EF7F48BA-B580-CE48-E4B8-12D1AEF693EE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0" name="矩形 809">
                <a:extLst>
                  <a:ext uri="{FF2B5EF4-FFF2-40B4-BE49-F238E27FC236}">
                    <a16:creationId xmlns:a16="http://schemas.microsoft.com/office/drawing/2014/main" id="{092BB7A1-310E-2B8C-3512-BA904E82759C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1" name="矩形 810">
                <a:extLst>
                  <a:ext uri="{FF2B5EF4-FFF2-40B4-BE49-F238E27FC236}">
                    <a16:creationId xmlns:a16="http://schemas.microsoft.com/office/drawing/2014/main" id="{82175B0D-FF97-FD38-BE68-A2EF7DC3AAF2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2" name="矩形 811">
                <a:extLst>
                  <a:ext uri="{FF2B5EF4-FFF2-40B4-BE49-F238E27FC236}">
                    <a16:creationId xmlns:a16="http://schemas.microsoft.com/office/drawing/2014/main" id="{ACFF08EF-EB69-C598-E696-AC3292B6BC91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3" name="矩形 812">
                <a:extLst>
                  <a:ext uri="{FF2B5EF4-FFF2-40B4-BE49-F238E27FC236}">
                    <a16:creationId xmlns:a16="http://schemas.microsoft.com/office/drawing/2014/main" id="{210015E8-B108-88FA-DA5A-904886CEF372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4" name="矩形 813">
                <a:extLst>
                  <a:ext uri="{FF2B5EF4-FFF2-40B4-BE49-F238E27FC236}">
                    <a16:creationId xmlns:a16="http://schemas.microsoft.com/office/drawing/2014/main" id="{1F48DD7F-3CF1-3546-519D-5E9C4B3D0CF9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5" name="矩形 814">
                <a:extLst>
                  <a:ext uri="{FF2B5EF4-FFF2-40B4-BE49-F238E27FC236}">
                    <a16:creationId xmlns:a16="http://schemas.microsoft.com/office/drawing/2014/main" id="{6F283F18-E80C-2CEA-8FCD-71629A0B182A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6" name="矩形 815">
                <a:extLst>
                  <a:ext uri="{FF2B5EF4-FFF2-40B4-BE49-F238E27FC236}">
                    <a16:creationId xmlns:a16="http://schemas.microsoft.com/office/drawing/2014/main" id="{2D881B7F-8AA8-4054-2B2C-9D613CB827E8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7" name="矩形 816">
                <a:extLst>
                  <a:ext uri="{FF2B5EF4-FFF2-40B4-BE49-F238E27FC236}">
                    <a16:creationId xmlns:a16="http://schemas.microsoft.com/office/drawing/2014/main" id="{E531799A-F201-5123-6809-AF25AFB1C5E1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8" name="矩形 817">
                <a:extLst>
                  <a:ext uri="{FF2B5EF4-FFF2-40B4-BE49-F238E27FC236}">
                    <a16:creationId xmlns:a16="http://schemas.microsoft.com/office/drawing/2014/main" id="{A68365C4-F2A3-F492-7C56-C758A34074B1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9" name="矩形 818">
                <a:extLst>
                  <a:ext uri="{FF2B5EF4-FFF2-40B4-BE49-F238E27FC236}">
                    <a16:creationId xmlns:a16="http://schemas.microsoft.com/office/drawing/2014/main" id="{38304F43-3173-5442-3851-0F247BC698E3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0" name="矩形 819">
                <a:extLst>
                  <a:ext uri="{FF2B5EF4-FFF2-40B4-BE49-F238E27FC236}">
                    <a16:creationId xmlns:a16="http://schemas.microsoft.com/office/drawing/2014/main" id="{A46D647F-27F9-CE2E-1640-5714A5118A90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1" name="矩形 820">
                <a:extLst>
                  <a:ext uri="{FF2B5EF4-FFF2-40B4-BE49-F238E27FC236}">
                    <a16:creationId xmlns:a16="http://schemas.microsoft.com/office/drawing/2014/main" id="{3D646C67-00E0-A54D-BC4B-9421B94D4755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2" name="矩形 821">
                <a:extLst>
                  <a:ext uri="{FF2B5EF4-FFF2-40B4-BE49-F238E27FC236}">
                    <a16:creationId xmlns:a16="http://schemas.microsoft.com/office/drawing/2014/main" id="{AAC6799F-532F-5AA3-F631-3F07041318EA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3" name="矩形 822">
                <a:extLst>
                  <a:ext uri="{FF2B5EF4-FFF2-40B4-BE49-F238E27FC236}">
                    <a16:creationId xmlns:a16="http://schemas.microsoft.com/office/drawing/2014/main" id="{BE2BD645-DEF1-7F5E-9BE2-F84C9AB3BE03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4" name="矩形 823">
                <a:extLst>
                  <a:ext uri="{FF2B5EF4-FFF2-40B4-BE49-F238E27FC236}">
                    <a16:creationId xmlns:a16="http://schemas.microsoft.com/office/drawing/2014/main" id="{1496AD2E-DA0E-9820-BC83-7F67B159F412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5" name="矩形 824">
                <a:extLst>
                  <a:ext uri="{FF2B5EF4-FFF2-40B4-BE49-F238E27FC236}">
                    <a16:creationId xmlns:a16="http://schemas.microsoft.com/office/drawing/2014/main" id="{79C70882-CB4E-20C8-2CB8-5C211B6A1971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6" name="矩形 825">
                <a:extLst>
                  <a:ext uri="{FF2B5EF4-FFF2-40B4-BE49-F238E27FC236}">
                    <a16:creationId xmlns:a16="http://schemas.microsoft.com/office/drawing/2014/main" id="{D5C41232-2CC0-0ED9-CC0E-292D897BA00E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7" name="矩形 826">
                <a:extLst>
                  <a:ext uri="{FF2B5EF4-FFF2-40B4-BE49-F238E27FC236}">
                    <a16:creationId xmlns:a16="http://schemas.microsoft.com/office/drawing/2014/main" id="{0ED96B9C-43C7-5229-74F5-29015488AB1F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8" name="矩形 827">
                <a:extLst>
                  <a:ext uri="{FF2B5EF4-FFF2-40B4-BE49-F238E27FC236}">
                    <a16:creationId xmlns:a16="http://schemas.microsoft.com/office/drawing/2014/main" id="{60F77485-1FD9-2F82-CCE1-0884EF18DBC7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9" name="矩形 828">
                <a:extLst>
                  <a:ext uri="{FF2B5EF4-FFF2-40B4-BE49-F238E27FC236}">
                    <a16:creationId xmlns:a16="http://schemas.microsoft.com/office/drawing/2014/main" id="{BB0DE130-D96E-7337-D84A-8D131664C8EB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0" name="矩形 829">
                <a:extLst>
                  <a:ext uri="{FF2B5EF4-FFF2-40B4-BE49-F238E27FC236}">
                    <a16:creationId xmlns:a16="http://schemas.microsoft.com/office/drawing/2014/main" id="{A31D9816-ED5B-B63D-6015-E36CF3B92308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1" name="矩形 830">
                <a:extLst>
                  <a:ext uri="{FF2B5EF4-FFF2-40B4-BE49-F238E27FC236}">
                    <a16:creationId xmlns:a16="http://schemas.microsoft.com/office/drawing/2014/main" id="{6A89AC13-A267-680D-AC39-569E4654FF96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2" name="矩形 831">
                <a:extLst>
                  <a:ext uri="{FF2B5EF4-FFF2-40B4-BE49-F238E27FC236}">
                    <a16:creationId xmlns:a16="http://schemas.microsoft.com/office/drawing/2014/main" id="{BEE33B20-670D-34F7-F433-7E740E9BBF13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3" name="矩形 832">
                <a:extLst>
                  <a:ext uri="{FF2B5EF4-FFF2-40B4-BE49-F238E27FC236}">
                    <a16:creationId xmlns:a16="http://schemas.microsoft.com/office/drawing/2014/main" id="{20A702A0-4F7A-D5CC-A33A-47958C2B331B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4" name="矩形 833">
                <a:extLst>
                  <a:ext uri="{FF2B5EF4-FFF2-40B4-BE49-F238E27FC236}">
                    <a16:creationId xmlns:a16="http://schemas.microsoft.com/office/drawing/2014/main" id="{199282CF-2946-B8B7-3983-95BA492637F6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5" name="矩形 834">
                <a:extLst>
                  <a:ext uri="{FF2B5EF4-FFF2-40B4-BE49-F238E27FC236}">
                    <a16:creationId xmlns:a16="http://schemas.microsoft.com/office/drawing/2014/main" id="{DCC8AFEF-5664-EB55-30DF-88AEC8AE33E5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6" name="矩形 835">
                <a:extLst>
                  <a:ext uri="{FF2B5EF4-FFF2-40B4-BE49-F238E27FC236}">
                    <a16:creationId xmlns:a16="http://schemas.microsoft.com/office/drawing/2014/main" id="{A889F35D-1EEF-926B-9961-2579E5DC30C6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7" name="矩形 836">
                <a:extLst>
                  <a:ext uri="{FF2B5EF4-FFF2-40B4-BE49-F238E27FC236}">
                    <a16:creationId xmlns:a16="http://schemas.microsoft.com/office/drawing/2014/main" id="{397787D2-641C-8A1F-E14B-2291D7D61F7D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8" name="矩形 837">
                <a:extLst>
                  <a:ext uri="{FF2B5EF4-FFF2-40B4-BE49-F238E27FC236}">
                    <a16:creationId xmlns:a16="http://schemas.microsoft.com/office/drawing/2014/main" id="{56473F54-B5EC-6E3C-B60C-32D15F6CF3BF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9" name="矩形 838">
                <a:extLst>
                  <a:ext uri="{FF2B5EF4-FFF2-40B4-BE49-F238E27FC236}">
                    <a16:creationId xmlns:a16="http://schemas.microsoft.com/office/drawing/2014/main" id="{B57DD9B3-78B7-1652-3C1C-563ACC2C9325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0" name="矩形 839">
                <a:extLst>
                  <a:ext uri="{FF2B5EF4-FFF2-40B4-BE49-F238E27FC236}">
                    <a16:creationId xmlns:a16="http://schemas.microsoft.com/office/drawing/2014/main" id="{2E4AC0CA-678E-8C3F-9ACC-913A1DB09CB7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1" name="矩形 840">
                <a:extLst>
                  <a:ext uri="{FF2B5EF4-FFF2-40B4-BE49-F238E27FC236}">
                    <a16:creationId xmlns:a16="http://schemas.microsoft.com/office/drawing/2014/main" id="{3886A9DD-92BF-2CC9-80C2-FDD96E119B04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2" name="矩形 841">
                <a:extLst>
                  <a:ext uri="{FF2B5EF4-FFF2-40B4-BE49-F238E27FC236}">
                    <a16:creationId xmlns:a16="http://schemas.microsoft.com/office/drawing/2014/main" id="{F45BB884-BD14-7550-66F0-4072AD57D404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3" name="矩形 842">
                <a:extLst>
                  <a:ext uri="{FF2B5EF4-FFF2-40B4-BE49-F238E27FC236}">
                    <a16:creationId xmlns:a16="http://schemas.microsoft.com/office/drawing/2014/main" id="{B34DC768-EF88-4991-3EDA-7A65B2A1E744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4" name="矩形 843">
                <a:extLst>
                  <a:ext uri="{FF2B5EF4-FFF2-40B4-BE49-F238E27FC236}">
                    <a16:creationId xmlns:a16="http://schemas.microsoft.com/office/drawing/2014/main" id="{BB7D59B1-F12F-B4C8-611F-8196DA9E893C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5" name="矩形 844">
                <a:extLst>
                  <a:ext uri="{FF2B5EF4-FFF2-40B4-BE49-F238E27FC236}">
                    <a16:creationId xmlns:a16="http://schemas.microsoft.com/office/drawing/2014/main" id="{E8209501-BB2D-1182-1D15-1431F51E090F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6" name="矩形 845">
                <a:extLst>
                  <a:ext uri="{FF2B5EF4-FFF2-40B4-BE49-F238E27FC236}">
                    <a16:creationId xmlns:a16="http://schemas.microsoft.com/office/drawing/2014/main" id="{27C17DE4-6769-4599-DDD6-CC144F004835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7" name="矩形 846">
                <a:extLst>
                  <a:ext uri="{FF2B5EF4-FFF2-40B4-BE49-F238E27FC236}">
                    <a16:creationId xmlns:a16="http://schemas.microsoft.com/office/drawing/2014/main" id="{67B2302F-D735-12CD-9D02-0A1A3A5D66C1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8" name="矩形 847">
                <a:extLst>
                  <a:ext uri="{FF2B5EF4-FFF2-40B4-BE49-F238E27FC236}">
                    <a16:creationId xmlns:a16="http://schemas.microsoft.com/office/drawing/2014/main" id="{BB946A09-A315-2EF3-E4BA-6CFCB457EEB2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9" name="矩形 848">
                <a:extLst>
                  <a:ext uri="{FF2B5EF4-FFF2-40B4-BE49-F238E27FC236}">
                    <a16:creationId xmlns:a16="http://schemas.microsoft.com/office/drawing/2014/main" id="{B2028197-AFD0-6EA4-7B83-DE63487FECD4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0" name="矩形 849">
                <a:extLst>
                  <a:ext uri="{FF2B5EF4-FFF2-40B4-BE49-F238E27FC236}">
                    <a16:creationId xmlns:a16="http://schemas.microsoft.com/office/drawing/2014/main" id="{60A1254D-7E3A-6765-DDD3-B42E661FD05D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1" name="矩形 850">
                <a:extLst>
                  <a:ext uri="{FF2B5EF4-FFF2-40B4-BE49-F238E27FC236}">
                    <a16:creationId xmlns:a16="http://schemas.microsoft.com/office/drawing/2014/main" id="{9A1385AA-E52D-28BD-A8DC-C2B7186794A1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2" name="矩形 851">
                <a:extLst>
                  <a:ext uri="{FF2B5EF4-FFF2-40B4-BE49-F238E27FC236}">
                    <a16:creationId xmlns:a16="http://schemas.microsoft.com/office/drawing/2014/main" id="{24168FFD-D4AA-2846-D300-01225BB9A2A9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3" name="矩形 852">
                <a:extLst>
                  <a:ext uri="{FF2B5EF4-FFF2-40B4-BE49-F238E27FC236}">
                    <a16:creationId xmlns:a16="http://schemas.microsoft.com/office/drawing/2014/main" id="{3F20C621-DE08-724F-29CF-04689E203783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4" name="矩形 853">
                <a:extLst>
                  <a:ext uri="{FF2B5EF4-FFF2-40B4-BE49-F238E27FC236}">
                    <a16:creationId xmlns:a16="http://schemas.microsoft.com/office/drawing/2014/main" id="{F1EE95F9-0289-0A7B-EA79-48E3DABB79C3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5" name="矩形 854">
                <a:extLst>
                  <a:ext uri="{FF2B5EF4-FFF2-40B4-BE49-F238E27FC236}">
                    <a16:creationId xmlns:a16="http://schemas.microsoft.com/office/drawing/2014/main" id="{9CA4D5EC-0BA5-94CD-B5CB-D2259FC3732B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6" name="矩形 855">
                <a:extLst>
                  <a:ext uri="{FF2B5EF4-FFF2-40B4-BE49-F238E27FC236}">
                    <a16:creationId xmlns:a16="http://schemas.microsoft.com/office/drawing/2014/main" id="{208BD553-D361-1E89-BADA-09C174F1C0B3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7" name="矩形 856">
                <a:extLst>
                  <a:ext uri="{FF2B5EF4-FFF2-40B4-BE49-F238E27FC236}">
                    <a16:creationId xmlns:a16="http://schemas.microsoft.com/office/drawing/2014/main" id="{C54652FF-C7E2-27EB-4863-033F33AD213E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8" name="矩形 857">
                <a:extLst>
                  <a:ext uri="{FF2B5EF4-FFF2-40B4-BE49-F238E27FC236}">
                    <a16:creationId xmlns:a16="http://schemas.microsoft.com/office/drawing/2014/main" id="{85A089DE-F4C7-0E50-F430-C8DEC0C42C8C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9" name="矩形 858">
                <a:extLst>
                  <a:ext uri="{FF2B5EF4-FFF2-40B4-BE49-F238E27FC236}">
                    <a16:creationId xmlns:a16="http://schemas.microsoft.com/office/drawing/2014/main" id="{069E13EC-0FF0-4E74-43DC-FB4385C9DBB7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0" name="矩形 859">
                <a:extLst>
                  <a:ext uri="{FF2B5EF4-FFF2-40B4-BE49-F238E27FC236}">
                    <a16:creationId xmlns:a16="http://schemas.microsoft.com/office/drawing/2014/main" id="{50A76AF8-CDC1-78DB-5B60-63D88F0A09ED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1" name="矩形 860">
                <a:extLst>
                  <a:ext uri="{FF2B5EF4-FFF2-40B4-BE49-F238E27FC236}">
                    <a16:creationId xmlns:a16="http://schemas.microsoft.com/office/drawing/2014/main" id="{22B2F63D-0A48-74AC-E78E-E7CFBEF95F5B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2" name="矩形 861">
                <a:extLst>
                  <a:ext uri="{FF2B5EF4-FFF2-40B4-BE49-F238E27FC236}">
                    <a16:creationId xmlns:a16="http://schemas.microsoft.com/office/drawing/2014/main" id="{43D040EB-CAC9-68A7-4E3C-4BD81AC7A6BC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3" name="矩形 862">
                <a:extLst>
                  <a:ext uri="{FF2B5EF4-FFF2-40B4-BE49-F238E27FC236}">
                    <a16:creationId xmlns:a16="http://schemas.microsoft.com/office/drawing/2014/main" id="{C1885EC2-F353-33D0-9AB3-76873BD0ED64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4" name="矩形 863">
                <a:extLst>
                  <a:ext uri="{FF2B5EF4-FFF2-40B4-BE49-F238E27FC236}">
                    <a16:creationId xmlns:a16="http://schemas.microsoft.com/office/drawing/2014/main" id="{3D02BB62-9E1D-00D0-017C-68BA22B5FD90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5" name="矩形 864">
                <a:extLst>
                  <a:ext uri="{FF2B5EF4-FFF2-40B4-BE49-F238E27FC236}">
                    <a16:creationId xmlns:a16="http://schemas.microsoft.com/office/drawing/2014/main" id="{522B7A15-D547-462B-C66A-47F70E08F7C3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6" name="矩形 865">
                <a:extLst>
                  <a:ext uri="{FF2B5EF4-FFF2-40B4-BE49-F238E27FC236}">
                    <a16:creationId xmlns:a16="http://schemas.microsoft.com/office/drawing/2014/main" id="{A5D4B3E6-E7AA-DB2B-7BE4-57FF68B090F5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7" name="矩形 866">
                <a:extLst>
                  <a:ext uri="{FF2B5EF4-FFF2-40B4-BE49-F238E27FC236}">
                    <a16:creationId xmlns:a16="http://schemas.microsoft.com/office/drawing/2014/main" id="{51957189-CDEE-3CE8-B3CF-73208E294CD9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99" name="文本框 798">
              <a:extLst>
                <a:ext uri="{FF2B5EF4-FFF2-40B4-BE49-F238E27FC236}">
                  <a16:creationId xmlns:a16="http://schemas.microsoft.com/office/drawing/2014/main" id="{9B649C6C-29D2-7EA2-AE03-2BC7B1F599E9}"/>
                </a:ext>
              </a:extLst>
            </p:cNvPr>
            <p:cNvSpPr txBox="1"/>
            <p:nvPr/>
          </p:nvSpPr>
          <p:spPr>
            <a:xfrm>
              <a:off x="4293465" y="2959905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0" name="文本框 799">
              <a:extLst>
                <a:ext uri="{FF2B5EF4-FFF2-40B4-BE49-F238E27FC236}">
                  <a16:creationId xmlns:a16="http://schemas.microsoft.com/office/drawing/2014/main" id="{ED6903C8-8393-5572-17B9-30EFC79A43FA}"/>
                </a:ext>
              </a:extLst>
            </p:cNvPr>
            <p:cNvSpPr txBox="1"/>
            <p:nvPr/>
          </p:nvSpPr>
          <p:spPr>
            <a:xfrm>
              <a:off x="4915459" y="3698616"/>
              <a:ext cx="388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N’</a:t>
              </a:r>
              <a:endParaRPr lang="zh-CN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32" name="连接符: 曲线 14">
            <a:extLst>
              <a:ext uri="{FF2B5EF4-FFF2-40B4-BE49-F238E27FC236}">
                <a16:creationId xmlns:a16="http://schemas.microsoft.com/office/drawing/2014/main" id="{C59576AC-CC2E-1011-6164-6D296C0A9B69}"/>
              </a:ext>
            </a:extLst>
          </p:cNvPr>
          <p:cNvCxnSpPr>
            <a:cxnSpLocks/>
          </p:cNvCxnSpPr>
          <p:nvPr/>
        </p:nvCxnSpPr>
        <p:spPr>
          <a:xfrm flipV="1">
            <a:off x="9952770" y="8225350"/>
            <a:ext cx="539810" cy="150938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连接符: 曲线 14">
            <a:extLst>
              <a:ext uri="{FF2B5EF4-FFF2-40B4-BE49-F238E27FC236}">
                <a16:creationId xmlns:a16="http://schemas.microsoft.com/office/drawing/2014/main" id="{4A6B6B4D-1EC8-3B9A-B904-DE0AE9E8BAEB}"/>
              </a:ext>
            </a:extLst>
          </p:cNvPr>
          <p:cNvCxnSpPr>
            <a:cxnSpLocks/>
            <a:stCxn id="943" idx="0"/>
            <a:endCxn id="800" idx="3"/>
          </p:cNvCxnSpPr>
          <p:nvPr/>
        </p:nvCxnSpPr>
        <p:spPr>
          <a:xfrm rot="16200000" flipV="1">
            <a:off x="9550780" y="9021716"/>
            <a:ext cx="109571" cy="125084"/>
          </a:xfrm>
          <a:prstGeom prst="curvedConnector2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文本框 942">
            <a:extLst>
              <a:ext uri="{FF2B5EF4-FFF2-40B4-BE49-F238E27FC236}">
                <a16:creationId xmlns:a16="http://schemas.microsoft.com/office/drawing/2014/main" id="{C78E1F83-D5E0-BBFE-D5E1-16A738673234}"/>
              </a:ext>
            </a:extLst>
          </p:cNvPr>
          <p:cNvSpPr txBox="1"/>
          <p:nvPr/>
        </p:nvSpPr>
        <p:spPr>
          <a:xfrm>
            <a:off x="8671680" y="9139043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Reduction Dim N’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4" name="连接符: 曲线 14">
            <a:extLst>
              <a:ext uri="{FF2B5EF4-FFF2-40B4-BE49-F238E27FC236}">
                <a16:creationId xmlns:a16="http://schemas.microsoft.com/office/drawing/2014/main" id="{D92E94E0-70CB-8B7F-324B-8F0B8E8BE6C1}"/>
              </a:ext>
            </a:extLst>
          </p:cNvPr>
          <p:cNvCxnSpPr>
            <a:cxnSpLocks/>
            <a:stCxn id="945" idx="0"/>
            <a:endCxn id="745" idx="2"/>
          </p:cNvCxnSpPr>
          <p:nvPr/>
        </p:nvCxnSpPr>
        <p:spPr>
          <a:xfrm rot="5400000" flipH="1" flipV="1">
            <a:off x="10351432" y="8422928"/>
            <a:ext cx="1595332" cy="441920"/>
          </a:xfrm>
          <a:prstGeom prst="curvedConnector3">
            <a:avLst>
              <a:gd name="adj1" fmla="val 70608"/>
            </a:avLst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5" name="文本框 944">
            <a:extLst>
              <a:ext uri="{FF2B5EF4-FFF2-40B4-BE49-F238E27FC236}">
                <a16:creationId xmlns:a16="http://schemas.microsoft.com/office/drawing/2014/main" id="{8D27A569-2036-FEFA-876C-4E2145DEAE47}"/>
              </a:ext>
            </a:extLst>
          </p:cNvPr>
          <p:cNvSpPr txBox="1"/>
          <p:nvPr/>
        </p:nvSpPr>
        <p:spPr>
          <a:xfrm>
            <a:off x="9813890" y="9441554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Broadcasted Dim N’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6" name="文本框 945">
            <a:extLst>
              <a:ext uri="{FF2B5EF4-FFF2-40B4-BE49-F238E27FC236}">
                <a16:creationId xmlns:a16="http://schemas.microsoft.com/office/drawing/2014/main" id="{F4020377-5586-EF24-4539-56A1EC0DA08C}"/>
              </a:ext>
            </a:extLst>
          </p:cNvPr>
          <p:cNvSpPr txBox="1"/>
          <p:nvPr/>
        </p:nvSpPr>
        <p:spPr>
          <a:xfrm>
            <a:off x="9853604" y="972723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Align!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7" name="连接符: 曲线 14">
            <a:extLst>
              <a:ext uri="{FF2B5EF4-FFF2-40B4-BE49-F238E27FC236}">
                <a16:creationId xmlns:a16="http://schemas.microsoft.com/office/drawing/2014/main" id="{60EDDA10-AAF6-FA0F-33F9-CAA8BA360C23}"/>
              </a:ext>
            </a:extLst>
          </p:cNvPr>
          <p:cNvCxnSpPr>
            <a:cxnSpLocks/>
            <a:stCxn id="946" idx="1"/>
            <a:endCxn id="943" idx="2"/>
          </p:cNvCxnSpPr>
          <p:nvPr/>
        </p:nvCxnSpPr>
        <p:spPr>
          <a:xfrm rot="10800000">
            <a:off x="9668108" y="9508376"/>
            <a:ext cx="185497" cy="403529"/>
          </a:xfrm>
          <a:prstGeom prst="curvedConnector2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连接符: 曲线 14">
            <a:extLst>
              <a:ext uri="{FF2B5EF4-FFF2-40B4-BE49-F238E27FC236}">
                <a16:creationId xmlns:a16="http://schemas.microsoft.com/office/drawing/2014/main" id="{30B4F4F3-CCC7-A1A0-25A6-6C7D22F40BE0}"/>
              </a:ext>
            </a:extLst>
          </p:cNvPr>
          <p:cNvCxnSpPr>
            <a:cxnSpLocks/>
            <a:stCxn id="946" idx="3"/>
            <a:endCxn id="945" idx="2"/>
          </p:cNvCxnSpPr>
          <p:nvPr/>
        </p:nvCxnSpPr>
        <p:spPr>
          <a:xfrm flipV="1">
            <a:off x="10615351" y="9810886"/>
            <a:ext cx="312787" cy="101018"/>
          </a:xfrm>
          <a:prstGeom prst="curvedConnector2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" name="文本框 951">
            <a:extLst>
              <a:ext uri="{FF2B5EF4-FFF2-40B4-BE49-F238E27FC236}">
                <a16:creationId xmlns:a16="http://schemas.microsoft.com/office/drawing/2014/main" id="{B8F40FCB-32D3-BF50-058F-7364348C3097}"/>
              </a:ext>
            </a:extLst>
          </p:cNvPr>
          <p:cNvSpPr txBox="1"/>
          <p:nvPr/>
        </p:nvSpPr>
        <p:spPr>
          <a:xfrm>
            <a:off x="5840173" y="10114956"/>
            <a:ext cx="2438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Invalid reorder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3" name="文本框 952">
            <a:extLst>
              <a:ext uri="{FF2B5EF4-FFF2-40B4-BE49-F238E27FC236}">
                <a16:creationId xmlns:a16="http://schemas.microsoft.com/office/drawing/2014/main" id="{AAE6D37E-CE1C-FCB2-3FD5-CD42D955ECA3}"/>
              </a:ext>
            </a:extLst>
          </p:cNvPr>
          <p:cNvSpPr txBox="1"/>
          <p:nvPr/>
        </p:nvSpPr>
        <p:spPr>
          <a:xfrm>
            <a:off x="9331669" y="10112171"/>
            <a:ext cx="2228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Valid reorder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97" name="组合 1096">
            <a:extLst>
              <a:ext uri="{FF2B5EF4-FFF2-40B4-BE49-F238E27FC236}">
                <a16:creationId xmlns:a16="http://schemas.microsoft.com/office/drawing/2014/main" id="{8D55A8D3-9571-5FC8-48AE-939138FA4ED1}"/>
              </a:ext>
            </a:extLst>
          </p:cNvPr>
          <p:cNvGrpSpPr/>
          <p:nvPr/>
        </p:nvGrpSpPr>
        <p:grpSpPr>
          <a:xfrm>
            <a:off x="6874821" y="6426163"/>
            <a:ext cx="1395769" cy="1386098"/>
            <a:chOff x="7500230" y="5303391"/>
            <a:chExt cx="1395769" cy="1386098"/>
          </a:xfrm>
        </p:grpSpPr>
        <p:grpSp>
          <p:nvGrpSpPr>
            <p:cNvPr id="1096" name="组合 1095">
              <a:extLst>
                <a:ext uri="{FF2B5EF4-FFF2-40B4-BE49-F238E27FC236}">
                  <a16:creationId xmlns:a16="http://schemas.microsoft.com/office/drawing/2014/main" id="{9D9195AB-B1D4-E1A3-DD70-A1E4DC75842F}"/>
                </a:ext>
              </a:extLst>
            </p:cNvPr>
            <p:cNvGrpSpPr/>
            <p:nvPr/>
          </p:nvGrpSpPr>
          <p:grpSpPr>
            <a:xfrm>
              <a:off x="7907667" y="5303391"/>
              <a:ext cx="988332" cy="986407"/>
              <a:chOff x="7907667" y="5303391"/>
              <a:chExt cx="988332" cy="986407"/>
            </a:xfrm>
          </p:grpSpPr>
          <p:sp>
            <p:nvSpPr>
              <p:cNvPr id="1028" name="矩形 1027">
                <a:extLst>
                  <a:ext uri="{FF2B5EF4-FFF2-40B4-BE49-F238E27FC236}">
                    <a16:creationId xmlns:a16="http://schemas.microsoft.com/office/drawing/2014/main" id="{C9E0FD93-6FBF-A98B-0887-1BED0FD30355}"/>
                  </a:ext>
                </a:extLst>
              </p:cNvPr>
              <p:cNvSpPr/>
              <p:nvPr/>
            </p:nvSpPr>
            <p:spPr>
              <a:xfrm>
                <a:off x="7907711" y="5303392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9" name="矩形 1028">
                <a:extLst>
                  <a:ext uri="{FF2B5EF4-FFF2-40B4-BE49-F238E27FC236}">
                    <a16:creationId xmlns:a16="http://schemas.microsoft.com/office/drawing/2014/main" id="{CF339A3C-ED8F-DD9D-F78D-0B0931349537}"/>
                  </a:ext>
                </a:extLst>
              </p:cNvPr>
              <p:cNvSpPr/>
              <p:nvPr/>
            </p:nvSpPr>
            <p:spPr>
              <a:xfrm>
                <a:off x="8031292" y="5303392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0" name="矩形 1029">
                <a:extLst>
                  <a:ext uri="{FF2B5EF4-FFF2-40B4-BE49-F238E27FC236}">
                    <a16:creationId xmlns:a16="http://schemas.microsoft.com/office/drawing/2014/main" id="{7BB3D16A-957C-429C-DED3-8F734D1ECD9F}"/>
                  </a:ext>
                </a:extLst>
              </p:cNvPr>
              <p:cNvSpPr/>
              <p:nvPr/>
            </p:nvSpPr>
            <p:spPr>
              <a:xfrm>
                <a:off x="7907667" y="5795476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1" name="矩形 1030">
                <a:extLst>
                  <a:ext uri="{FF2B5EF4-FFF2-40B4-BE49-F238E27FC236}">
                    <a16:creationId xmlns:a16="http://schemas.microsoft.com/office/drawing/2014/main" id="{E2090CB9-98CA-3F88-81DA-3F9BBE561B25}"/>
                  </a:ext>
                </a:extLst>
              </p:cNvPr>
              <p:cNvSpPr/>
              <p:nvPr/>
            </p:nvSpPr>
            <p:spPr>
              <a:xfrm>
                <a:off x="8031247" y="5795475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2" name="矩形 1031">
                <a:extLst>
                  <a:ext uri="{FF2B5EF4-FFF2-40B4-BE49-F238E27FC236}">
                    <a16:creationId xmlns:a16="http://schemas.microsoft.com/office/drawing/2014/main" id="{31CBAF90-7920-4A44-82D0-9C98AE18F35F}"/>
                  </a:ext>
                </a:extLst>
              </p:cNvPr>
              <p:cNvSpPr/>
              <p:nvPr/>
            </p:nvSpPr>
            <p:spPr>
              <a:xfrm>
                <a:off x="7907711" y="5426973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3" name="矩形 1032">
                <a:extLst>
                  <a:ext uri="{FF2B5EF4-FFF2-40B4-BE49-F238E27FC236}">
                    <a16:creationId xmlns:a16="http://schemas.microsoft.com/office/drawing/2014/main" id="{56C6FF29-B5D1-C5EB-4A6A-432C1BD01D13}"/>
                  </a:ext>
                </a:extLst>
              </p:cNvPr>
              <p:cNvSpPr/>
              <p:nvPr/>
            </p:nvSpPr>
            <p:spPr>
              <a:xfrm>
                <a:off x="8031292" y="5426972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4" name="矩形 1033">
                <a:extLst>
                  <a:ext uri="{FF2B5EF4-FFF2-40B4-BE49-F238E27FC236}">
                    <a16:creationId xmlns:a16="http://schemas.microsoft.com/office/drawing/2014/main" id="{7074B7C0-9B9C-6F42-5BF0-E4A18620EB8E}"/>
                  </a:ext>
                </a:extLst>
              </p:cNvPr>
              <p:cNvSpPr/>
              <p:nvPr/>
            </p:nvSpPr>
            <p:spPr>
              <a:xfrm>
                <a:off x="7907667" y="5919056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5" name="矩形 1034">
                <a:extLst>
                  <a:ext uri="{FF2B5EF4-FFF2-40B4-BE49-F238E27FC236}">
                    <a16:creationId xmlns:a16="http://schemas.microsoft.com/office/drawing/2014/main" id="{83E04A67-EADA-BD86-4AB3-8609D092D65F}"/>
                  </a:ext>
                </a:extLst>
              </p:cNvPr>
              <p:cNvSpPr/>
              <p:nvPr/>
            </p:nvSpPr>
            <p:spPr>
              <a:xfrm>
                <a:off x="8031247" y="5919056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6" name="矩形 1035">
                <a:extLst>
                  <a:ext uri="{FF2B5EF4-FFF2-40B4-BE49-F238E27FC236}">
                    <a16:creationId xmlns:a16="http://schemas.microsoft.com/office/drawing/2014/main" id="{A3D090D3-D70C-C047-B393-2F453C30C81F}"/>
                  </a:ext>
                </a:extLst>
              </p:cNvPr>
              <p:cNvSpPr/>
              <p:nvPr/>
            </p:nvSpPr>
            <p:spPr>
              <a:xfrm>
                <a:off x="7907711" y="5550554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7" name="矩形 1036">
                <a:extLst>
                  <a:ext uri="{FF2B5EF4-FFF2-40B4-BE49-F238E27FC236}">
                    <a16:creationId xmlns:a16="http://schemas.microsoft.com/office/drawing/2014/main" id="{CF82FB89-A3A3-FAC5-DFA4-55D2222B97FE}"/>
                  </a:ext>
                </a:extLst>
              </p:cNvPr>
              <p:cNvSpPr/>
              <p:nvPr/>
            </p:nvSpPr>
            <p:spPr>
              <a:xfrm>
                <a:off x="8031292" y="5550553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8" name="矩形 1037">
                <a:extLst>
                  <a:ext uri="{FF2B5EF4-FFF2-40B4-BE49-F238E27FC236}">
                    <a16:creationId xmlns:a16="http://schemas.microsoft.com/office/drawing/2014/main" id="{BA090282-B73B-37D6-19AE-F18EBC129378}"/>
                  </a:ext>
                </a:extLst>
              </p:cNvPr>
              <p:cNvSpPr/>
              <p:nvPr/>
            </p:nvSpPr>
            <p:spPr>
              <a:xfrm>
                <a:off x="7907667" y="6042637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9" name="矩形 1038">
                <a:extLst>
                  <a:ext uri="{FF2B5EF4-FFF2-40B4-BE49-F238E27FC236}">
                    <a16:creationId xmlns:a16="http://schemas.microsoft.com/office/drawing/2014/main" id="{E6075418-5BFA-8C04-89B6-84522712F999}"/>
                  </a:ext>
                </a:extLst>
              </p:cNvPr>
              <p:cNvSpPr/>
              <p:nvPr/>
            </p:nvSpPr>
            <p:spPr>
              <a:xfrm>
                <a:off x="8031247" y="6042636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0" name="矩形 1039">
                <a:extLst>
                  <a:ext uri="{FF2B5EF4-FFF2-40B4-BE49-F238E27FC236}">
                    <a16:creationId xmlns:a16="http://schemas.microsoft.com/office/drawing/2014/main" id="{1A2ADE4E-E5A8-CBAD-4C08-2E7DFCC39D97}"/>
                  </a:ext>
                </a:extLst>
              </p:cNvPr>
              <p:cNvSpPr/>
              <p:nvPr/>
            </p:nvSpPr>
            <p:spPr>
              <a:xfrm>
                <a:off x="7907711" y="5674133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1" name="矩形 1040">
                <a:extLst>
                  <a:ext uri="{FF2B5EF4-FFF2-40B4-BE49-F238E27FC236}">
                    <a16:creationId xmlns:a16="http://schemas.microsoft.com/office/drawing/2014/main" id="{A7C2BC10-4A95-C866-7A90-D67E9E4B4A18}"/>
                  </a:ext>
                </a:extLst>
              </p:cNvPr>
              <p:cNvSpPr/>
              <p:nvPr/>
            </p:nvSpPr>
            <p:spPr>
              <a:xfrm>
                <a:off x="8031292" y="5674133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2" name="矩形 1041">
                <a:extLst>
                  <a:ext uri="{FF2B5EF4-FFF2-40B4-BE49-F238E27FC236}">
                    <a16:creationId xmlns:a16="http://schemas.microsoft.com/office/drawing/2014/main" id="{C490BCAD-8D69-CD13-C724-6EF0C4774234}"/>
                  </a:ext>
                </a:extLst>
              </p:cNvPr>
              <p:cNvSpPr/>
              <p:nvPr/>
            </p:nvSpPr>
            <p:spPr>
              <a:xfrm>
                <a:off x="7907667" y="6166217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3" name="矩形 1042">
                <a:extLst>
                  <a:ext uri="{FF2B5EF4-FFF2-40B4-BE49-F238E27FC236}">
                    <a16:creationId xmlns:a16="http://schemas.microsoft.com/office/drawing/2014/main" id="{C0C996E5-CFDA-2069-DCD5-B14020A8A969}"/>
                  </a:ext>
                </a:extLst>
              </p:cNvPr>
              <p:cNvSpPr/>
              <p:nvPr/>
            </p:nvSpPr>
            <p:spPr>
              <a:xfrm>
                <a:off x="8031247" y="6166216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4" name="矩形 1043">
                <a:extLst>
                  <a:ext uri="{FF2B5EF4-FFF2-40B4-BE49-F238E27FC236}">
                    <a16:creationId xmlns:a16="http://schemas.microsoft.com/office/drawing/2014/main" id="{5C2271DC-BB5E-3243-C174-AD6694A18D62}"/>
                  </a:ext>
                </a:extLst>
              </p:cNvPr>
              <p:cNvSpPr/>
              <p:nvPr/>
            </p:nvSpPr>
            <p:spPr>
              <a:xfrm>
                <a:off x="8154783" y="5303391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5" name="矩形 1044">
                <a:extLst>
                  <a:ext uri="{FF2B5EF4-FFF2-40B4-BE49-F238E27FC236}">
                    <a16:creationId xmlns:a16="http://schemas.microsoft.com/office/drawing/2014/main" id="{DA235FA1-BE46-A9CC-9242-F49F0008027D}"/>
                  </a:ext>
                </a:extLst>
              </p:cNvPr>
              <p:cNvSpPr/>
              <p:nvPr/>
            </p:nvSpPr>
            <p:spPr>
              <a:xfrm>
                <a:off x="8278364" y="5303391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6" name="矩形 1045">
                <a:extLst>
                  <a:ext uri="{FF2B5EF4-FFF2-40B4-BE49-F238E27FC236}">
                    <a16:creationId xmlns:a16="http://schemas.microsoft.com/office/drawing/2014/main" id="{E0DDFB41-539C-025C-8D66-B652BC69D7AB}"/>
                  </a:ext>
                </a:extLst>
              </p:cNvPr>
              <p:cNvSpPr/>
              <p:nvPr/>
            </p:nvSpPr>
            <p:spPr>
              <a:xfrm>
                <a:off x="8154739" y="5795475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7" name="矩形 1046">
                <a:extLst>
                  <a:ext uri="{FF2B5EF4-FFF2-40B4-BE49-F238E27FC236}">
                    <a16:creationId xmlns:a16="http://schemas.microsoft.com/office/drawing/2014/main" id="{0D9EE109-29DF-689B-9A23-8174492C4ACF}"/>
                  </a:ext>
                </a:extLst>
              </p:cNvPr>
              <p:cNvSpPr/>
              <p:nvPr/>
            </p:nvSpPr>
            <p:spPr>
              <a:xfrm>
                <a:off x="8278319" y="5795474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8" name="矩形 1047">
                <a:extLst>
                  <a:ext uri="{FF2B5EF4-FFF2-40B4-BE49-F238E27FC236}">
                    <a16:creationId xmlns:a16="http://schemas.microsoft.com/office/drawing/2014/main" id="{49582750-AE2A-DEA9-2529-0F8C3E3BF4E8}"/>
                  </a:ext>
                </a:extLst>
              </p:cNvPr>
              <p:cNvSpPr/>
              <p:nvPr/>
            </p:nvSpPr>
            <p:spPr>
              <a:xfrm>
                <a:off x="8154783" y="5426972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9" name="矩形 1048">
                <a:extLst>
                  <a:ext uri="{FF2B5EF4-FFF2-40B4-BE49-F238E27FC236}">
                    <a16:creationId xmlns:a16="http://schemas.microsoft.com/office/drawing/2014/main" id="{D35D73A4-8EA3-D153-C4C2-6319393431C3}"/>
                  </a:ext>
                </a:extLst>
              </p:cNvPr>
              <p:cNvSpPr/>
              <p:nvPr/>
            </p:nvSpPr>
            <p:spPr>
              <a:xfrm>
                <a:off x="8278364" y="5426971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0" name="矩形 1049">
                <a:extLst>
                  <a:ext uri="{FF2B5EF4-FFF2-40B4-BE49-F238E27FC236}">
                    <a16:creationId xmlns:a16="http://schemas.microsoft.com/office/drawing/2014/main" id="{CC49AADB-D560-8690-1C69-70D78F81B85B}"/>
                  </a:ext>
                </a:extLst>
              </p:cNvPr>
              <p:cNvSpPr/>
              <p:nvPr/>
            </p:nvSpPr>
            <p:spPr>
              <a:xfrm>
                <a:off x="8154739" y="5919055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1" name="矩形 1050">
                <a:extLst>
                  <a:ext uri="{FF2B5EF4-FFF2-40B4-BE49-F238E27FC236}">
                    <a16:creationId xmlns:a16="http://schemas.microsoft.com/office/drawing/2014/main" id="{EA0F8484-80AB-E0E0-310C-5A84CA21B08C}"/>
                  </a:ext>
                </a:extLst>
              </p:cNvPr>
              <p:cNvSpPr/>
              <p:nvPr/>
            </p:nvSpPr>
            <p:spPr>
              <a:xfrm>
                <a:off x="8278319" y="5919055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2" name="矩形 1051">
                <a:extLst>
                  <a:ext uri="{FF2B5EF4-FFF2-40B4-BE49-F238E27FC236}">
                    <a16:creationId xmlns:a16="http://schemas.microsoft.com/office/drawing/2014/main" id="{935E9E6F-83CC-E3C0-9755-D17F957D2F19}"/>
                  </a:ext>
                </a:extLst>
              </p:cNvPr>
              <p:cNvSpPr/>
              <p:nvPr/>
            </p:nvSpPr>
            <p:spPr>
              <a:xfrm>
                <a:off x="8154783" y="5550553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3" name="矩形 1052">
                <a:extLst>
                  <a:ext uri="{FF2B5EF4-FFF2-40B4-BE49-F238E27FC236}">
                    <a16:creationId xmlns:a16="http://schemas.microsoft.com/office/drawing/2014/main" id="{440F0662-686F-61A7-2164-4AF5CC112B2C}"/>
                  </a:ext>
                </a:extLst>
              </p:cNvPr>
              <p:cNvSpPr/>
              <p:nvPr/>
            </p:nvSpPr>
            <p:spPr>
              <a:xfrm>
                <a:off x="8278364" y="5550552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4" name="矩形 1053">
                <a:extLst>
                  <a:ext uri="{FF2B5EF4-FFF2-40B4-BE49-F238E27FC236}">
                    <a16:creationId xmlns:a16="http://schemas.microsoft.com/office/drawing/2014/main" id="{EA0E1A41-E23F-1DD4-C5B7-0481658BC3A0}"/>
                  </a:ext>
                </a:extLst>
              </p:cNvPr>
              <p:cNvSpPr/>
              <p:nvPr/>
            </p:nvSpPr>
            <p:spPr>
              <a:xfrm>
                <a:off x="8154739" y="6042636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5" name="矩形 1054">
                <a:extLst>
                  <a:ext uri="{FF2B5EF4-FFF2-40B4-BE49-F238E27FC236}">
                    <a16:creationId xmlns:a16="http://schemas.microsoft.com/office/drawing/2014/main" id="{8DF79D6D-7BD2-7965-39F0-5E4B66BA42E8}"/>
                  </a:ext>
                </a:extLst>
              </p:cNvPr>
              <p:cNvSpPr/>
              <p:nvPr/>
            </p:nvSpPr>
            <p:spPr>
              <a:xfrm>
                <a:off x="8278319" y="6042635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6" name="矩形 1055">
                <a:extLst>
                  <a:ext uri="{FF2B5EF4-FFF2-40B4-BE49-F238E27FC236}">
                    <a16:creationId xmlns:a16="http://schemas.microsoft.com/office/drawing/2014/main" id="{B0D127BE-68A7-FCEB-C1E6-D4E0EA4DE758}"/>
                  </a:ext>
                </a:extLst>
              </p:cNvPr>
              <p:cNvSpPr/>
              <p:nvPr/>
            </p:nvSpPr>
            <p:spPr>
              <a:xfrm>
                <a:off x="8154783" y="5674132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7" name="矩形 1056">
                <a:extLst>
                  <a:ext uri="{FF2B5EF4-FFF2-40B4-BE49-F238E27FC236}">
                    <a16:creationId xmlns:a16="http://schemas.microsoft.com/office/drawing/2014/main" id="{8384EA0A-66AF-E572-F68A-74314F85465F}"/>
                  </a:ext>
                </a:extLst>
              </p:cNvPr>
              <p:cNvSpPr/>
              <p:nvPr/>
            </p:nvSpPr>
            <p:spPr>
              <a:xfrm>
                <a:off x="8278364" y="5674132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8" name="矩形 1057">
                <a:extLst>
                  <a:ext uri="{FF2B5EF4-FFF2-40B4-BE49-F238E27FC236}">
                    <a16:creationId xmlns:a16="http://schemas.microsoft.com/office/drawing/2014/main" id="{C64B70F4-40B3-9C20-75D2-9F6B18F08619}"/>
                  </a:ext>
                </a:extLst>
              </p:cNvPr>
              <p:cNvSpPr/>
              <p:nvPr/>
            </p:nvSpPr>
            <p:spPr>
              <a:xfrm>
                <a:off x="8154739" y="6166216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9" name="矩形 1058">
                <a:extLst>
                  <a:ext uri="{FF2B5EF4-FFF2-40B4-BE49-F238E27FC236}">
                    <a16:creationId xmlns:a16="http://schemas.microsoft.com/office/drawing/2014/main" id="{EE4B042A-AA11-22A0-708D-9AD06AC6EFD2}"/>
                  </a:ext>
                </a:extLst>
              </p:cNvPr>
              <p:cNvSpPr/>
              <p:nvPr/>
            </p:nvSpPr>
            <p:spPr>
              <a:xfrm>
                <a:off x="8278319" y="6166215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0" name="矩形 1059">
                <a:extLst>
                  <a:ext uri="{FF2B5EF4-FFF2-40B4-BE49-F238E27FC236}">
                    <a16:creationId xmlns:a16="http://schemas.microsoft.com/office/drawing/2014/main" id="{0F36B954-4695-BA59-F2E3-E8B626A4DA2F}"/>
                  </a:ext>
                </a:extLst>
              </p:cNvPr>
              <p:cNvSpPr/>
              <p:nvPr/>
            </p:nvSpPr>
            <p:spPr>
              <a:xfrm>
                <a:off x="8401765" y="5303392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1" name="矩形 1060">
                <a:extLst>
                  <a:ext uri="{FF2B5EF4-FFF2-40B4-BE49-F238E27FC236}">
                    <a16:creationId xmlns:a16="http://schemas.microsoft.com/office/drawing/2014/main" id="{993B9BB3-4AFF-B31D-3450-84DF63A5DEFB}"/>
                  </a:ext>
                </a:extLst>
              </p:cNvPr>
              <p:cNvSpPr/>
              <p:nvPr/>
            </p:nvSpPr>
            <p:spPr>
              <a:xfrm>
                <a:off x="8525346" y="5303392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2" name="矩形 1061">
                <a:extLst>
                  <a:ext uri="{FF2B5EF4-FFF2-40B4-BE49-F238E27FC236}">
                    <a16:creationId xmlns:a16="http://schemas.microsoft.com/office/drawing/2014/main" id="{EE8C18AF-C099-0523-19CE-27BCAEC3E78C}"/>
                  </a:ext>
                </a:extLst>
              </p:cNvPr>
              <p:cNvSpPr/>
              <p:nvPr/>
            </p:nvSpPr>
            <p:spPr>
              <a:xfrm>
                <a:off x="8401721" y="5795476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3" name="矩形 1062">
                <a:extLst>
                  <a:ext uri="{FF2B5EF4-FFF2-40B4-BE49-F238E27FC236}">
                    <a16:creationId xmlns:a16="http://schemas.microsoft.com/office/drawing/2014/main" id="{20C00FCA-7E84-9397-2A16-7C31D739093E}"/>
                  </a:ext>
                </a:extLst>
              </p:cNvPr>
              <p:cNvSpPr/>
              <p:nvPr/>
            </p:nvSpPr>
            <p:spPr>
              <a:xfrm>
                <a:off x="8525301" y="5795475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4" name="矩形 1063">
                <a:extLst>
                  <a:ext uri="{FF2B5EF4-FFF2-40B4-BE49-F238E27FC236}">
                    <a16:creationId xmlns:a16="http://schemas.microsoft.com/office/drawing/2014/main" id="{7F83C77D-D8C7-47D7-C952-8E0647D7FC97}"/>
                  </a:ext>
                </a:extLst>
              </p:cNvPr>
              <p:cNvSpPr/>
              <p:nvPr/>
            </p:nvSpPr>
            <p:spPr>
              <a:xfrm>
                <a:off x="8401765" y="5426973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5" name="矩形 1064">
                <a:extLst>
                  <a:ext uri="{FF2B5EF4-FFF2-40B4-BE49-F238E27FC236}">
                    <a16:creationId xmlns:a16="http://schemas.microsoft.com/office/drawing/2014/main" id="{F95DA8AD-4506-E385-B3CF-1E56DD9A60EC}"/>
                  </a:ext>
                </a:extLst>
              </p:cNvPr>
              <p:cNvSpPr/>
              <p:nvPr/>
            </p:nvSpPr>
            <p:spPr>
              <a:xfrm>
                <a:off x="8525346" y="5426972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6" name="矩形 1065">
                <a:extLst>
                  <a:ext uri="{FF2B5EF4-FFF2-40B4-BE49-F238E27FC236}">
                    <a16:creationId xmlns:a16="http://schemas.microsoft.com/office/drawing/2014/main" id="{EACF8D7C-907F-315D-50DC-0319C2DBFCA9}"/>
                  </a:ext>
                </a:extLst>
              </p:cNvPr>
              <p:cNvSpPr/>
              <p:nvPr/>
            </p:nvSpPr>
            <p:spPr>
              <a:xfrm>
                <a:off x="8401721" y="5919056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7" name="矩形 1066">
                <a:extLst>
                  <a:ext uri="{FF2B5EF4-FFF2-40B4-BE49-F238E27FC236}">
                    <a16:creationId xmlns:a16="http://schemas.microsoft.com/office/drawing/2014/main" id="{800BEBF2-27A4-6D3A-37D2-6A69DB87DC36}"/>
                  </a:ext>
                </a:extLst>
              </p:cNvPr>
              <p:cNvSpPr/>
              <p:nvPr/>
            </p:nvSpPr>
            <p:spPr>
              <a:xfrm>
                <a:off x="8525301" y="5919056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8" name="矩形 1067">
                <a:extLst>
                  <a:ext uri="{FF2B5EF4-FFF2-40B4-BE49-F238E27FC236}">
                    <a16:creationId xmlns:a16="http://schemas.microsoft.com/office/drawing/2014/main" id="{CFB1FABC-F256-A733-6F4E-C3EF9F4D0C9C}"/>
                  </a:ext>
                </a:extLst>
              </p:cNvPr>
              <p:cNvSpPr/>
              <p:nvPr/>
            </p:nvSpPr>
            <p:spPr>
              <a:xfrm>
                <a:off x="8401765" y="5550554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9" name="矩形 1068">
                <a:extLst>
                  <a:ext uri="{FF2B5EF4-FFF2-40B4-BE49-F238E27FC236}">
                    <a16:creationId xmlns:a16="http://schemas.microsoft.com/office/drawing/2014/main" id="{AF79A575-EB17-7C60-5593-D9C2D8BD7D4F}"/>
                  </a:ext>
                </a:extLst>
              </p:cNvPr>
              <p:cNvSpPr/>
              <p:nvPr/>
            </p:nvSpPr>
            <p:spPr>
              <a:xfrm>
                <a:off x="8525346" y="5550553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0" name="矩形 1069">
                <a:extLst>
                  <a:ext uri="{FF2B5EF4-FFF2-40B4-BE49-F238E27FC236}">
                    <a16:creationId xmlns:a16="http://schemas.microsoft.com/office/drawing/2014/main" id="{3B061C1F-BB15-9CB0-4C90-E73974F7A7FB}"/>
                  </a:ext>
                </a:extLst>
              </p:cNvPr>
              <p:cNvSpPr/>
              <p:nvPr/>
            </p:nvSpPr>
            <p:spPr>
              <a:xfrm>
                <a:off x="8401721" y="6042637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1" name="矩形 1070">
                <a:extLst>
                  <a:ext uri="{FF2B5EF4-FFF2-40B4-BE49-F238E27FC236}">
                    <a16:creationId xmlns:a16="http://schemas.microsoft.com/office/drawing/2014/main" id="{390D4937-6E8B-3904-C00C-3543D793FBA6}"/>
                  </a:ext>
                </a:extLst>
              </p:cNvPr>
              <p:cNvSpPr/>
              <p:nvPr/>
            </p:nvSpPr>
            <p:spPr>
              <a:xfrm>
                <a:off x="8525301" y="6042636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2" name="矩形 1071">
                <a:extLst>
                  <a:ext uri="{FF2B5EF4-FFF2-40B4-BE49-F238E27FC236}">
                    <a16:creationId xmlns:a16="http://schemas.microsoft.com/office/drawing/2014/main" id="{AF47D5CE-C193-F2B7-7658-F2851CD0D547}"/>
                  </a:ext>
                </a:extLst>
              </p:cNvPr>
              <p:cNvSpPr/>
              <p:nvPr/>
            </p:nvSpPr>
            <p:spPr>
              <a:xfrm>
                <a:off x="8401765" y="5674133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3" name="矩形 1072">
                <a:extLst>
                  <a:ext uri="{FF2B5EF4-FFF2-40B4-BE49-F238E27FC236}">
                    <a16:creationId xmlns:a16="http://schemas.microsoft.com/office/drawing/2014/main" id="{B2B457A9-CB2A-A03E-98CA-A0D8E3735188}"/>
                  </a:ext>
                </a:extLst>
              </p:cNvPr>
              <p:cNvSpPr/>
              <p:nvPr/>
            </p:nvSpPr>
            <p:spPr>
              <a:xfrm>
                <a:off x="8525346" y="5674133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4" name="矩形 1073">
                <a:extLst>
                  <a:ext uri="{FF2B5EF4-FFF2-40B4-BE49-F238E27FC236}">
                    <a16:creationId xmlns:a16="http://schemas.microsoft.com/office/drawing/2014/main" id="{1E8FB07C-58F6-0F35-F8F1-C0F456F3A29F}"/>
                  </a:ext>
                </a:extLst>
              </p:cNvPr>
              <p:cNvSpPr/>
              <p:nvPr/>
            </p:nvSpPr>
            <p:spPr>
              <a:xfrm>
                <a:off x="8401721" y="6166217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5" name="矩形 1074">
                <a:extLst>
                  <a:ext uri="{FF2B5EF4-FFF2-40B4-BE49-F238E27FC236}">
                    <a16:creationId xmlns:a16="http://schemas.microsoft.com/office/drawing/2014/main" id="{7B38D324-0F4F-2053-809E-79237199125D}"/>
                  </a:ext>
                </a:extLst>
              </p:cNvPr>
              <p:cNvSpPr/>
              <p:nvPr/>
            </p:nvSpPr>
            <p:spPr>
              <a:xfrm>
                <a:off x="8525301" y="6166216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6" name="矩形 1075">
                <a:extLst>
                  <a:ext uri="{FF2B5EF4-FFF2-40B4-BE49-F238E27FC236}">
                    <a16:creationId xmlns:a16="http://schemas.microsoft.com/office/drawing/2014/main" id="{F3588F6F-C3CE-540E-CEAB-95D42AED57E3}"/>
                  </a:ext>
                </a:extLst>
              </p:cNvPr>
              <p:cNvSpPr/>
              <p:nvPr/>
            </p:nvSpPr>
            <p:spPr>
              <a:xfrm>
                <a:off x="8648837" y="5303391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7" name="矩形 1076">
                <a:extLst>
                  <a:ext uri="{FF2B5EF4-FFF2-40B4-BE49-F238E27FC236}">
                    <a16:creationId xmlns:a16="http://schemas.microsoft.com/office/drawing/2014/main" id="{ECC3E5B2-2148-F53B-0660-E574117A4692}"/>
                  </a:ext>
                </a:extLst>
              </p:cNvPr>
              <p:cNvSpPr/>
              <p:nvPr/>
            </p:nvSpPr>
            <p:spPr>
              <a:xfrm>
                <a:off x="8772418" y="5303391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8" name="矩形 1077">
                <a:extLst>
                  <a:ext uri="{FF2B5EF4-FFF2-40B4-BE49-F238E27FC236}">
                    <a16:creationId xmlns:a16="http://schemas.microsoft.com/office/drawing/2014/main" id="{D4DC0C9E-666B-885A-D9E9-E4E819797DC7}"/>
                  </a:ext>
                </a:extLst>
              </p:cNvPr>
              <p:cNvSpPr/>
              <p:nvPr/>
            </p:nvSpPr>
            <p:spPr>
              <a:xfrm>
                <a:off x="8648793" y="5795475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9" name="矩形 1078">
                <a:extLst>
                  <a:ext uri="{FF2B5EF4-FFF2-40B4-BE49-F238E27FC236}">
                    <a16:creationId xmlns:a16="http://schemas.microsoft.com/office/drawing/2014/main" id="{7B2BEBDD-E79C-0C61-CE47-EE2534A5D6E0}"/>
                  </a:ext>
                </a:extLst>
              </p:cNvPr>
              <p:cNvSpPr/>
              <p:nvPr/>
            </p:nvSpPr>
            <p:spPr>
              <a:xfrm>
                <a:off x="8772373" y="5795474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0" name="矩形 1079">
                <a:extLst>
                  <a:ext uri="{FF2B5EF4-FFF2-40B4-BE49-F238E27FC236}">
                    <a16:creationId xmlns:a16="http://schemas.microsoft.com/office/drawing/2014/main" id="{E40BF77E-C23C-C77E-B846-C3C30AFB2AC8}"/>
                  </a:ext>
                </a:extLst>
              </p:cNvPr>
              <p:cNvSpPr/>
              <p:nvPr/>
            </p:nvSpPr>
            <p:spPr>
              <a:xfrm>
                <a:off x="8648837" y="5426972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1" name="矩形 1080">
                <a:extLst>
                  <a:ext uri="{FF2B5EF4-FFF2-40B4-BE49-F238E27FC236}">
                    <a16:creationId xmlns:a16="http://schemas.microsoft.com/office/drawing/2014/main" id="{AC008039-31BB-8871-A239-11382DBA671A}"/>
                  </a:ext>
                </a:extLst>
              </p:cNvPr>
              <p:cNvSpPr/>
              <p:nvPr/>
            </p:nvSpPr>
            <p:spPr>
              <a:xfrm>
                <a:off x="8772418" y="5426971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2" name="矩形 1081">
                <a:extLst>
                  <a:ext uri="{FF2B5EF4-FFF2-40B4-BE49-F238E27FC236}">
                    <a16:creationId xmlns:a16="http://schemas.microsoft.com/office/drawing/2014/main" id="{9DADCE17-8395-E184-E99E-00A4FCACE088}"/>
                  </a:ext>
                </a:extLst>
              </p:cNvPr>
              <p:cNvSpPr/>
              <p:nvPr/>
            </p:nvSpPr>
            <p:spPr>
              <a:xfrm>
                <a:off x="8648793" y="5919055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3" name="矩形 1082">
                <a:extLst>
                  <a:ext uri="{FF2B5EF4-FFF2-40B4-BE49-F238E27FC236}">
                    <a16:creationId xmlns:a16="http://schemas.microsoft.com/office/drawing/2014/main" id="{B6CAAC30-250C-051A-E319-0DF16CE914FB}"/>
                  </a:ext>
                </a:extLst>
              </p:cNvPr>
              <p:cNvSpPr/>
              <p:nvPr/>
            </p:nvSpPr>
            <p:spPr>
              <a:xfrm>
                <a:off x="8772373" y="5919055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4" name="矩形 1083">
                <a:extLst>
                  <a:ext uri="{FF2B5EF4-FFF2-40B4-BE49-F238E27FC236}">
                    <a16:creationId xmlns:a16="http://schemas.microsoft.com/office/drawing/2014/main" id="{ED595E9D-D9AA-6710-75AF-DC8E5AE96138}"/>
                  </a:ext>
                </a:extLst>
              </p:cNvPr>
              <p:cNvSpPr/>
              <p:nvPr/>
            </p:nvSpPr>
            <p:spPr>
              <a:xfrm>
                <a:off x="8648837" y="5550553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5" name="矩形 1084">
                <a:extLst>
                  <a:ext uri="{FF2B5EF4-FFF2-40B4-BE49-F238E27FC236}">
                    <a16:creationId xmlns:a16="http://schemas.microsoft.com/office/drawing/2014/main" id="{89CEC6AE-3BDA-9F95-4770-89B88B8D5C3A}"/>
                  </a:ext>
                </a:extLst>
              </p:cNvPr>
              <p:cNvSpPr/>
              <p:nvPr/>
            </p:nvSpPr>
            <p:spPr>
              <a:xfrm>
                <a:off x="8772418" y="5550552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6" name="矩形 1085">
                <a:extLst>
                  <a:ext uri="{FF2B5EF4-FFF2-40B4-BE49-F238E27FC236}">
                    <a16:creationId xmlns:a16="http://schemas.microsoft.com/office/drawing/2014/main" id="{5BB228B2-4655-F628-AB2E-353B1883E1C4}"/>
                  </a:ext>
                </a:extLst>
              </p:cNvPr>
              <p:cNvSpPr/>
              <p:nvPr/>
            </p:nvSpPr>
            <p:spPr>
              <a:xfrm>
                <a:off x="8648793" y="6042636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7" name="矩形 1086">
                <a:extLst>
                  <a:ext uri="{FF2B5EF4-FFF2-40B4-BE49-F238E27FC236}">
                    <a16:creationId xmlns:a16="http://schemas.microsoft.com/office/drawing/2014/main" id="{8117682E-7C16-7EAC-2E35-DD2E919E585F}"/>
                  </a:ext>
                </a:extLst>
              </p:cNvPr>
              <p:cNvSpPr/>
              <p:nvPr/>
            </p:nvSpPr>
            <p:spPr>
              <a:xfrm>
                <a:off x="8772373" y="6042635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8" name="矩形 1087">
                <a:extLst>
                  <a:ext uri="{FF2B5EF4-FFF2-40B4-BE49-F238E27FC236}">
                    <a16:creationId xmlns:a16="http://schemas.microsoft.com/office/drawing/2014/main" id="{C35C2A87-B32A-4BE3-18CB-EFC0D5DC1F10}"/>
                  </a:ext>
                </a:extLst>
              </p:cNvPr>
              <p:cNvSpPr/>
              <p:nvPr/>
            </p:nvSpPr>
            <p:spPr>
              <a:xfrm>
                <a:off x="8648837" y="5674132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9" name="矩形 1088">
                <a:extLst>
                  <a:ext uri="{FF2B5EF4-FFF2-40B4-BE49-F238E27FC236}">
                    <a16:creationId xmlns:a16="http://schemas.microsoft.com/office/drawing/2014/main" id="{E203D62C-6E1F-19B7-7A6C-A71FDF97DF87}"/>
                  </a:ext>
                </a:extLst>
              </p:cNvPr>
              <p:cNvSpPr/>
              <p:nvPr/>
            </p:nvSpPr>
            <p:spPr>
              <a:xfrm>
                <a:off x="8772418" y="5674132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0" name="矩形 1089">
                <a:extLst>
                  <a:ext uri="{FF2B5EF4-FFF2-40B4-BE49-F238E27FC236}">
                    <a16:creationId xmlns:a16="http://schemas.microsoft.com/office/drawing/2014/main" id="{462510C4-F42A-D1BB-9A0F-A78608386567}"/>
                  </a:ext>
                </a:extLst>
              </p:cNvPr>
              <p:cNvSpPr/>
              <p:nvPr/>
            </p:nvSpPr>
            <p:spPr>
              <a:xfrm>
                <a:off x="8648793" y="6166216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1" name="矩形 1090">
                <a:extLst>
                  <a:ext uri="{FF2B5EF4-FFF2-40B4-BE49-F238E27FC236}">
                    <a16:creationId xmlns:a16="http://schemas.microsoft.com/office/drawing/2014/main" id="{47EFFF0A-7C98-EFD7-B9E5-F005431C71BA}"/>
                  </a:ext>
                </a:extLst>
              </p:cNvPr>
              <p:cNvSpPr/>
              <p:nvPr/>
            </p:nvSpPr>
            <p:spPr>
              <a:xfrm>
                <a:off x="8772373" y="6166215"/>
                <a:ext cx="123581" cy="123581"/>
              </a:xfrm>
              <a:prstGeom prst="rect">
                <a:avLst/>
              </a:prstGeom>
              <a:solidFill>
                <a:srgbClr val="DAE3F3">
                  <a:alpha val="29804"/>
                </a:srgb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94" name="组合 1093">
              <a:extLst>
                <a:ext uri="{FF2B5EF4-FFF2-40B4-BE49-F238E27FC236}">
                  <a16:creationId xmlns:a16="http://schemas.microsoft.com/office/drawing/2014/main" id="{439FE4DF-DE79-31CA-7B67-2D05D91F2A68}"/>
                </a:ext>
              </a:extLst>
            </p:cNvPr>
            <p:cNvGrpSpPr/>
            <p:nvPr/>
          </p:nvGrpSpPr>
          <p:grpSpPr>
            <a:xfrm>
              <a:off x="7833976" y="5372106"/>
              <a:ext cx="988332" cy="986407"/>
              <a:chOff x="5533643" y="6749174"/>
              <a:chExt cx="988332" cy="986407"/>
            </a:xfrm>
          </p:grpSpPr>
          <p:sp>
            <p:nvSpPr>
              <p:cNvPr id="964" name="矩形 963">
                <a:extLst>
                  <a:ext uri="{FF2B5EF4-FFF2-40B4-BE49-F238E27FC236}">
                    <a16:creationId xmlns:a16="http://schemas.microsoft.com/office/drawing/2014/main" id="{1CDE0F45-5880-6AEB-2E38-34ABE3B9B849}"/>
                  </a:ext>
                </a:extLst>
              </p:cNvPr>
              <p:cNvSpPr/>
              <p:nvPr/>
            </p:nvSpPr>
            <p:spPr>
              <a:xfrm>
                <a:off x="5533687" y="6749175"/>
                <a:ext cx="123581" cy="123581"/>
              </a:xfrm>
              <a:prstGeom prst="rect">
                <a:avLst/>
              </a:prstGeom>
              <a:solidFill>
                <a:srgbClr val="DAE3F3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5" name="矩形 964">
                <a:extLst>
                  <a:ext uri="{FF2B5EF4-FFF2-40B4-BE49-F238E27FC236}">
                    <a16:creationId xmlns:a16="http://schemas.microsoft.com/office/drawing/2014/main" id="{6808C6DD-86D9-5EC8-B600-7EAB1046FEC0}"/>
                  </a:ext>
                </a:extLst>
              </p:cNvPr>
              <p:cNvSpPr/>
              <p:nvPr/>
            </p:nvSpPr>
            <p:spPr>
              <a:xfrm>
                <a:off x="5657268" y="6749175"/>
                <a:ext cx="123581" cy="123581"/>
              </a:xfrm>
              <a:prstGeom prst="rect">
                <a:avLst/>
              </a:prstGeom>
              <a:solidFill>
                <a:srgbClr val="DAE3F3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0" name="矩形 979">
                <a:extLst>
                  <a:ext uri="{FF2B5EF4-FFF2-40B4-BE49-F238E27FC236}">
                    <a16:creationId xmlns:a16="http://schemas.microsoft.com/office/drawing/2014/main" id="{48F59E66-A966-A1C9-C470-1886447A2A3F}"/>
                  </a:ext>
                </a:extLst>
              </p:cNvPr>
              <p:cNvSpPr/>
              <p:nvPr/>
            </p:nvSpPr>
            <p:spPr>
              <a:xfrm>
                <a:off x="5780759" y="6749174"/>
                <a:ext cx="123581" cy="123581"/>
              </a:xfrm>
              <a:prstGeom prst="rect">
                <a:avLst/>
              </a:prstGeom>
              <a:solidFill>
                <a:srgbClr val="DAE3F3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1" name="矩形 980">
                <a:extLst>
                  <a:ext uri="{FF2B5EF4-FFF2-40B4-BE49-F238E27FC236}">
                    <a16:creationId xmlns:a16="http://schemas.microsoft.com/office/drawing/2014/main" id="{36A23E82-8532-07E1-E71D-AB799A61E050}"/>
                  </a:ext>
                </a:extLst>
              </p:cNvPr>
              <p:cNvSpPr/>
              <p:nvPr/>
            </p:nvSpPr>
            <p:spPr>
              <a:xfrm>
                <a:off x="5904340" y="6749174"/>
                <a:ext cx="123581" cy="123581"/>
              </a:xfrm>
              <a:prstGeom prst="rect">
                <a:avLst/>
              </a:prstGeom>
              <a:solidFill>
                <a:srgbClr val="DAE3F3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6" name="矩形 995">
                <a:extLst>
                  <a:ext uri="{FF2B5EF4-FFF2-40B4-BE49-F238E27FC236}">
                    <a16:creationId xmlns:a16="http://schemas.microsoft.com/office/drawing/2014/main" id="{E459804E-1B21-794B-EEF5-F12DF4C7E409}"/>
                  </a:ext>
                </a:extLst>
              </p:cNvPr>
              <p:cNvSpPr/>
              <p:nvPr/>
            </p:nvSpPr>
            <p:spPr>
              <a:xfrm>
                <a:off x="6027741" y="6749175"/>
                <a:ext cx="123581" cy="123581"/>
              </a:xfrm>
              <a:prstGeom prst="rect">
                <a:avLst/>
              </a:prstGeom>
              <a:solidFill>
                <a:srgbClr val="DAE3F3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7" name="矩形 996">
                <a:extLst>
                  <a:ext uri="{FF2B5EF4-FFF2-40B4-BE49-F238E27FC236}">
                    <a16:creationId xmlns:a16="http://schemas.microsoft.com/office/drawing/2014/main" id="{D77E1EC2-F6A3-1508-47B7-5AF631705615}"/>
                  </a:ext>
                </a:extLst>
              </p:cNvPr>
              <p:cNvSpPr/>
              <p:nvPr/>
            </p:nvSpPr>
            <p:spPr>
              <a:xfrm>
                <a:off x="6151322" y="6749175"/>
                <a:ext cx="123581" cy="123581"/>
              </a:xfrm>
              <a:prstGeom prst="rect">
                <a:avLst/>
              </a:prstGeom>
              <a:solidFill>
                <a:srgbClr val="DAE3F3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2" name="矩形 1011">
                <a:extLst>
                  <a:ext uri="{FF2B5EF4-FFF2-40B4-BE49-F238E27FC236}">
                    <a16:creationId xmlns:a16="http://schemas.microsoft.com/office/drawing/2014/main" id="{1C90167C-CAFF-EE30-6D42-1E382EB37A4A}"/>
                  </a:ext>
                </a:extLst>
              </p:cNvPr>
              <p:cNvSpPr/>
              <p:nvPr/>
            </p:nvSpPr>
            <p:spPr>
              <a:xfrm>
                <a:off x="6274813" y="6749174"/>
                <a:ext cx="123581" cy="123581"/>
              </a:xfrm>
              <a:prstGeom prst="rect">
                <a:avLst/>
              </a:prstGeom>
              <a:solidFill>
                <a:srgbClr val="DAE3F3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3" name="矩形 1012">
                <a:extLst>
                  <a:ext uri="{FF2B5EF4-FFF2-40B4-BE49-F238E27FC236}">
                    <a16:creationId xmlns:a16="http://schemas.microsoft.com/office/drawing/2014/main" id="{7B973432-A880-D33E-BBD1-156E94E9CCF4}"/>
                  </a:ext>
                </a:extLst>
              </p:cNvPr>
              <p:cNvSpPr/>
              <p:nvPr/>
            </p:nvSpPr>
            <p:spPr>
              <a:xfrm>
                <a:off x="6398394" y="6749174"/>
                <a:ext cx="123581" cy="123581"/>
              </a:xfrm>
              <a:prstGeom prst="rect">
                <a:avLst/>
              </a:prstGeom>
              <a:solidFill>
                <a:srgbClr val="DAE3F3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93" name="组合 1092">
                <a:extLst>
                  <a:ext uri="{FF2B5EF4-FFF2-40B4-BE49-F238E27FC236}">
                    <a16:creationId xmlns:a16="http://schemas.microsoft.com/office/drawing/2014/main" id="{75CA72F0-3C28-49F7-A765-18D86B884E19}"/>
                  </a:ext>
                </a:extLst>
              </p:cNvPr>
              <p:cNvGrpSpPr/>
              <p:nvPr/>
            </p:nvGrpSpPr>
            <p:grpSpPr>
              <a:xfrm>
                <a:off x="5533643" y="6872754"/>
                <a:ext cx="988332" cy="862827"/>
                <a:chOff x="5533643" y="6872754"/>
                <a:chExt cx="988332" cy="862827"/>
              </a:xfrm>
            </p:grpSpPr>
            <p:sp>
              <p:nvSpPr>
                <p:cNvPr id="966" name="矩形 965">
                  <a:extLst>
                    <a:ext uri="{FF2B5EF4-FFF2-40B4-BE49-F238E27FC236}">
                      <a16:creationId xmlns:a16="http://schemas.microsoft.com/office/drawing/2014/main" id="{A2324CC4-EB98-2DD7-1025-2AB52466A575}"/>
                    </a:ext>
                  </a:extLst>
                </p:cNvPr>
                <p:cNvSpPr/>
                <p:nvPr/>
              </p:nvSpPr>
              <p:spPr>
                <a:xfrm>
                  <a:off x="5533643" y="7241259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7" name="矩形 966">
                  <a:extLst>
                    <a:ext uri="{FF2B5EF4-FFF2-40B4-BE49-F238E27FC236}">
                      <a16:creationId xmlns:a16="http://schemas.microsoft.com/office/drawing/2014/main" id="{51E20B6A-0F76-4A03-F928-7CF29CFFF753}"/>
                    </a:ext>
                  </a:extLst>
                </p:cNvPr>
                <p:cNvSpPr/>
                <p:nvPr/>
              </p:nvSpPr>
              <p:spPr>
                <a:xfrm>
                  <a:off x="5657223" y="7241258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8" name="矩形 967">
                  <a:extLst>
                    <a:ext uri="{FF2B5EF4-FFF2-40B4-BE49-F238E27FC236}">
                      <a16:creationId xmlns:a16="http://schemas.microsoft.com/office/drawing/2014/main" id="{48746013-E45E-BB59-4702-E6BA834D52B0}"/>
                    </a:ext>
                  </a:extLst>
                </p:cNvPr>
                <p:cNvSpPr/>
                <p:nvPr/>
              </p:nvSpPr>
              <p:spPr>
                <a:xfrm>
                  <a:off x="5533687" y="6872756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9" name="矩形 968">
                  <a:extLst>
                    <a:ext uri="{FF2B5EF4-FFF2-40B4-BE49-F238E27FC236}">
                      <a16:creationId xmlns:a16="http://schemas.microsoft.com/office/drawing/2014/main" id="{C65FE7C2-FAC3-A671-0764-F3944DD5C6E0}"/>
                    </a:ext>
                  </a:extLst>
                </p:cNvPr>
                <p:cNvSpPr/>
                <p:nvPr/>
              </p:nvSpPr>
              <p:spPr>
                <a:xfrm>
                  <a:off x="5657268" y="6872755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0" name="矩形 969">
                  <a:extLst>
                    <a:ext uri="{FF2B5EF4-FFF2-40B4-BE49-F238E27FC236}">
                      <a16:creationId xmlns:a16="http://schemas.microsoft.com/office/drawing/2014/main" id="{E69FADFA-8BB8-B3F9-49F7-3BF6F36D3C08}"/>
                    </a:ext>
                  </a:extLst>
                </p:cNvPr>
                <p:cNvSpPr/>
                <p:nvPr/>
              </p:nvSpPr>
              <p:spPr>
                <a:xfrm>
                  <a:off x="5533643" y="7364839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1" name="矩形 970">
                  <a:extLst>
                    <a:ext uri="{FF2B5EF4-FFF2-40B4-BE49-F238E27FC236}">
                      <a16:creationId xmlns:a16="http://schemas.microsoft.com/office/drawing/2014/main" id="{3747289E-FF65-7C7E-ADA8-8224BFBF3D79}"/>
                    </a:ext>
                  </a:extLst>
                </p:cNvPr>
                <p:cNvSpPr/>
                <p:nvPr/>
              </p:nvSpPr>
              <p:spPr>
                <a:xfrm>
                  <a:off x="5657223" y="7364839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2" name="矩形 971">
                  <a:extLst>
                    <a:ext uri="{FF2B5EF4-FFF2-40B4-BE49-F238E27FC236}">
                      <a16:creationId xmlns:a16="http://schemas.microsoft.com/office/drawing/2014/main" id="{8C649209-2364-4F0C-14D7-8BBBC9DAF618}"/>
                    </a:ext>
                  </a:extLst>
                </p:cNvPr>
                <p:cNvSpPr/>
                <p:nvPr/>
              </p:nvSpPr>
              <p:spPr>
                <a:xfrm>
                  <a:off x="5533687" y="6996337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3" name="矩形 972">
                  <a:extLst>
                    <a:ext uri="{FF2B5EF4-FFF2-40B4-BE49-F238E27FC236}">
                      <a16:creationId xmlns:a16="http://schemas.microsoft.com/office/drawing/2014/main" id="{8221B6BC-626B-125F-C377-DF2F58AB4442}"/>
                    </a:ext>
                  </a:extLst>
                </p:cNvPr>
                <p:cNvSpPr/>
                <p:nvPr/>
              </p:nvSpPr>
              <p:spPr>
                <a:xfrm>
                  <a:off x="5657268" y="6996336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4" name="矩形 973">
                  <a:extLst>
                    <a:ext uri="{FF2B5EF4-FFF2-40B4-BE49-F238E27FC236}">
                      <a16:creationId xmlns:a16="http://schemas.microsoft.com/office/drawing/2014/main" id="{C271FC58-B38E-1EF7-853A-5BFE2994B2DD}"/>
                    </a:ext>
                  </a:extLst>
                </p:cNvPr>
                <p:cNvSpPr/>
                <p:nvPr/>
              </p:nvSpPr>
              <p:spPr>
                <a:xfrm>
                  <a:off x="5533643" y="7488420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5" name="矩形 974">
                  <a:extLst>
                    <a:ext uri="{FF2B5EF4-FFF2-40B4-BE49-F238E27FC236}">
                      <a16:creationId xmlns:a16="http://schemas.microsoft.com/office/drawing/2014/main" id="{4FB5BD40-A178-A022-A19B-E0729B1D4924}"/>
                    </a:ext>
                  </a:extLst>
                </p:cNvPr>
                <p:cNvSpPr/>
                <p:nvPr/>
              </p:nvSpPr>
              <p:spPr>
                <a:xfrm>
                  <a:off x="5657223" y="7488419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6" name="矩形 975">
                  <a:extLst>
                    <a:ext uri="{FF2B5EF4-FFF2-40B4-BE49-F238E27FC236}">
                      <a16:creationId xmlns:a16="http://schemas.microsoft.com/office/drawing/2014/main" id="{5900D3B5-8C37-3E76-9D7B-A6EF5D6DBEB1}"/>
                    </a:ext>
                  </a:extLst>
                </p:cNvPr>
                <p:cNvSpPr/>
                <p:nvPr/>
              </p:nvSpPr>
              <p:spPr>
                <a:xfrm>
                  <a:off x="5533687" y="7119916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7" name="矩形 976">
                  <a:extLst>
                    <a:ext uri="{FF2B5EF4-FFF2-40B4-BE49-F238E27FC236}">
                      <a16:creationId xmlns:a16="http://schemas.microsoft.com/office/drawing/2014/main" id="{AA772D50-56EF-3294-0CA9-7C59D98C902E}"/>
                    </a:ext>
                  </a:extLst>
                </p:cNvPr>
                <p:cNvSpPr/>
                <p:nvPr/>
              </p:nvSpPr>
              <p:spPr>
                <a:xfrm>
                  <a:off x="5657268" y="7119916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8" name="矩形 977">
                  <a:extLst>
                    <a:ext uri="{FF2B5EF4-FFF2-40B4-BE49-F238E27FC236}">
                      <a16:creationId xmlns:a16="http://schemas.microsoft.com/office/drawing/2014/main" id="{DF5E7129-9CCC-6BA9-B293-FB799C8C4750}"/>
                    </a:ext>
                  </a:extLst>
                </p:cNvPr>
                <p:cNvSpPr/>
                <p:nvPr/>
              </p:nvSpPr>
              <p:spPr>
                <a:xfrm>
                  <a:off x="5533643" y="7612000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9" name="矩形 978">
                  <a:extLst>
                    <a:ext uri="{FF2B5EF4-FFF2-40B4-BE49-F238E27FC236}">
                      <a16:creationId xmlns:a16="http://schemas.microsoft.com/office/drawing/2014/main" id="{5E295C94-74F2-064D-0213-574C8AA67115}"/>
                    </a:ext>
                  </a:extLst>
                </p:cNvPr>
                <p:cNvSpPr/>
                <p:nvPr/>
              </p:nvSpPr>
              <p:spPr>
                <a:xfrm>
                  <a:off x="5657223" y="7611999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2" name="矩形 981">
                  <a:extLst>
                    <a:ext uri="{FF2B5EF4-FFF2-40B4-BE49-F238E27FC236}">
                      <a16:creationId xmlns:a16="http://schemas.microsoft.com/office/drawing/2014/main" id="{2FDDAC88-5BB8-C22B-0F60-39C8CFEC6C2B}"/>
                    </a:ext>
                  </a:extLst>
                </p:cNvPr>
                <p:cNvSpPr/>
                <p:nvPr/>
              </p:nvSpPr>
              <p:spPr>
                <a:xfrm>
                  <a:off x="5780715" y="7241258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3" name="矩形 982">
                  <a:extLst>
                    <a:ext uri="{FF2B5EF4-FFF2-40B4-BE49-F238E27FC236}">
                      <a16:creationId xmlns:a16="http://schemas.microsoft.com/office/drawing/2014/main" id="{C93D0087-491B-0657-41E8-78E3FDEAC395}"/>
                    </a:ext>
                  </a:extLst>
                </p:cNvPr>
                <p:cNvSpPr/>
                <p:nvPr/>
              </p:nvSpPr>
              <p:spPr>
                <a:xfrm>
                  <a:off x="5904295" y="7241257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4" name="矩形 983">
                  <a:extLst>
                    <a:ext uri="{FF2B5EF4-FFF2-40B4-BE49-F238E27FC236}">
                      <a16:creationId xmlns:a16="http://schemas.microsoft.com/office/drawing/2014/main" id="{36FA38E1-84FF-83D1-2DC9-2BE6EA998BD0}"/>
                    </a:ext>
                  </a:extLst>
                </p:cNvPr>
                <p:cNvSpPr/>
                <p:nvPr/>
              </p:nvSpPr>
              <p:spPr>
                <a:xfrm>
                  <a:off x="5780759" y="6872755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5" name="矩形 984">
                  <a:extLst>
                    <a:ext uri="{FF2B5EF4-FFF2-40B4-BE49-F238E27FC236}">
                      <a16:creationId xmlns:a16="http://schemas.microsoft.com/office/drawing/2014/main" id="{A9448254-6D36-A16A-F133-234A55ABE394}"/>
                    </a:ext>
                  </a:extLst>
                </p:cNvPr>
                <p:cNvSpPr/>
                <p:nvPr/>
              </p:nvSpPr>
              <p:spPr>
                <a:xfrm>
                  <a:off x="5904340" y="6872754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6" name="矩形 985">
                  <a:extLst>
                    <a:ext uri="{FF2B5EF4-FFF2-40B4-BE49-F238E27FC236}">
                      <a16:creationId xmlns:a16="http://schemas.microsoft.com/office/drawing/2014/main" id="{9D7897FF-B7FF-F35A-02B8-F8AFECA9FDB5}"/>
                    </a:ext>
                  </a:extLst>
                </p:cNvPr>
                <p:cNvSpPr/>
                <p:nvPr/>
              </p:nvSpPr>
              <p:spPr>
                <a:xfrm>
                  <a:off x="5780715" y="7364838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7" name="矩形 986">
                  <a:extLst>
                    <a:ext uri="{FF2B5EF4-FFF2-40B4-BE49-F238E27FC236}">
                      <a16:creationId xmlns:a16="http://schemas.microsoft.com/office/drawing/2014/main" id="{0D741BBA-94C5-B507-3596-3341EB392879}"/>
                    </a:ext>
                  </a:extLst>
                </p:cNvPr>
                <p:cNvSpPr/>
                <p:nvPr/>
              </p:nvSpPr>
              <p:spPr>
                <a:xfrm>
                  <a:off x="5904295" y="7364838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8" name="矩形 987">
                  <a:extLst>
                    <a:ext uri="{FF2B5EF4-FFF2-40B4-BE49-F238E27FC236}">
                      <a16:creationId xmlns:a16="http://schemas.microsoft.com/office/drawing/2014/main" id="{D34AE432-BDEA-51B2-550E-036425F784BC}"/>
                    </a:ext>
                  </a:extLst>
                </p:cNvPr>
                <p:cNvSpPr/>
                <p:nvPr/>
              </p:nvSpPr>
              <p:spPr>
                <a:xfrm>
                  <a:off x="5780759" y="6996336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9" name="矩形 988">
                  <a:extLst>
                    <a:ext uri="{FF2B5EF4-FFF2-40B4-BE49-F238E27FC236}">
                      <a16:creationId xmlns:a16="http://schemas.microsoft.com/office/drawing/2014/main" id="{A375D25A-BFA8-6BF1-D985-146399DF0E0B}"/>
                    </a:ext>
                  </a:extLst>
                </p:cNvPr>
                <p:cNvSpPr/>
                <p:nvPr/>
              </p:nvSpPr>
              <p:spPr>
                <a:xfrm>
                  <a:off x="5904340" y="6996335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0" name="矩形 989">
                  <a:extLst>
                    <a:ext uri="{FF2B5EF4-FFF2-40B4-BE49-F238E27FC236}">
                      <a16:creationId xmlns:a16="http://schemas.microsoft.com/office/drawing/2014/main" id="{98BFB63B-A349-3A43-365F-EB3F755E9804}"/>
                    </a:ext>
                  </a:extLst>
                </p:cNvPr>
                <p:cNvSpPr/>
                <p:nvPr/>
              </p:nvSpPr>
              <p:spPr>
                <a:xfrm>
                  <a:off x="5780715" y="7488419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1" name="矩形 990">
                  <a:extLst>
                    <a:ext uri="{FF2B5EF4-FFF2-40B4-BE49-F238E27FC236}">
                      <a16:creationId xmlns:a16="http://schemas.microsoft.com/office/drawing/2014/main" id="{9F45C96A-312E-19C5-2166-00C473391489}"/>
                    </a:ext>
                  </a:extLst>
                </p:cNvPr>
                <p:cNvSpPr/>
                <p:nvPr/>
              </p:nvSpPr>
              <p:spPr>
                <a:xfrm>
                  <a:off x="5904295" y="7488418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2" name="矩形 991">
                  <a:extLst>
                    <a:ext uri="{FF2B5EF4-FFF2-40B4-BE49-F238E27FC236}">
                      <a16:creationId xmlns:a16="http://schemas.microsoft.com/office/drawing/2014/main" id="{020CC7CA-0EA3-09F2-BC56-46DFCE4240EC}"/>
                    </a:ext>
                  </a:extLst>
                </p:cNvPr>
                <p:cNvSpPr/>
                <p:nvPr/>
              </p:nvSpPr>
              <p:spPr>
                <a:xfrm>
                  <a:off x="5780759" y="7119915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3" name="矩形 992">
                  <a:extLst>
                    <a:ext uri="{FF2B5EF4-FFF2-40B4-BE49-F238E27FC236}">
                      <a16:creationId xmlns:a16="http://schemas.microsoft.com/office/drawing/2014/main" id="{E0A2B1A0-46AC-9A2F-C70E-7816697B01E4}"/>
                    </a:ext>
                  </a:extLst>
                </p:cNvPr>
                <p:cNvSpPr/>
                <p:nvPr/>
              </p:nvSpPr>
              <p:spPr>
                <a:xfrm>
                  <a:off x="5904340" y="7119915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4" name="矩形 993">
                  <a:extLst>
                    <a:ext uri="{FF2B5EF4-FFF2-40B4-BE49-F238E27FC236}">
                      <a16:creationId xmlns:a16="http://schemas.microsoft.com/office/drawing/2014/main" id="{99D14C77-EE11-8FD7-E695-6DE676B7D06C}"/>
                    </a:ext>
                  </a:extLst>
                </p:cNvPr>
                <p:cNvSpPr/>
                <p:nvPr/>
              </p:nvSpPr>
              <p:spPr>
                <a:xfrm>
                  <a:off x="5780715" y="7611999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5" name="矩形 994">
                  <a:extLst>
                    <a:ext uri="{FF2B5EF4-FFF2-40B4-BE49-F238E27FC236}">
                      <a16:creationId xmlns:a16="http://schemas.microsoft.com/office/drawing/2014/main" id="{037AD049-6F67-0B30-CB25-32A7D3EE49E0}"/>
                    </a:ext>
                  </a:extLst>
                </p:cNvPr>
                <p:cNvSpPr/>
                <p:nvPr/>
              </p:nvSpPr>
              <p:spPr>
                <a:xfrm>
                  <a:off x="5904295" y="7611998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8" name="矩形 997">
                  <a:extLst>
                    <a:ext uri="{FF2B5EF4-FFF2-40B4-BE49-F238E27FC236}">
                      <a16:creationId xmlns:a16="http://schemas.microsoft.com/office/drawing/2014/main" id="{BD9D3499-97A8-96AF-C48D-4310BDF4B050}"/>
                    </a:ext>
                  </a:extLst>
                </p:cNvPr>
                <p:cNvSpPr/>
                <p:nvPr/>
              </p:nvSpPr>
              <p:spPr>
                <a:xfrm>
                  <a:off x="6027697" y="7241259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9" name="矩形 998">
                  <a:extLst>
                    <a:ext uri="{FF2B5EF4-FFF2-40B4-BE49-F238E27FC236}">
                      <a16:creationId xmlns:a16="http://schemas.microsoft.com/office/drawing/2014/main" id="{7FFD8EDC-3C60-18F8-A0B2-FB5A95BF022A}"/>
                    </a:ext>
                  </a:extLst>
                </p:cNvPr>
                <p:cNvSpPr/>
                <p:nvPr/>
              </p:nvSpPr>
              <p:spPr>
                <a:xfrm>
                  <a:off x="6151277" y="7241258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0" name="矩形 999">
                  <a:extLst>
                    <a:ext uri="{FF2B5EF4-FFF2-40B4-BE49-F238E27FC236}">
                      <a16:creationId xmlns:a16="http://schemas.microsoft.com/office/drawing/2014/main" id="{670E3878-0A8A-6F9F-02CB-253B22959E3C}"/>
                    </a:ext>
                  </a:extLst>
                </p:cNvPr>
                <p:cNvSpPr/>
                <p:nvPr/>
              </p:nvSpPr>
              <p:spPr>
                <a:xfrm>
                  <a:off x="6027741" y="6872756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1" name="矩形 1000">
                  <a:extLst>
                    <a:ext uri="{FF2B5EF4-FFF2-40B4-BE49-F238E27FC236}">
                      <a16:creationId xmlns:a16="http://schemas.microsoft.com/office/drawing/2014/main" id="{FBC29478-96B1-8FF5-4636-F48C6247228A}"/>
                    </a:ext>
                  </a:extLst>
                </p:cNvPr>
                <p:cNvSpPr/>
                <p:nvPr/>
              </p:nvSpPr>
              <p:spPr>
                <a:xfrm>
                  <a:off x="6151322" y="6872755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2" name="矩形 1001">
                  <a:extLst>
                    <a:ext uri="{FF2B5EF4-FFF2-40B4-BE49-F238E27FC236}">
                      <a16:creationId xmlns:a16="http://schemas.microsoft.com/office/drawing/2014/main" id="{8CF63E85-468C-E752-8123-B6F370A17664}"/>
                    </a:ext>
                  </a:extLst>
                </p:cNvPr>
                <p:cNvSpPr/>
                <p:nvPr/>
              </p:nvSpPr>
              <p:spPr>
                <a:xfrm>
                  <a:off x="6027697" y="7364839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3" name="矩形 1002">
                  <a:extLst>
                    <a:ext uri="{FF2B5EF4-FFF2-40B4-BE49-F238E27FC236}">
                      <a16:creationId xmlns:a16="http://schemas.microsoft.com/office/drawing/2014/main" id="{E5E75D97-56FE-A222-4113-72498A0CF23A}"/>
                    </a:ext>
                  </a:extLst>
                </p:cNvPr>
                <p:cNvSpPr/>
                <p:nvPr/>
              </p:nvSpPr>
              <p:spPr>
                <a:xfrm>
                  <a:off x="6151277" y="7364839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4" name="矩形 1003">
                  <a:extLst>
                    <a:ext uri="{FF2B5EF4-FFF2-40B4-BE49-F238E27FC236}">
                      <a16:creationId xmlns:a16="http://schemas.microsoft.com/office/drawing/2014/main" id="{AC67291F-3326-E585-1CDF-FC7EDFA58360}"/>
                    </a:ext>
                  </a:extLst>
                </p:cNvPr>
                <p:cNvSpPr/>
                <p:nvPr/>
              </p:nvSpPr>
              <p:spPr>
                <a:xfrm>
                  <a:off x="6027741" y="6996337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5" name="矩形 1004">
                  <a:extLst>
                    <a:ext uri="{FF2B5EF4-FFF2-40B4-BE49-F238E27FC236}">
                      <a16:creationId xmlns:a16="http://schemas.microsoft.com/office/drawing/2014/main" id="{4536CE85-1BDC-65BA-C925-75DA390323FF}"/>
                    </a:ext>
                  </a:extLst>
                </p:cNvPr>
                <p:cNvSpPr/>
                <p:nvPr/>
              </p:nvSpPr>
              <p:spPr>
                <a:xfrm>
                  <a:off x="6151322" y="6996336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6" name="矩形 1005">
                  <a:extLst>
                    <a:ext uri="{FF2B5EF4-FFF2-40B4-BE49-F238E27FC236}">
                      <a16:creationId xmlns:a16="http://schemas.microsoft.com/office/drawing/2014/main" id="{2BC4BDAF-F572-FB87-6A85-3B3601951053}"/>
                    </a:ext>
                  </a:extLst>
                </p:cNvPr>
                <p:cNvSpPr/>
                <p:nvPr/>
              </p:nvSpPr>
              <p:spPr>
                <a:xfrm>
                  <a:off x="6027697" y="7488420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7" name="矩形 1006">
                  <a:extLst>
                    <a:ext uri="{FF2B5EF4-FFF2-40B4-BE49-F238E27FC236}">
                      <a16:creationId xmlns:a16="http://schemas.microsoft.com/office/drawing/2014/main" id="{64945969-6878-6604-D2F1-C5880CE227B2}"/>
                    </a:ext>
                  </a:extLst>
                </p:cNvPr>
                <p:cNvSpPr/>
                <p:nvPr/>
              </p:nvSpPr>
              <p:spPr>
                <a:xfrm>
                  <a:off x="6151277" y="7488419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8" name="矩形 1007">
                  <a:extLst>
                    <a:ext uri="{FF2B5EF4-FFF2-40B4-BE49-F238E27FC236}">
                      <a16:creationId xmlns:a16="http://schemas.microsoft.com/office/drawing/2014/main" id="{368313A9-F3B8-E4F9-59EA-5EB1EB137A42}"/>
                    </a:ext>
                  </a:extLst>
                </p:cNvPr>
                <p:cNvSpPr/>
                <p:nvPr/>
              </p:nvSpPr>
              <p:spPr>
                <a:xfrm>
                  <a:off x="6027741" y="7119916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9" name="矩形 1008">
                  <a:extLst>
                    <a:ext uri="{FF2B5EF4-FFF2-40B4-BE49-F238E27FC236}">
                      <a16:creationId xmlns:a16="http://schemas.microsoft.com/office/drawing/2014/main" id="{DF734F91-E60B-31C8-1985-89014871D401}"/>
                    </a:ext>
                  </a:extLst>
                </p:cNvPr>
                <p:cNvSpPr/>
                <p:nvPr/>
              </p:nvSpPr>
              <p:spPr>
                <a:xfrm>
                  <a:off x="6151322" y="7119916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0" name="矩形 1009">
                  <a:extLst>
                    <a:ext uri="{FF2B5EF4-FFF2-40B4-BE49-F238E27FC236}">
                      <a16:creationId xmlns:a16="http://schemas.microsoft.com/office/drawing/2014/main" id="{94950DAC-6B88-F71C-77EF-A73E00EFAF62}"/>
                    </a:ext>
                  </a:extLst>
                </p:cNvPr>
                <p:cNvSpPr/>
                <p:nvPr/>
              </p:nvSpPr>
              <p:spPr>
                <a:xfrm>
                  <a:off x="6027697" y="7612000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1" name="矩形 1010">
                  <a:extLst>
                    <a:ext uri="{FF2B5EF4-FFF2-40B4-BE49-F238E27FC236}">
                      <a16:creationId xmlns:a16="http://schemas.microsoft.com/office/drawing/2014/main" id="{8A034444-9DD5-C922-D1BC-E82EA9F50A4F}"/>
                    </a:ext>
                  </a:extLst>
                </p:cNvPr>
                <p:cNvSpPr/>
                <p:nvPr/>
              </p:nvSpPr>
              <p:spPr>
                <a:xfrm>
                  <a:off x="6151277" y="7611999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4" name="矩形 1013">
                  <a:extLst>
                    <a:ext uri="{FF2B5EF4-FFF2-40B4-BE49-F238E27FC236}">
                      <a16:creationId xmlns:a16="http://schemas.microsoft.com/office/drawing/2014/main" id="{B8185D73-2AB1-3D04-E59C-43FECC00CC3F}"/>
                    </a:ext>
                  </a:extLst>
                </p:cNvPr>
                <p:cNvSpPr/>
                <p:nvPr/>
              </p:nvSpPr>
              <p:spPr>
                <a:xfrm>
                  <a:off x="6274769" y="7241258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5" name="矩形 1014">
                  <a:extLst>
                    <a:ext uri="{FF2B5EF4-FFF2-40B4-BE49-F238E27FC236}">
                      <a16:creationId xmlns:a16="http://schemas.microsoft.com/office/drawing/2014/main" id="{D1BB4BC8-ECBD-4B89-1F44-1FA6DBD0ADCD}"/>
                    </a:ext>
                  </a:extLst>
                </p:cNvPr>
                <p:cNvSpPr/>
                <p:nvPr/>
              </p:nvSpPr>
              <p:spPr>
                <a:xfrm>
                  <a:off x="6398349" y="7241257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6" name="矩形 1015">
                  <a:extLst>
                    <a:ext uri="{FF2B5EF4-FFF2-40B4-BE49-F238E27FC236}">
                      <a16:creationId xmlns:a16="http://schemas.microsoft.com/office/drawing/2014/main" id="{CD07F58B-8472-365A-DD9B-265CBCAE6734}"/>
                    </a:ext>
                  </a:extLst>
                </p:cNvPr>
                <p:cNvSpPr/>
                <p:nvPr/>
              </p:nvSpPr>
              <p:spPr>
                <a:xfrm>
                  <a:off x="6274813" y="6872755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7" name="矩形 1016">
                  <a:extLst>
                    <a:ext uri="{FF2B5EF4-FFF2-40B4-BE49-F238E27FC236}">
                      <a16:creationId xmlns:a16="http://schemas.microsoft.com/office/drawing/2014/main" id="{FBD48E15-6310-FA1B-F2D5-664FF93465B0}"/>
                    </a:ext>
                  </a:extLst>
                </p:cNvPr>
                <p:cNvSpPr/>
                <p:nvPr/>
              </p:nvSpPr>
              <p:spPr>
                <a:xfrm>
                  <a:off x="6398394" y="6872754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8" name="矩形 1017">
                  <a:extLst>
                    <a:ext uri="{FF2B5EF4-FFF2-40B4-BE49-F238E27FC236}">
                      <a16:creationId xmlns:a16="http://schemas.microsoft.com/office/drawing/2014/main" id="{9910E8EB-63DC-3131-5B80-5C4E345B8D20}"/>
                    </a:ext>
                  </a:extLst>
                </p:cNvPr>
                <p:cNvSpPr/>
                <p:nvPr/>
              </p:nvSpPr>
              <p:spPr>
                <a:xfrm>
                  <a:off x="6274769" y="7364838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9" name="矩形 1018">
                  <a:extLst>
                    <a:ext uri="{FF2B5EF4-FFF2-40B4-BE49-F238E27FC236}">
                      <a16:creationId xmlns:a16="http://schemas.microsoft.com/office/drawing/2014/main" id="{09B13A3B-9AE5-E8CC-9D7D-50FE6DBCF90E}"/>
                    </a:ext>
                  </a:extLst>
                </p:cNvPr>
                <p:cNvSpPr/>
                <p:nvPr/>
              </p:nvSpPr>
              <p:spPr>
                <a:xfrm>
                  <a:off x="6398349" y="7364838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0" name="矩形 1019">
                  <a:extLst>
                    <a:ext uri="{FF2B5EF4-FFF2-40B4-BE49-F238E27FC236}">
                      <a16:creationId xmlns:a16="http://schemas.microsoft.com/office/drawing/2014/main" id="{5195D790-3FA0-F9F2-597E-A4DEE92DFF91}"/>
                    </a:ext>
                  </a:extLst>
                </p:cNvPr>
                <p:cNvSpPr/>
                <p:nvPr/>
              </p:nvSpPr>
              <p:spPr>
                <a:xfrm>
                  <a:off x="6274813" y="6996336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1" name="矩形 1020">
                  <a:extLst>
                    <a:ext uri="{FF2B5EF4-FFF2-40B4-BE49-F238E27FC236}">
                      <a16:creationId xmlns:a16="http://schemas.microsoft.com/office/drawing/2014/main" id="{B82E1FB1-B781-3574-62B3-7DADBFE88309}"/>
                    </a:ext>
                  </a:extLst>
                </p:cNvPr>
                <p:cNvSpPr/>
                <p:nvPr/>
              </p:nvSpPr>
              <p:spPr>
                <a:xfrm>
                  <a:off x="6398394" y="6996335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2" name="矩形 1021">
                  <a:extLst>
                    <a:ext uri="{FF2B5EF4-FFF2-40B4-BE49-F238E27FC236}">
                      <a16:creationId xmlns:a16="http://schemas.microsoft.com/office/drawing/2014/main" id="{6C15A2EA-7A88-0EC3-DE74-C14A9D9487BD}"/>
                    </a:ext>
                  </a:extLst>
                </p:cNvPr>
                <p:cNvSpPr/>
                <p:nvPr/>
              </p:nvSpPr>
              <p:spPr>
                <a:xfrm>
                  <a:off x="6274769" y="7488419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3" name="矩形 1022">
                  <a:extLst>
                    <a:ext uri="{FF2B5EF4-FFF2-40B4-BE49-F238E27FC236}">
                      <a16:creationId xmlns:a16="http://schemas.microsoft.com/office/drawing/2014/main" id="{AB02A183-5B03-3B74-AC5A-AA030A599F69}"/>
                    </a:ext>
                  </a:extLst>
                </p:cNvPr>
                <p:cNvSpPr/>
                <p:nvPr/>
              </p:nvSpPr>
              <p:spPr>
                <a:xfrm>
                  <a:off x="6398349" y="7488418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4" name="矩形 1023">
                  <a:extLst>
                    <a:ext uri="{FF2B5EF4-FFF2-40B4-BE49-F238E27FC236}">
                      <a16:creationId xmlns:a16="http://schemas.microsoft.com/office/drawing/2014/main" id="{7EB2F13C-9428-4222-4BD6-8F3993F7DC1F}"/>
                    </a:ext>
                  </a:extLst>
                </p:cNvPr>
                <p:cNvSpPr/>
                <p:nvPr/>
              </p:nvSpPr>
              <p:spPr>
                <a:xfrm>
                  <a:off x="6274813" y="7119915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5" name="矩形 1024">
                  <a:extLst>
                    <a:ext uri="{FF2B5EF4-FFF2-40B4-BE49-F238E27FC236}">
                      <a16:creationId xmlns:a16="http://schemas.microsoft.com/office/drawing/2014/main" id="{1CFF4DB6-758B-A475-EEC5-53FD314ACB09}"/>
                    </a:ext>
                  </a:extLst>
                </p:cNvPr>
                <p:cNvSpPr/>
                <p:nvPr/>
              </p:nvSpPr>
              <p:spPr>
                <a:xfrm>
                  <a:off x="6398394" y="7119915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6" name="矩形 1025">
                  <a:extLst>
                    <a:ext uri="{FF2B5EF4-FFF2-40B4-BE49-F238E27FC236}">
                      <a16:creationId xmlns:a16="http://schemas.microsoft.com/office/drawing/2014/main" id="{3C03FF9A-4C2E-9075-4567-CD5F6D7E02B1}"/>
                    </a:ext>
                  </a:extLst>
                </p:cNvPr>
                <p:cNvSpPr/>
                <p:nvPr/>
              </p:nvSpPr>
              <p:spPr>
                <a:xfrm>
                  <a:off x="6274769" y="7611999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7" name="矩形 1026">
                  <a:extLst>
                    <a:ext uri="{FF2B5EF4-FFF2-40B4-BE49-F238E27FC236}">
                      <a16:creationId xmlns:a16="http://schemas.microsoft.com/office/drawing/2014/main" id="{C84F497F-220F-3112-89DE-9FEBADF59D15}"/>
                    </a:ext>
                  </a:extLst>
                </p:cNvPr>
                <p:cNvSpPr/>
                <p:nvPr/>
              </p:nvSpPr>
              <p:spPr>
                <a:xfrm>
                  <a:off x="6398349" y="7611998"/>
                  <a:ext cx="123581" cy="123581"/>
                </a:xfrm>
                <a:prstGeom prst="rect">
                  <a:avLst/>
                </a:prstGeom>
                <a:solidFill>
                  <a:srgbClr val="DAE3F3">
                    <a:alpha val="29804"/>
                  </a:srgb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959" name="文本框 958">
              <a:extLst>
                <a:ext uri="{FF2B5EF4-FFF2-40B4-BE49-F238E27FC236}">
                  <a16:creationId xmlns:a16="http://schemas.microsoft.com/office/drawing/2014/main" id="{C4DD4776-563A-A105-B569-7EC27C50051D}"/>
                </a:ext>
              </a:extLst>
            </p:cNvPr>
            <p:cNvSpPr txBox="1"/>
            <p:nvPr/>
          </p:nvSpPr>
          <p:spPr>
            <a:xfrm>
              <a:off x="7500230" y="5610808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0" name="文本框 959">
              <a:extLst>
                <a:ext uri="{FF2B5EF4-FFF2-40B4-BE49-F238E27FC236}">
                  <a16:creationId xmlns:a16="http://schemas.microsoft.com/office/drawing/2014/main" id="{2D6A65A1-FD12-A010-0013-493E1B98622B}"/>
                </a:ext>
              </a:extLst>
            </p:cNvPr>
            <p:cNvSpPr txBox="1"/>
            <p:nvPr/>
          </p:nvSpPr>
          <p:spPr>
            <a:xfrm>
              <a:off x="8293764" y="6320157"/>
              <a:ext cx="4131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N’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08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ADD3920-43E5-A966-68B1-81F986236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5241" y="5486211"/>
            <a:ext cx="6591300" cy="42164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A58BE6A-5AC3-3064-1291-4F4892103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763" y="3091315"/>
            <a:ext cx="7150100" cy="42037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06125A7-6901-1F27-E1C2-0560BC628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178" y="9284380"/>
            <a:ext cx="71501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4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>
            <a:extLst>
              <a:ext uri="{FF2B5EF4-FFF2-40B4-BE49-F238E27FC236}">
                <a16:creationId xmlns:a16="http://schemas.microsoft.com/office/drawing/2014/main" id="{AA4DBEE4-543E-334C-EB5B-BB2ABAAE5B27}"/>
              </a:ext>
            </a:extLst>
          </p:cNvPr>
          <p:cNvSpPr/>
          <p:nvPr/>
        </p:nvSpPr>
        <p:spPr>
          <a:xfrm>
            <a:off x="2422901" y="4862734"/>
            <a:ext cx="5796189" cy="2934601"/>
          </a:xfrm>
          <a:prstGeom prst="roundRect">
            <a:avLst/>
          </a:prstGeom>
          <a:solidFill>
            <a:srgbClr val="F5B183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" name="直接箭头连接符 19">
            <a:extLst>
              <a:ext uri="{FF2B5EF4-FFF2-40B4-BE49-F238E27FC236}">
                <a16:creationId xmlns:a16="http://schemas.microsoft.com/office/drawing/2014/main" id="{CFD50706-56C9-F9F2-CDEA-140C17FC8326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6583724" y="6397185"/>
            <a:ext cx="664279" cy="3085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20">
            <a:extLst>
              <a:ext uri="{FF2B5EF4-FFF2-40B4-BE49-F238E27FC236}">
                <a16:creationId xmlns:a16="http://schemas.microsoft.com/office/drawing/2014/main" id="{8205128D-AD4F-D871-D73B-B2B5A267C718}"/>
              </a:ext>
            </a:extLst>
          </p:cNvPr>
          <p:cNvSpPr/>
          <p:nvPr/>
        </p:nvSpPr>
        <p:spPr>
          <a:xfrm>
            <a:off x="3578595" y="6110077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20">
            <a:extLst>
              <a:ext uri="{FF2B5EF4-FFF2-40B4-BE49-F238E27FC236}">
                <a16:creationId xmlns:a16="http://schemas.microsoft.com/office/drawing/2014/main" id="{66CB8171-AB4A-B0E4-7FD3-9D7DB1983D6A}"/>
              </a:ext>
            </a:extLst>
          </p:cNvPr>
          <p:cNvSpPr/>
          <p:nvPr/>
        </p:nvSpPr>
        <p:spPr>
          <a:xfrm>
            <a:off x="3578595" y="5086025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箭头连接符 19">
            <a:extLst>
              <a:ext uri="{FF2B5EF4-FFF2-40B4-BE49-F238E27FC236}">
                <a16:creationId xmlns:a16="http://schemas.microsoft.com/office/drawing/2014/main" id="{28786C2A-C546-6858-869F-E163AB1B3B98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4015445" y="5374025"/>
            <a:ext cx="0" cy="7360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20">
            <a:extLst>
              <a:ext uri="{FF2B5EF4-FFF2-40B4-BE49-F238E27FC236}">
                <a16:creationId xmlns:a16="http://schemas.microsoft.com/office/drawing/2014/main" id="{BDD84A96-8A88-E035-51B8-BED0850CD9C5}"/>
              </a:ext>
            </a:extLst>
          </p:cNvPr>
          <p:cNvSpPr/>
          <p:nvPr/>
        </p:nvSpPr>
        <p:spPr>
          <a:xfrm>
            <a:off x="4704043" y="6108521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接箭头连接符 19">
            <a:extLst>
              <a:ext uri="{FF2B5EF4-FFF2-40B4-BE49-F238E27FC236}">
                <a16:creationId xmlns:a16="http://schemas.microsoft.com/office/drawing/2014/main" id="{9A57FD18-E8B2-711C-1E44-3C3F681075C7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4452295" y="6252521"/>
            <a:ext cx="251748" cy="15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20">
            <a:extLst>
              <a:ext uri="{FF2B5EF4-FFF2-40B4-BE49-F238E27FC236}">
                <a16:creationId xmlns:a16="http://schemas.microsoft.com/office/drawing/2014/main" id="{3362E7C6-E289-B4DA-8B35-1A6F256971D9}"/>
              </a:ext>
            </a:extLst>
          </p:cNvPr>
          <p:cNvSpPr/>
          <p:nvPr/>
        </p:nvSpPr>
        <p:spPr>
          <a:xfrm>
            <a:off x="5326109" y="5552067"/>
            <a:ext cx="1124722" cy="288000"/>
          </a:xfrm>
          <a:prstGeom prst="roundRect">
            <a:avLst/>
          </a:prstGeom>
          <a:solidFill>
            <a:srgbClr val="F5B18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0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: 圆角 20">
            <a:extLst>
              <a:ext uri="{FF2B5EF4-FFF2-40B4-BE49-F238E27FC236}">
                <a16:creationId xmlns:a16="http://schemas.microsoft.com/office/drawing/2014/main" id="{3B1CC21E-72F7-3052-6414-4C09A30EC551}"/>
              </a:ext>
            </a:extLst>
          </p:cNvPr>
          <p:cNvSpPr/>
          <p:nvPr/>
        </p:nvSpPr>
        <p:spPr>
          <a:xfrm>
            <a:off x="6146874" y="6109185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直接箭头连接符 19">
            <a:extLst>
              <a:ext uri="{FF2B5EF4-FFF2-40B4-BE49-F238E27FC236}">
                <a16:creationId xmlns:a16="http://schemas.microsoft.com/office/drawing/2014/main" id="{A374221D-AB1A-B3F2-205C-B383C8594063}"/>
              </a:ext>
            </a:extLst>
          </p:cNvPr>
          <p:cNvCxnSpPr>
            <a:cxnSpLocks/>
            <a:stCxn id="8" idx="0"/>
            <a:endCxn id="10" idx="1"/>
          </p:cNvCxnSpPr>
          <p:nvPr/>
        </p:nvCxnSpPr>
        <p:spPr>
          <a:xfrm flipV="1">
            <a:off x="5140893" y="5696067"/>
            <a:ext cx="185216" cy="4124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9">
            <a:extLst>
              <a:ext uri="{FF2B5EF4-FFF2-40B4-BE49-F238E27FC236}">
                <a16:creationId xmlns:a16="http://schemas.microsoft.com/office/drawing/2014/main" id="{3E01B8CC-6ACD-9A69-AC4D-1634A7668CC2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>
            <a:off x="6450831" y="5696067"/>
            <a:ext cx="132893" cy="4131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9">
            <a:extLst>
              <a:ext uri="{FF2B5EF4-FFF2-40B4-BE49-F238E27FC236}">
                <a16:creationId xmlns:a16="http://schemas.microsoft.com/office/drawing/2014/main" id="{1D5F164D-B491-6718-174E-016D641DFC95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577743" y="6252521"/>
            <a:ext cx="569131" cy="6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20">
            <a:extLst>
              <a:ext uri="{FF2B5EF4-FFF2-40B4-BE49-F238E27FC236}">
                <a16:creationId xmlns:a16="http://schemas.microsoft.com/office/drawing/2014/main" id="{714A2ACB-78D1-1916-83A9-49F3EF083338}"/>
              </a:ext>
            </a:extLst>
          </p:cNvPr>
          <p:cNvSpPr/>
          <p:nvPr/>
        </p:nvSpPr>
        <p:spPr>
          <a:xfrm>
            <a:off x="5606450" y="6715413"/>
            <a:ext cx="1039163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: 圆角 20">
            <a:extLst>
              <a:ext uri="{FF2B5EF4-FFF2-40B4-BE49-F238E27FC236}">
                <a16:creationId xmlns:a16="http://schemas.microsoft.com/office/drawing/2014/main" id="{C93D52AD-1DD2-CAD5-CD9E-6ACB2487DF7D}"/>
              </a:ext>
            </a:extLst>
          </p:cNvPr>
          <p:cNvSpPr/>
          <p:nvPr/>
        </p:nvSpPr>
        <p:spPr>
          <a:xfrm>
            <a:off x="6737259" y="6705735"/>
            <a:ext cx="102148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直接箭头连接符 19">
            <a:extLst>
              <a:ext uri="{FF2B5EF4-FFF2-40B4-BE49-F238E27FC236}">
                <a16:creationId xmlns:a16="http://schemas.microsoft.com/office/drawing/2014/main" id="{CEADCEB2-6086-97AD-74E2-F892900CCDD9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6126032" y="6397185"/>
            <a:ext cx="457692" cy="3182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9">
            <a:extLst>
              <a:ext uri="{FF2B5EF4-FFF2-40B4-BE49-F238E27FC236}">
                <a16:creationId xmlns:a16="http://schemas.microsoft.com/office/drawing/2014/main" id="{84277483-F751-2C8A-B6AF-F301F2EAC229}"/>
              </a:ext>
            </a:extLst>
          </p:cNvPr>
          <p:cNvCxnSpPr>
            <a:cxnSpLocks/>
            <a:stCxn id="41" idx="3"/>
            <a:endCxn id="5" idx="1"/>
          </p:cNvCxnSpPr>
          <p:nvPr/>
        </p:nvCxnSpPr>
        <p:spPr>
          <a:xfrm>
            <a:off x="3097032" y="6254077"/>
            <a:ext cx="4815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0A5390F-153F-EC6E-A7CB-085B412A91F4}"/>
                  </a:ext>
                </a:extLst>
              </p:cNvPr>
              <p:cNvSpPr txBox="1"/>
              <p:nvPr/>
            </p:nvSpPr>
            <p:spPr>
              <a:xfrm>
                <a:off x="4891572" y="5717628"/>
                <a:ext cx="3850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0A5390F-153F-EC6E-A7CB-085B412A9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572" y="5717628"/>
                <a:ext cx="385041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5CAD9C4-0CE0-9FF2-906B-CA4B26687940}"/>
                  </a:ext>
                </a:extLst>
              </p:cNvPr>
              <p:cNvSpPr txBox="1"/>
              <p:nvPr/>
            </p:nvSpPr>
            <p:spPr>
              <a:xfrm>
                <a:off x="5646453" y="5930760"/>
                <a:ext cx="3850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5CAD9C4-0CE0-9FF2-906B-CA4B26687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453" y="5930760"/>
                <a:ext cx="385041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07123FD-96E7-8A96-814F-CE036A8AC6DC}"/>
                  </a:ext>
                </a:extLst>
              </p:cNvPr>
              <p:cNvSpPr txBox="1"/>
              <p:nvPr/>
            </p:nvSpPr>
            <p:spPr>
              <a:xfrm>
                <a:off x="5974771" y="6315595"/>
                <a:ext cx="3850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07123FD-96E7-8A96-814F-CE036A8AC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771" y="6315595"/>
                <a:ext cx="38504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D27A886-DEEE-5196-AAD9-C5AD04759C33}"/>
                  </a:ext>
                </a:extLst>
              </p:cNvPr>
              <p:cNvSpPr txBox="1"/>
              <p:nvPr/>
            </p:nvSpPr>
            <p:spPr>
              <a:xfrm>
                <a:off x="6915863" y="6295355"/>
                <a:ext cx="3850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D27A886-DEEE-5196-AAD9-C5AD04759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863" y="6295355"/>
                <a:ext cx="38504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19">
            <a:extLst>
              <a:ext uri="{FF2B5EF4-FFF2-40B4-BE49-F238E27FC236}">
                <a16:creationId xmlns:a16="http://schemas.microsoft.com/office/drawing/2014/main" id="{35A5B687-65E5-1735-42C7-D3540DCCE5DD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7248003" y="6404543"/>
            <a:ext cx="420207" cy="3011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19">
            <a:extLst>
              <a:ext uri="{FF2B5EF4-FFF2-40B4-BE49-F238E27FC236}">
                <a16:creationId xmlns:a16="http://schemas.microsoft.com/office/drawing/2014/main" id="{0188A0A1-5FAA-7F21-C2EA-C2609793F016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7248003" y="6993735"/>
            <a:ext cx="0" cy="4445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19">
            <a:extLst>
              <a:ext uri="{FF2B5EF4-FFF2-40B4-BE49-F238E27FC236}">
                <a16:creationId xmlns:a16="http://schemas.microsoft.com/office/drawing/2014/main" id="{678D9458-320C-1B09-12FC-A4A427D2AECD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6126031" y="7003413"/>
            <a:ext cx="1" cy="434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61282E0-0D05-01A7-DB69-DE26E160F42E}"/>
                  </a:ext>
                </a:extLst>
              </p:cNvPr>
              <p:cNvSpPr txBox="1"/>
              <p:nvPr/>
            </p:nvSpPr>
            <p:spPr>
              <a:xfrm>
                <a:off x="5933510" y="7375218"/>
                <a:ext cx="3850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61282E0-0D05-01A7-DB69-DE26E160F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510" y="7375218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036D4DE-8DEA-F18A-A126-BB1273D4494F}"/>
                  </a:ext>
                </a:extLst>
              </p:cNvPr>
              <p:cNvSpPr txBox="1"/>
              <p:nvPr/>
            </p:nvSpPr>
            <p:spPr>
              <a:xfrm>
                <a:off x="7055482" y="7397226"/>
                <a:ext cx="3850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036D4DE-8DEA-F18A-A126-BB1273D44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482" y="7397226"/>
                <a:ext cx="38504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DDDA0A83-97D8-2A47-A364-118BEB4E390F}"/>
              </a:ext>
            </a:extLst>
          </p:cNvPr>
          <p:cNvSpPr txBox="1"/>
          <p:nvPr/>
        </p:nvSpPr>
        <p:spPr>
          <a:xfrm>
            <a:off x="1123739" y="8283762"/>
            <a:ext cx="100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 Loop</a:t>
            </a:r>
            <a:endParaRPr lang="zh-CN" altLang="en-US" dirty="0"/>
          </a:p>
        </p:txBody>
      </p:sp>
      <p:cxnSp>
        <p:nvCxnSpPr>
          <p:cNvPr id="31" name="直接箭头连接符 19">
            <a:extLst>
              <a:ext uri="{FF2B5EF4-FFF2-40B4-BE49-F238E27FC236}">
                <a16:creationId xmlns:a16="http://schemas.microsoft.com/office/drawing/2014/main" id="{D4604E4A-07CC-E975-EF2B-0C102B008557}"/>
              </a:ext>
            </a:extLst>
          </p:cNvPr>
          <p:cNvCxnSpPr>
            <a:cxnSpLocks/>
            <a:stCxn id="32" idx="2"/>
          </p:cNvCxnSpPr>
          <p:nvPr/>
        </p:nvCxnSpPr>
        <p:spPr>
          <a:xfrm flipH="1" flipV="1">
            <a:off x="3708115" y="8463078"/>
            <a:ext cx="268552" cy="184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EE4CE9B-EAC3-8ECD-1D15-FA4034FDB484}"/>
              </a:ext>
            </a:extLst>
          </p:cNvPr>
          <p:cNvSpPr txBox="1"/>
          <p:nvPr/>
        </p:nvSpPr>
        <p:spPr>
          <a:xfrm>
            <a:off x="3356561" y="8278412"/>
            <a:ext cx="12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Reduce Init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2B3BD52-1F12-72AF-A28A-9A0659B81626}"/>
              </a:ext>
            </a:extLst>
          </p:cNvPr>
          <p:cNvSpPr txBox="1"/>
          <p:nvPr/>
        </p:nvSpPr>
        <p:spPr>
          <a:xfrm>
            <a:off x="6693757" y="7308238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0" dirty="0"/>
              <a:t>?</a:t>
            </a:r>
            <a:endParaRPr lang="zh-CN" altLang="en-US" sz="20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1AFF761-08EE-30D6-F9D6-A035E0CE3354}"/>
              </a:ext>
            </a:extLst>
          </p:cNvPr>
          <p:cNvSpPr txBox="1"/>
          <p:nvPr/>
        </p:nvSpPr>
        <p:spPr>
          <a:xfrm>
            <a:off x="7607103" y="6172690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0" dirty="0"/>
              <a:t>?</a:t>
            </a:r>
            <a:endParaRPr lang="zh-CN" altLang="en-US" sz="2000" dirty="0"/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4893017B-A07E-88D1-609F-D0D8CBEDE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671546"/>
              </p:ext>
            </p:extLst>
          </p:nvPr>
        </p:nvGraphicFramePr>
        <p:xfrm>
          <a:off x="1933424" y="6086437"/>
          <a:ext cx="116360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732">
                  <a:extLst>
                    <a:ext uri="{9D8B030D-6E8A-4147-A177-3AD203B41FA5}">
                      <a16:colId xmlns:a16="http://schemas.microsoft.com/office/drawing/2014/main" val="2005552497"/>
                    </a:ext>
                  </a:extLst>
                </a:gridCol>
                <a:gridCol w="490876">
                  <a:extLst>
                    <a:ext uri="{9D8B030D-6E8A-4147-A177-3AD203B41FA5}">
                      <a16:colId xmlns:a16="http://schemas.microsoft.com/office/drawing/2014/main" val="2182379166"/>
                    </a:ext>
                  </a:extLst>
                </a:gridCol>
              </a:tblGrid>
              <a:tr h="319918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Value: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Var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620"/>
                  </a:ext>
                </a:extLst>
              </a:tr>
            </a:tbl>
          </a:graphicData>
        </a:graphic>
      </p:graphicFrame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81A4DEBE-FDB6-A77F-ACD7-BF33B00EE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980153"/>
              </p:ext>
            </p:extLst>
          </p:nvPr>
        </p:nvGraphicFramePr>
        <p:xfrm>
          <a:off x="3287768" y="5528427"/>
          <a:ext cx="152195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808">
                  <a:extLst>
                    <a:ext uri="{9D8B030D-6E8A-4147-A177-3AD203B41FA5}">
                      <a16:colId xmlns:a16="http://schemas.microsoft.com/office/drawing/2014/main" val="2005552497"/>
                    </a:ext>
                  </a:extLst>
                </a:gridCol>
                <a:gridCol w="837144">
                  <a:extLst>
                    <a:ext uri="{9D8B030D-6E8A-4147-A177-3AD203B41FA5}">
                      <a16:colId xmlns:a16="http://schemas.microsoft.com/office/drawing/2014/main" val="2182379166"/>
                    </a:ext>
                  </a:extLst>
                </a:gridCol>
              </a:tblGrid>
              <a:tr h="319918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Value: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err="1">
                          <a:solidFill>
                            <a:srgbClr val="FF0000"/>
                          </a:solidFill>
                          <a:latin typeface="+mn-lt"/>
                        </a:rPr>
                        <a:t>NegInf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0620"/>
                  </a:ext>
                </a:extLst>
              </a:tr>
            </a:tbl>
          </a:graphicData>
        </a:graphic>
      </p:graphicFrame>
      <p:graphicFrame>
        <p:nvGraphicFramePr>
          <p:cNvPr id="53" name="表格 52">
            <a:extLst>
              <a:ext uri="{FF2B5EF4-FFF2-40B4-BE49-F238E27FC236}">
                <a16:creationId xmlns:a16="http://schemas.microsoft.com/office/drawing/2014/main" id="{D063FC92-839F-9AFF-1BF0-3F57FFBF9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651814"/>
              </p:ext>
            </p:extLst>
          </p:nvPr>
        </p:nvGraphicFramePr>
        <p:xfrm>
          <a:off x="3804156" y="6778542"/>
          <a:ext cx="129819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808">
                  <a:extLst>
                    <a:ext uri="{9D8B030D-6E8A-4147-A177-3AD203B41FA5}">
                      <a16:colId xmlns:a16="http://schemas.microsoft.com/office/drawing/2014/main" val="2005552497"/>
                    </a:ext>
                  </a:extLst>
                </a:gridCol>
                <a:gridCol w="613388">
                  <a:extLst>
                    <a:ext uri="{9D8B030D-6E8A-4147-A177-3AD203B41FA5}">
                      <a16:colId xmlns:a16="http://schemas.microsoft.com/office/drawing/2014/main" val="2182379166"/>
                    </a:ext>
                  </a:extLst>
                </a:gridCol>
              </a:tblGrid>
              <a:tr h="319918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Value: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+mn-lt"/>
                        </a:rPr>
                        <a:t>Zero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0620"/>
                  </a:ext>
                </a:extLst>
              </a:tr>
            </a:tbl>
          </a:graphicData>
        </a:graphic>
      </p:graphicFrame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99099CD4-EAFA-9379-DD87-277121363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384731"/>
              </p:ext>
            </p:extLst>
          </p:nvPr>
        </p:nvGraphicFramePr>
        <p:xfrm>
          <a:off x="6915863" y="5291001"/>
          <a:ext cx="116360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732">
                  <a:extLst>
                    <a:ext uri="{9D8B030D-6E8A-4147-A177-3AD203B41FA5}">
                      <a16:colId xmlns:a16="http://schemas.microsoft.com/office/drawing/2014/main" val="2005552497"/>
                    </a:ext>
                  </a:extLst>
                </a:gridCol>
                <a:gridCol w="490876">
                  <a:extLst>
                    <a:ext uri="{9D8B030D-6E8A-4147-A177-3AD203B41FA5}">
                      <a16:colId xmlns:a16="http://schemas.microsoft.com/office/drawing/2014/main" val="2182379166"/>
                    </a:ext>
                  </a:extLst>
                </a:gridCol>
              </a:tblGrid>
              <a:tr h="319918"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Value: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Var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620"/>
                  </a:ext>
                </a:extLst>
              </a:tr>
            </a:tbl>
          </a:graphicData>
        </a:graphic>
      </p:graphicFrame>
      <p:cxnSp>
        <p:nvCxnSpPr>
          <p:cNvPr id="55" name="曲线连接符 54">
            <a:extLst>
              <a:ext uri="{FF2B5EF4-FFF2-40B4-BE49-F238E27FC236}">
                <a16:creationId xmlns:a16="http://schemas.microsoft.com/office/drawing/2014/main" id="{6A35A187-B823-2E5C-3E4C-29C5AC022FCA}"/>
              </a:ext>
            </a:extLst>
          </p:cNvPr>
          <p:cNvCxnSpPr>
            <a:cxnSpLocks/>
          </p:cNvCxnSpPr>
          <p:nvPr/>
        </p:nvCxnSpPr>
        <p:spPr>
          <a:xfrm rot="5400000">
            <a:off x="5406427" y="6658641"/>
            <a:ext cx="2636509" cy="1046644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43C28A56-BAF3-D417-BF49-25430E7C00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1292" y="6295355"/>
            <a:ext cx="73152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38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5060</TotalTime>
  <Words>388</Words>
  <Application>Microsoft Macintosh PowerPoint</Application>
  <PresentationFormat>自定义</PresentationFormat>
  <Paragraphs>249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Haojie</dc:creator>
  <cp:lastModifiedBy>Microsoft Office User</cp:lastModifiedBy>
  <cp:revision>199</cp:revision>
  <cp:lastPrinted>2022-11-14T06:39:53Z</cp:lastPrinted>
  <dcterms:created xsi:type="dcterms:W3CDTF">2022-11-11T05:12:46Z</dcterms:created>
  <dcterms:modified xsi:type="dcterms:W3CDTF">2024-08-17T08:13:38Z</dcterms:modified>
</cp:coreProperties>
</file>