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65" r:id="rId7"/>
    <p:sldId id="259" r:id="rId8"/>
    <p:sldId id="267" r:id="rId9"/>
    <p:sldId id="261" r:id="rId10"/>
    <p:sldId id="263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7281B0-F453-7147-965A-CCB767150768}">
          <p14:sldIdLst>
            <p14:sldId id="256"/>
            <p14:sldId id="266"/>
            <p14:sldId id="257"/>
            <p14:sldId id="268"/>
            <p14:sldId id="258"/>
            <p14:sldId id="265"/>
            <p14:sldId id="259"/>
            <p14:sldId id="267"/>
            <p14:sldId id="261"/>
            <p14:sldId id="263"/>
            <p14:sldId id="260"/>
            <p14:sldId id="262"/>
          </p14:sldIdLst>
        </p14:section>
        <p14:section name="Untitled Section" id="{2B5DD6FE-6D43-D740-94F3-8FFB27A762B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EED3-08A2-3945-9B81-71153FB1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C421-EB32-AE4A-B222-9EB7E1DF0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3821-C376-1C41-83A2-7988FC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E68B-8D1F-5247-8EED-4A83DBC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8C34-1F7D-1240-9487-71F803D0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9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7F2A-1CC1-0943-9254-B826A5DC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BDC69-06D6-BE4A-A63F-96078DF9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4327-F4C6-9048-B4DE-B115EF5A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8E3D-6A0E-1A41-AD38-2DF0F0C6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8F45-77F9-E64A-A1E6-4A94910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62855-1D62-AD45-A354-7F580BFFE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97B86-9490-084F-8F19-585B0DEA9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E17D-A55E-0144-A57B-66BA0444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C7A8-C32C-BC4D-8363-756EDC8C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B6BB-B2EC-5247-9333-3851915B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31FC-CC83-674D-AA05-B97777F3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27B2-80BE-F54C-9B6E-25333405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8D26F-4252-5142-9483-33F0F51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05EB-1286-744A-8E29-5125D1B2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28B9-B6CF-2D4B-A44D-2D605508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B72A-A3E3-BF40-AB65-933BD838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FA9E4-64C7-9C4B-92E2-AE4A7463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05B09-A392-114F-AD0D-CF009DD6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348D-E8A1-1B47-964F-536EECE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86D1-AB81-D04E-BD29-CE7DDD03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BEF9-DEF8-1E43-9024-CF547FBE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D557-431A-A74E-BE0C-231012CDE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E81E3-22C8-1A40-961D-97F3FA879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580C0-2A4D-F847-8098-8566106A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40EF-B36B-1447-BA6E-2DD9758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27A97-A855-884A-BD98-6ABCC3D7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3138-5215-7148-92D0-751CDF5C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0E81-F2A1-6842-96FB-DE05D018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066BE-08D8-244F-8222-E48187656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BB2E-C253-5641-AA70-D3447EF4F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2BEBA-78CE-0E4C-9D1C-C0EFB816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86E8C-C845-B048-829A-D567C3A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210F0-5F1A-8C47-9ECF-0D967469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22E2E-A5A1-A64A-9D7E-797BF13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9574-73AC-FD48-A6F1-0E2F8DD2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3F17A-6E87-204E-9BC8-5A266325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7F1DF-5EF6-7B47-BFA2-AC702234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ADD5F-AC52-4D49-BC5B-142A411F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6E0A8-A714-4749-AC54-5197A666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85CC6-BB50-FC4D-A42D-6428D9CC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E2D0C-09A1-104C-9385-F14D981F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C0CC-680B-4942-A3E5-7DDB4695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A879-56C5-784B-AF2A-C934B458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8BAB1-E55D-2044-973D-F660CA732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4EF5-5266-8C4A-A8D7-2F96D738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5DB12-BD8B-EA49-9535-577D126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1752-9FC4-2D4C-851F-E6D33E66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70DB-746B-CB47-96F1-C57EF30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370F6-2FDC-484D-A993-9E07AD6FD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0D8F-ABA2-CB41-B6EE-699EDE10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2CFF-3A40-C844-B393-3C037DA1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B3A08-5B59-FA43-B56D-AD5FAB2C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B408A-5DFD-104F-BC81-D5F3B978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7BA91-E295-234F-B5F0-EFB63C53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D708-0BD1-AE43-8091-0B4018EF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AF3F-483B-C04C-BD7E-7B44B019F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CD4D-AA32-4B47-AD1B-E1B23A427205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04A4-ADA2-9C46-8A57-59DA0B663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E0B7-562F-A34E-8087-9B2B9F76E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C3B1-4F5B-BE49-AB9E-15FDF57E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RdmM-dTWO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D87B-4561-7C4E-A0FE-7ADB66D6E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MyApp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C1CFA-E177-754D-98DE-53A3B727B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Yuyang</a:t>
            </a:r>
            <a:r>
              <a:rPr lang="en-US" dirty="0"/>
              <a:t> Chen</a:t>
            </a:r>
          </a:p>
          <a:p>
            <a:r>
              <a:rPr lang="en-US" dirty="0"/>
              <a:t>chenyuyang0122@gmail.com</a:t>
            </a:r>
          </a:p>
        </p:txBody>
      </p:sp>
    </p:spTree>
    <p:extLst>
      <p:ext uri="{BB962C8B-B14F-4D97-AF65-F5344CB8AC3E}">
        <p14:creationId xmlns:p14="http://schemas.microsoft.com/office/powerpoint/2010/main" val="114885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D5864-6886-744E-80D2-0788FC5D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page idea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C95CAD0-452A-C641-A25C-1867427BD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74" y="2509911"/>
            <a:ext cx="1025035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564D-2C1C-3A48-A0E1-53871C75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Store Page idea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9D2D511-7484-1849-A881-41F1BE10F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131" y="492573"/>
            <a:ext cx="316092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2156-1A69-5645-9BF1-D5BF65F9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30CA7865-EBFC-9342-918E-785F621F2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210" y="492573"/>
            <a:ext cx="4204769" cy="5880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0DAC17-BB75-0E4C-AB64-5C03BAA54248}"/>
              </a:ext>
            </a:extLst>
          </p:cNvPr>
          <p:cNvSpPr txBox="1"/>
          <p:nvPr/>
        </p:nvSpPr>
        <p:spPr>
          <a:xfrm>
            <a:off x="928688" y="4727877"/>
            <a:ext cx="321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can be viewed by swiping left and right</a:t>
            </a:r>
          </a:p>
        </p:txBody>
      </p:sp>
    </p:spTree>
    <p:extLst>
      <p:ext uri="{BB962C8B-B14F-4D97-AF65-F5344CB8AC3E}">
        <p14:creationId xmlns:p14="http://schemas.microsoft.com/office/powerpoint/2010/main" val="56349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7D93-2485-464C-BDF9-7944E69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 for every single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A869B8C-0375-504A-8990-2C372B986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306F2-C2AD-A44E-96F4-7D07A4AA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black, sky, monitor, outdoor&#10;&#10;Description automatically generated">
            <a:extLst>
              <a:ext uri="{FF2B5EF4-FFF2-40B4-BE49-F238E27FC236}">
                <a16:creationId xmlns:a16="http://schemas.microsoft.com/office/drawing/2014/main" id="{0C448D5A-8787-654F-A416-172E291AF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0660" y="492573"/>
            <a:ext cx="2719868" cy="588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E1624-775D-7E4D-9F82-878E0800ED79}"/>
              </a:ext>
            </a:extLst>
          </p:cNvPr>
          <p:cNvSpPr txBox="1"/>
          <p:nvPr/>
        </p:nvSpPr>
        <p:spPr>
          <a:xfrm>
            <a:off x="1171575" y="4672013"/>
            <a:ext cx="2574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 button: Profile</a:t>
            </a:r>
          </a:p>
          <a:p>
            <a:r>
              <a:rPr lang="en-US" dirty="0">
                <a:solidFill>
                  <a:schemeClr val="bg1"/>
                </a:solidFill>
              </a:rPr>
              <a:t>Right button: Notification</a:t>
            </a:r>
          </a:p>
        </p:txBody>
      </p:sp>
    </p:spTree>
    <p:extLst>
      <p:ext uri="{BB962C8B-B14F-4D97-AF65-F5344CB8AC3E}">
        <p14:creationId xmlns:p14="http://schemas.microsoft.com/office/powerpoint/2010/main" val="56293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80FD-F81A-3043-AAED-78E9D6D1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main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7FFB-B2B7-8A41-BAD9-AC9042FB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display some of the most commonly used apps by students in the campus according to the user's campus, maybe 10 or maybe 20.</a:t>
            </a:r>
          </a:p>
          <a:p>
            <a:r>
              <a:rPr lang="en-US" dirty="0"/>
              <a:t>In alphabetical order.</a:t>
            </a:r>
          </a:p>
        </p:txBody>
      </p:sp>
    </p:spTree>
    <p:extLst>
      <p:ext uri="{BB962C8B-B14F-4D97-AF65-F5344CB8AC3E}">
        <p14:creationId xmlns:p14="http://schemas.microsoft.com/office/powerpoint/2010/main" val="16350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F465-9463-4B46-A4A1-CE9A8EFD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name word limit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7C9C-40F2-184B-93CD-A1403335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floating text method to fix this problem.</a:t>
            </a:r>
          </a:p>
          <a:p>
            <a:r>
              <a:rPr lang="en-US" dirty="0"/>
              <a:t>Floating text Video demo:</a:t>
            </a:r>
          </a:p>
          <a:p>
            <a:r>
              <a:rPr lang="en-US" dirty="0">
                <a:hlinkClick r:id="rId2"/>
              </a:rPr>
              <a:t>https://www.youtube.com/watch?v=8RdmM-dTWOE</a:t>
            </a:r>
            <a:endParaRPr lang="en-US" dirty="0"/>
          </a:p>
          <a:p>
            <a:r>
              <a:rPr lang="en-US" dirty="0"/>
              <a:t>Jump to 4:07 too see the demo</a:t>
            </a:r>
          </a:p>
        </p:txBody>
      </p:sp>
    </p:spTree>
    <p:extLst>
      <p:ext uri="{BB962C8B-B14F-4D97-AF65-F5344CB8AC3E}">
        <p14:creationId xmlns:p14="http://schemas.microsoft.com/office/powerpoint/2010/main" val="275423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4B1F9-54E7-3F41-9190-19305317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Built-in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6FF6-7B9C-6F4B-AD29-F5A09388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Most of our app today is in the form of web pages. I don‘t want users clicking on an app to jump to the browser that comes with their phone. I would prefer our app to have a browser built into it. This will make it easier for users to use.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Just like the gmail app.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B78B040-D2C5-EE41-A751-6AEE7979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21" y="643467"/>
            <a:ext cx="278625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3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13BB4-37B2-1441-A116-A861103D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A022273-B0E3-5343-9554-BDB71A5B6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157" y="492573"/>
            <a:ext cx="424887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2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9C6-1BC5-2A48-BEBA-50119E87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9C69-C25C-2342-A0F8-1AF29C4F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I'm not sure about the specific content of this page. I hope users can change some information, but I don't know which information can be changed and which information can't be changed.</a:t>
            </a:r>
          </a:p>
          <a:p>
            <a:r>
              <a:rPr lang="en-US" dirty="0"/>
              <a:t>I guess they can't change their </a:t>
            </a:r>
            <a:r>
              <a:rPr lang="en-US" dirty="0" err="1"/>
              <a:t>netid</a:t>
            </a:r>
            <a:r>
              <a:rPr lang="en-US" dirty="0"/>
              <a:t>, password or their school at all. But I think we can provide a selection box for them to choose what kind of app they like. When they enter the app store, the system can first recommend some apps they like.</a:t>
            </a:r>
          </a:p>
        </p:txBody>
      </p:sp>
    </p:spTree>
    <p:extLst>
      <p:ext uri="{BB962C8B-B14F-4D97-AF65-F5344CB8AC3E}">
        <p14:creationId xmlns:p14="http://schemas.microsoft.com/office/powerpoint/2010/main" val="18835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7B0F-B3AC-AA4E-9260-9C22CF0D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Notification Page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788526B-B1E5-2A42-8B6B-9DC877E8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9746"/>
            <a:ext cx="6553545" cy="52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277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MyApp presentation</vt:lpstr>
      <vt:lpstr>Background for every single page</vt:lpstr>
      <vt:lpstr>Main Page</vt:lpstr>
      <vt:lpstr>Default main page</vt:lpstr>
      <vt:lpstr>App name word limit problem</vt:lpstr>
      <vt:lpstr>Built-in browser</vt:lpstr>
      <vt:lpstr>Search Page</vt:lpstr>
      <vt:lpstr>Profile Page</vt:lpstr>
      <vt:lpstr>Notification Page</vt:lpstr>
      <vt:lpstr>App page idea 1</vt:lpstr>
      <vt:lpstr>App Store Page idea 2</vt:lpstr>
      <vt:lpstr>App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MyApp presentation</dc:title>
  <dc:creator>yuyang chen</dc:creator>
  <cp:lastModifiedBy>yuyang chen</cp:lastModifiedBy>
  <cp:revision>2</cp:revision>
  <dcterms:created xsi:type="dcterms:W3CDTF">2019-02-28T14:15:19Z</dcterms:created>
  <dcterms:modified xsi:type="dcterms:W3CDTF">2019-02-28T14:28:56Z</dcterms:modified>
</cp:coreProperties>
</file>