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58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D19"/>
    <a:srgbClr val="FF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39" autoAdjust="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2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59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76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17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6946" y="180942"/>
            <a:ext cx="5562600" cy="391642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77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18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44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53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77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1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96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13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9CFE-3915-8D48-B6F0-CD040830DDC8}" type="datetimeFigureOut">
              <a:rPr kumimoji="1" lang="ja-JP" altLang="en-US" smtClean="0"/>
              <a:t>12/7/15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3BBD8-8FF7-0A4A-B52C-617A0F0D5B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37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latin typeface="Meiryo"/>
                <a:cs typeface="Meiryo"/>
              </a:rPr>
              <a:t>プレゼン用アイコン</a:t>
            </a:r>
            <a:endParaRPr kumimoji="1" lang="ja-JP" altLang="en-US" dirty="0">
              <a:latin typeface="Meiryo"/>
              <a:cs typeface="Meiryo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>
                <a:latin typeface="Meiryo"/>
                <a:cs typeface="Meiryo"/>
              </a:rPr>
              <a:t>ライセンス</a:t>
            </a:r>
            <a:endParaRPr kumimoji="1" lang="en-US" altLang="ja-JP" dirty="0" smtClean="0">
              <a:latin typeface="Meiryo"/>
              <a:cs typeface="Meiryo"/>
            </a:endParaRPr>
          </a:p>
          <a:p>
            <a:pPr lvl="1"/>
            <a:r>
              <a:rPr kumimoji="1" lang="ja-JP" altLang="en-US" dirty="0" smtClean="0">
                <a:latin typeface="Meiryo"/>
                <a:cs typeface="Meiryo"/>
              </a:rPr>
              <a:t>素材自体を商品とする利用</a:t>
            </a:r>
            <a:r>
              <a:rPr lang="ja-JP" altLang="en-US" dirty="0" smtClean="0">
                <a:latin typeface="Meiryo"/>
                <a:cs typeface="Meiryo"/>
              </a:rPr>
              <a:t>は</a:t>
            </a:r>
            <a:r>
              <a:rPr kumimoji="1" lang="ja-JP" altLang="en-US" dirty="0" smtClean="0">
                <a:latin typeface="Meiryo"/>
                <a:cs typeface="Meiryo"/>
              </a:rPr>
              <a:t>不可</a:t>
            </a:r>
            <a:endParaRPr kumimoji="1" lang="en-US" altLang="ja-JP" dirty="0" smtClean="0">
              <a:latin typeface="Meiryo"/>
              <a:cs typeface="Meiryo"/>
            </a:endParaRPr>
          </a:p>
          <a:p>
            <a:pPr lvl="1"/>
            <a:r>
              <a:rPr kumimoji="1" lang="ja-JP" altLang="en-US" dirty="0" smtClean="0">
                <a:latin typeface="Meiryo"/>
                <a:cs typeface="Meiryo"/>
              </a:rPr>
              <a:t>それ以外の素材の利用は商用・私用共に可能</a:t>
            </a:r>
            <a:endParaRPr kumimoji="1" lang="en-US" altLang="ja-JP" dirty="0" smtClean="0">
              <a:latin typeface="Meiryo"/>
              <a:cs typeface="Meiryo"/>
            </a:endParaRPr>
          </a:p>
          <a:p>
            <a:pPr lvl="1"/>
            <a:r>
              <a:rPr kumimoji="1" lang="ja-JP" altLang="en-US" dirty="0" smtClean="0">
                <a:latin typeface="Meiryo"/>
                <a:cs typeface="Meiryo"/>
              </a:rPr>
              <a:t>著作権表示不要</a:t>
            </a:r>
            <a:endParaRPr kumimoji="1" lang="en-US" altLang="ja-JP" dirty="0" smtClean="0">
              <a:latin typeface="Meiryo"/>
              <a:cs typeface="Meiryo"/>
            </a:endParaRPr>
          </a:p>
          <a:p>
            <a:pPr lvl="1"/>
            <a:r>
              <a:rPr lang="ja-JP" altLang="en-US" dirty="0" smtClean="0">
                <a:latin typeface="Meiryo"/>
                <a:cs typeface="Meiryo"/>
              </a:rPr>
              <a:t>改変・再配布自由</a:t>
            </a:r>
            <a:endParaRPr lang="en-US" altLang="ja-JP" dirty="0" smtClean="0">
              <a:latin typeface="Meiryo"/>
              <a:cs typeface="Meiryo"/>
            </a:endParaRPr>
          </a:p>
          <a:p>
            <a:r>
              <a:rPr lang="ja-JP" altLang="en-US" dirty="0" smtClean="0">
                <a:latin typeface="Meiryo"/>
                <a:cs typeface="Meiryo"/>
              </a:rPr>
              <a:t>必要な素材</a:t>
            </a:r>
            <a:endParaRPr lang="en-US" altLang="ja-JP" dirty="0" smtClean="0">
              <a:latin typeface="Meiryo"/>
              <a:cs typeface="Meiryo"/>
            </a:endParaRPr>
          </a:p>
          <a:p>
            <a:pPr lvl="1"/>
            <a:r>
              <a:rPr lang="ja-JP" altLang="en-US" dirty="0" smtClean="0">
                <a:latin typeface="Meiryo"/>
                <a:cs typeface="Meiryo"/>
              </a:rPr>
              <a:t>メイリオ</a:t>
            </a:r>
            <a:r>
              <a:rPr lang="en-US" altLang="ja-JP" dirty="0" smtClean="0">
                <a:latin typeface="Meiryo"/>
                <a:cs typeface="Meiryo"/>
              </a:rPr>
              <a:t> (</a:t>
            </a:r>
            <a:r>
              <a:rPr lang="en-US" altLang="ja-JP" dirty="0" err="1" smtClean="0">
                <a:latin typeface="Meiryo"/>
                <a:cs typeface="Meiryo"/>
              </a:rPr>
              <a:t>Windos</a:t>
            </a:r>
            <a:r>
              <a:rPr lang="ja-JP" altLang="en-US" dirty="0" smtClean="0">
                <a:latin typeface="Meiryo"/>
                <a:cs typeface="Meiryo"/>
              </a:rPr>
              <a:t>バンドル</a:t>
            </a:r>
            <a:r>
              <a:rPr lang="en-US" altLang="ja-JP" dirty="0" smtClean="0">
                <a:latin typeface="Meiryo"/>
                <a:cs typeface="Meiryo"/>
              </a:rPr>
              <a:t>)</a:t>
            </a:r>
          </a:p>
          <a:p>
            <a:pPr lvl="1"/>
            <a:r>
              <a:rPr lang="ja-JP" altLang="en-US" dirty="0" smtClean="0">
                <a:latin typeface="Meiryo"/>
                <a:cs typeface="Meiryo"/>
              </a:rPr>
              <a:t>ヒラギノ角ゴ</a:t>
            </a:r>
            <a:r>
              <a:rPr lang="en-US" altLang="ja-JP" dirty="0" err="1" smtClean="0">
                <a:latin typeface="Meiryo"/>
                <a:cs typeface="Meiryo"/>
              </a:rPr>
              <a:t>StdN</a:t>
            </a:r>
            <a:r>
              <a:rPr lang="en-US" altLang="ja-JP" dirty="0" smtClean="0">
                <a:latin typeface="Meiryo"/>
                <a:cs typeface="Meiryo"/>
              </a:rPr>
              <a:t> W8 (Mac OS X</a:t>
            </a:r>
            <a:r>
              <a:rPr lang="ja-JP" altLang="en-US" dirty="0" smtClean="0">
                <a:latin typeface="Meiryo"/>
                <a:cs typeface="Meiryo"/>
              </a:rPr>
              <a:t>バンドル</a:t>
            </a:r>
            <a:r>
              <a:rPr lang="en-US" altLang="ja-JP" dirty="0" smtClean="0">
                <a:latin typeface="Meiryo"/>
                <a:cs typeface="Meiryo"/>
              </a:rPr>
              <a:t>)</a:t>
            </a:r>
          </a:p>
          <a:p>
            <a:r>
              <a:rPr lang="ja-JP" altLang="en-US" dirty="0" smtClean="0">
                <a:latin typeface="Meiryo"/>
                <a:cs typeface="Meiryo"/>
              </a:rPr>
              <a:t>制作環境</a:t>
            </a:r>
            <a:endParaRPr lang="en-US" altLang="ja-JP" dirty="0" smtClean="0">
              <a:latin typeface="Meiryo"/>
              <a:cs typeface="Meiryo"/>
            </a:endParaRPr>
          </a:p>
          <a:p>
            <a:pPr lvl="1"/>
            <a:r>
              <a:rPr lang="en-US" altLang="ja-JP" dirty="0" smtClean="0">
                <a:latin typeface="Meiryo"/>
                <a:cs typeface="Meiryo"/>
              </a:rPr>
              <a:t>Microsoft </a:t>
            </a:r>
            <a:r>
              <a:rPr lang="en-US" altLang="ja-JP" smtClean="0">
                <a:latin typeface="Meiryo"/>
                <a:cs typeface="Meiryo"/>
              </a:rPr>
              <a:t>PowerPoint for Mac 2011</a:t>
            </a:r>
            <a:endParaRPr lang="en-US" altLang="ja-JP" dirty="0" smtClean="0">
              <a:latin typeface="Meiryo"/>
              <a:cs typeface="Meiryo"/>
            </a:endParaRPr>
          </a:p>
          <a:p>
            <a:pPr lvl="1"/>
            <a:endParaRPr lang="en-US" altLang="ja-JP" dirty="0" smtClean="0">
              <a:latin typeface="Meiryo"/>
              <a:cs typeface="Meiryo"/>
            </a:endParaRPr>
          </a:p>
        </p:txBody>
      </p:sp>
      <p:grpSp>
        <p:nvGrpSpPr>
          <p:cNvPr id="10" name="図形グループ 9"/>
          <p:cNvGrpSpPr/>
          <p:nvPr/>
        </p:nvGrpSpPr>
        <p:grpSpPr>
          <a:xfrm>
            <a:off x="8059746" y="5911884"/>
            <a:ext cx="720000" cy="721543"/>
            <a:chOff x="4384969" y="4974927"/>
            <a:chExt cx="720000" cy="721543"/>
          </a:xfrm>
        </p:grpSpPr>
        <p:sp>
          <p:nvSpPr>
            <p:cNvPr id="6" name="正方形/長方形 5"/>
            <p:cNvSpPr/>
            <p:nvPr/>
          </p:nvSpPr>
          <p:spPr>
            <a:xfrm>
              <a:off x="4384969" y="497492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744969" y="533647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744969" y="4974927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384969" y="5336470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 descr="no-ph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90" y="116416"/>
            <a:ext cx="1051394" cy="1068917"/>
          </a:xfrm>
          <a:prstGeom prst="rect">
            <a:avLst/>
          </a:prstGeom>
        </p:spPr>
      </p:pic>
      <p:pic>
        <p:nvPicPr>
          <p:cNvPr id="12" name="図 11" descr="off-rec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584" y="116416"/>
            <a:ext cx="1059759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2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/>
        </p:nvSpPr>
        <p:spPr>
          <a:xfrm>
            <a:off x="1384548" y="522504"/>
            <a:ext cx="6214848" cy="6214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2752968" y="1838149"/>
            <a:ext cx="3548311" cy="2902228"/>
            <a:chOff x="2606261" y="1965746"/>
            <a:chExt cx="3821044" cy="3125301"/>
          </a:xfrm>
        </p:grpSpPr>
        <p:sp>
          <p:nvSpPr>
            <p:cNvPr id="4" name="台形 3"/>
            <p:cNvSpPr/>
            <p:nvPr/>
          </p:nvSpPr>
          <p:spPr>
            <a:xfrm>
              <a:off x="3373784" y="1965746"/>
              <a:ext cx="2285999" cy="1424609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606261" y="2749838"/>
              <a:ext cx="3821044" cy="23412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798957" y="3346182"/>
              <a:ext cx="1435653" cy="143565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ドーナツ 7"/>
          <p:cNvSpPr/>
          <p:nvPr/>
        </p:nvSpPr>
        <p:spPr>
          <a:xfrm>
            <a:off x="1606843" y="743832"/>
            <a:ext cx="5786779" cy="5786779"/>
          </a:xfrm>
          <a:prstGeom prst="donut">
            <a:avLst>
              <a:gd name="adj" fmla="val 8850"/>
            </a:avLst>
          </a:prstGeom>
          <a:solidFill>
            <a:srgbClr val="FF1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13500000">
            <a:off x="1873712" y="3445582"/>
            <a:ext cx="5285496" cy="467093"/>
          </a:xfrm>
          <a:prstGeom prst="rect">
            <a:avLst/>
          </a:prstGeom>
          <a:solidFill>
            <a:srgbClr val="FF1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82474" y="4679521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撮影禁止</a:t>
            </a:r>
            <a:endParaRPr kumimoji="1" lang="ja-JP" altLang="en-US" sz="80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82474" y="4679521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2700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撮影禁止</a:t>
            </a:r>
            <a:endParaRPr kumimoji="1" lang="ja-JP" altLang="en-US" sz="8000" dirty="0">
              <a:ln w="12700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50691" y="5785130"/>
            <a:ext cx="4041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NO PHOTO</a:t>
            </a:r>
            <a:endParaRPr kumimoji="1" lang="ja-JP" altLang="en-US" sz="48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0691" y="5785130"/>
            <a:ext cx="4041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NO PHOTO</a:t>
            </a:r>
            <a:endParaRPr kumimoji="1" lang="ja-JP" altLang="en-US" sz="48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撮影禁止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249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/>
        </p:nvSpPr>
        <p:spPr>
          <a:xfrm>
            <a:off x="1384548" y="522504"/>
            <a:ext cx="6214848" cy="6214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2752968" y="1838149"/>
            <a:ext cx="3548311" cy="2902228"/>
            <a:chOff x="2606261" y="1965746"/>
            <a:chExt cx="3821044" cy="3125301"/>
          </a:xfrm>
        </p:grpSpPr>
        <p:sp>
          <p:nvSpPr>
            <p:cNvPr id="4" name="台形 3"/>
            <p:cNvSpPr/>
            <p:nvPr/>
          </p:nvSpPr>
          <p:spPr>
            <a:xfrm>
              <a:off x="3373784" y="1965746"/>
              <a:ext cx="2285999" cy="1424609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606261" y="2749838"/>
              <a:ext cx="3821044" cy="23412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798957" y="3346182"/>
              <a:ext cx="1435653" cy="143565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ドーナツ 7"/>
          <p:cNvSpPr/>
          <p:nvPr/>
        </p:nvSpPr>
        <p:spPr>
          <a:xfrm>
            <a:off x="1606843" y="743832"/>
            <a:ext cx="5786779" cy="5786779"/>
          </a:xfrm>
          <a:prstGeom prst="donut">
            <a:avLst>
              <a:gd name="adj" fmla="val 8850"/>
            </a:avLst>
          </a:prstGeom>
          <a:solidFill>
            <a:srgbClr val="64DD1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10714" y="4679521"/>
            <a:ext cx="40318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撮影</a:t>
            </a:r>
            <a:r>
              <a:rPr lang="en-US" altLang="ja-JP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OK</a:t>
            </a:r>
          </a:p>
          <a:p>
            <a:pPr algn="ctr"/>
            <a:endParaRPr kumimoji="1" lang="ja-JP" altLang="en-US" sz="80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10714" y="4679521"/>
            <a:ext cx="4031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2700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撮影</a:t>
            </a:r>
            <a:r>
              <a:rPr lang="en-US" altLang="ja-JP" sz="8000" dirty="0" smtClean="0">
                <a:ln w="12700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OK</a:t>
            </a:r>
            <a:endParaRPr kumimoji="1" lang="ja-JP" altLang="en-US" sz="8000" dirty="0">
              <a:ln w="12700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55000" y="5785130"/>
            <a:ext cx="4032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PHOTO OK</a:t>
            </a:r>
            <a:endParaRPr kumimoji="1" lang="ja-JP" altLang="en-US" sz="48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5000" y="5785130"/>
            <a:ext cx="4032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PHOTO OK</a:t>
            </a:r>
            <a:endParaRPr kumimoji="1" lang="ja-JP" altLang="en-US" sz="48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撮影</a:t>
            </a:r>
            <a:r>
              <a:rPr lang="en-US" altLang="ja-JP" dirty="0" smtClean="0"/>
              <a:t>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546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/楕円 14"/>
          <p:cNvSpPr/>
          <p:nvPr/>
        </p:nvSpPr>
        <p:spPr>
          <a:xfrm>
            <a:off x="1384548" y="522504"/>
            <a:ext cx="6214848" cy="6214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017070" y="2055565"/>
            <a:ext cx="2543733" cy="17265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/>
          <p:cNvSpPr/>
          <p:nvPr/>
        </p:nvSpPr>
        <p:spPr>
          <a:xfrm rot="13670853">
            <a:off x="4054600" y="2691283"/>
            <a:ext cx="1079484" cy="15364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ドーナツ 7"/>
          <p:cNvSpPr/>
          <p:nvPr/>
        </p:nvSpPr>
        <p:spPr>
          <a:xfrm>
            <a:off x="1606843" y="743832"/>
            <a:ext cx="5786779" cy="5786779"/>
          </a:xfrm>
          <a:prstGeom prst="donut">
            <a:avLst>
              <a:gd name="adj" fmla="val 8850"/>
            </a:avLst>
          </a:prstGeom>
          <a:solidFill>
            <a:srgbClr val="FF1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 rot="13500000">
            <a:off x="1873712" y="3445582"/>
            <a:ext cx="5285496" cy="467093"/>
          </a:xfrm>
          <a:prstGeom prst="rect">
            <a:avLst/>
          </a:prstGeom>
          <a:solidFill>
            <a:srgbClr val="FF1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2629542" y="3173290"/>
            <a:ext cx="1290957" cy="129095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/>
          <p:cNvSpPr/>
          <p:nvPr/>
        </p:nvSpPr>
        <p:spPr>
          <a:xfrm>
            <a:off x="2606025" y="3750586"/>
            <a:ext cx="1400550" cy="1474932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73691" y="5874998"/>
            <a:ext cx="4443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dirty="0" smtClean="0">
                <a:ln w="127000" cmpd="sng">
                  <a:solidFill>
                    <a:srgbClr val="FFFFFF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OFF RECORD</a:t>
            </a:r>
            <a:endParaRPr kumimoji="1" lang="ja-JP" altLang="en-US" sz="4400" dirty="0">
              <a:ln w="127000" cmpd="sng">
                <a:solidFill>
                  <a:srgbClr val="FFFFFF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73691" y="5874998"/>
            <a:ext cx="4443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OFF RECORD</a:t>
            </a:r>
            <a:endParaRPr kumimoji="1" lang="ja-JP" altLang="en-US" sz="44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62111" y="4782469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オフレコ</a:t>
            </a:r>
            <a:endParaRPr kumimoji="1" lang="ja-JP" altLang="en-US" sz="80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62111" y="4782469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オフレコ</a:t>
            </a:r>
            <a:endParaRPr kumimoji="1" lang="ja-JP" altLang="en-US" sz="80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オフレコ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31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/楕円 14"/>
          <p:cNvSpPr/>
          <p:nvPr/>
        </p:nvSpPr>
        <p:spPr>
          <a:xfrm>
            <a:off x="1384548" y="522504"/>
            <a:ext cx="6214848" cy="6214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017070" y="2055565"/>
            <a:ext cx="2543733" cy="17265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/>
          <p:cNvSpPr/>
          <p:nvPr/>
        </p:nvSpPr>
        <p:spPr>
          <a:xfrm rot="13670853">
            <a:off x="4054600" y="2691283"/>
            <a:ext cx="1079484" cy="15364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ドーナツ 7"/>
          <p:cNvSpPr/>
          <p:nvPr/>
        </p:nvSpPr>
        <p:spPr>
          <a:xfrm>
            <a:off x="1606843" y="743832"/>
            <a:ext cx="5786779" cy="5786779"/>
          </a:xfrm>
          <a:prstGeom prst="donut">
            <a:avLst>
              <a:gd name="adj" fmla="val 8850"/>
            </a:avLst>
          </a:prstGeom>
          <a:solidFill>
            <a:srgbClr val="64DD19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2629542" y="3173290"/>
            <a:ext cx="1290957" cy="129095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/>
          <p:cNvSpPr/>
          <p:nvPr/>
        </p:nvSpPr>
        <p:spPr>
          <a:xfrm>
            <a:off x="2606025" y="3750586"/>
            <a:ext cx="1400550" cy="1474932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183553" y="5874998"/>
            <a:ext cx="26233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dirty="0" smtClean="0">
                <a:ln w="127000" cmpd="sng">
                  <a:solidFill>
                    <a:srgbClr val="FFFFFF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PUBLIC</a:t>
            </a:r>
            <a:endParaRPr kumimoji="1" lang="ja-JP" altLang="en-US" sz="4400" dirty="0">
              <a:ln w="127000" cmpd="sng">
                <a:solidFill>
                  <a:srgbClr val="FFFFFF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83554" y="5874998"/>
            <a:ext cx="26233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PUBLIC </a:t>
            </a:r>
            <a:endParaRPr kumimoji="1" lang="ja-JP" altLang="en-US" sz="44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90351" y="4782469"/>
            <a:ext cx="4031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公開</a:t>
            </a:r>
            <a:r>
              <a:rPr lang="en-US" altLang="ja-JP" sz="8000" dirty="0" smtClean="0">
                <a:ln w="127000" cmpd="sng">
                  <a:solidFill>
                    <a:schemeClr val="bg1"/>
                  </a:solidFill>
                </a:ln>
                <a:latin typeface="ヒラギノ角ゴ StdN W8"/>
                <a:ea typeface="ヒラギノ角ゴ StdN W8"/>
                <a:cs typeface="ヒラギノ角ゴ StdN W8"/>
              </a:rPr>
              <a:t>OK</a:t>
            </a:r>
            <a:endParaRPr kumimoji="1" lang="ja-JP" altLang="en-US" sz="8000" dirty="0">
              <a:ln w="127000" cmpd="sng">
                <a:solidFill>
                  <a:schemeClr val="bg1"/>
                </a:solidFill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490351" y="4782469"/>
            <a:ext cx="4031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公開</a:t>
            </a:r>
            <a:r>
              <a:rPr lang="en-US" altLang="ja-JP" sz="8000" dirty="0" smtClean="0">
                <a:ln w="19050" cmpd="sng">
                  <a:noFill/>
                </a:ln>
                <a:latin typeface="ヒラギノ角ゴ StdN W8"/>
                <a:ea typeface="ヒラギノ角ゴ StdN W8"/>
                <a:cs typeface="ヒラギノ角ゴ StdN W8"/>
              </a:rPr>
              <a:t>OK</a:t>
            </a:r>
            <a:endParaRPr kumimoji="1" lang="ja-JP" altLang="en-US" sz="8000" dirty="0">
              <a:ln w="19050" cmpd="sng">
                <a:noFill/>
              </a:ln>
              <a:latin typeface="ヒラギノ角ゴ StdN W8"/>
              <a:ea typeface="ヒラギノ角ゴ StdN W8"/>
              <a:cs typeface="ヒラギノ角ゴ StdN W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公開</a:t>
            </a:r>
            <a:r>
              <a:rPr lang="en-US" altLang="ja-JP" dirty="0" smtClean="0"/>
              <a:t>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947660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93</Words>
  <Application>Microsoft Macintosh PowerPoint</Application>
  <PresentationFormat>画面に合わせる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プレゼン用アイコン</vt:lpstr>
      <vt:lpstr>撮影禁止</vt:lpstr>
      <vt:lpstr>撮影OK</vt:lpstr>
      <vt:lpstr>オフレコ</vt:lpstr>
      <vt:lpstr>公開OK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雄也 川上</dc:creator>
  <cp:lastModifiedBy>雄也 川上</cp:lastModifiedBy>
  <cp:revision>12</cp:revision>
  <dcterms:created xsi:type="dcterms:W3CDTF">2015-08-05T04:28:48Z</dcterms:created>
  <dcterms:modified xsi:type="dcterms:W3CDTF">2015-12-07T04:01:21Z</dcterms:modified>
</cp:coreProperties>
</file>