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39" autoAdjust="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20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12/7/15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59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12/7/15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76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12/7/15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517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12/7/15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18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12/7/15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11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12/7/15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44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12/7/15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53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12/7/15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77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12/7/15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11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12/7/15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96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12/7/15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13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89CFE-3915-8D48-B6F0-CD040830DDC8}" type="datetimeFigureOut">
              <a:rPr kumimoji="1" lang="ja-JP" altLang="en-US" smtClean="0"/>
              <a:t>12/7/15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37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>
                <a:latin typeface="Meiryo"/>
                <a:cs typeface="Meiryo"/>
              </a:rPr>
              <a:t>プレゼン用アイコン</a:t>
            </a:r>
            <a:endParaRPr kumimoji="1" lang="ja-JP" altLang="en-US" dirty="0">
              <a:latin typeface="Meiryo"/>
              <a:cs typeface="Meiryo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Meiryo"/>
                <a:cs typeface="Meiryo"/>
              </a:rPr>
              <a:t>日本ネットワークオペレーターズグループ</a:t>
            </a:r>
            <a:endParaRPr kumimoji="1" lang="en-US" altLang="ja-JP" dirty="0" smtClean="0">
              <a:latin typeface="Meiryo"/>
              <a:cs typeface="Meiryo"/>
            </a:endParaRPr>
          </a:p>
          <a:p>
            <a:r>
              <a:rPr lang="ja-JP" altLang="en-US" dirty="0" smtClean="0">
                <a:latin typeface="Meiryo"/>
                <a:cs typeface="Meiryo"/>
              </a:rPr>
              <a:t>年二回ミーティングを開催</a:t>
            </a:r>
            <a:endParaRPr kumimoji="1" lang="ja-JP" altLang="en-US" dirty="0">
              <a:latin typeface="Meiryo"/>
              <a:cs typeface="Meiryo"/>
            </a:endParaRPr>
          </a:p>
        </p:txBody>
      </p:sp>
      <p:pic>
        <p:nvPicPr>
          <p:cNvPr id="4" name="図 3" descr="janog_no-pho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726" y="94466"/>
            <a:ext cx="1353889" cy="1425146"/>
          </a:xfrm>
          <a:prstGeom prst="rect">
            <a:avLst/>
          </a:prstGeom>
        </p:spPr>
      </p:pic>
      <p:pic>
        <p:nvPicPr>
          <p:cNvPr id="5" name="図 4" descr="janog_off-rec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615" y="79109"/>
            <a:ext cx="1364385" cy="144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2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/>
        </p:nvSpPr>
        <p:spPr>
          <a:xfrm>
            <a:off x="1920633" y="871189"/>
            <a:ext cx="5174166" cy="51741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図形グループ 9"/>
          <p:cNvGrpSpPr/>
          <p:nvPr/>
        </p:nvGrpSpPr>
        <p:grpSpPr>
          <a:xfrm>
            <a:off x="2752968" y="1629929"/>
            <a:ext cx="3548311" cy="2902228"/>
            <a:chOff x="2606261" y="1965746"/>
            <a:chExt cx="3821044" cy="3125301"/>
          </a:xfrm>
        </p:grpSpPr>
        <p:sp>
          <p:nvSpPr>
            <p:cNvPr id="4" name="台形 3"/>
            <p:cNvSpPr/>
            <p:nvPr/>
          </p:nvSpPr>
          <p:spPr>
            <a:xfrm>
              <a:off x="3373784" y="1965746"/>
              <a:ext cx="2285999" cy="1424609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2606261" y="2749838"/>
              <a:ext cx="3821044" cy="234120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3798957" y="3346182"/>
              <a:ext cx="1435653" cy="143565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ドーナツ 7"/>
          <p:cNvSpPr/>
          <p:nvPr/>
        </p:nvSpPr>
        <p:spPr>
          <a:xfrm>
            <a:off x="1606843" y="535612"/>
            <a:ext cx="5786779" cy="5786779"/>
          </a:xfrm>
          <a:prstGeom prst="donut">
            <a:avLst>
              <a:gd name="adj" fmla="val 8850"/>
            </a:avLst>
          </a:prstGeom>
          <a:solidFill>
            <a:srgbClr val="FF1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 rot="13500000">
            <a:off x="1873712" y="3237362"/>
            <a:ext cx="5285496" cy="467093"/>
          </a:xfrm>
          <a:prstGeom prst="rect">
            <a:avLst/>
          </a:prstGeom>
          <a:solidFill>
            <a:srgbClr val="FF1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382474" y="4471301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8000" dirty="0" smtClean="0">
                <a:ln w="127000" cmpd="sng">
                  <a:solidFill>
                    <a:schemeClr val="bg1"/>
                  </a:solidFill>
                </a:ln>
                <a:latin typeface="ヒラギノ角ゴ StdN W8"/>
                <a:ea typeface="ヒラギノ角ゴ StdN W8"/>
                <a:cs typeface="ヒラギノ角ゴ StdN W8"/>
              </a:rPr>
              <a:t>撮影禁止</a:t>
            </a:r>
            <a:endParaRPr kumimoji="1" lang="ja-JP" altLang="en-US" sz="8000" dirty="0">
              <a:ln w="127000" cmpd="sng">
                <a:solidFill>
                  <a:schemeClr val="bg1"/>
                </a:solidFill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382474" y="4471301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8000" dirty="0" smtClean="0">
                <a:ln w="127000" cmpd="sng">
                  <a:noFill/>
                </a:ln>
                <a:latin typeface="ヒラギノ角ゴ StdN W8"/>
                <a:ea typeface="ヒラギノ角ゴ StdN W8"/>
                <a:cs typeface="ヒラギノ角ゴ StdN W8"/>
              </a:rPr>
              <a:t>撮影禁止</a:t>
            </a:r>
            <a:endParaRPr kumimoji="1" lang="ja-JP" altLang="en-US" sz="8000" dirty="0">
              <a:ln w="127000" cmpd="sng">
                <a:noFill/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450691" y="5576910"/>
            <a:ext cx="4041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800" dirty="0" smtClean="0">
                <a:ln w="127000" cmpd="sng">
                  <a:solidFill>
                    <a:schemeClr val="bg1"/>
                  </a:solidFill>
                </a:ln>
                <a:latin typeface="ヒラギノ角ゴ StdN W8"/>
                <a:ea typeface="ヒラギノ角ゴ StdN W8"/>
                <a:cs typeface="ヒラギノ角ゴ StdN W8"/>
              </a:rPr>
              <a:t>NO PHOTO</a:t>
            </a:r>
            <a:endParaRPr kumimoji="1" lang="ja-JP" altLang="en-US" sz="4800" dirty="0">
              <a:ln w="127000" cmpd="sng">
                <a:solidFill>
                  <a:schemeClr val="bg1"/>
                </a:solidFill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50691" y="5576910"/>
            <a:ext cx="4041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800" dirty="0" smtClean="0">
                <a:ln w="19050" cmpd="sng">
                  <a:noFill/>
                </a:ln>
                <a:latin typeface="ヒラギノ角ゴ StdN W8"/>
                <a:ea typeface="ヒラギノ角ゴ StdN W8"/>
                <a:cs typeface="ヒラギノ角ゴ StdN W8"/>
              </a:rPr>
              <a:t>NO PHOTO</a:t>
            </a:r>
            <a:endParaRPr kumimoji="1" lang="ja-JP" altLang="en-US" sz="4800" dirty="0">
              <a:ln w="19050" cmpd="sng">
                <a:noFill/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</p:spTree>
    <p:extLst>
      <p:ext uri="{BB962C8B-B14F-4D97-AF65-F5344CB8AC3E}">
        <p14:creationId xmlns:p14="http://schemas.microsoft.com/office/powerpoint/2010/main" val="323249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円/楕円 15"/>
          <p:cNvSpPr/>
          <p:nvPr/>
        </p:nvSpPr>
        <p:spPr>
          <a:xfrm>
            <a:off x="1920633" y="881685"/>
            <a:ext cx="5174166" cy="51741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4017070" y="1847345"/>
            <a:ext cx="2543733" cy="17265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二等辺三角形 16"/>
          <p:cNvSpPr/>
          <p:nvPr/>
        </p:nvSpPr>
        <p:spPr>
          <a:xfrm rot="13670853">
            <a:off x="4054600" y="2483063"/>
            <a:ext cx="1079484" cy="153648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ドーナツ 7"/>
          <p:cNvSpPr/>
          <p:nvPr/>
        </p:nvSpPr>
        <p:spPr>
          <a:xfrm>
            <a:off x="1606843" y="535612"/>
            <a:ext cx="5786779" cy="5786779"/>
          </a:xfrm>
          <a:prstGeom prst="donut">
            <a:avLst>
              <a:gd name="adj" fmla="val 8850"/>
            </a:avLst>
          </a:prstGeom>
          <a:solidFill>
            <a:srgbClr val="FF1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 rot="13500000">
            <a:off x="1873712" y="3237362"/>
            <a:ext cx="5285496" cy="467093"/>
          </a:xfrm>
          <a:prstGeom prst="rect">
            <a:avLst/>
          </a:prstGeom>
          <a:solidFill>
            <a:srgbClr val="FF1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/>
        </p:nvSpPr>
        <p:spPr>
          <a:xfrm>
            <a:off x="2629542" y="2965070"/>
            <a:ext cx="1290957" cy="1290957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/>
          <p:cNvSpPr/>
          <p:nvPr/>
        </p:nvSpPr>
        <p:spPr>
          <a:xfrm>
            <a:off x="2606025" y="3542366"/>
            <a:ext cx="1400550" cy="1474932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273691" y="5666778"/>
            <a:ext cx="44431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400" dirty="0" smtClean="0">
                <a:ln w="127000" cmpd="sng">
                  <a:solidFill>
                    <a:srgbClr val="FFFFFF"/>
                  </a:solidFill>
                </a:ln>
                <a:latin typeface="ヒラギノ角ゴ StdN W8"/>
                <a:ea typeface="ヒラギノ角ゴ StdN W8"/>
                <a:cs typeface="ヒラギノ角ゴ StdN W8"/>
              </a:rPr>
              <a:t>OFF RECORD</a:t>
            </a:r>
            <a:endParaRPr kumimoji="1" lang="ja-JP" altLang="en-US" sz="4400" dirty="0">
              <a:ln w="127000" cmpd="sng">
                <a:solidFill>
                  <a:srgbClr val="FFFFFF"/>
                </a:solidFill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73691" y="5666778"/>
            <a:ext cx="44431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400" dirty="0" smtClean="0">
                <a:ln w="19050" cmpd="sng">
                  <a:noFill/>
                </a:ln>
                <a:latin typeface="ヒラギノ角ゴ StdN W8"/>
                <a:ea typeface="ヒラギノ角ゴ StdN W8"/>
                <a:cs typeface="ヒラギノ角ゴ StdN W8"/>
              </a:rPr>
              <a:t>OFF RECORD</a:t>
            </a:r>
            <a:endParaRPr kumimoji="1" lang="ja-JP" altLang="en-US" sz="4400" dirty="0">
              <a:ln w="19050" cmpd="sng">
                <a:noFill/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362111" y="4574249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0" dirty="0" smtClean="0">
                <a:ln w="127000" cmpd="sng">
                  <a:solidFill>
                    <a:schemeClr val="bg1"/>
                  </a:solidFill>
                </a:ln>
                <a:latin typeface="ヒラギノ角ゴ StdN W8"/>
                <a:ea typeface="ヒラギノ角ゴ StdN W8"/>
                <a:cs typeface="ヒラギノ角ゴ StdN W8"/>
              </a:rPr>
              <a:t>オフレコ</a:t>
            </a:r>
            <a:endParaRPr kumimoji="1" lang="ja-JP" altLang="en-US" sz="8000" dirty="0">
              <a:ln w="127000" cmpd="sng">
                <a:solidFill>
                  <a:schemeClr val="bg1"/>
                </a:solidFill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62111" y="4574249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0" dirty="0" smtClean="0">
                <a:ln w="19050" cmpd="sng">
                  <a:noFill/>
                </a:ln>
                <a:latin typeface="ヒラギノ角ゴ StdN W8"/>
                <a:ea typeface="ヒラギノ角ゴ StdN W8"/>
                <a:cs typeface="ヒラギノ角ゴ StdN W8"/>
              </a:rPr>
              <a:t>オフレコ</a:t>
            </a:r>
            <a:endParaRPr kumimoji="1" lang="ja-JP" altLang="en-US" sz="8000" dirty="0">
              <a:ln w="19050" cmpd="sng">
                <a:noFill/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</p:spTree>
    <p:extLst>
      <p:ext uri="{BB962C8B-B14F-4D97-AF65-F5344CB8AC3E}">
        <p14:creationId xmlns:p14="http://schemas.microsoft.com/office/powerpoint/2010/main" val="423931561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23</Words>
  <Application>Microsoft Macintosh PowerPoint</Application>
  <PresentationFormat>画面に合わせる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プレゼン用アイコン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雄也 川上</dc:creator>
  <cp:lastModifiedBy>雄也 川上</cp:lastModifiedBy>
  <cp:revision>7</cp:revision>
  <dcterms:created xsi:type="dcterms:W3CDTF">2015-08-05T04:28:48Z</dcterms:created>
  <dcterms:modified xsi:type="dcterms:W3CDTF">2015-12-07T03:13:31Z</dcterms:modified>
</cp:coreProperties>
</file>