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D19"/>
    <a:srgbClr val="FF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9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7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6946" y="180942"/>
            <a:ext cx="5562600" cy="391642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7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Meiryo"/>
                <a:cs typeface="Meiryo"/>
              </a:rPr>
              <a:t>プレゼン用アイコン</a:t>
            </a:r>
            <a:endParaRPr kumimoji="1" lang="ja-JP" altLang="en-US" dirty="0">
              <a:latin typeface="Meiryo"/>
              <a:cs typeface="Meiry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>
                <a:latin typeface="Meiryo"/>
                <a:cs typeface="Meiryo"/>
              </a:rPr>
              <a:t>ライセンス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素材自体を商品とする利用</a:t>
            </a:r>
            <a:r>
              <a:rPr lang="ja-JP" altLang="en-US" dirty="0" smtClean="0">
                <a:latin typeface="Meiryo"/>
                <a:cs typeface="Meiryo"/>
              </a:rPr>
              <a:t>は</a:t>
            </a:r>
            <a:r>
              <a:rPr kumimoji="1" lang="ja-JP" altLang="en-US" dirty="0" smtClean="0">
                <a:latin typeface="Meiryo"/>
                <a:cs typeface="Meiryo"/>
              </a:rPr>
              <a:t>不可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それ以外の素材の利用は商用・私用共に可能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著作権表示不要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改変・再配布自由</a:t>
            </a:r>
            <a:endParaRPr lang="en-US" altLang="ja-JP" dirty="0" smtClean="0">
              <a:latin typeface="Meiryo"/>
              <a:cs typeface="Meiryo"/>
            </a:endParaRPr>
          </a:p>
          <a:p>
            <a:r>
              <a:rPr lang="ja-JP" altLang="en-US" dirty="0" smtClean="0">
                <a:latin typeface="Meiryo"/>
                <a:cs typeface="Meiryo"/>
              </a:rPr>
              <a:t>必要な素材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メイリオ</a:t>
            </a:r>
            <a:r>
              <a:rPr lang="en-US" altLang="ja-JP" dirty="0" smtClean="0">
                <a:latin typeface="Meiryo"/>
                <a:cs typeface="Meiryo"/>
              </a:rPr>
              <a:t> (</a:t>
            </a:r>
            <a:r>
              <a:rPr lang="en-US" altLang="ja-JP" dirty="0" err="1" smtClean="0">
                <a:latin typeface="Meiryo"/>
                <a:cs typeface="Meiryo"/>
              </a:rPr>
              <a:t>Windos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ヒラギノ角ゴ</a:t>
            </a:r>
            <a:r>
              <a:rPr lang="en-US" altLang="ja-JP" dirty="0" err="1" smtClean="0">
                <a:latin typeface="Meiryo"/>
                <a:cs typeface="Meiryo"/>
              </a:rPr>
              <a:t>StdN</a:t>
            </a:r>
            <a:r>
              <a:rPr lang="en-US" altLang="ja-JP" dirty="0" smtClean="0">
                <a:latin typeface="Meiryo"/>
                <a:cs typeface="Meiryo"/>
              </a:rPr>
              <a:t> W8 (Mac OS X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r>
              <a:rPr lang="ja-JP" altLang="en-US" dirty="0" smtClean="0">
                <a:latin typeface="Meiryo"/>
                <a:cs typeface="Meiryo"/>
              </a:rPr>
              <a:t>制作環境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en-US" altLang="ja-JP" dirty="0" smtClean="0">
                <a:latin typeface="Meiryo"/>
                <a:cs typeface="Meiryo"/>
              </a:rPr>
              <a:t>Microsoft </a:t>
            </a:r>
            <a:r>
              <a:rPr lang="en-US" altLang="ja-JP" smtClean="0">
                <a:latin typeface="Meiryo"/>
                <a:cs typeface="Meiryo"/>
              </a:rPr>
              <a:t>PowerPoint for Mac 2011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endParaRPr lang="en-US" altLang="ja-JP" dirty="0" smtClean="0">
              <a:latin typeface="Meiryo"/>
              <a:cs typeface="Meiryo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8059746" y="5911884"/>
            <a:ext cx="720000" cy="721543"/>
            <a:chOff x="4384969" y="4974927"/>
            <a:chExt cx="720000" cy="721543"/>
          </a:xfrm>
        </p:grpSpPr>
        <p:sp>
          <p:nvSpPr>
            <p:cNvPr id="6" name="正方形/長方形 5"/>
            <p:cNvSpPr/>
            <p:nvPr/>
          </p:nvSpPr>
          <p:spPr>
            <a:xfrm>
              <a:off x="4384969" y="497492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744969" y="533647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744969" y="4974927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384969" y="533647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no-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90" y="116416"/>
            <a:ext cx="1051394" cy="1068917"/>
          </a:xfrm>
          <a:prstGeom prst="rect">
            <a:avLst/>
          </a:prstGeom>
        </p:spPr>
      </p:pic>
      <p:pic>
        <p:nvPicPr>
          <p:cNvPr id="12" name="図 11" descr="off-rec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84" y="116416"/>
            <a:ext cx="1059759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撮影禁止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24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0714" y="4679521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lang="en-US" altLang="ja-JP" sz="8000" dirty="0" smtClean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0714" y="4679521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46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オフレコ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3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83553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PUBLIC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3554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PUBLIC 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公開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4766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93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プレゼン用アイコン</vt:lpstr>
      <vt:lpstr>撮影禁止</vt:lpstr>
      <vt:lpstr>撮影OK</vt:lpstr>
      <vt:lpstr>オフレコ</vt:lpstr>
      <vt:lpstr>公開OK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雄也 川上</dc:creator>
  <cp:lastModifiedBy>雄也 川上</cp:lastModifiedBy>
  <cp:revision>13</cp:revision>
  <dcterms:created xsi:type="dcterms:W3CDTF">2015-08-05T04:28:48Z</dcterms:created>
  <dcterms:modified xsi:type="dcterms:W3CDTF">2015-12-07T05:32:23Z</dcterms:modified>
</cp:coreProperties>
</file>