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70CF3-26BC-4B33-A38E-F8907EA4A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8B454D-29AD-40CD-8025-DCFC5084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68187C-F54E-4B0E-90AA-A6DACD3A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035635-26DD-483B-99B7-33DC7D14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43E18-D5BA-4E56-8B89-DE61EEAE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A8A37-CF45-4866-862A-1F6FC11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E6723C-03E7-4D59-A619-E5372BBF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AA4F3-DB66-4A4D-85A7-B73F6EB8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8EE23-9512-4280-B552-04ADA37C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87F64-C66C-4206-87B0-B00937A4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5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0A4B9F-8C76-4657-8930-8054B3E09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8B9478-3F7A-4FD2-8516-34421803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42062C-4E09-4D8D-8706-A972A3F4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27CB7-2757-461A-9007-CAD1A46C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DE2F5-3C2D-48D5-8589-7882F38D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7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4849F-9832-4726-9923-BEDEB7CB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2526B-FE82-4460-921B-8623EA0C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9E5EC-4A8B-48D9-9F5C-0BD074FE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FA587-F0AE-484F-AD30-F6BB7A74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54910A-F39F-4CD0-96F5-418FE4E5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1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03210-581B-46D2-9370-86B53B60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5CF18-4345-4C07-9D80-AB748EC4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60A2D-5CF4-4DC6-A679-0730CD11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CB02DE-16F5-4666-A0EC-EE868113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33EA7C-A91C-4747-A657-4A9791FA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1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C6A88-A759-439A-A5ED-93C02498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3E6D0-0E07-4598-A361-0FDBAFC2D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F935B8-D385-4320-BED8-D2C49E17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DC76F7-D024-4525-ABD8-5E984EF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499783-6632-47B4-8FD6-AD30D633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7B610D-4967-4880-91E5-5A6D5E82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BD244-9685-47B9-B4BB-EE3DE48F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8C873F-8513-4743-A637-CCFE0602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8EFABC-D450-4063-A305-C4989931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140D40-F0E1-4C76-B048-40EA58A9F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39B4AE-718A-43D7-B1BF-DDC3BD6F9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0E1CD2-CD71-4678-B140-1BCA2CEC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AA5DC7-F473-4534-B567-7BE11D34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FA424F-1F4B-4019-985C-1B55D6F7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1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0A387-FAFE-456F-BFF9-2D7204E4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0E587A-FDA6-499E-A073-16574485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67C9F1-65F0-4C29-8422-517087FD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A3FCAA-A492-4F2C-A936-6D1B54A9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7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ABEEEB-B668-4E18-86A0-B58EA88F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768A04-D2F3-462A-8C4D-8E01374F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667438-A744-4434-A0B6-2DF557AF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4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C192D-61A2-4219-A1EC-8460B206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7B93B7-24B8-4C73-AADA-060F9EF2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F404F8-6EC0-41D7-8BF5-782A6455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04CBE7-ED86-4776-A4A3-20C82324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6A47A-64BF-4409-817B-98586D54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A92A50-84B1-46AF-BAC0-1E2F04B8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6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5890D-9728-4655-AEFD-840CCC2E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431309-56F5-4D04-895A-41C2D3D90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0C5380-40D9-4557-B8D1-E76CA89E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9A9E4-09CA-4378-99BE-AC477D95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623FE6-0D85-439B-AE13-70B03D89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77FD9-3A8C-4DC4-BDF2-E4AEDEA8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5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D8563-C8FB-4110-BC50-E048CCE0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F77B1D-1663-47FF-8C8D-BBACC9C8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83F52-B658-48CE-BCA4-D9F1F3EDB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515B-F2A7-4154-9CB3-09316A4F278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9EF3-3837-4649-B0C1-596757657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719F4-BE96-42A2-8013-89E077FB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2FF3-E72E-43A0-ABF7-52AAD4BB0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7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BAFF9-B58D-41BD-9A7A-00800DE70653}"/>
              </a:ext>
            </a:extLst>
          </p:cNvPr>
          <p:cNvSpPr txBox="1"/>
          <p:nvPr/>
        </p:nvSpPr>
        <p:spPr>
          <a:xfrm>
            <a:off x="0" y="0"/>
            <a:ext cx="736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MainPage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DDCC67-80F0-455D-B31A-3AB856CB76ED}"/>
              </a:ext>
            </a:extLst>
          </p:cNvPr>
          <p:cNvSpPr/>
          <p:nvPr/>
        </p:nvSpPr>
        <p:spPr>
          <a:xfrm>
            <a:off x="185530" y="369332"/>
            <a:ext cx="11781183" cy="66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E08A69-F152-46E9-AE06-9C612B60A451}"/>
              </a:ext>
            </a:extLst>
          </p:cNvPr>
          <p:cNvSpPr/>
          <p:nvPr/>
        </p:nvSpPr>
        <p:spPr>
          <a:xfrm>
            <a:off x="3222625" y="552081"/>
            <a:ext cx="4629150" cy="344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Поиск </a:t>
            </a:r>
            <a:r>
              <a:rPr lang="en-US" dirty="0">
                <a:solidFill>
                  <a:schemeClr val="tx1"/>
                </a:solidFill>
              </a:rPr>
              <a:t>Task’</a:t>
            </a:r>
            <a:r>
              <a:rPr lang="ru-RU" dirty="0" err="1">
                <a:solidFill>
                  <a:schemeClr val="tx1"/>
                </a:solidFill>
              </a:rPr>
              <a:t>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47DBAF-8B65-461D-96B0-C9DB5F487727}"/>
              </a:ext>
            </a:extLst>
          </p:cNvPr>
          <p:cNvSpPr/>
          <p:nvPr/>
        </p:nvSpPr>
        <p:spPr>
          <a:xfrm>
            <a:off x="404813" y="596021"/>
            <a:ext cx="23005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59A8AE2-88CB-4CE5-B101-24EED311557B}"/>
              </a:ext>
            </a:extLst>
          </p:cNvPr>
          <p:cNvSpPr/>
          <p:nvPr/>
        </p:nvSpPr>
        <p:spPr>
          <a:xfrm>
            <a:off x="404813" y="678641"/>
            <a:ext cx="23005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8355DDF-FAC3-4E31-B402-93CCA9ADE0B8}"/>
              </a:ext>
            </a:extLst>
          </p:cNvPr>
          <p:cNvSpPr/>
          <p:nvPr/>
        </p:nvSpPr>
        <p:spPr>
          <a:xfrm>
            <a:off x="404813" y="762673"/>
            <a:ext cx="23005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B00F1B-183E-40FC-B12E-A847C765EDC8}"/>
              </a:ext>
            </a:extLst>
          </p:cNvPr>
          <p:cNvSpPr/>
          <p:nvPr/>
        </p:nvSpPr>
        <p:spPr>
          <a:xfrm>
            <a:off x="7844183" y="1240510"/>
            <a:ext cx="4122530" cy="5129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Master </a:t>
            </a:r>
            <a:endParaRPr lang="ru-RU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7F996E-F694-4F18-8B9B-392D5CC1F376}"/>
              </a:ext>
            </a:extLst>
          </p:cNvPr>
          <p:cNvSpPr/>
          <p:nvPr/>
        </p:nvSpPr>
        <p:spPr>
          <a:xfrm>
            <a:off x="7936258" y="1230869"/>
            <a:ext cx="3964808" cy="897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Task1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5D13315-8B6B-40B7-BF4E-6A67B85B01AB}"/>
              </a:ext>
            </a:extLst>
          </p:cNvPr>
          <p:cNvSpPr/>
          <p:nvPr/>
        </p:nvSpPr>
        <p:spPr>
          <a:xfrm>
            <a:off x="7936258" y="2174858"/>
            <a:ext cx="3964808" cy="709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Task2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452A94F-978B-4E03-AD2B-84DFE9626930}"/>
              </a:ext>
            </a:extLst>
          </p:cNvPr>
          <p:cNvSpPr/>
          <p:nvPr/>
        </p:nvSpPr>
        <p:spPr>
          <a:xfrm>
            <a:off x="7936258" y="2931139"/>
            <a:ext cx="3964808" cy="75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Task3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15320D1-F7A9-42C5-AC00-8C0934A1986B}"/>
              </a:ext>
            </a:extLst>
          </p:cNvPr>
          <p:cNvSpPr/>
          <p:nvPr/>
        </p:nvSpPr>
        <p:spPr>
          <a:xfrm>
            <a:off x="3222625" y="1216419"/>
            <a:ext cx="4629150" cy="51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Task Detail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à"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Тут же </a:t>
            </a:r>
          </a:p>
          <a:p>
            <a:pPr algn="ctr"/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будет прохождение вопрос-ответ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Если выбран групповой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Task, </a:t>
            </a:r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то тут будет дерево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Subtask</a:t>
            </a:r>
            <a:endParaRPr lang="ru-RU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269CE7-DA06-4D7E-92D5-CD53CFB78AA9}"/>
              </a:ext>
            </a:extLst>
          </p:cNvPr>
          <p:cNvSpPr/>
          <p:nvPr/>
        </p:nvSpPr>
        <p:spPr>
          <a:xfrm>
            <a:off x="404813" y="1230869"/>
            <a:ext cx="2611437" cy="3785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Календарь дня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Серым.</a:t>
            </a: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Проявляется только по мере выполнения задач или при активации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A157C1-AD2D-47DA-A72B-E6BB68B0F93E}"/>
              </a:ext>
            </a:extLst>
          </p:cNvPr>
          <p:cNvSpPr/>
          <p:nvPr/>
        </p:nvSpPr>
        <p:spPr>
          <a:xfrm>
            <a:off x="7936258" y="3823317"/>
            <a:ext cx="3964808" cy="123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Мелко:</a:t>
            </a:r>
          </a:p>
          <a:p>
            <a:pPr algn="ctr"/>
            <a:r>
              <a:rPr lang="ru-RU" sz="1100" dirty="0">
                <a:solidFill>
                  <a:schemeClr val="tx1"/>
                </a:solidFill>
              </a:rPr>
              <a:t>Последние открытые задачи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011FB0-3392-451A-A1EE-84BB8ADC76FE}"/>
              </a:ext>
            </a:extLst>
          </p:cNvPr>
          <p:cNvSpPr/>
          <p:nvPr/>
        </p:nvSpPr>
        <p:spPr>
          <a:xfrm>
            <a:off x="7936258" y="5085102"/>
            <a:ext cx="4030455" cy="121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Текстовое поле:</a:t>
            </a:r>
          </a:p>
          <a:p>
            <a:pPr algn="ctr"/>
            <a:r>
              <a:rPr lang="ru-RU" dirty="0"/>
              <a:t>Создание нового входящего</a:t>
            </a:r>
          </a:p>
          <a:p>
            <a:pPr algn="ctr"/>
            <a:r>
              <a:rPr lang="ru-RU" dirty="0"/>
              <a:t>По </a:t>
            </a:r>
            <a:r>
              <a:rPr lang="en-US" dirty="0" err="1"/>
              <a:t>Ctrl+Enter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создает новую входящую задачу</a:t>
            </a:r>
          </a:p>
          <a:p>
            <a:pPr algn="ctr"/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0158FC3-A636-404E-86DA-E9B51A84E024}"/>
              </a:ext>
            </a:extLst>
          </p:cNvPr>
          <p:cNvSpPr/>
          <p:nvPr/>
        </p:nvSpPr>
        <p:spPr>
          <a:xfrm>
            <a:off x="492787" y="2336791"/>
            <a:ext cx="2435488" cy="13506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</a:t>
            </a:r>
          </a:p>
          <a:p>
            <a:pPr algn="ctr"/>
            <a:r>
              <a:rPr lang="ru-RU" dirty="0"/>
              <a:t>отложить</a:t>
            </a:r>
          </a:p>
        </p:txBody>
      </p:sp>
    </p:spTree>
    <p:extLst>
      <p:ext uri="{BB962C8B-B14F-4D97-AF65-F5344CB8AC3E}">
        <p14:creationId xmlns:p14="http://schemas.microsoft.com/office/powerpoint/2010/main" val="324866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BAFF9-B58D-41BD-9A7A-00800DE70653}"/>
              </a:ext>
            </a:extLst>
          </p:cNvPr>
          <p:cNvSpPr txBox="1"/>
          <p:nvPr/>
        </p:nvSpPr>
        <p:spPr>
          <a:xfrm>
            <a:off x="0" y="0"/>
            <a:ext cx="736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Recurring UI</a:t>
            </a:r>
            <a:endParaRPr lang="ru-RU" b="1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15320D1-F7A9-42C5-AC00-8C0934A1986B}"/>
              </a:ext>
            </a:extLst>
          </p:cNvPr>
          <p:cNvSpPr/>
          <p:nvPr/>
        </p:nvSpPr>
        <p:spPr>
          <a:xfrm>
            <a:off x="3222625" y="1216419"/>
            <a:ext cx="4629150" cy="512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TODO</a:t>
            </a:r>
          </a:p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Recurring UI</a:t>
            </a:r>
            <a:endParaRPr lang="ru-RU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Repeating appointments - IBM Lotus Notes 8.5 User Guide [Book]">
            <a:extLst>
              <a:ext uri="{FF2B5EF4-FFF2-40B4-BE49-F238E27FC236}">
                <a16:creationId xmlns:a16="http://schemas.microsoft.com/office/drawing/2014/main" id="{02A27BA6-460B-4633-96E3-9FA8CA1B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217" y="244679"/>
            <a:ext cx="3292496" cy="20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54121A-BB48-4028-A218-E3F8921D1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494" y="4435223"/>
            <a:ext cx="2631696" cy="2270377"/>
          </a:xfrm>
          <a:prstGeom prst="rect">
            <a:avLst/>
          </a:prstGeom>
        </p:spPr>
      </p:pic>
      <p:pic>
        <p:nvPicPr>
          <p:cNvPr id="1028" name="Picture 4" descr="How to create recurring meetings and appointments in Outlook?">
            <a:extLst>
              <a:ext uri="{FF2B5EF4-FFF2-40B4-BE49-F238E27FC236}">
                <a16:creationId xmlns:a16="http://schemas.microsoft.com/office/drawing/2014/main" id="{C1D58354-52A4-41C4-A10F-0D8E7B20E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94" y="2283019"/>
            <a:ext cx="2702216" cy="229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1BB118-54DC-40CC-B77E-B53E1CB20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02" y="4854342"/>
            <a:ext cx="1851258" cy="1851258"/>
          </a:xfrm>
          <a:prstGeom prst="rect">
            <a:avLst/>
          </a:prstGeom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99E1A47-B42D-4540-AE0D-F36C568D4C70}"/>
              </a:ext>
            </a:extLst>
          </p:cNvPr>
          <p:cNvSpPr/>
          <p:nvPr/>
        </p:nvSpPr>
        <p:spPr>
          <a:xfrm>
            <a:off x="1314231" y="1576461"/>
            <a:ext cx="9691965" cy="35653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Пока</a:t>
            </a:r>
          </a:p>
          <a:p>
            <a:pPr algn="ctr"/>
            <a:r>
              <a:rPr lang="ru-RU" dirty="0"/>
              <a:t>отложить</a:t>
            </a:r>
          </a:p>
        </p:txBody>
      </p:sp>
    </p:spTree>
    <p:extLst>
      <p:ext uri="{BB962C8B-B14F-4D97-AF65-F5344CB8AC3E}">
        <p14:creationId xmlns:p14="http://schemas.microsoft.com/office/powerpoint/2010/main" val="154745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6231A-1764-4E51-A00B-FEB19CB7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BC388-A574-43EC-B2CF-1721A043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54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69</Words>
  <Application>Microsoft Office PowerPoint</Application>
  <PresentationFormat>Широкоэкранный</PresentationFormat>
  <Paragraphs>27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Ярышев</dc:creator>
  <cp:lastModifiedBy>Юрий Ярышев</cp:lastModifiedBy>
  <cp:revision>14</cp:revision>
  <dcterms:created xsi:type="dcterms:W3CDTF">2020-09-10T18:12:19Z</dcterms:created>
  <dcterms:modified xsi:type="dcterms:W3CDTF">2020-09-11T16:43:08Z</dcterms:modified>
</cp:coreProperties>
</file>