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68AB57-4692-48EE-ACAE-2BE39DF1581C}" v="95" dt="2023-09-05T14:21:57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19235 12674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D3664C-21E4-5653-53A4-DF96334C1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4" y="-1016"/>
            <a:ext cx="12160014" cy="686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and orange background with black text&#10;&#10;Description automatically generated">
            <a:extLst>
              <a:ext uri="{FF2B5EF4-FFF2-40B4-BE49-F238E27FC236}">
                <a16:creationId xmlns:a16="http://schemas.microsoft.com/office/drawing/2014/main" id="{C6066573-767D-460C-0EB1-8C6890E4F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" y="-3352"/>
            <a:ext cx="12213770" cy="68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1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paper with black text and a white sheet with numbers&#10;&#10;Description automatically generated">
            <a:extLst>
              <a:ext uri="{FF2B5EF4-FFF2-40B4-BE49-F238E27FC236}">
                <a16:creationId xmlns:a16="http://schemas.microsoft.com/office/drawing/2014/main" id="{475CDDF7-A417-89D1-69F4-B5C370578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" y="26377"/>
            <a:ext cx="12065940" cy="680524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5787D49-F9CD-0BEE-15C6-9764796BBB8D}"/>
                  </a:ext>
                </a:extLst>
              </p14:cNvPr>
              <p14:cNvContentPartPr/>
              <p14:nvPr/>
            </p14:nvContentPartPr>
            <p14:xfrm>
              <a:off x="6528740" y="4186296"/>
              <a:ext cx="9407" cy="9407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5787D49-F9CD-0BEE-15C6-9764796BBB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17690" y="1373603"/>
                <a:ext cx="2822100" cy="564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239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3087C5E-7CCB-B9D1-3C07-BA48DF639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748" y="422"/>
            <a:ext cx="12291718" cy="685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3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and orange background with a chart&#10;&#10;Description automatically generated">
            <a:extLst>
              <a:ext uri="{FF2B5EF4-FFF2-40B4-BE49-F238E27FC236}">
                <a16:creationId xmlns:a16="http://schemas.microsoft.com/office/drawing/2014/main" id="{B74068D1-BF97-15AA-962C-8ABAC3318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60" y="1609"/>
            <a:ext cx="12193979" cy="689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9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2E3A00B-C6A2-5DA7-FFF7-A014EBE19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" y="-2596"/>
            <a:ext cx="12184083" cy="686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65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BE520A2-CE64-6E19-3E8C-107C50593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" y="4895"/>
            <a:ext cx="12184083" cy="684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7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3476420-0C17-1783-0595-71D113F5F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" y="4067"/>
            <a:ext cx="12184083" cy="684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3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A20A5F-1216-7E3D-0F58-2D21158D1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2" y="4742"/>
            <a:ext cx="12186197" cy="6855052"/>
          </a:xfrm>
        </p:spPr>
      </p:pic>
    </p:spTree>
    <p:extLst>
      <p:ext uri="{BB962C8B-B14F-4D97-AF65-F5344CB8AC3E}">
        <p14:creationId xmlns:p14="http://schemas.microsoft.com/office/powerpoint/2010/main" val="2478210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B0B8870-8A75-C955-1CAA-0B32CF137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" y="534"/>
            <a:ext cx="12184082" cy="685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4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57</cp:revision>
  <dcterms:created xsi:type="dcterms:W3CDTF">2023-09-05T14:13:41Z</dcterms:created>
  <dcterms:modified xsi:type="dcterms:W3CDTF">2023-09-05T14:23:06Z</dcterms:modified>
</cp:coreProperties>
</file>