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74C-1BDC-466A-B0F6-99A021394AC4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7531-3615-4E22-BB44-0B770973A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8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74C-1BDC-466A-B0F6-99A021394AC4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7531-3615-4E22-BB44-0B770973A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9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74C-1BDC-466A-B0F6-99A021394AC4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7531-3615-4E22-BB44-0B770973A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0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74C-1BDC-466A-B0F6-99A021394AC4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7531-3615-4E22-BB44-0B770973A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8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74C-1BDC-466A-B0F6-99A021394AC4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7531-3615-4E22-BB44-0B770973A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1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74C-1BDC-466A-B0F6-99A021394AC4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7531-3615-4E22-BB44-0B770973A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5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74C-1BDC-466A-B0F6-99A021394AC4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7531-3615-4E22-BB44-0B770973A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0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74C-1BDC-466A-B0F6-99A021394AC4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7531-3615-4E22-BB44-0B770973A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0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74C-1BDC-466A-B0F6-99A021394AC4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7531-3615-4E22-BB44-0B770973A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1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74C-1BDC-466A-B0F6-99A021394AC4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7531-3615-4E22-BB44-0B770973A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7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174C-1BDC-466A-B0F6-99A021394AC4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7531-3615-4E22-BB44-0B770973A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5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F174C-1BDC-466A-B0F6-99A021394AC4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37531-3615-4E22-BB44-0B770973A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4998590" y="3302000"/>
            <a:ext cx="1129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29200" y="2508250"/>
            <a:ext cx="0" cy="79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268393" y="2828927"/>
            <a:ext cx="655197" cy="47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998590" y="2828927"/>
            <a:ext cx="306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930380" y="3302000"/>
            <a:ext cx="347" cy="38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41874" y="2700338"/>
            <a:ext cx="1373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4838007" y="3178889"/>
            <a:ext cx="1373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716265" y="3284321"/>
            <a:ext cx="475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MAX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5069880" y="3275811"/>
            <a:ext cx="475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MIN</a:t>
            </a:r>
            <a:endParaRPr lang="en-US" sz="800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268394" y="3305175"/>
            <a:ext cx="347" cy="38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38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654550" y="2943225"/>
                <a:ext cx="1337354" cy="590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550" y="2943225"/>
                <a:ext cx="1337354" cy="590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244076" y="3759200"/>
                <a:ext cx="2592120" cy="755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the importance of </a:t>
                </a:r>
                <a:r>
                  <a:rPr lang="en-US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 factor</a:t>
                </a:r>
              </a:p>
              <a:p>
                <a:pPr algn="just"/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n: total number of factors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weight of the </a:t>
                </a:r>
                <a:r>
                  <a:rPr lang="en-US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 factor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076" y="3759200"/>
                <a:ext cx="2592120" cy="755976"/>
              </a:xfrm>
              <a:prstGeom prst="rect">
                <a:avLst/>
              </a:prstGeom>
              <a:blipFill>
                <a:blip r:embed="rId3"/>
                <a:stretch>
                  <a:fillRect l="-706" t="-1613" b="-7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77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55358" y="1600200"/>
                <a:ext cx="5733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∩…∩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58" y="1600200"/>
                <a:ext cx="5733173" cy="276999"/>
              </a:xfrm>
              <a:prstGeom prst="rect">
                <a:avLst/>
              </a:prstGeom>
              <a:blipFill>
                <a:blip r:embed="rId2"/>
                <a:stretch>
                  <a:fillRect l="-319" t="-4444" r="-95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846371" y="1981200"/>
                <a:ext cx="3951146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: final suitability score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m</a:t>
                </a:r>
                <a:r>
                  <a:rPr lang="en-US" b="0" dirty="0" smtClean="0">
                    <a:latin typeface="Cambria Math" panose="02040503050406030204" pitchFamily="18" charset="0"/>
                  </a:rPr>
                  <a:t>th continuous/discrete criterion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b="0" i="1" dirty="0" smtClean="0">
                    <a:latin typeface="Cambria Math" panose="02040503050406030204" pitchFamily="18" charset="0"/>
                  </a:rPr>
                  <a:t>n</a:t>
                </a:r>
                <a:r>
                  <a:rPr lang="en-US" b="0" dirty="0" smtClean="0">
                    <a:latin typeface="Cambria Math" panose="02040503050406030204" pitchFamily="18" charset="0"/>
                  </a:rPr>
                  <a:t>th </a:t>
                </a:r>
                <a:r>
                  <a:rPr lang="en-US" dirty="0" smtClean="0">
                    <a:latin typeface="Cambria Math" panose="02040503050406030204" pitchFamily="18" charset="0"/>
                  </a:rPr>
                  <a:t>binary (restriction)</a:t>
                </a:r>
                <a:r>
                  <a:rPr lang="en-US" b="0" dirty="0" smtClean="0">
                    <a:latin typeface="Cambria Math" panose="02040503050406030204" pitchFamily="18" charset="0"/>
                  </a:rPr>
                  <a:t> criterion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: weight of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th criterion</a:t>
                </a: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 smtClean="0"/>
                  <a:t> : addition operator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 smtClean="0"/>
                  <a:t>: logical operator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371" y="1981200"/>
                <a:ext cx="3951146" cy="1754326"/>
              </a:xfrm>
              <a:prstGeom prst="rect">
                <a:avLst/>
              </a:prstGeom>
              <a:blipFill>
                <a:blip r:embed="rId3"/>
                <a:stretch>
                  <a:fillRect t="-1736" r="-772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4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13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Qiang</dc:creator>
  <cp:lastModifiedBy>Yi Qiang</cp:lastModifiedBy>
  <cp:revision>10</cp:revision>
  <dcterms:created xsi:type="dcterms:W3CDTF">2017-01-26T19:00:25Z</dcterms:created>
  <dcterms:modified xsi:type="dcterms:W3CDTF">2017-01-28T00:44:01Z</dcterms:modified>
</cp:coreProperties>
</file>