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6858000" cy="9144000"/>
  <p:embeddedFontLst>
    <p:embeddedFont>
      <p:font typeface="Arial Narrow"/>
      <p:regular r:id="rId24"/>
      <p:bold r:id="rId25"/>
      <p:italic r:id="rId26"/>
      <p:boldItalic r:id="rId27"/>
    </p:embeddedFont>
    <p:embeddedFont>
      <p:font typeface="Helvetica Neue"/>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hK9d9C4wjNCYe1+0nCJgtUUCLANA=="/>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Brian Railing"/>
  <p:cmAuthor clrIdx="1" id="1" initials="" lastIdx="1" name="Ishita Sinh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rialNarrow-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ialNarrow-italic.fntdata"/><Relationship Id="rId25" Type="http://schemas.openxmlformats.org/officeDocument/2006/relationships/font" Target="fonts/ArialNarrow-bold.fntdata"/><Relationship Id="rId28" Type="http://schemas.openxmlformats.org/officeDocument/2006/relationships/font" Target="fonts/HelveticaNeue-regular.fntdata"/><Relationship Id="rId27" Type="http://schemas.openxmlformats.org/officeDocument/2006/relationships/font" Target="fonts/ArialNarrow-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boldItalic.fntdata"/><Relationship Id="rId30" Type="http://schemas.openxmlformats.org/officeDocument/2006/relationships/font" Target="fonts/HelveticaNeue-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12-03T22:19:53.134">
    <p:pos x="250" y="858"/>
    <p:text>Is there a link to this?  Was there a midterm review recitation?</p:text>
    <p:extLst>
      <p:ext uri="{C676402C-5697-4E1C-873F-D02D1690AC5C}">
        <p15:threadingInfo timeZoneBias="0"/>
      </p:ext>
      <p:ext uri="http://customooxmlschemas.google.com/">
        <go:slidesCustomData xmlns:go="http://customooxmlschemas.google.com/" commentPostId="AAAAHX0Tb_E"/>
      </p:ext>
    </p:extLst>
  </p:cm>
  <p:cm authorId="1" idx="1" dt="2020-12-03T22:19:53.134">
    <p:pos x="250" y="858"/>
    <p:text>I added a link to the course webpage handout since I don't think we have a shareable link for the students</p:text>
    <p:extLst>
      <p:ext uri="{C676402C-5697-4E1C-873F-D02D1690AC5C}">
        <p15:threadingInfo timeZoneBias="0">
          <p15:parentCm authorId="0" idx="1"/>
        </p15:threadingInfo>
      </p:ext>
      <p:ext uri="http://customooxmlschemas.google.com/">
        <go:slidesCustomData xmlns:go="http://customooxmlschemas.google.com/" commentPostId="AAAAHX0TcEk"/>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 name="Google Shape;5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1" name="Google Shape;121;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latin typeface="Courier New"/>
                <a:ea typeface="Courier New"/>
                <a:cs typeface="Courier New"/>
                <a:sym typeface="Courier New"/>
              </a:rPr>
              <a:t>/* A. sigprocmask(SIG_BLOCK, &amp;mysigs, &amp;prev);   &lt;- this one!</a:t>
            </a:r>
            <a:endParaRPr/>
          </a:p>
          <a:p>
            <a:pPr indent="0" lvl="0" marL="0" rtl="0" algn="l">
              <a:lnSpc>
                <a:spcPct val="100000"/>
              </a:lnSpc>
              <a:spcBef>
                <a:spcPts val="0"/>
              </a:spcBef>
              <a:spcAft>
                <a:spcPts val="0"/>
              </a:spcAft>
              <a:buSzPts val="1400"/>
              <a:buNone/>
            </a:pPr>
            <a:r>
              <a:rPr lang="en-US">
                <a:latin typeface="Courier New"/>
                <a:ea typeface="Courier New"/>
                <a:cs typeface="Courier New"/>
                <a:sym typeface="Courier New"/>
              </a:rPr>
              <a:t> * B. sigprocmask(SIG_SETMASK, &amp;mysigs, &amp;prev);   &lt;- exclusively blocks mysigs!</a:t>
            </a:r>
            <a:endParaRPr/>
          </a:p>
          <a:p>
            <a:pPr indent="0" lvl="0" marL="0" rtl="0" algn="l">
              <a:lnSpc>
                <a:spcPct val="100000"/>
              </a:lnSpc>
              <a:spcBef>
                <a:spcPts val="0"/>
              </a:spcBef>
              <a:spcAft>
                <a:spcPts val="0"/>
              </a:spcAft>
              <a:buSzPts val="1400"/>
              <a:buNone/>
            </a:pPr>
            <a:r>
              <a:rPr lang="en-US">
                <a:latin typeface="Courier New"/>
                <a:ea typeface="Courier New"/>
                <a:cs typeface="Courier New"/>
                <a:sym typeface="Courier New"/>
              </a:rPr>
              <a:t>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latin typeface="Courier New"/>
                <a:ea typeface="Courier New"/>
                <a:cs typeface="Courier New"/>
                <a:sym typeface="Courier New"/>
              </a:rPr>
              <a:t>/* A. sigprocmask(SIG_BLOCK, &amp;mysigs, &amp;prev);   &lt;- does nothing</a:t>
            </a:r>
            <a:endParaRPr/>
          </a:p>
          <a:p>
            <a:pPr indent="0" lvl="0" marL="0" rtl="0" algn="l">
              <a:lnSpc>
                <a:spcPct val="100000"/>
              </a:lnSpc>
              <a:spcBef>
                <a:spcPts val="0"/>
              </a:spcBef>
              <a:spcAft>
                <a:spcPts val="0"/>
              </a:spcAft>
              <a:buSzPts val="1400"/>
              <a:buNone/>
            </a:pPr>
            <a:r>
              <a:rPr lang="en-US">
                <a:latin typeface="Courier New"/>
                <a:ea typeface="Courier New"/>
                <a:cs typeface="Courier New"/>
                <a:sym typeface="Courier New"/>
              </a:rPr>
              <a:t>         * B. sigprocmask(SIG_UNBLOCK, &amp;mysigs, &amp;prev); &lt;- not quite</a:t>
            </a:r>
            <a:endParaRPr/>
          </a:p>
          <a:p>
            <a:pPr indent="0" lvl="0" marL="0" rtl="0" algn="l">
              <a:lnSpc>
                <a:spcPct val="100000"/>
              </a:lnSpc>
              <a:spcBef>
                <a:spcPts val="0"/>
              </a:spcBef>
              <a:spcAft>
                <a:spcPts val="0"/>
              </a:spcAft>
              <a:buSzPts val="1400"/>
              <a:buNone/>
            </a:pPr>
            <a:r>
              <a:rPr lang="en-US">
                <a:latin typeface="Courier New"/>
                <a:ea typeface="Courier New"/>
                <a:cs typeface="Courier New"/>
                <a:sym typeface="Courier New"/>
              </a:rPr>
              <a:t>         * C. sigprocmask(SIG_SETMASK, &amp;prev, NULL);    &lt;- this one!</a:t>
            </a:r>
            <a:endParaRPr/>
          </a:p>
          <a:p>
            <a:pPr indent="0" lvl="0" marL="0" rtl="0" algn="l">
              <a:lnSpc>
                <a:spcPct val="100000"/>
              </a:lnSpc>
              <a:spcBef>
                <a:spcPts val="0"/>
              </a:spcBef>
              <a:spcAft>
                <a:spcPts val="0"/>
              </a:spcAft>
              <a:buSzPts val="1400"/>
              <a:buNone/>
            </a:pPr>
            <a:r>
              <a:rPr lang="en-US">
                <a:latin typeface="Courier New"/>
                <a:ea typeface="Courier New"/>
                <a:cs typeface="Courier New"/>
                <a:sym typeface="Courier New"/>
              </a:rPr>
              <a:t>         * D. sigprocmask(SIG_BLOCK, &amp;prev, NULL);      &lt;- doesn't account for mysigs</a:t>
            </a:r>
            <a:endParaRPr/>
          </a:p>
          <a:p>
            <a:pPr indent="0" lvl="0" marL="0" rtl="0" algn="l">
              <a:lnSpc>
                <a:spcPct val="100000"/>
              </a:lnSpc>
              <a:spcBef>
                <a:spcPts val="0"/>
              </a:spcBef>
              <a:spcAft>
                <a:spcPts val="0"/>
              </a:spcAft>
              <a:buSzPts val="1400"/>
              <a:buNone/>
            </a:pPr>
            <a:r>
              <a:rPr lang="en-US">
                <a:latin typeface="Courier New"/>
                <a:ea typeface="Courier New"/>
                <a:cs typeface="Courier New"/>
                <a:sym typeface="Courier New"/>
              </a:rPr>
              <a:t>         * E. sigprocmask(SIG_SETMASK, &amp;mysigs, &amp;prev)  &lt;- blocks mysigs exclusively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0" name="Google Shape;130;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latin typeface="Courier New"/>
                <a:ea typeface="Courier New"/>
                <a:cs typeface="Courier New"/>
                <a:sym typeface="Courier New"/>
              </a:rPr>
              <a:t>first: blocks exclusively signals in mysigs, think of setmask as replacing current mask</a:t>
            </a:r>
            <a:endParaRPr>
              <a:latin typeface="Courier New"/>
              <a:ea typeface="Courier New"/>
              <a:cs typeface="Courier New"/>
              <a:sym typeface="Courier New"/>
            </a:endParaRPr>
          </a:p>
          <a:p>
            <a:pPr indent="0" lvl="0" marL="0" rtl="0" algn="l">
              <a:lnSpc>
                <a:spcPct val="100000"/>
              </a:lnSpc>
              <a:spcBef>
                <a:spcPts val="0"/>
              </a:spcBef>
              <a:spcAft>
                <a:spcPts val="0"/>
              </a:spcAft>
              <a:buSzPts val="1400"/>
              <a:buNone/>
            </a:pPr>
            <a:r>
              <a:rPr lang="en-US">
                <a:latin typeface="Courier New"/>
                <a:ea typeface="Courier New"/>
                <a:cs typeface="Courier New"/>
                <a:sym typeface="Courier New"/>
              </a:rPr>
              <a:t>second: blocks mysigs and also anything blocked before (union of prev and mysigs), think of sig_block as a “bitwise or”</a:t>
            </a:r>
            <a:endParaRPr>
              <a:latin typeface="Courier New"/>
              <a:ea typeface="Courier New"/>
              <a:cs typeface="Courier New"/>
              <a:sym typeface="Courier New"/>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1 b/c signals don’t queue</a:t>
            </a:r>
            <a:endParaRPr/>
          </a:p>
        </p:txBody>
      </p:sp>
      <p:sp>
        <p:nvSpPr>
          <p:cNvPr id="137" name="Google Shape;13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 name="Google Shape;144;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200">
                <a:latin typeface="Calibri"/>
                <a:ea typeface="Calibri"/>
                <a:cs typeface="Calibri"/>
                <a:sym typeface="Calibri"/>
              </a:rPr>
              <a:t>A, B, nothing</a:t>
            </a:r>
            <a:endParaRPr sz="1200">
              <a:latin typeface="Calibri"/>
              <a:ea typeface="Calibri"/>
              <a:cs typeface="Calibri"/>
              <a:sym typeface="Calibri"/>
            </a:endParaRPr>
          </a:p>
          <a:p>
            <a:pPr indent="0" lvl="0" marL="0" rtl="0" algn="l">
              <a:lnSpc>
                <a:spcPct val="100000"/>
              </a:lnSpc>
              <a:spcBef>
                <a:spcPts val="0"/>
              </a:spcBef>
              <a:spcAft>
                <a:spcPts val="0"/>
              </a:spcAft>
              <a:buSzPts val="1400"/>
              <a:buNone/>
            </a:pPr>
            <a:r>
              <a:rPr lang="en-US"/>
              <a:t>Won’t print both A and B b/c signal will be delivered when setmask happens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Some possible orderings:</a:t>
            </a:r>
            <a:endParaRPr/>
          </a:p>
          <a:p>
            <a:pPr indent="0" lvl="0" marL="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AutoNum type="arabicParenR"/>
            </a:pPr>
            <a:r>
              <a:rPr lang="en-US"/>
              <a:t>Prints nothing -&gt;</a:t>
            </a:r>
            <a:endParaRPr/>
          </a:p>
          <a:p>
            <a:pPr indent="-317500" lvl="1" marL="914400" rtl="0" algn="l">
              <a:lnSpc>
                <a:spcPct val="100000"/>
              </a:lnSpc>
              <a:spcBef>
                <a:spcPts val="0"/>
              </a:spcBef>
              <a:spcAft>
                <a:spcPts val="0"/>
              </a:spcAft>
              <a:buSzPts val="1400"/>
              <a:buAutoNum type="alphaLcParenR"/>
            </a:pPr>
            <a:r>
              <a:rPr lang="en-US"/>
              <a:t>in parent - kill(pid, SIGINT)</a:t>
            </a:r>
            <a:endParaRPr/>
          </a:p>
          <a:p>
            <a:pPr indent="-317500" lvl="1" marL="914400" rtl="0" algn="l">
              <a:lnSpc>
                <a:spcPct val="100000"/>
              </a:lnSpc>
              <a:spcBef>
                <a:spcPts val="0"/>
              </a:spcBef>
              <a:spcAft>
                <a:spcPts val="0"/>
              </a:spcAft>
              <a:buSzPts val="1400"/>
              <a:buAutoNum type="alphaLcParenR"/>
            </a:pPr>
            <a:r>
              <a:rPr lang="en-US"/>
              <a:t>in child - </a:t>
            </a:r>
            <a:r>
              <a:rPr lang="en-US">
                <a:solidFill>
                  <a:schemeClr val="dk1"/>
                </a:solidFill>
              </a:rPr>
              <a:t> kill(getppid, SIGINT)</a:t>
            </a:r>
            <a:endParaRPr>
              <a:solidFill>
                <a:schemeClr val="dk1"/>
              </a:solidFill>
            </a:endParaRPr>
          </a:p>
          <a:p>
            <a:pPr indent="-317500" lvl="1" marL="914400" rtl="0" algn="l">
              <a:lnSpc>
                <a:spcPct val="100000"/>
              </a:lnSpc>
              <a:spcBef>
                <a:spcPts val="0"/>
              </a:spcBef>
              <a:spcAft>
                <a:spcPts val="0"/>
              </a:spcAft>
              <a:buClr>
                <a:schemeClr val="dk1"/>
              </a:buClr>
              <a:buSzPts val="1400"/>
              <a:buAutoNum type="alphaLcParenR"/>
            </a:pPr>
            <a:r>
              <a:rPr lang="en-US">
                <a:solidFill>
                  <a:schemeClr val="dk1"/>
                </a:solidFill>
              </a:rPr>
              <a:t>in parent - sigprocmask (here sigint received and terminates)</a:t>
            </a:r>
            <a:endParaRPr>
              <a:solidFill>
                <a:schemeClr val="dk1"/>
              </a:solidFill>
            </a:endParaRPr>
          </a:p>
          <a:p>
            <a:pPr indent="-317500" lvl="1" marL="914400" rtl="0" algn="l">
              <a:lnSpc>
                <a:spcPct val="100000"/>
              </a:lnSpc>
              <a:spcBef>
                <a:spcPts val="0"/>
              </a:spcBef>
              <a:spcAft>
                <a:spcPts val="0"/>
              </a:spcAft>
              <a:buSzPts val="1400"/>
              <a:buAutoNum type="alphaLcParenR"/>
            </a:pPr>
            <a:r>
              <a:rPr lang="en-US">
                <a:solidFill>
                  <a:schemeClr val="dk1"/>
                </a:solidFill>
              </a:rPr>
              <a:t>in child - sigprocmask (here sigint received and terminates)</a:t>
            </a:r>
            <a:endParaRPr>
              <a:solidFill>
                <a:schemeClr val="dk1"/>
              </a:solidFill>
            </a:endParaRPr>
          </a:p>
          <a:p>
            <a:pPr indent="-317500" lvl="0" marL="457200" rtl="0" algn="l">
              <a:lnSpc>
                <a:spcPct val="100000"/>
              </a:lnSpc>
              <a:spcBef>
                <a:spcPts val="0"/>
              </a:spcBef>
              <a:spcAft>
                <a:spcPts val="0"/>
              </a:spcAft>
              <a:buClr>
                <a:schemeClr val="dk1"/>
              </a:buClr>
              <a:buSzPts val="1400"/>
              <a:buAutoNum type="arabicParenR"/>
            </a:pPr>
            <a:r>
              <a:rPr lang="en-US">
                <a:solidFill>
                  <a:schemeClr val="dk1"/>
                </a:solidFill>
              </a:rPr>
              <a:t>Prints A -&gt;</a:t>
            </a:r>
            <a:endParaRPr>
              <a:solidFill>
                <a:schemeClr val="dk1"/>
              </a:solidFill>
            </a:endParaRPr>
          </a:p>
          <a:p>
            <a:pPr indent="-317500" lvl="1" marL="914400" rtl="0" algn="l">
              <a:lnSpc>
                <a:spcPct val="100000"/>
              </a:lnSpc>
              <a:spcBef>
                <a:spcPts val="0"/>
              </a:spcBef>
              <a:spcAft>
                <a:spcPts val="0"/>
              </a:spcAft>
              <a:buClr>
                <a:schemeClr val="dk1"/>
              </a:buClr>
              <a:buSzPts val="1400"/>
              <a:buAutoNum type="alphaLcParenR"/>
            </a:pPr>
            <a:r>
              <a:rPr lang="en-US">
                <a:solidFill>
                  <a:schemeClr val="dk1"/>
                </a:solidFill>
              </a:rPr>
              <a:t>in parent, all statements execute -&gt; prints A</a:t>
            </a:r>
            <a:endParaRPr>
              <a:solidFill>
                <a:schemeClr val="dk1"/>
              </a:solidFill>
            </a:endParaRPr>
          </a:p>
          <a:p>
            <a:pPr indent="-317500" lvl="1" marL="914400" rtl="0" algn="l">
              <a:lnSpc>
                <a:spcPct val="100000"/>
              </a:lnSpc>
              <a:spcBef>
                <a:spcPts val="0"/>
              </a:spcBef>
              <a:spcAft>
                <a:spcPts val="0"/>
              </a:spcAft>
              <a:buClr>
                <a:schemeClr val="dk1"/>
              </a:buClr>
              <a:buSzPts val="1400"/>
              <a:buAutoNum type="alphaLcParenR"/>
            </a:pPr>
            <a:r>
              <a:rPr lang="en-US">
                <a:solidFill>
                  <a:schemeClr val="dk1"/>
                </a:solidFill>
              </a:rPr>
              <a:t>in child, all statements execute -&gt; terminates on sigprocmask before printing B</a:t>
            </a:r>
            <a:endParaRPr>
              <a:solidFill>
                <a:schemeClr val="dk1"/>
              </a:solidFill>
            </a:endParaRPr>
          </a:p>
          <a:p>
            <a:pPr indent="-317500" lvl="0" marL="457200" rtl="0" algn="l">
              <a:lnSpc>
                <a:spcPct val="100000"/>
              </a:lnSpc>
              <a:spcBef>
                <a:spcPts val="0"/>
              </a:spcBef>
              <a:spcAft>
                <a:spcPts val="0"/>
              </a:spcAft>
              <a:buClr>
                <a:schemeClr val="dk1"/>
              </a:buClr>
              <a:buSzPts val="1400"/>
              <a:buAutoNum type="arabicParenR"/>
            </a:pPr>
            <a:r>
              <a:rPr lang="en-US">
                <a:solidFill>
                  <a:schemeClr val="dk1"/>
                </a:solidFill>
              </a:rPr>
              <a:t>Prints B -&gt; similar to case (2)</a:t>
            </a:r>
            <a:endParaRPr>
              <a:solidFill>
                <a:schemeClr val="dk1"/>
              </a:solidFill>
            </a:endParaRPr>
          </a:p>
          <a:p>
            <a:pPr indent="0" lvl="0" marL="0" rtl="0" algn="l">
              <a:lnSpc>
                <a:spcPct val="100000"/>
              </a:lnSpc>
              <a:spcBef>
                <a:spcPts val="0"/>
              </a:spcBef>
              <a:spcAft>
                <a:spcPts val="0"/>
              </a:spcAft>
              <a:buSzPts val="1400"/>
              <a:buNone/>
            </a:pPr>
            <a:r>
              <a:t/>
            </a:r>
            <a:endParaRPr>
              <a:solidFill>
                <a:schemeClr val="dk1"/>
              </a:solidFill>
            </a:endParaRPr>
          </a:p>
          <a:p>
            <a:pPr indent="0" lvl="0" marL="0" rtl="0" algn="l">
              <a:lnSpc>
                <a:spcPct val="100000"/>
              </a:lnSpc>
              <a:spcBef>
                <a:spcPts val="0"/>
              </a:spcBef>
              <a:spcAft>
                <a:spcPts val="0"/>
              </a:spcAft>
              <a:buSzPts val="1400"/>
              <a:buNone/>
            </a:pPr>
            <a:r>
              <a:rPr lang="en-US">
                <a:solidFill>
                  <a:schemeClr val="dk1"/>
                </a:solidFill>
              </a:rPr>
              <a:t>Why can’t it print both A and B?</a:t>
            </a:r>
            <a:endParaRPr>
              <a:solidFill>
                <a:schemeClr val="dk1"/>
              </a:solidFill>
            </a:endParaRPr>
          </a:p>
          <a:p>
            <a:pPr indent="0" lvl="0" marL="0" rtl="0" algn="l">
              <a:lnSpc>
                <a:spcPct val="100000"/>
              </a:lnSpc>
              <a:spcBef>
                <a:spcPts val="0"/>
              </a:spcBef>
              <a:spcAft>
                <a:spcPts val="0"/>
              </a:spcAft>
              <a:buClr>
                <a:schemeClr val="dk1"/>
              </a:buClr>
              <a:buSzPts val="1400"/>
              <a:buFont typeface="Arial"/>
              <a:buNone/>
            </a:pPr>
            <a:r>
              <a:rPr lang="en-US">
                <a:solidFill>
                  <a:schemeClr val="dk1"/>
                </a:solidFill>
              </a:rPr>
              <a:t>SIGINT will always get received by the process being executed before print statements. Since both processes send SIGINT to the other before reaching their print statements, it is not possible for none of them to terminate before printing.</a:t>
            </a:r>
            <a:endParaRPr>
              <a:solidFill>
                <a:schemeClr val="dk1"/>
              </a:solidFill>
            </a:endParaRPr>
          </a:p>
          <a:p>
            <a:pPr indent="0" lvl="0" marL="0" rtl="0" algn="l">
              <a:lnSpc>
                <a:spcPct val="100000"/>
              </a:lnSpc>
              <a:spcBef>
                <a:spcPts val="0"/>
              </a:spcBef>
              <a:spcAft>
                <a:spcPts val="0"/>
              </a:spcAft>
              <a:buSzPts val="1400"/>
              <a:buNone/>
            </a:pPr>
            <a:r>
              <a:rPr lang="en-US">
                <a:solidFill>
                  <a:schemeClr val="dk1"/>
                </a:solidFill>
              </a:rPr>
              <a:t>Remember that </a:t>
            </a:r>
            <a:r>
              <a:rPr lang="en-US" sz="1150">
                <a:solidFill>
                  <a:srgbClr val="1D1C1D"/>
                </a:solidFill>
                <a:highlight>
                  <a:srgbClr val="F8F8F8"/>
                </a:highlight>
                <a:latin typeface="Arial"/>
                <a:ea typeface="Arial"/>
                <a:cs typeface="Arial"/>
                <a:sym typeface="Arial"/>
              </a:rPr>
              <a:t>sigprocmask is a system call requiring a context switch and the return from kernel-mode checks for pending and unblocked signals.</a:t>
            </a:r>
            <a:endParaRPr sz="1150">
              <a:solidFill>
                <a:srgbClr val="1D1C1D"/>
              </a:solidFill>
              <a:highlight>
                <a:srgbClr val="F8F8F8"/>
              </a:highlight>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SIMILAR, not identical to previous exam. See TA guide for detailed explanation.</a:t>
            </a:r>
            <a:endParaRPr>
              <a:solidFill>
                <a:schemeClr val="dk1"/>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151" name="Google Shape;15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signal which the handler is for</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sz="1150">
                <a:solidFill>
                  <a:srgbClr val="1D1C1D"/>
                </a:solidFill>
                <a:highlight>
                  <a:srgbClr val="F8F8F8"/>
                </a:highlight>
                <a:latin typeface="Arial"/>
                <a:ea typeface="Arial"/>
                <a:cs typeface="Arial"/>
                <a:sym typeface="Arial"/>
              </a:rPr>
              <a:t>the handler is not safe, since count++ can be interrupted</a:t>
            </a:r>
            <a:endParaRPr/>
          </a:p>
        </p:txBody>
      </p:sp>
      <p:sp>
        <p:nvSpPr>
          <p:cNvPr id="159" name="Google Shape;15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 name="Google Shape;166;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301625" lvl="0" marL="457200" rtl="0" algn="l">
              <a:lnSpc>
                <a:spcPct val="100000"/>
              </a:lnSpc>
              <a:spcBef>
                <a:spcPts val="0"/>
              </a:spcBef>
              <a:spcAft>
                <a:spcPts val="0"/>
              </a:spcAft>
              <a:buSzPts val="1150"/>
              <a:buFont typeface="Arial"/>
              <a:buAutoNum type="arabicPeriod"/>
            </a:pPr>
            <a:r>
              <a:rPr lang="en-US" sz="1150">
                <a:latin typeface="Arial"/>
                <a:ea typeface="Arial"/>
                <a:cs typeface="Arial"/>
                <a:sym typeface="Arial"/>
              </a:rPr>
              <a:t>2</a:t>
            </a:r>
            <a:endParaRPr sz="1150">
              <a:latin typeface="Arial"/>
              <a:ea typeface="Arial"/>
              <a:cs typeface="Arial"/>
              <a:sym typeface="Arial"/>
            </a:endParaRPr>
          </a:p>
          <a:p>
            <a:pPr indent="-301625" lvl="0" marL="457200" rtl="0" algn="l">
              <a:lnSpc>
                <a:spcPct val="100000"/>
              </a:lnSpc>
              <a:spcBef>
                <a:spcPts val="0"/>
              </a:spcBef>
              <a:spcAft>
                <a:spcPts val="0"/>
              </a:spcAft>
              <a:buSzPts val="1150"/>
              <a:buFont typeface="Arial"/>
              <a:buAutoNum type="arabicPeriod"/>
            </a:pPr>
            <a:r>
              <a:rPr lang="en-US" sz="1150">
                <a:latin typeface="Arial"/>
                <a:ea typeface="Arial"/>
                <a:cs typeface="Arial"/>
                <a:sym typeface="Arial"/>
              </a:rPr>
              <a:t>0: None, 1: 1, 2: None, 3: 2, 4: None, 5: None, 6: 4. The possible outputs are: R, RAR, ARR, RAARRA, RARAAR, RARARA, RAARAR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5" name="Google Shape;175;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3. 6. The possible outcomes are 00, 01, 02, 11, 12, 22</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f203bd543_1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gaf203bd543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 name="Google Shape;6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 name="Google Shape;7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 name="Google Shape;80;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f203bd543_1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f203bd543_1_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 name="Google Shape;92;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6" name="Google Shape;106;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latin typeface="Courier New"/>
                <a:ea typeface="Courier New"/>
                <a:cs typeface="Courier New"/>
                <a:sym typeface="Courier New"/>
              </a:rPr>
              <a:t>/* A. sigprocmask(SIG_BLOCK, &amp;mysigs, &amp;prev);   &lt;- this one!</a:t>
            </a:r>
            <a:endParaRPr/>
          </a:p>
          <a:p>
            <a:pPr indent="0" lvl="0" marL="0" rtl="0" algn="l">
              <a:lnSpc>
                <a:spcPct val="100000"/>
              </a:lnSpc>
              <a:spcBef>
                <a:spcPts val="0"/>
              </a:spcBef>
              <a:spcAft>
                <a:spcPts val="0"/>
              </a:spcAft>
              <a:buSzPts val="1400"/>
              <a:buNone/>
            </a:pPr>
            <a:r>
              <a:rPr lang="en-US">
                <a:latin typeface="Courier New"/>
                <a:ea typeface="Courier New"/>
                <a:cs typeface="Courier New"/>
                <a:sym typeface="Courier New"/>
              </a:rPr>
              <a:t> * B. sigprocmask(SIG_SETMASK, &amp;mysigs, &amp;prev);   &lt;- exclusively blocks mysigs!</a:t>
            </a:r>
            <a:endParaRPr/>
          </a:p>
          <a:p>
            <a:pPr indent="0" lvl="0" marL="0" rtl="0" algn="l">
              <a:lnSpc>
                <a:spcPct val="100000"/>
              </a:lnSpc>
              <a:spcBef>
                <a:spcPts val="0"/>
              </a:spcBef>
              <a:spcAft>
                <a:spcPts val="0"/>
              </a:spcAft>
              <a:buSzPts val="1400"/>
              <a:buNone/>
            </a:pPr>
            <a:r>
              <a:rPr lang="en-US">
                <a:latin typeface="Courier New"/>
                <a:ea typeface="Courier New"/>
                <a:cs typeface="Courier New"/>
                <a:sym typeface="Courier New"/>
              </a:rPr>
              <a:t>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latin typeface="Courier New"/>
                <a:ea typeface="Courier New"/>
                <a:cs typeface="Courier New"/>
                <a:sym typeface="Courier New"/>
              </a:rPr>
              <a:t>/* A. sigprocmask(SIG_BLOCK, &amp;mysigs, &amp;prev);   &lt;- does nothing</a:t>
            </a:r>
            <a:endParaRPr/>
          </a:p>
          <a:p>
            <a:pPr indent="0" lvl="0" marL="0" rtl="0" algn="l">
              <a:lnSpc>
                <a:spcPct val="100000"/>
              </a:lnSpc>
              <a:spcBef>
                <a:spcPts val="0"/>
              </a:spcBef>
              <a:spcAft>
                <a:spcPts val="0"/>
              </a:spcAft>
              <a:buSzPts val="1400"/>
              <a:buNone/>
            </a:pPr>
            <a:r>
              <a:rPr lang="en-US">
                <a:latin typeface="Courier New"/>
                <a:ea typeface="Courier New"/>
                <a:cs typeface="Courier New"/>
                <a:sym typeface="Courier New"/>
              </a:rPr>
              <a:t> * B. sigprocmask(SIG_UNBLOCK, &amp;mysigs, &amp;prev); &lt;- not quite, dangerous - removes all signals in the set </a:t>
            </a:r>
            <a:endParaRPr/>
          </a:p>
          <a:p>
            <a:pPr indent="0" lvl="0" marL="0" rtl="0" algn="l">
              <a:lnSpc>
                <a:spcPct val="100000"/>
              </a:lnSpc>
              <a:spcBef>
                <a:spcPts val="0"/>
              </a:spcBef>
              <a:spcAft>
                <a:spcPts val="0"/>
              </a:spcAft>
              <a:buSzPts val="1400"/>
              <a:buNone/>
            </a:pPr>
            <a:r>
              <a:rPr lang="en-US">
                <a:latin typeface="Courier New"/>
                <a:ea typeface="Courier New"/>
                <a:cs typeface="Courier New"/>
                <a:sym typeface="Courier New"/>
              </a:rPr>
              <a:t> * C. sigprocmask(SIG_SETMASK, &amp;prev, NULL);    &lt;- this one! restores to original set of signals</a:t>
            </a:r>
            <a:endParaRPr/>
          </a:p>
          <a:p>
            <a:pPr indent="0" lvl="0" marL="0" rtl="0" algn="l">
              <a:lnSpc>
                <a:spcPct val="100000"/>
              </a:lnSpc>
              <a:spcBef>
                <a:spcPts val="0"/>
              </a:spcBef>
              <a:spcAft>
                <a:spcPts val="0"/>
              </a:spcAft>
              <a:buSzPts val="1400"/>
              <a:buNone/>
            </a:pPr>
            <a:r>
              <a:rPr lang="en-US">
                <a:latin typeface="Courier New"/>
                <a:ea typeface="Courier New"/>
                <a:cs typeface="Courier New"/>
                <a:sym typeface="Courier New"/>
              </a:rPr>
              <a:t> * D. sigprocmask(SIG_BLOCK, &amp;prev, NULL);      &lt;- doesn't account for mysigs</a:t>
            </a:r>
            <a:endParaRPr/>
          </a:p>
          <a:p>
            <a:pPr indent="0" lvl="0" marL="0" rtl="0" algn="l">
              <a:lnSpc>
                <a:spcPct val="100000"/>
              </a:lnSpc>
              <a:spcBef>
                <a:spcPts val="0"/>
              </a:spcBef>
              <a:spcAft>
                <a:spcPts val="0"/>
              </a:spcAft>
              <a:buSzPts val="1400"/>
              <a:buNone/>
            </a:pPr>
            <a:r>
              <a:rPr lang="en-US">
                <a:latin typeface="Courier New"/>
                <a:ea typeface="Courier New"/>
                <a:cs typeface="Courier New"/>
                <a:sym typeface="Courier New"/>
              </a:rPr>
              <a:t> * E. sigprocmask(SIG_SETMASK, &amp;mysigs, &amp;prev)  &lt;- blocks mysigs exclusively</a:t>
            </a:r>
            <a:endParaRPr>
              <a:latin typeface="Courier New"/>
              <a:ea typeface="Courier New"/>
              <a:cs typeface="Courier New"/>
              <a:sym typeface="Courier New"/>
            </a:endParaRPr>
          </a:p>
          <a:p>
            <a:pPr indent="0" lvl="0" marL="0" rtl="0" algn="l">
              <a:lnSpc>
                <a:spcPct val="100000"/>
              </a:lnSpc>
              <a:spcBef>
                <a:spcPts val="0"/>
              </a:spcBef>
              <a:spcAft>
                <a:spcPts val="0"/>
              </a:spcAft>
              <a:buSzPts val="1400"/>
              <a:buNone/>
            </a:pPr>
            <a:r>
              <a:t/>
            </a:r>
            <a:endParaRPr>
              <a:latin typeface="Courier New"/>
              <a:ea typeface="Courier New"/>
              <a:cs typeface="Courier New"/>
              <a:sym typeface="Courier New"/>
            </a:endParaRPr>
          </a:p>
          <a:p>
            <a:pPr indent="0" lvl="0" marL="0" rtl="0" algn="l">
              <a:lnSpc>
                <a:spcPct val="100000"/>
              </a:lnSpc>
              <a:spcBef>
                <a:spcPts val="0"/>
              </a:spcBef>
              <a:spcAft>
                <a:spcPts val="0"/>
              </a:spcAft>
              <a:buSzPts val="1400"/>
              <a:buNone/>
            </a:pPr>
            <a:r>
              <a:rPr lang="en-US">
                <a:latin typeface="Courier New"/>
                <a:ea typeface="Courier New"/>
                <a:cs typeface="Courier New"/>
                <a:sym typeface="Courier New"/>
              </a:rPr>
              <a:t>SIG_UNBLOCK (B.) explanation -&gt; </a:t>
            </a:r>
            <a:endParaRPr>
              <a:latin typeface="Courier New"/>
              <a:ea typeface="Courier New"/>
              <a:cs typeface="Courier New"/>
              <a:sym typeface="Courier New"/>
            </a:endParaRPr>
          </a:p>
          <a:p>
            <a:pPr indent="0" lvl="0" marL="0" rtl="0" algn="l">
              <a:lnSpc>
                <a:spcPct val="100000"/>
              </a:lnSpc>
              <a:spcBef>
                <a:spcPts val="0"/>
              </a:spcBef>
              <a:spcAft>
                <a:spcPts val="0"/>
              </a:spcAft>
              <a:buSzPts val="1400"/>
              <a:buNone/>
            </a:pPr>
            <a:r>
              <a:rPr lang="en-US" sz="1150">
                <a:solidFill>
                  <a:srgbClr val="666666"/>
                </a:solidFill>
                <a:latin typeface="Helvetica Neue"/>
                <a:ea typeface="Helvetica Neue"/>
                <a:cs typeface="Helvetica Neue"/>
                <a:sym typeface="Helvetica Neue"/>
              </a:rPr>
              <a:t>UNBLOCK will remove mysigs signals from blocking set. What we really want to do is restore to previous mask. It is possible that previous (prev) mask had one of the mysigs already blocked. So, we do not want to go ahead and unblock that too </a:t>
            </a:r>
            <a:endParaRPr>
              <a:solidFill>
                <a:srgbClr val="666666"/>
              </a:solidFill>
              <a:latin typeface="Courier New"/>
              <a:ea typeface="Courier New"/>
              <a:cs typeface="Courier New"/>
              <a:sym typeface="Courier New"/>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3" name="Google Shape;113;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latin typeface="Courier New"/>
                <a:ea typeface="Courier New"/>
                <a:cs typeface="Courier New"/>
                <a:sym typeface="Courier New"/>
              </a:rPr>
              <a:t>/* A. sigprocmask(SIG_BLOCK, &amp;mysigs, &amp;prev);   &lt;- this one!</a:t>
            </a:r>
            <a:endParaRPr/>
          </a:p>
          <a:p>
            <a:pPr indent="0" lvl="0" marL="0" rtl="0" algn="l">
              <a:lnSpc>
                <a:spcPct val="100000"/>
              </a:lnSpc>
              <a:spcBef>
                <a:spcPts val="0"/>
              </a:spcBef>
              <a:spcAft>
                <a:spcPts val="0"/>
              </a:spcAft>
              <a:buSzPts val="1400"/>
              <a:buNone/>
            </a:pPr>
            <a:r>
              <a:rPr lang="en-US">
                <a:latin typeface="Courier New"/>
                <a:ea typeface="Courier New"/>
                <a:cs typeface="Courier New"/>
                <a:sym typeface="Courier New"/>
              </a:rPr>
              <a:t> * B. sigprocmask(SIG_SETMASK, &amp;mysigs, &amp;prev);   &lt;- exclusively blocks mysigs!</a:t>
            </a:r>
            <a:endParaRPr/>
          </a:p>
          <a:p>
            <a:pPr indent="0" lvl="0" marL="0" rtl="0" algn="l">
              <a:lnSpc>
                <a:spcPct val="100000"/>
              </a:lnSpc>
              <a:spcBef>
                <a:spcPts val="0"/>
              </a:spcBef>
              <a:spcAft>
                <a:spcPts val="0"/>
              </a:spcAft>
              <a:buSzPts val="1400"/>
              <a:buNone/>
            </a:pPr>
            <a:r>
              <a:rPr lang="en-US">
                <a:latin typeface="Courier New"/>
                <a:ea typeface="Courier New"/>
                <a:cs typeface="Courier New"/>
                <a:sym typeface="Courier New"/>
              </a:rPr>
              <a:t>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latin typeface="Courier New"/>
                <a:ea typeface="Courier New"/>
                <a:cs typeface="Courier New"/>
                <a:sym typeface="Courier New"/>
              </a:rPr>
              <a:t>/* A. sigprocmask(SIG_BLOCK, &amp;mysigs, &amp;prev);   &lt;- does nothing</a:t>
            </a:r>
            <a:endParaRPr/>
          </a:p>
          <a:p>
            <a:pPr indent="0" lvl="0" marL="0" rtl="0" algn="l">
              <a:lnSpc>
                <a:spcPct val="100000"/>
              </a:lnSpc>
              <a:spcBef>
                <a:spcPts val="0"/>
              </a:spcBef>
              <a:spcAft>
                <a:spcPts val="0"/>
              </a:spcAft>
              <a:buSzPts val="1400"/>
              <a:buNone/>
            </a:pPr>
            <a:r>
              <a:rPr lang="en-US">
                <a:latin typeface="Courier New"/>
                <a:ea typeface="Courier New"/>
                <a:cs typeface="Courier New"/>
                <a:sym typeface="Courier New"/>
              </a:rPr>
              <a:t>         * B. sigprocmask(SIG_UNBLOCK, &amp;mysigs, &amp;prev); &lt;- not quite</a:t>
            </a:r>
            <a:endParaRPr/>
          </a:p>
          <a:p>
            <a:pPr indent="0" lvl="0" marL="0" rtl="0" algn="l">
              <a:lnSpc>
                <a:spcPct val="100000"/>
              </a:lnSpc>
              <a:spcBef>
                <a:spcPts val="0"/>
              </a:spcBef>
              <a:spcAft>
                <a:spcPts val="0"/>
              </a:spcAft>
              <a:buSzPts val="1400"/>
              <a:buNone/>
            </a:pPr>
            <a:r>
              <a:rPr lang="en-US">
                <a:latin typeface="Courier New"/>
                <a:ea typeface="Courier New"/>
                <a:cs typeface="Courier New"/>
                <a:sym typeface="Courier New"/>
              </a:rPr>
              <a:t>         * C. sigprocmask(SIG_SETMASK, &amp;prev, NULL);    &lt;- this one!</a:t>
            </a:r>
            <a:endParaRPr/>
          </a:p>
          <a:p>
            <a:pPr indent="0" lvl="0" marL="0" rtl="0" algn="l">
              <a:lnSpc>
                <a:spcPct val="100000"/>
              </a:lnSpc>
              <a:spcBef>
                <a:spcPts val="0"/>
              </a:spcBef>
              <a:spcAft>
                <a:spcPts val="0"/>
              </a:spcAft>
              <a:buSzPts val="1400"/>
              <a:buNone/>
            </a:pPr>
            <a:r>
              <a:rPr lang="en-US">
                <a:latin typeface="Courier New"/>
                <a:ea typeface="Courier New"/>
                <a:cs typeface="Courier New"/>
                <a:sym typeface="Courier New"/>
              </a:rPr>
              <a:t>         * D. sigprocmask(SIG_BLOCK, &amp;prev, NULL);      &lt;- doesn't account for mysigs</a:t>
            </a:r>
            <a:endParaRPr/>
          </a:p>
          <a:p>
            <a:pPr indent="0" lvl="0" marL="0" rtl="0" algn="l">
              <a:lnSpc>
                <a:spcPct val="100000"/>
              </a:lnSpc>
              <a:spcBef>
                <a:spcPts val="0"/>
              </a:spcBef>
              <a:spcAft>
                <a:spcPts val="0"/>
              </a:spcAft>
              <a:buSzPts val="1400"/>
              <a:buNone/>
            </a:pPr>
            <a:r>
              <a:rPr lang="en-US">
                <a:latin typeface="Courier New"/>
                <a:ea typeface="Courier New"/>
                <a:cs typeface="Courier New"/>
                <a:sym typeface="Courier New"/>
              </a:rPr>
              <a:t>         * E. sigprocmask(SIG_SETMASK, &amp;mysigs, &amp;prev)  &lt;- blocks mysigs exclusively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19"/>
          <p:cNvSpPr txBox="1"/>
          <p:nvPr>
            <p:ph idx="12" type="sldNum"/>
          </p:nvPr>
        </p:nvSpPr>
        <p:spPr>
          <a:xfrm>
            <a:off x="8830843" y="6611780"/>
            <a:ext cx="252969" cy="231141"/>
          </a:xfrm>
          <a:prstGeom prst="rect">
            <a:avLst/>
          </a:prstGeom>
          <a:noFill/>
          <a:ln>
            <a:noFill/>
          </a:ln>
        </p:spPr>
        <p:txBody>
          <a:bodyPr anchorCtr="0" anchor="t" bIns="45700" lIns="45700" spcFirstLastPara="1" rIns="45700" wrap="square" tIns="45700">
            <a:noAutofit/>
          </a:bodyPr>
          <a:lstStyle>
            <a:lvl1pPr indent="0" lvl="0"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14" name="Google Shape;14;p19"/>
          <p:cNvSpPr txBox="1"/>
          <p:nvPr>
            <p:ph type="title"/>
          </p:nvPr>
        </p:nvSpPr>
        <p:spPr>
          <a:xfrm>
            <a:off x="685800" y="1708013"/>
            <a:ext cx="7772400" cy="1470026"/>
          </a:xfrm>
          <a:prstGeom prst="rect">
            <a:avLst/>
          </a:prstGeom>
          <a:noFill/>
          <a:ln>
            <a:noFill/>
          </a:ln>
        </p:spPr>
        <p:txBody>
          <a:bodyPr anchorCtr="0" anchor="ctr" bIns="45700" lIns="45700" spcFirstLastPara="1" rIns="45700" wrap="square" tIns="4570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5" name="Google Shape;15;p19"/>
          <p:cNvSpPr txBox="1"/>
          <p:nvPr>
            <p:ph idx="1" type="body"/>
          </p:nvPr>
        </p:nvSpPr>
        <p:spPr>
          <a:xfrm>
            <a:off x="685800" y="3886200"/>
            <a:ext cx="7677492" cy="1752600"/>
          </a:xfrm>
          <a:prstGeom prst="rect">
            <a:avLst/>
          </a:prstGeom>
          <a:noFill/>
          <a:ln>
            <a:noFill/>
          </a:ln>
        </p:spPr>
        <p:txBody>
          <a:bodyPr anchorCtr="0" anchor="t" bIns="45700" lIns="45700" spcFirstLastPara="1" rIns="45700" wrap="square" tIns="45700">
            <a:noAutofit/>
          </a:bodyPr>
          <a:lstStyle>
            <a:lvl1pPr indent="-228600" lvl="0" marL="457200" algn="l">
              <a:lnSpc>
                <a:spcPct val="100000"/>
              </a:lnSpc>
              <a:spcBef>
                <a:spcPts val="400"/>
              </a:spcBef>
              <a:spcAft>
                <a:spcPts val="0"/>
              </a:spcAft>
              <a:buClr>
                <a:srgbClr val="000000"/>
              </a:buClr>
              <a:buSzPts val="2000"/>
              <a:buFont typeface="Calibri"/>
              <a:buNone/>
              <a:defRPr b="0" sz="2000"/>
            </a:lvl1pPr>
            <a:lvl2pPr indent="-228600" lvl="1" marL="914400" algn="l">
              <a:lnSpc>
                <a:spcPct val="100000"/>
              </a:lnSpc>
              <a:spcBef>
                <a:spcPts val="400"/>
              </a:spcBef>
              <a:spcAft>
                <a:spcPts val="0"/>
              </a:spcAft>
              <a:buClr>
                <a:srgbClr val="000000"/>
              </a:buClr>
              <a:buSzPts val="2000"/>
              <a:buFont typeface="Calibri"/>
              <a:buNone/>
              <a:defRPr b="0" sz="2000"/>
            </a:lvl2pPr>
            <a:lvl3pPr indent="-228600" lvl="2" marL="1371600" algn="l">
              <a:lnSpc>
                <a:spcPct val="100000"/>
              </a:lnSpc>
              <a:spcBef>
                <a:spcPts val="400"/>
              </a:spcBef>
              <a:spcAft>
                <a:spcPts val="0"/>
              </a:spcAft>
              <a:buClr>
                <a:srgbClr val="000000"/>
              </a:buClr>
              <a:buSzPts val="2000"/>
              <a:buFont typeface="Calibri"/>
              <a:buNone/>
              <a:defRPr b="0" sz="2000"/>
            </a:lvl3pPr>
            <a:lvl4pPr indent="-228600" lvl="3" marL="1828800" algn="l">
              <a:lnSpc>
                <a:spcPct val="100000"/>
              </a:lnSpc>
              <a:spcBef>
                <a:spcPts val="400"/>
              </a:spcBef>
              <a:spcAft>
                <a:spcPts val="0"/>
              </a:spcAft>
              <a:buClr>
                <a:srgbClr val="000000"/>
              </a:buClr>
              <a:buSzPts val="2000"/>
              <a:buFont typeface="Calibri"/>
              <a:buNone/>
              <a:defRPr b="0" sz="2000"/>
            </a:lvl4pPr>
            <a:lvl5pPr indent="-228600" lvl="4" marL="2286000" algn="l">
              <a:lnSpc>
                <a:spcPct val="100000"/>
              </a:lnSpc>
              <a:spcBef>
                <a:spcPts val="400"/>
              </a:spcBef>
              <a:spcAft>
                <a:spcPts val="0"/>
              </a:spcAft>
              <a:buClr>
                <a:srgbClr val="000000"/>
              </a:buClr>
              <a:buSzPts val="2000"/>
              <a:buFont typeface="Calibri"/>
              <a:buNone/>
              <a:defRPr b="0" sz="2000"/>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44" name="Shape 44"/>
        <p:cNvGrpSpPr/>
        <p:nvPr/>
      </p:nvGrpSpPr>
      <p:grpSpPr>
        <a:xfrm>
          <a:off x="0" y="0"/>
          <a:ext cx="0" cy="0"/>
          <a:chOff x="0" y="0"/>
          <a:chExt cx="0" cy="0"/>
        </a:xfrm>
      </p:grpSpPr>
      <p:sp>
        <p:nvSpPr>
          <p:cNvPr id="45" name="Google Shape;45;p28"/>
          <p:cNvSpPr txBox="1"/>
          <p:nvPr>
            <p:ph idx="12" type="sldNum"/>
          </p:nvPr>
        </p:nvSpPr>
        <p:spPr>
          <a:xfrm>
            <a:off x="8830843" y="6611780"/>
            <a:ext cx="252969" cy="231141"/>
          </a:xfrm>
          <a:prstGeom prst="rect">
            <a:avLst/>
          </a:prstGeom>
          <a:noFill/>
          <a:ln>
            <a:noFill/>
          </a:ln>
        </p:spPr>
        <p:txBody>
          <a:bodyPr anchorCtr="0" anchor="t" bIns="45700" lIns="45700" spcFirstLastPara="1" rIns="45700" wrap="square" tIns="45700">
            <a:noAutofit/>
          </a:bodyPr>
          <a:lstStyle>
            <a:lvl1pPr indent="0" lvl="0"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46" name="Google Shape;46;p28"/>
          <p:cNvSpPr txBox="1"/>
          <p:nvPr>
            <p:ph type="title"/>
          </p:nvPr>
        </p:nvSpPr>
        <p:spPr>
          <a:xfrm>
            <a:off x="1792288" y="4800600"/>
            <a:ext cx="5486401" cy="566738"/>
          </a:xfrm>
          <a:prstGeom prst="rect">
            <a:avLst/>
          </a:prstGeom>
          <a:noFill/>
          <a:ln>
            <a:noFill/>
          </a:ln>
        </p:spPr>
        <p:txBody>
          <a:bodyPr anchorCtr="0" anchor="b" bIns="45700" lIns="45700" spcFirstLastPara="1" rIns="45700" wrap="square" tIns="45700">
            <a:noAutofit/>
          </a:bodyPr>
          <a:lstStyle>
            <a:lvl1pPr lvl="0" algn="l">
              <a:lnSpc>
                <a:spcPct val="100000"/>
              </a:lnSpc>
              <a:spcBef>
                <a:spcPts val="0"/>
              </a:spcBef>
              <a:spcAft>
                <a:spcPts val="0"/>
              </a:spcAft>
              <a:buClr>
                <a:srgbClr val="000000"/>
              </a:buClr>
              <a:buSzPts val="2000"/>
              <a:buFont typeface="Calibri"/>
              <a:buNone/>
              <a:defRPr sz="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47" name="Google Shape;47;p28"/>
          <p:cNvSpPr/>
          <p:nvPr>
            <p:ph idx="2" type="pic"/>
          </p:nvPr>
        </p:nvSpPr>
        <p:spPr>
          <a:xfrm>
            <a:off x="1792288" y="612775"/>
            <a:ext cx="5486401"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00"/>
              </a:spcBef>
              <a:spcAft>
                <a:spcPts val="0"/>
              </a:spcAft>
              <a:buClr>
                <a:srgbClr val="990000"/>
              </a:buClr>
              <a:buSzPts val="1440"/>
              <a:buFont typeface="Calibri"/>
              <a:buChar char="⬛"/>
              <a:defRPr b="1" i="0" sz="2400" u="none" cap="none" strike="noStrike">
                <a:solidFill>
                  <a:srgbClr val="000000"/>
                </a:solidFill>
                <a:latin typeface="Calibri"/>
                <a:ea typeface="Calibri"/>
                <a:cs typeface="Calibri"/>
                <a:sym typeface="Calibri"/>
              </a:defRPr>
            </a:lvl1pPr>
            <a:lvl2pPr lvl="1" marR="0" rtl="0" algn="l">
              <a:lnSpc>
                <a:spcPct val="100000"/>
              </a:lnSpc>
              <a:spcBef>
                <a:spcPts val="500"/>
              </a:spcBef>
              <a:spcAft>
                <a:spcPts val="0"/>
              </a:spcAft>
              <a:buClr>
                <a:srgbClr val="990000"/>
              </a:buClr>
              <a:buSzPts val="2640"/>
              <a:buFont typeface="Calibri"/>
              <a:buChar char="▪"/>
              <a:defRPr b="1" i="0" sz="2400" u="none" cap="none" strike="noStrike">
                <a:solidFill>
                  <a:srgbClr val="000000"/>
                </a:solidFill>
                <a:latin typeface="Calibri"/>
                <a:ea typeface="Calibri"/>
                <a:cs typeface="Calibri"/>
                <a:sym typeface="Calibri"/>
              </a:defRPr>
            </a:lvl2pPr>
            <a:lvl3pPr lvl="2" marR="0" rtl="0" algn="l">
              <a:lnSpc>
                <a:spcPct val="100000"/>
              </a:lnSpc>
              <a:spcBef>
                <a:spcPts val="500"/>
              </a:spcBef>
              <a:spcAft>
                <a:spcPts val="0"/>
              </a:spcAft>
              <a:buClr>
                <a:srgbClr val="990000"/>
              </a:buClr>
              <a:buSzPts val="1920"/>
              <a:buFont typeface="Calibri"/>
              <a:buChar char="▪"/>
              <a:defRPr b="1" i="0" sz="2400" u="none" cap="none" strike="noStrike">
                <a:solidFill>
                  <a:srgbClr val="000000"/>
                </a:solidFill>
                <a:latin typeface="Calibri"/>
                <a:ea typeface="Calibri"/>
                <a:cs typeface="Calibri"/>
                <a:sym typeface="Calibri"/>
              </a:defRPr>
            </a:lvl3pPr>
            <a:lvl4pPr lvl="3" marR="0" rtl="0" algn="l">
              <a:lnSpc>
                <a:spcPct val="100000"/>
              </a:lnSpc>
              <a:spcBef>
                <a:spcPts val="500"/>
              </a:spcBef>
              <a:spcAft>
                <a:spcPts val="0"/>
              </a:spcAft>
              <a:buClr>
                <a:srgbClr val="990000"/>
              </a:buClr>
              <a:buSzPts val="2400"/>
              <a:buFont typeface="Calibri"/>
              <a:buChar char="–"/>
              <a:defRPr b="1" i="0" sz="2400" u="none" cap="none" strike="noStrike">
                <a:solidFill>
                  <a:srgbClr val="000000"/>
                </a:solidFill>
                <a:latin typeface="Calibri"/>
                <a:ea typeface="Calibri"/>
                <a:cs typeface="Calibri"/>
                <a:sym typeface="Calibri"/>
              </a:defRPr>
            </a:lvl4pPr>
            <a:lvl5pPr lvl="4" marR="0" rtl="0" algn="l">
              <a:lnSpc>
                <a:spcPct val="100000"/>
              </a:lnSpc>
              <a:spcBef>
                <a:spcPts val="500"/>
              </a:spcBef>
              <a:spcAft>
                <a:spcPts val="0"/>
              </a:spcAft>
              <a:buClr>
                <a:srgbClr val="990000"/>
              </a:buClr>
              <a:buSzPts val="2400"/>
              <a:buFont typeface="Calibri"/>
              <a:buChar char="»"/>
              <a:defRPr b="1" i="0" sz="2400" u="none" cap="none" strike="noStrike">
                <a:solidFill>
                  <a:srgbClr val="000000"/>
                </a:solidFill>
                <a:latin typeface="Calibri"/>
                <a:ea typeface="Calibri"/>
                <a:cs typeface="Calibri"/>
                <a:sym typeface="Calibri"/>
              </a:defRPr>
            </a:lvl5pPr>
            <a:lvl6pPr lvl="5" marR="0" rtl="0" algn="l">
              <a:lnSpc>
                <a:spcPct val="100000"/>
              </a:lnSpc>
              <a:spcBef>
                <a:spcPts val="500"/>
              </a:spcBef>
              <a:spcAft>
                <a:spcPts val="0"/>
              </a:spcAft>
              <a:buClr>
                <a:srgbClr val="990000"/>
              </a:buClr>
              <a:buSzPts val="2400"/>
              <a:buFont typeface="Calibri"/>
              <a:buChar char="»"/>
              <a:defRPr b="1" i="0" sz="2400" u="none" cap="none" strike="noStrike">
                <a:solidFill>
                  <a:srgbClr val="000000"/>
                </a:solidFill>
                <a:latin typeface="Calibri"/>
                <a:ea typeface="Calibri"/>
                <a:cs typeface="Calibri"/>
                <a:sym typeface="Calibri"/>
              </a:defRPr>
            </a:lvl6pPr>
            <a:lvl7pPr lvl="6" marR="0" rtl="0" algn="l">
              <a:lnSpc>
                <a:spcPct val="100000"/>
              </a:lnSpc>
              <a:spcBef>
                <a:spcPts val="500"/>
              </a:spcBef>
              <a:spcAft>
                <a:spcPts val="0"/>
              </a:spcAft>
              <a:buClr>
                <a:srgbClr val="990000"/>
              </a:buClr>
              <a:buSzPts val="2400"/>
              <a:buFont typeface="Calibri"/>
              <a:buChar char="»"/>
              <a:defRPr b="1" i="0" sz="2400" u="none" cap="none" strike="noStrike">
                <a:solidFill>
                  <a:srgbClr val="000000"/>
                </a:solidFill>
                <a:latin typeface="Calibri"/>
                <a:ea typeface="Calibri"/>
                <a:cs typeface="Calibri"/>
                <a:sym typeface="Calibri"/>
              </a:defRPr>
            </a:lvl7pPr>
            <a:lvl8pPr lvl="7" marR="0" rtl="0" algn="l">
              <a:lnSpc>
                <a:spcPct val="100000"/>
              </a:lnSpc>
              <a:spcBef>
                <a:spcPts val="500"/>
              </a:spcBef>
              <a:spcAft>
                <a:spcPts val="0"/>
              </a:spcAft>
              <a:buClr>
                <a:srgbClr val="990000"/>
              </a:buClr>
              <a:buSzPts val="2400"/>
              <a:buFont typeface="Calibri"/>
              <a:buChar char="»"/>
              <a:defRPr b="1" i="0" sz="2400" u="none" cap="none" strike="noStrike">
                <a:solidFill>
                  <a:srgbClr val="000000"/>
                </a:solidFill>
                <a:latin typeface="Calibri"/>
                <a:ea typeface="Calibri"/>
                <a:cs typeface="Calibri"/>
                <a:sym typeface="Calibri"/>
              </a:defRPr>
            </a:lvl8pPr>
            <a:lvl9pPr lvl="8" marR="0" rtl="0" algn="l">
              <a:lnSpc>
                <a:spcPct val="100000"/>
              </a:lnSpc>
              <a:spcBef>
                <a:spcPts val="500"/>
              </a:spcBef>
              <a:spcAft>
                <a:spcPts val="0"/>
              </a:spcAft>
              <a:buClr>
                <a:srgbClr val="990000"/>
              </a:buClr>
              <a:buSzPts val="2400"/>
              <a:buFont typeface="Calibri"/>
              <a:buChar char="»"/>
              <a:defRPr b="1" i="0" sz="2400" u="none" cap="none" strike="noStrike">
                <a:solidFill>
                  <a:srgbClr val="000000"/>
                </a:solidFill>
                <a:latin typeface="Calibri"/>
                <a:ea typeface="Calibri"/>
                <a:cs typeface="Calibri"/>
                <a:sym typeface="Calibri"/>
              </a:defRPr>
            </a:lvl9pPr>
          </a:lstStyle>
          <a:p/>
        </p:txBody>
      </p:sp>
      <p:sp>
        <p:nvSpPr>
          <p:cNvPr id="48" name="Google Shape;48;p28"/>
          <p:cNvSpPr txBox="1"/>
          <p:nvPr>
            <p:ph idx="1" type="body"/>
          </p:nvPr>
        </p:nvSpPr>
        <p:spPr>
          <a:xfrm>
            <a:off x="1792288" y="5367337"/>
            <a:ext cx="5486401" cy="804863"/>
          </a:xfrm>
          <a:prstGeom prst="rect">
            <a:avLst/>
          </a:prstGeom>
          <a:noFill/>
          <a:ln>
            <a:noFill/>
          </a:ln>
        </p:spPr>
        <p:txBody>
          <a:bodyPr anchorCtr="0" anchor="t" bIns="45700" lIns="45700" spcFirstLastPara="1" rIns="45700" wrap="square" tIns="45700">
            <a:noAutofit/>
          </a:bodyPr>
          <a:lstStyle>
            <a:lvl1pPr indent="-228600" lvl="0" marL="457200" algn="l">
              <a:lnSpc>
                <a:spcPct val="100000"/>
              </a:lnSpc>
              <a:spcBef>
                <a:spcPts val="300"/>
              </a:spcBef>
              <a:spcAft>
                <a:spcPts val="0"/>
              </a:spcAft>
              <a:buClr>
                <a:srgbClr val="000000"/>
              </a:buClr>
              <a:buSzPts val="1400"/>
              <a:buFont typeface="Calibri"/>
              <a:buNone/>
              <a:defRPr sz="1400"/>
            </a:lvl1pPr>
            <a:lvl2pPr indent="-228600" lvl="1" marL="914400" algn="l">
              <a:lnSpc>
                <a:spcPct val="100000"/>
              </a:lnSpc>
              <a:spcBef>
                <a:spcPts val="300"/>
              </a:spcBef>
              <a:spcAft>
                <a:spcPts val="0"/>
              </a:spcAft>
              <a:buClr>
                <a:srgbClr val="000000"/>
              </a:buClr>
              <a:buSzPts val="1400"/>
              <a:buFont typeface="Calibri"/>
              <a:buNone/>
              <a:defRPr sz="1400"/>
            </a:lvl2pPr>
            <a:lvl3pPr indent="-228600" lvl="2" marL="1371600" algn="l">
              <a:lnSpc>
                <a:spcPct val="100000"/>
              </a:lnSpc>
              <a:spcBef>
                <a:spcPts val="300"/>
              </a:spcBef>
              <a:spcAft>
                <a:spcPts val="0"/>
              </a:spcAft>
              <a:buClr>
                <a:srgbClr val="000000"/>
              </a:buClr>
              <a:buSzPts val="1400"/>
              <a:buFont typeface="Calibri"/>
              <a:buNone/>
              <a:defRPr sz="1400"/>
            </a:lvl3pPr>
            <a:lvl4pPr indent="-228600" lvl="3" marL="1828800" algn="l">
              <a:lnSpc>
                <a:spcPct val="100000"/>
              </a:lnSpc>
              <a:spcBef>
                <a:spcPts val="300"/>
              </a:spcBef>
              <a:spcAft>
                <a:spcPts val="0"/>
              </a:spcAft>
              <a:buClr>
                <a:srgbClr val="000000"/>
              </a:buClr>
              <a:buSzPts val="1400"/>
              <a:buFont typeface="Calibri"/>
              <a:buNone/>
              <a:defRPr sz="1400"/>
            </a:lvl4pPr>
            <a:lvl5pPr indent="-228600" lvl="4" marL="2286000" algn="l">
              <a:lnSpc>
                <a:spcPct val="100000"/>
              </a:lnSpc>
              <a:spcBef>
                <a:spcPts val="300"/>
              </a:spcBef>
              <a:spcAft>
                <a:spcPts val="0"/>
              </a:spcAft>
              <a:buClr>
                <a:srgbClr val="000000"/>
              </a:buClr>
              <a:buSzPts val="1400"/>
              <a:buFont typeface="Calibri"/>
              <a:buNone/>
              <a:defRPr sz="1400"/>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p:cSld name="Title, Content, and 2 Content">
    <p:spTree>
      <p:nvGrpSpPr>
        <p:cNvPr id="49" name="Shape 49"/>
        <p:cNvGrpSpPr/>
        <p:nvPr/>
      </p:nvGrpSpPr>
      <p:grpSpPr>
        <a:xfrm>
          <a:off x="0" y="0"/>
          <a:ext cx="0" cy="0"/>
          <a:chOff x="0" y="0"/>
          <a:chExt cx="0" cy="0"/>
        </a:xfrm>
      </p:grpSpPr>
      <p:sp>
        <p:nvSpPr>
          <p:cNvPr id="50" name="Google Shape;50;p29"/>
          <p:cNvSpPr txBox="1"/>
          <p:nvPr>
            <p:ph idx="12" type="sldNum"/>
          </p:nvPr>
        </p:nvSpPr>
        <p:spPr>
          <a:xfrm>
            <a:off x="8830843" y="6611780"/>
            <a:ext cx="252969" cy="231141"/>
          </a:xfrm>
          <a:prstGeom prst="rect">
            <a:avLst/>
          </a:prstGeom>
          <a:noFill/>
          <a:ln>
            <a:noFill/>
          </a:ln>
        </p:spPr>
        <p:txBody>
          <a:bodyPr anchorCtr="0" anchor="t" bIns="45700" lIns="45700" spcFirstLastPara="1" rIns="45700" wrap="square" tIns="45700">
            <a:noAutofit/>
          </a:bodyPr>
          <a:lstStyle>
            <a:lvl1pPr indent="0" lvl="0"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51" name="Google Shape;51;p29"/>
          <p:cNvSpPr txBox="1"/>
          <p:nvPr>
            <p:ph type="title"/>
          </p:nvPr>
        </p:nvSpPr>
        <p:spPr>
          <a:xfrm>
            <a:off x="396875" y="228600"/>
            <a:ext cx="8747126" cy="762000"/>
          </a:xfrm>
          <a:prstGeom prst="rect">
            <a:avLst/>
          </a:prstGeom>
          <a:noFill/>
          <a:ln>
            <a:noFill/>
          </a:ln>
        </p:spPr>
        <p:txBody>
          <a:bodyPr anchorCtr="0" anchor="ctr" bIns="45700" lIns="45700" spcFirstLastPara="1" rIns="45700" wrap="square" tIns="4570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52" name="Google Shape;52;p29"/>
          <p:cNvSpPr txBox="1"/>
          <p:nvPr>
            <p:ph idx="1" type="body"/>
          </p:nvPr>
        </p:nvSpPr>
        <p:spPr>
          <a:xfrm>
            <a:off x="638176" y="1362075"/>
            <a:ext cx="3871913" cy="4972050"/>
          </a:xfrm>
          <a:prstGeom prst="rect">
            <a:avLst/>
          </a:prstGeom>
          <a:noFill/>
          <a:ln>
            <a:noFill/>
          </a:ln>
        </p:spPr>
        <p:txBody>
          <a:bodyPr anchorCtr="0" anchor="t" bIns="45700" lIns="45700" spcFirstLastPara="1" rIns="45700" wrap="square" tIns="45700">
            <a:noAutofit/>
          </a:bodyPr>
          <a:lstStyle>
            <a:lvl1pPr indent="-297180" lvl="0" marL="457200" algn="l">
              <a:lnSpc>
                <a:spcPct val="100000"/>
              </a:lnSpc>
              <a:spcBef>
                <a:spcPts val="500"/>
              </a:spcBef>
              <a:spcAft>
                <a:spcPts val="0"/>
              </a:spcAft>
              <a:buSzPts val="1080"/>
              <a:buChar char="⬛"/>
              <a:defRPr/>
            </a:lvl1pPr>
            <a:lvl2pPr indent="-354330" lvl="1" marL="914400" algn="l">
              <a:lnSpc>
                <a:spcPct val="100000"/>
              </a:lnSpc>
              <a:spcBef>
                <a:spcPts val="500"/>
              </a:spcBef>
              <a:spcAft>
                <a:spcPts val="0"/>
              </a:spcAft>
              <a:buSzPts val="1980"/>
              <a:buChar char="▪"/>
              <a:defRPr/>
            </a:lvl2pPr>
            <a:lvl3pPr indent="-320039" lvl="2" marL="1371600" algn="l">
              <a:lnSpc>
                <a:spcPct val="100000"/>
              </a:lnSpc>
              <a:spcBef>
                <a:spcPts val="500"/>
              </a:spcBef>
              <a:spcAft>
                <a:spcPts val="0"/>
              </a:spcAft>
              <a:buSzPts val="144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p:cSld name="Title, Text, and Content">
    <p:spTree>
      <p:nvGrpSpPr>
        <p:cNvPr id="53" name="Shape 53"/>
        <p:cNvGrpSpPr/>
        <p:nvPr/>
      </p:nvGrpSpPr>
      <p:grpSpPr>
        <a:xfrm>
          <a:off x="0" y="0"/>
          <a:ext cx="0" cy="0"/>
          <a:chOff x="0" y="0"/>
          <a:chExt cx="0" cy="0"/>
        </a:xfrm>
      </p:grpSpPr>
      <p:sp>
        <p:nvSpPr>
          <p:cNvPr id="54" name="Google Shape;54;p30"/>
          <p:cNvSpPr txBox="1"/>
          <p:nvPr>
            <p:ph idx="12" type="sldNum"/>
          </p:nvPr>
        </p:nvSpPr>
        <p:spPr>
          <a:xfrm>
            <a:off x="8830843" y="6611780"/>
            <a:ext cx="252969" cy="231141"/>
          </a:xfrm>
          <a:prstGeom prst="rect">
            <a:avLst/>
          </a:prstGeom>
          <a:noFill/>
          <a:ln>
            <a:noFill/>
          </a:ln>
        </p:spPr>
        <p:txBody>
          <a:bodyPr anchorCtr="0" anchor="t" bIns="45700" lIns="45700" spcFirstLastPara="1" rIns="45700" wrap="square" tIns="45700">
            <a:noAutofit/>
          </a:bodyPr>
          <a:lstStyle>
            <a:lvl1pPr indent="0" lvl="0"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55" name="Google Shape;55;p30"/>
          <p:cNvSpPr txBox="1"/>
          <p:nvPr>
            <p:ph type="title"/>
          </p:nvPr>
        </p:nvSpPr>
        <p:spPr>
          <a:xfrm>
            <a:off x="396875" y="228600"/>
            <a:ext cx="8747126" cy="762000"/>
          </a:xfrm>
          <a:prstGeom prst="rect">
            <a:avLst/>
          </a:prstGeom>
          <a:noFill/>
          <a:ln>
            <a:noFill/>
          </a:ln>
        </p:spPr>
        <p:txBody>
          <a:bodyPr anchorCtr="0" anchor="ctr" bIns="45700" lIns="45700" spcFirstLastPara="1" rIns="45700" wrap="square" tIns="4570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56" name="Google Shape;56;p30"/>
          <p:cNvSpPr txBox="1"/>
          <p:nvPr>
            <p:ph idx="1" type="body"/>
          </p:nvPr>
        </p:nvSpPr>
        <p:spPr>
          <a:xfrm>
            <a:off x="638176" y="1362075"/>
            <a:ext cx="3871913" cy="4972050"/>
          </a:xfrm>
          <a:prstGeom prst="rect">
            <a:avLst/>
          </a:prstGeom>
          <a:noFill/>
          <a:ln>
            <a:noFill/>
          </a:ln>
        </p:spPr>
        <p:txBody>
          <a:bodyPr anchorCtr="0" anchor="t" bIns="45700" lIns="45700" spcFirstLastPara="1" rIns="45700" wrap="square" tIns="45700">
            <a:noAutofit/>
          </a:bodyPr>
          <a:lstStyle>
            <a:lvl1pPr indent="-297180" lvl="0" marL="457200" algn="l">
              <a:lnSpc>
                <a:spcPct val="100000"/>
              </a:lnSpc>
              <a:spcBef>
                <a:spcPts val="500"/>
              </a:spcBef>
              <a:spcAft>
                <a:spcPts val="0"/>
              </a:spcAft>
              <a:buSzPts val="1080"/>
              <a:buChar char="⬛"/>
              <a:defRPr/>
            </a:lvl1pPr>
            <a:lvl2pPr indent="-354330" lvl="1" marL="914400" algn="l">
              <a:lnSpc>
                <a:spcPct val="100000"/>
              </a:lnSpc>
              <a:spcBef>
                <a:spcPts val="500"/>
              </a:spcBef>
              <a:spcAft>
                <a:spcPts val="0"/>
              </a:spcAft>
              <a:buSzPts val="1980"/>
              <a:buChar char="▪"/>
              <a:defRPr/>
            </a:lvl2pPr>
            <a:lvl3pPr indent="-320039" lvl="2" marL="1371600" algn="l">
              <a:lnSpc>
                <a:spcPct val="100000"/>
              </a:lnSpc>
              <a:spcBef>
                <a:spcPts val="500"/>
              </a:spcBef>
              <a:spcAft>
                <a:spcPts val="0"/>
              </a:spcAft>
              <a:buSzPts val="144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x">
  <p:cSld name="TITLE_AND_BODY">
    <p:spTree>
      <p:nvGrpSpPr>
        <p:cNvPr id="16" name="Shape 16"/>
        <p:cNvGrpSpPr/>
        <p:nvPr/>
      </p:nvGrpSpPr>
      <p:grpSpPr>
        <a:xfrm>
          <a:off x="0" y="0"/>
          <a:ext cx="0" cy="0"/>
          <a:chOff x="0" y="0"/>
          <a:chExt cx="0" cy="0"/>
        </a:xfrm>
      </p:grpSpPr>
      <p:sp>
        <p:nvSpPr>
          <p:cNvPr id="17" name="Google Shape;17;p20"/>
          <p:cNvSpPr txBox="1"/>
          <p:nvPr>
            <p:ph idx="12" type="sldNum"/>
          </p:nvPr>
        </p:nvSpPr>
        <p:spPr>
          <a:xfrm>
            <a:off x="8830843" y="6611780"/>
            <a:ext cx="252969" cy="231141"/>
          </a:xfrm>
          <a:prstGeom prst="rect">
            <a:avLst/>
          </a:prstGeom>
          <a:noFill/>
          <a:ln>
            <a:noFill/>
          </a:ln>
        </p:spPr>
        <p:txBody>
          <a:bodyPr anchorCtr="0" anchor="t" bIns="45700" lIns="45700" spcFirstLastPara="1" rIns="45700" wrap="square" tIns="45700">
            <a:noAutofit/>
          </a:bodyPr>
          <a:lstStyle>
            <a:lvl1pPr indent="0" lvl="0"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18" name="Google Shape;18;p20"/>
          <p:cNvSpPr txBox="1"/>
          <p:nvPr>
            <p:ph type="title"/>
          </p:nvPr>
        </p:nvSpPr>
        <p:spPr>
          <a:xfrm>
            <a:off x="357019" y="435678"/>
            <a:ext cx="7592094" cy="762001"/>
          </a:xfrm>
          <a:prstGeom prst="rect">
            <a:avLst/>
          </a:prstGeom>
          <a:noFill/>
          <a:ln>
            <a:noFill/>
          </a:ln>
        </p:spPr>
        <p:txBody>
          <a:bodyPr anchorCtr="0" anchor="ctr" bIns="45700" lIns="45700" spcFirstLastPara="1" rIns="45700" wrap="square" tIns="4570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9" name="Google Shape;19;p20"/>
          <p:cNvSpPr txBox="1"/>
          <p:nvPr>
            <p:ph idx="1" type="body"/>
          </p:nvPr>
        </p:nvSpPr>
        <p:spPr>
          <a:xfrm>
            <a:off x="396875" y="1362075"/>
            <a:ext cx="7896225" cy="4972050"/>
          </a:xfrm>
          <a:prstGeom prst="rect">
            <a:avLst/>
          </a:prstGeom>
          <a:noFill/>
          <a:ln>
            <a:noFill/>
          </a:ln>
        </p:spPr>
        <p:txBody>
          <a:bodyPr anchorCtr="0" anchor="t" bIns="45700" lIns="45700" spcFirstLastPara="1" rIns="45700" wrap="square" tIns="45700">
            <a:noAutofit/>
          </a:bodyPr>
          <a:lstStyle>
            <a:lvl1pPr indent="-297180" lvl="0" marL="457200" algn="l">
              <a:lnSpc>
                <a:spcPct val="100000"/>
              </a:lnSpc>
              <a:spcBef>
                <a:spcPts val="500"/>
              </a:spcBef>
              <a:spcAft>
                <a:spcPts val="0"/>
              </a:spcAft>
              <a:buSzPts val="1080"/>
              <a:buChar char="⬛"/>
              <a:defRPr/>
            </a:lvl1pPr>
            <a:lvl2pPr indent="-354330" lvl="1" marL="914400" algn="l">
              <a:lnSpc>
                <a:spcPct val="100000"/>
              </a:lnSpc>
              <a:spcBef>
                <a:spcPts val="500"/>
              </a:spcBef>
              <a:spcAft>
                <a:spcPts val="0"/>
              </a:spcAft>
              <a:buSzPts val="1980"/>
              <a:buChar char="▪"/>
              <a:defRPr/>
            </a:lvl2pPr>
            <a:lvl3pPr indent="-320039" lvl="2" marL="1371600" algn="l">
              <a:lnSpc>
                <a:spcPct val="100000"/>
              </a:lnSpc>
              <a:spcBef>
                <a:spcPts val="500"/>
              </a:spcBef>
              <a:spcAft>
                <a:spcPts val="0"/>
              </a:spcAft>
              <a:buSzPts val="144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0" name="Shape 2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1" name="Shape 21"/>
        <p:cNvGrpSpPr/>
        <p:nvPr/>
      </p:nvGrpSpPr>
      <p:grpSpPr>
        <a:xfrm>
          <a:off x="0" y="0"/>
          <a:ext cx="0" cy="0"/>
          <a:chOff x="0" y="0"/>
          <a:chExt cx="0" cy="0"/>
        </a:xfrm>
      </p:grpSpPr>
      <p:sp>
        <p:nvSpPr>
          <p:cNvPr id="22" name="Google Shape;22;p22"/>
          <p:cNvSpPr txBox="1"/>
          <p:nvPr>
            <p:ph idx="12" type="sldNum"/>
          </p:nvPr>
        </p:nvSpPr>
        <p:spPr>
          <a:xfrm>
            <a:off x="8830843" y="6611780"/>
            <a:ext cx="252969" cy="231141"/>
          </a:xfrm>
          <a:prstGeom prst="rect">
            <a:avLst/>
          </a:prstGeom>
          <a:noFill/>
          <a:ln>
            <a:noFill/>
          </a:ln>
        </p:spPr>
        <p:txBody>
          <a:bodyPr anchorCtr="0" anchor="t" bIns="45700" lIns="45700" spcFirstLastPara="1" rIns="45700" wrap="square" tIns="45700">
            <a:noAutofit/>
          </a:bodyPr>
          <a:lstStyle>
            <a:lvl1pPr indent="0" lvl="0"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23" name="Google Shape;23;p22"/>
          <p:cNvSpPr txBox="1"/>
          <p:nvPr>
            <p:ph type="title"/>
          </p:nvPr>
        </p:nvSpPr>
        <p:spPr>
          <a:xfrm>
            <a:off x="357762" y="445070"/>
            <a:ext cx="7591426" cy="762001"/>
          </a:xfrm>
          <a:prstGeom prst="rect">
            <a:avLst/>
          </a:prstGeom>
          <a:noFill/>
          <a:ln>
            <a:noFill/>
          </a:ln>
        </p:spPr>
        <p:txBody>
          <a:bodyPr anchorCtr="0" anchor="ctr" bIns="45700" lIns="45700" spcFirstLastPara="1" rIns="45700" wrap="square" tIns="4570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4" name="Shape 24"/>
        <p:cNvGrpSpPr/>
        <p:nvPr/>
      </p:nvGrpSpPr>
      <p:grpSpPr>
        <a:xfrm>
          <a:off x="0" y="0"/>
          <a:ext cx="0" cy="0"/>
          <a:chOff x="0" y="0"/>
          <a:chExt cx="0" cy="0"/>
        </a:xfrm>
      </p:grpSpPr>
      <p:sp>
        <p:nvSpPr>
          <p:cNvPr id="25" name="Google Shape;25;p23"/>
          <p:cNvSpPr txBox="1"/>
          <p:nvPr>
            <p:ph idx="12" type="sldNum"/>
          </p:nvPr>
        </p:nvSpPr>
        <p:spPr>
          <a:xfrm>
            <a:off x="8830843" y="6611780"/>
            <a:ext cx="252969" cy="231141"/>
          </a:xfrm>
          <a:prstGeom prst="rect">
            <a:avLst/>
          </a:prstGeom>
          <a:noFill/>
          <a:ln>
            <a:noFill/>
          </a:ln>
        </p:spPr>
        <p:txBody>
          <a:bodyPr anchorCtr="0" anchor="t" bIns="45700" lIns="45700" spcFirstLastPara="1" rIns="45700" wrap="square" tIns="45700">
            <a:noAutofit/>
          </a:bodyPr>
          <a:lstStyle>
            <a:lvl1pPr indent="0" lvl="0"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26" name="Google Shape;26;p23"/>
          <p:cNvSpPr txBox="1"/>
          <p:nvPr>
            <p:ph type="title"/>
          </p:nvPr>
        </p:nvSpPr>
        <p:spPr>
          <a:xfrm>
            <a:off x="722312" y="4406901"/>
            <a:ext cx="7772401" cy="1362076"/>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Clr>
                <a:srgbClr val="000000"/>
              </a:buClr>
              <a:buSzPts val="4000"/>
              <a:buFont typeface="Calibri"/>
              <a:buNone/>
              <a:defRPr sz="4000" cap="none"/>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7" name="Google Shape;27;p23"/>
          <p:cNvSpPr txBox="1"/>
          <p:nvPr>
            <p:ph idx="1" type="body"/>
          </p:nvPr>
        </p:nvSpPr>
        <p:spPr>
          <a:xfrm>
            <a:off x="722312" y="2906713"/>
            <a:ext cx="7772401" cy="1500188"/>
          </a:xfrm>
          <a:prstGeom prst="rect">
            <a:avLst/>
          </a:prstGeom>
          <a:noFill/>
          <a:ln>
            <a:noFill/>
          </a:ln>
        </p:spPr>
        <p:txBody>
          <a:bodyPr anchorCtr="0" anchor="b" bIns="45700" lIns="45700" spcFirstLastPara="1" rIns="45700" wrap="square" tIns="45700">
            <a:noAutofit/>
          </a:bodyPr>
          <a:lstStyle>
            <a:lvl1pPr indent="-228600" lvl="0" marL="457200" algn="l">
              <a:lnSpc>
                <a:spcPct val="100000"/>
              </a:lnSpc>
              <a:spcBef>
                <a:spcPts val="400"/>
              </a:spcBef>
              <a:spcAft>
                <a:spcPts val="0"/>
              </a:spcAft>
              <a:buClr>
                <a:srgbClr val="000000"/>
              </a:buClr>
              <a:buSzPts val="2000"/>
              <a:buFont typeface="Calibri"/>
              <a:buNone/>
              <a:defRPr sz="2000"/>
            </a:lvl1pPr>
            <a:lvl2pPr indent="-228600" lvl="1" marL="914400" algn="l">
              <a:lnSpc>
                <a:spcPct val="100000"/>
              </a:lnSpc>
              <a:spcBef>
                <a:spcPts val="400"/>
              </a:spcBef>
              <a:spcAft>
                <a:spcPts val="0"/>
              </a:spcAft>
              <a:buClr>
                <a:srgbClr val="000000"/>
              </a:buClr>
              <a:buSzPts val="2000"/>
              <a:buFont typeface="Calibri"/>
              <a:buNone/>
              <a:defRPr sz="2000"/>
            </a:lvl2pPr>
            <a:lvl3pPr indent="-228600" lvl="2" marL="1371600" algn="l">
              <a:lnSpc>
                <a:spcPct val="100000"/>
              </a:lnSpc>
              <a:spcBef>
                <a:spcPts val="400"/>
              </a:spcBef>
              <a:spcAft>
                <a:spcPts val="0"/>
              </a:spcAft>
              <a:buClr>
                <a:srgbClr val="000000"/>
              </a:buClr>
              <a:buSzPts val="2000"/>
              <a:buFont typeface="Calibri"/>
              <a:buNone/>
              <a:defRPr sz="2000"/>
            </a:lvl3pPr>
            <a:lvl4pPr indent="-228600" lvl="3" marL="1828800" algn="l">
              <a:lnSpc>
                <a:spcPct val="100000"/>
              </a:lnSpc>
              <a:spcBef>
                <a:spcPts val="400"/>
              </a:spcBef>
              <a:spcAft>
                <a:spcPts val="0"/>
              </a:spcAft>
              <a:buClr>
                <a:srgbClr val="000000"/>
              </a:buClr>
              <a:buSzPts val="2000"/>
              <a:buFont typeface="Calibri"/>
              <a:buNone/>
              <a:defRPr sz="2000"/>
            </a:lvl4pPr>
            <a:lvl5pPr indent="-228600" lvl="4" marL="2286000" algn="l">
              <a:lnSpc>
                <a:spcPct val="100000"/>
              </a:lnSpc>
              <a:spcBef>
                <a:spcPts val="400"/>
              </a:spcBef>
              <a:spcAft>
                <a:spcPts val="0"/>
              </a:spcAft>
              <a:buClr>
                <a:srgbClr val="000000"/>
              </a:buClr>
              <a:buSzPts val="2000"/>
              <a:buFont typeface="Calibri"/>
              <a:buNone/>
              <a:defRPr sz="2000"/>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24"/>
          <p:cNvSpPr txBox="1"/>
          <p:nvPr>
            <p:ph idx="12" type="sldNum"/>
          </p:nvPr>
        </p:nvSpPr>
        <p:spPr>
          <a:xfrm>
            <a:off x="8830843" y="6611780"/>
            <a:ext cx="252969" cy="231141"/>
          </a:xfrm>
          <a:prstGeom prst="rect">
            <a:avLst/>
          </a:prstGeom>
          <a:noFill/>
          <a:ln>
            <a:noFill/>
          </a:ln>
        </p:spPr>
        <p:txBody>
          <a:bodyPr anchorCtr="0" anchor="t" bIns="45700" lIns="45700" spcFirstLastPara="1" rIns="45700" wrap="square" tIns="45700">
            <a:noAutofit/>
          </a:bodyPr>
          <a:lstStyle>
            <a:lvl1pPr indent="0" lvl="0"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30" name="Google Shape;30;p24"/>
          <p:cNvSpPr txBox="1"/>
          <p:nvPr>
            <p:ph type="title"/>
          </p:nvPr>
        </p:nvSpPr>
        <p:spPr>
          <a:xfrm>
            <a:off x="374650" y="371475"/>
            <a:ext cx="7591426" cy="762000"/>
          </a:xfrm>
          <a:prstGeom prst="rect">
            <a:avLst/>
          </a:prstGeom>
          <a:noFill/>
          <a:ln>
            <a:noFill/>
          </a:ln>
        </p:spPr>
        <p:txBody>
          <a:bodyPr anchorCtr="0" anchor="ctr" bIns="45700" lIns="45700" spcFirstLastPara="1" rIns="45700" wrap="square" tIns="4570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1" name="Google Shape;31;p24"/>
          <p:cNvSpPr txBox="1"/>
          <p:nvPr>
            <p:ph idx="1" type="body"/>
          </p:nvPr>
        </p:nvSpPr>
        <p:spPr>
          <a:xfrm>
            <a:off x="638176" y="1362075"/>
            <a:ext cx="3871913" cy="4972050"/>
          </a:xfrm>
          <a:prstGeom prst="rect">
            <a:avLst/>
          </a:prstGeom>
          <a:noFill/>
          <a:ln>
            <a:noFill/>
          </a:ln>
        </p:spPr>
        <p:txBody>
          <a:bodyPr anchorCtr="0" anchor="t" bIns="45700" lIns="45700" spcFirstLastPara="1" rIns="45700" wrap="square" tIns="45700">
            <a:noAutofit/>
          </a:bodyPr>
          <a:lstStyle>
            <a:lvl1pPr indent="-335280" lvl="0" marL="457200" algn="l">
              <a:lnSpc>
                <a:spcPct val="100000"/>
              </a:lnSpc>
              <a:spcBef>
                <a:spcPts val="600"/>
              </a:spcBef>
              <a:spcAft>
                <a:spcPts val="0"/>
              </a:spcAft>
              <a:buSzPts val="1680"/>
              <a:buFont typeface="Calibri"/>
              <a:buChar char="⬛"/>
              <a:defRPr sz="2800"/>
            </a:lvl1pPr>
            <a:lvl2pPr indent="-424180" lvl="1" marL="914400" algn="l">
              <a:lnSpc>
                <a:spcPct val="100000"/>
              </a:lnSpc>
              <a:spcBef>
                <a:spcPts val="600"/>
              </a:spcBef>
              <a:spcAft>
                <a:spcPts val="0"/>
              </a:spcAft>
              <a:buSzPts val="3080"/>
              <a:buFont typeface="Calibri"/>
              <a:buChar char="▪"/>
              <a:defRPr sz="2800"/>
            </a:lvl2pPr>
            <a:lvl3pPr indent="-370839" lvl="2" marL="1371600" algn="l">
              <a:lnSpc>
                <a:spcPct val="100000"/>
              </a:lnSpc>
              <a:spcBef>
                <a:spcPts val="600"/>
              </a:spcBef>
              <a:spcAft>
                <a:spcPts val="0"/>
              </a:spcAft>
              <a:buSzPts val="2240"/>
              <a:buFont typeface="Calibri"/>
              <a:buChar char="▪"/>
              <a:defRPr sz="2800"/>
            </a:lvl3pPr>
            <a:lvl4pPr indent="-406400" lvl="3" marL="1828800" algn="l">
              <a:lnSpc>
                <a:spcPct val="100000"/>
              </a:lnSpc>
              <a:spcBef>
                <a:spcPts val="600"/>
              </a:spcBef>
              <a:spcAft>
                <a:spcPts val="0"/>
              </a:spcAft>
              <a:buSzPts val="2800"/>
              <a:buFont typeface="Calibri"/>
              <a:buChar char="–"/>
              <a:defRPr sz="2800"/>
            </a:lvl4pPr>
            <a:lvl5pPr indent="-406400" lvl="4" marL="2286000" algn="l">
              <a:lnSpc>
                <a:spcPct val="100000"/>
              </a:lnSpc>
              <a:spcBef>
                <a:spcPts val="600"/>
              </a:spcBef>
              <a:spcAft>
                <a:spcPts val="0"/>
              </a:spcAft>
              <a:buSzPts val="2800"/>
              <a:buFont typeface="Calibri"/>
              <a:buChar char="»"/>
              <a:defRPr sz="2800"/>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2" name="Shape 32"/>
        <p:cNvGrpSpPr/>
        <p:nvPr/>
      </p:nvGrpSpPr>
      <p:grpSpPr>
        <a:xfrm>
          <a:off x="0" y="0"/>
          <a:ext cx="0" cy="0"/>
          <a:chOff x="0" y="0"/>
          <a:chExt cx="0" cy="0"/>
        </a:xfrm>
      </p:grpSpPr>
      <p:sp>
        <p:nvSpPr>
          <p:cNvPr id="33" name="Google Shape;33;p25"/>
          <p:cNvSpPr txBox="1"/>
          <p:nvPr>
            <p:ph idx="12" type="sldNum"/>
          </p:nvPr>
        </p:nvSpPr>
        <p:spPr>
          <a:xfrm>
            <a:off x="8830843" y="6611780"/>
            <a:ext cx="252969" cy="231141"/>
          </a:xfrm>
          <a:prstGeom prst="rect">
            <a:avLst/>
          </a:prstGeom>
          <a:noFill/>
          <a:ln>
            <a:noFill/>
          </a:ln>
        </p:spPr>
        <p:txBody>
          <a:bodyPr anchorCtr="0" anchor="t" bIns="45700" lIns="45700" spcFirstLastPara="1" rIns="45700" wrap="square" tIns="45700">
            <a:noAutofit/>
          </a:bodyPr>
          <a:lstStyle>
            <a:lvl1pPr indent="0" lvl="0"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34" name="Google Shape;34;p25"/>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5" name="Google Shape;35;p25"/>
          <p:cNvSpPr txBox="1"/>
          <p:nvPr>
            <p:ph idx="1" type="body"/>
          </p:nvPr>
        </p:nvSpPr>
        <p:spPr>
          <a:xfrm>
            <a:off x="457200" y="1535112"/>
            <a:ext cx="4040188" cy="639763"/>
          </a:xfrm>
          <a:prstGeom prst="rect">
            <a:avLst/>
          </a:prstGeom>
          <a:noFill/>
          <a:ln>
            <a:noFill/>
          </a:ln>
        </p:spPr>
        <p:txBody>
          <a:bodyPr anchorCtr="0" anchor="b" bIns="45700" lIns="45700" spcFirstLastPara="1" rIns="45700" wrap="square" tIns="45700">
            <a:noAutofit/>
          </a:bodyPr>
          <a:lstStyle>
            <a:lvl1pPr indent="-228600" lvl="0" marL="457200" algn="l">
              <a:lnSpc>
                <a:spcPct val="100000"/>
              </a:lnSpc>
              <a:spcBef>
                <a:spcPts val="500"/>
              </a:spcBef>
              <a:spcAft>
                <a:spcPts val="0"/>
              </a:spcAft>
              <a:buClr>
                <a:srgbClr val="000000"/>
              </a:buClr>
              <a:buSzPts val="1800"/>
              <a:buNone/>
              <a:defRPr/>
            </a:lvl1pPr>
            <a:lvl2pPr indent="-228600" lvl="1" marL="914400" algn="l">
              <a:lnSpc>
                <a:spcPct val="100000"/>
              </a:lnSpc>
              <a:spcBef>
                <a:spcPts val="500"/>
              </a:spcBef>
              <a:spcAft>
                <a:spcPts val="0"/>
              </a:spcAft>
              <a:buClr>
                <a:srgbClr val="000000"/>
              </a:buClr>
              <a:buSzPts val="1800"/>
              <a:buNone/>
              <a:defRPr/>
            </a:lvl2pPr>
            <a:lvl3pPr indent="-228600" lvl="2" marL="1371600" algn="l">
              <a:lnSpc>
                <a:spcPct val="100000"/>
              </a:lnSpc>
              <a:spcBef>
                <a:spcPts val="500"/>
              </a:spcBef>
              <a:spcAft>
                <a:spcPts val="0"/>
              </a:spcAft>
              <a:buClr>
                <a:srgbClr val="000000"/>
              </a:buClr>
              <a:buSzPts val="1800"/>
              <a:buNone/>
              <a:defRPr/>
            </a:lvl3pPr>
            <a:lvl4pPr indent="-228600" lvl="3" marL="1828800" algn="l">
              <a:lnSpc>
                <a:spcPct val="100000"/>
              </a:lnSpc>
              <a:spcBef>
                <a:spcPts val="500"/>
              </a:spcBef>
              <a:spcAft>
                <a:spcPts val="0"/>
              </a:spcAft>
              <a:buClr>
                <a:srgbClr val="000000"/>
              </a:buClr>
              <a:buSzPts val="1800"/>
              <a:buNone/>
              <a:defRPr/>
            </a:lvl4pPr>
            <a:lvl5pPr indent="-228600" lvl="4" marL="2286000" algn="l">
              <a:lnSpc>
                <a:spcPct val="100000"/>
              </a:lnSpc>
              <a:spcBef>
                <a:spcPts val="500"/>
              </a:spcBef>
              <a:spcAft>
                <a:spcPts val="0"/>
              </a:spcAft>
              <a:buClr>
                <a:srgbClr val="000000"/>
              </a:buClr>
              <a:buSzPts val="1800"/>
              <a:buNone/>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36" name="Google Shape;36;p25"/>
          <p:cNvSpPr txBox="1"/>
          <p:nvPr>
            <p:ph idx="2" type="body"/>
          </p:nvPr>
        </p:nvSpPr>
        <p:spPr>
          <a:xfrm>
            <a:off x="4645026" y="1535112"/>
            <a:ext cx="4041776" cy="639763"/>
          </a:xfrm>
          <a:prstGeom prst="rect">
            <a:avLst/>
          </a:prstGeom>
          <a:noFill/>
          <a:ln>
            <a:noFill/>
          </a:ln>
        </p:spPr>
        <p:txBody>
          <a:bodyPr anchorCtr="0" anchor="b" bIns="45700" lIns="45700" spcFirstLastPara="1" rIns="45700" wrap="square" tIns="45700">
            <a:noAutofit/>
          </a:bodyPr>
          <a:lstStyle>
            <a:lvl1pPr indent="-297180" lvl="0" marL="457200" algn="l">
              <a:lnSpc>
                <a:spcPct val="100000"/>
              </a:lnSpc>
              <a:spcBef>
                <a:spcPts val="500"/>
              </a:spcBef>
              <a:spcAft>
                <a:spcPts val="0"/>
              </a:spcAft>
              <a:buSzPts val="1080"/>
              <a:buChar char="⬛"/>
              <a:defRPr/>
            </a:lvl1pPr>
            <a:lvl2pPr indent="-354330" lvl="1" marL="914400" algn="l">
              <a:lnSpc>
                <a:spcPct val="100000"/>
              </a:lnSpc>
              <a:spcBef>
                <a:spcPts val="500"/>
              </a:spcBef>
              <a:spcAft>
                <a:spcPts val="0"/>
              </a:spcAft>
              <a:buSzPts val="1980"/>
              <a:buChar char="▪"/>
              <a:defRPr/>
            </a:lvl2pPr>
            <a:lvl3pPr indent="-320039" lvl="2" marL="1371600" algn="l">
              <a:lnSpc>
                <a:spcPct val="100000"/>
              </a:lnSpc>
              <a:spcBef>
                <a:spcPts val="500"/>
              </a:spcBef>
              <a:spcAft>
                <a:spcPts val="0"/>
              </a:spcAft>
              <a:buSzPts val="144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7" name="Shape 37"/>
        <p:cNvGrpSpPr/>
        <p:nvPr/>
      </p:nvGrpSpPr>
      <p:grpSpPr>
        <a:xfrm>
          <a:off x="0" y="0"/>
          <a:ext cx="0" cy="0"/>
          <a:chOff x="0" y="0"/>
          <a:chExt cx="0" cy="0"/>
        </a:xfrm>
      </p:grpSpPr>
      <p:sp>
        <p:nvSpPr>
          <p:cNvPr id="38" name="Google Shape;38;p26"/>
          <p:cNvSpPr txBox="1"/>
          <p:nvPr>
            <p:ph idx="12" type="sldNum"/>
          </p:nvPr>
        </p:nvSpPr>
        <p:spPr>
          <a:xfrm>
            <a:off x="8830843" y="6611780"/>
            <a:ext cx="252969" cy="231141"/>
          </a:xfrm>
          <a:prstGeom prst="rect">
            <a:avLst/>
          </a:prstGeom>
          <a:noFill/>
          <a:ln>
            <a:noFill/>
          </a:ln>
        </p:spPr>
        <p:txBody>
          <a:bodyPr anchorCtr="0" anchor="t" bIns="45700" lIns="45700" spcFirstLastPara="1" rIns="45700" wrap="square" tIns="45700">
            <a:noAutofit/>
          </a:bodyPr>
          <a:lstStyle>
            <a:lvl1pPr indent="0" lvl="0"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39" name="Shape 39"/>
        <p:cNvGrpSpPr/>
        <p:nvPr/>
      </p:nvGrpSpPr>
      <p:grpSpPr>
        <a:xfrm>
          <a:off x="0" y="0"/>
          <a:ext cx="0" cy="0"/>
          <a:chOff x="0" y="0"/>
          <a:chExt cx="0" cy="0"/>
        </a:xfrm>
      </p:grpSpPr>
      <p:sp>
        <p:nvSpPr>
          <p:cNvPr id="40" name="Google Shape;40;p27"/>
          <p:cNvSpPr txBox="1"/>
          <p:nvPr>
            <p:ph idx="12" type="sldNum"/>
          </p:nvPr>
        </p:nvSpPr>
        <p:spPr>
          <a:xfrm>
            <a:off x="8830843" y="6611780"/>
            <a:ext cx="252969" cy="231141"/>
          </a:xfrm>
          <a:prstGeom prst="rect">
            <a:avLst/>
          </a:prstGeom>
          <a:noFill/>
          <a:ln>
            <a:noFill/>
          </a:ln>
        </p:spPr>
        <p:txBody>
          <a:bodyPr anchorCtr="0" anchor="t" bIns="45700" lIns="45700" spcFirstLastPara="1" rIns="45700" wrap="square" tIns="45700">
            <a:noAutofit/>
          </a:bodyPr>
          <a:lstStyle>
            <a:lvl1pPr indent="0" lvl="0"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41" name="Google Shape;41;p27"/>
          <p:cNvSpPr txBox="1"/>
          <p:nvPr>
            <p:ph type="title"/>
          </p:nvPr>
        </p:nvSpPr>
        <p:spPr>
          <a:xfrm>
            <a:off x="457201" y="273050"/>
            <a:ext cx="3008314" cy="1162050"/>
          </a:xfrm>
          <a:prstGeom prst="rect">
            <a:avLst/>
          </a:prstGeom>
          <a:noFill/>
          <a:ln>
            <a:noFill/>
          </a:ln>
        </p:spPr>
        <p:txBody>
          <a:bodyPr anchorCtr="0" anchor="b" bIns="45700" lIns="45700" spcFirstLastPara="1" rIns="45700" wrap="square" tIns="45700">
            <a:noAutofit/>
          </a:bodyPr>
          <a:lstStyle>
            <a:lvl1pPr lvl="0" algn="l">
              <a:lnSpc>
                <a:spcPct val="100000"/>
              </a:lnSpc>
              <a:spcBef>
                <a:spcPts val="0"/>
              </a:spcBef>
              <a:spcAft>
                <a:spcPts val="0"/>
              </a:spcAft>
              <a:buClr>
                <a:srgbClr val="000000"/>
              </a:buClr>
              <a:buSzPts val="2000"/>
              <a:buFont typeface="Calibri"/>
              <a:buNone/>
              <a:defRPr sz="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42" name="Google Shape;42;p27"/>
          <p:cNvSpPr txBox="1"/>
          <p:nvPr>
            <p:ph idx="1" type="body"/>
          </p:nvPr>
        </p:nvSpPr>
        <p:spPr>
          <a:xfrm>
            <a:off x="3575050" y="273052"/>
            <a:ext cx="5111750" cy="5853113"/>
          </a:xfrm>
          <a:prstGeom prst="rect">
            <a:avLst/>
          </a:prstGeom>
          <a:noFill/>
          <a:ln>
            <a:noFill/>
          </a:ln>
        </p:spPr>
        <p:txBody>
          <a:bodyPr anchorCtr="0" anchor="t" bIns="45700" lIns="45700" spcFirstLastPara="1" rIns="45700" wrap="square" tIns="45700">
            <a:noAutofit/>
          </a:bodyPr>
          <a:lstStyle>
            <a:lvl1pPr indent="-350520" lvl="0" marL="457200" algn="l">
              <a:lnSpc>
                <a:spcPct val="100000"/>
              </a:lnSpc>
              <a:spcBef>
                <a:spcPts val="700"/>
              </a:spcBef>
              <a:spcAft>
                <a:spcPts val="0"/>
              </a:spcAft>
              <a:buSzPts val="1920"/>
              <a:buFont typeface="Calibri"/>
              <a:buChar char="⬛"/>
              <a:defRPr sz="3200"/>
            </a:lvl1pPr>
            <a:lvl2pPr indent="-452119" lvl="1" marL="914400" algn="l">
              <a:lnSpc>
                <a:spcPct val="100000"/>
              </a:lnSpc>
              <a:spcBef>
                <a:spcPts val="700"/>
              </a:spcBef>
              <a:spcAft>
                <a:spcPts val="0"/>
              </a:spcAft>
              <a:buSzPts val="3520"/>
              <a:buFont typeface="Calibri"/>
              <a:buChar char="▪"/>
              <a:defRPr sz="3200"/>
            </a:lvl2pPr>
            <a:lvl3pPr indent="-391160" lvl="2" marL="1371600" algn="l">
              <a:lnSpc>
                <a:spcPct val="100000"/>
              </a:lnSpc>
              <a:spcBef>
                <a:spcPts val="700"/>
              </a:spcBef>
              <a:spcAft>
                <a:spcPts val="0"/>
              </a:spcAft>
              <a:buSzPts val="2560"/>
              <a:buFont typeface="Calibri"/>
              <a:buChar char="▪"/>
              <a:defRPr sz="3200"/>
            </a:lvl3pPr>
            <a:lvl4pPr indent="-431800" lvl="3" marL="1828800" algn="l">
              <a:lnSpc>
                <a:spcPct val="100000"/>
              </a:lnSpc>
              <a:spcBef>
                <a:spcPts val="700"/>
              </a:spcBef>
              <a:spcAft>
                <a:spcPts val="0"/>
              </a:spcAft>
              <a:buSzPts val="3200"/>
              <a:buFont typeface="Calibri"/>
              <a:buChar char="–"/>
              <a:defRPr sz="3200"/>
            </a:lvl4pPr>
            <a:lvl5pPr indent="-431800" lvl="4" marL="2286000" algn="l">
              <a:lnSpc>
                <a:spcPct val="100000"/>
              </a:lnSpc>
              <a:spcBef>
                <a:spcPts val="700"/>
              </a:spcBef>
              <a:spcAft>
                <a:spcPts val="0"/>
              </a:spcAft>
              <a:buSzPts val="3200"/>
              <a:buFont typeface="Calibri"/>
              <a:buChar char="»"/>
              <a:defRPr sz="3200"/>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43" name="Google Shape;43;p27"/>
          <p:cNvSpPr txBox="1"/>
          <p:nvPr>
            <p:ph idx="2" type="body"/>
          </p:nvPr>
        </p:nvSpPr>
        <p:spPr>
          <a:xfrm>
            <a:off x="457200" y="1435102"/>
            <a:ext cx="3008315" cy="4691064"/>
          </a:xfrm>
          <a:prstGeom prst="rect">
            <a:avLst/>
          </a:prstGeom>
          <a:noFill/>
          <a:ln>
            <a:noFill/>
          </a:ln>
        </p:spPr>
        <p:txBody>
          <a:bodyPr anchorCtr="0" anchor="t" bIns="45700" lIns="45700" spcFirstLastPara="1" rIns="45700" wrap="square" tIns="45700">
            <a:noAutofit/>
          </a:bodyPr>
          <a:lstStyle>
            <a:lvl1pPr indent="-297180" lvl="0" marL="457200" algn="l">
              <a:lnSpc>
                <a:spcPct val="100000"/>
              </a:lnSpc>
              <a:spcBef>
                <a:spcPts val="500"/>
              </a:spcBef>
              <a:spcAft>
                <a:spcPts val="0"/>
              </a:spcAft>
              <a:buSzPts val="1080"/>
              <a:buChar char="⬛"/>
              <a:defRPr/>
            </a:lvl1pPr>
            <a:lvl2pPr indent="-354330" lvl="1" marL="914400" algn="l">
              <a:lnSpc>
                <a:spcPct val="100000"/>
              </a:lnSpc>
              <a:spcBef>
                <a:spcPts val="500"/>
              </a:spcBef>
              <a:spcAft>
                <a:spcPts val="0"/>
              </a:spcAft>
              <a:buSzPts val="1980"/>
              <a:buChar char="▪"/>
              <a:defRPr/>
            </a:lvl2pPr>
            <a:lvl3pPr indent="-320039" lvl="2" marL="1371600" algn="l">
              <a:lnSpc>
                <a:spcPct val="100000"/>
              </a:lnSpc>
              <a:spcBef>
                <a:spcPts val="500"/>
              </a:spcBef>
              <a:spcAft>
                <a:spcPts val="0"/>
              </a:spcAft>
              <a:buSzPts val="144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8"/>
          <p:cNvSpPr/>
          <p:nvPr/>
        </p:nvSpPr>
        <p:spPr>
          <a:xfrm>
            <a:off x="0" y="0"/>
            <a:ext cx="9144000" cy="228600"/>
          </a:xfrm>
          <a:prstGeom prst="rect">
            <a:avLst/>
          </a:prstGeom>
          <a:solidFill>
            <a:srgbClr val="99000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400"/>
              <a:buFont typeface="Times New Roman"/>
              <a:buNone/>
            </a:pPr>
            <a:r>
              <a:t/>
            </a:r>
            <a:endParaRPr b="1" i="0" sz="2400" u="none" cap="none" strike="noStrike">
              <a:solidFill>
                <a:srgbClr val="000000"/>
              </a:solidFill>
              <a:latin typeface="Arial Narrow"/>
              <a:ea typeface="Arial Narrow"/>
              <a:cs typeface="Arial Narrow"/>
              <a:sym typeface="Arial Narrow"/>
            </a:endParaRPr>
          </a:p>
        </p:txBody>
      </p:sp>
      <p:sp>
        <p:nvSpPr>
          <p:cNvPr id="7" name="Google Shape;7;p18"/>
          <p:cNvSpPr txBox="1"/>
          <p:nvPr/>
        </p:nvSpPr>
        <p:spPr>
          <a:xfrm>
            <a:off x="7897814" y="-26989"/>
            <a:ext cx="1309688" cy="275467"/>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FFFFFF"/>
              </a:buClr>
              <a:buSzPts val="1200"/>
              <a:buFont typeface="Times New Roman"/>
              <a:buNone/>
            </a:pPr>
            <a:r>
              <a:rPr b="1" i="0" lang="en-US" sz="1200" u="none" cap="none" strike="noStrike">
                <a:solidFill>
                  <a:srgbClr val="FFFFFF"/>
                </a:solidFill>
                <a:latin typeface="Times New Roman"/>
                <a:ea typeface="Times New Roman"/>
                <a:cs typeface="Times New Roman"/>
                <a:sym typeface="Times New Roman"/>
              </a:rPr>
              <a:t>Carnegie Mellon</a:t>
            </a:r>
            <a:endParaRPr b="0" i="0" sz="1400" u="none" cap="none" strike="noStrike">
              <a:solidFill>
                <a:srgbClr val="000000"/>
              </a:solidFill>
              <a:latin typeface="Arial"/>
              <a:ea typeface="Arial"/>
              <a:cs typeface="Arial"/>
              <a:sym typeface="Arial"/>
            </a:endParaRPr>
          </a:p>
        </p:txBody>
      </p:sp>
      <p:sp>
        <p:nvSpPr>
          <p:cNvPr id="8" name="Google Shape;8;p18"/>
          <p:cNvSpPr txBox="1"/>
          <p:nvPr>
            <p:ph idx="12" type="sldNum"/>
          </p:nvPr>
        </p:nvSpPr>
        <p:spPr>
          <a:xfrm>
            <a:off x="8830843" y="6611780"/>
            <a:ext cx="252969" cy="231141"/>
          </a:xfrm>
          <a:prstGeom prst="rect">
            <a:avLst/>
          </a:prstGeom>
          <a:noFill/>
          <a:ln>
            <a:noFill/>
          </a:ln>
        </p:spPr>
        <p:txBody>
          <a:bodyPr anchorCtr="0" anchor="t" bIns="45700" lIns="45700" spcFirstLastPara="1" rIns="45700" wrap="square" tIns="45700">
            <a:noAutofit/>
          </a:bodyPr>
          <a:lstStyle>
            <a:lvl1pPr indent="0" lvl="0" marL="0" marR="0" rtl="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000"/>
              <a:buFont typeface="Calibri"/>
              <a:buNone/>
              <a:defRPr b="1" i="0" sz="10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9" name="Google Shape;9;p18"/>
          <p:cNvSpPr txBox="1"/>
          <p:nvPr/>
        </p:nvSpPr>
        <p:spPr>
          <a:xfrm>
            <a:off x="-16032" y="6629402"/>
            <a:ext cx="4978635" cy="231141"/>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Bryant and O’Hallaron, Computer Systems: A Programmer’s Perspective, Third Edition</a:t>
            </a:r>
            <a:endParaRPr b="0" i="0" sz="1400" u="none" cap="none" strike="noStrike">
              <a:solidFill>
                <a:srgbClr val="000000"/>
              </a:solidFill>
              <a:latin typeface="Arial"/>
              <a:ea typeface="Arial"/>
              <a:cs typeface="Arial"/>
              <a:sym typeface="Arial"/>
            </a:endParaRPr>
          </a:p>
        </p:txBody>
      </p:sp>
      <p:sp>
        <p:nvSpPr>
          <p:cNvPr id="10" name="Google Shape;10;p18"/>
          <p:cNvSpPr txBox="1"/>
          <p:nvPr>
            <p:ph type="title"/>
          </p:nvPr>
        </p:nvSpPr>
        <p:spPr>
          <a:xfrm>
            <a:off x="357019" y="435678"/>
            <a:ext cx="7592094" cy="762001"/>
          </a:xfrm>
          <a:prstGeom prst="rect">
            <a:avLst/>
          </a:prstGeom>
          <a:noFill/>
          <a:ln>
            <a:noFill/>
          </a:ln>
        </p:spPr>
        <p:txBody>
          <a:bodyPr anchorCtr="0" anchor="ctr" bIns="45700" lIns="45700" spcFirstLastPara="1" rIns="45700" wrap="square" tIns="45700">
            <a:noAutofit/>
          </a:bodyPr>
          <a:lstStyle>
            <a:lvl1pPr lvl="0" marR="0" rtl="0" algn="l">
              <a:lnSpc>
                <a:spcPct val="100000"/>
              </a:lnSpc>
              <a:spcBef>
                <a:spcPts val="0"/>
              </a:spcBef>
              <a:spcAft>
                <a:spcPts val="0"/>
              </a:spcAft>
              <a:buClr>
                <a:srgbClr val="000000"/>
              </a:buClr>
              <a:buSzPts val="3600"/>
              <a:buFont typeface="Calibri"/>
              <a:buNone/>
              <a:defRPr b="1" i="0" sz="36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3600"/>
              <a:buFont typeface="Calibri"/>
              <a:buNone/>
              <a:defRPr b="1" i="0" sz="36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3600"/>
              <a:buFont typeface="Calibri"/>
              <a:buNone/>
              <a:defRPr b="1" i="0" sz="36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3600"/>
              <a:buFont typeface="Calibri"/>
              <a:buNone/>
              <a:defRPr b="1" i="0" sz="36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3600"/>
              <a:buFont typeface="Calibri"/>
              <a:buNone/>
              <a:defRPr b="1" i="0" sz="36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3600"/>
              <a:buFont typeface="Calibri"/>
              <a:buNone/>
              <a:defRPr b="1" i="0" sz="36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3600"/>
              <a:buFont typeface="Calibri"/>
              <a:buNone/>
              <a:defRPr b="1" i="0" sz="36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3600"/>
              <a:buFont typeface="Calibri"/>
              <a:buNone/>
              <a:defRPr b="1" i="0" sz="36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3600"/>
              <a:buFont typeface="Calibri"/>
              <a:buNone/>
              <a:defRPr b="1" i="0" sz="3600" u="none" cap="none" strike="noStrike">
                <a:solidFill>
                  <a:srgbClr val="000000"/>
                </a:solidFill>
                <a:latin typeface="Calibri"/>
                <a:ea typeface="Calibri"/>
                <a:cs typeface="Calibri"/>
                <a:sym typeface="Calibri"/>
              </a:defRPr>
            </a:lvl9pPr>
          </a:lstStyle>
          <a:p/>
        </p:txBody>
      </p:sp>
      <p:sp>
        <p:nvSpPr>
          <p:cNvPr id="11" name="Google Shape;11;p18"/>
          <p:cNvSpPr txBox="1"/>
          <p:nvPr>
            <p:ph idx="1" type="body"/>
          </p:nvPr>
        </p:nvSpPr>
        <p:spPr>
          <a:xfrm>
            <a:off x="396875" y="1362075"/>
            <a:ext cx="7896225" cy="4972050"/>
          </a:xfrm>
          <a:prstGeom prst="rect">
            <a:avLst/>
          </a:prstGeom>
          <a:noFill/>
          <a:ln>
            <a:noFill/>
          </a:ln>
        </p:spPr>
        <p:txBody>
          <a:bodyPr anchorCtr="0" anchor="t" bIns="45700" lIns="45700" spcFirstLastPara="1" rIns="45700" wrap="square" tIns="45700">
            <a:noAutofit/>
          </a:bodyPr>
          <a:lstStyle>
            <a:lvl1pPr indent="-320040" lvl="0" marL="457200" marR="0" rtl="0" algn="l">
              <a:lnSpc>
                <a:spcPct val="100000"/>
              </a:lnSpc>
              <a:spcBef>
                <a:spcPts val="500"/>
              </a:spcBef>
              <a:spcAft>
                <a:spcPts val="0"/>
              </a:spcAft>
              <a:buClr>
                <a:srgbClr val="990000"/>
              </a:buClr>
              <a:buSzPts val="1440"/>
              <a:buFont typeface="Calibri"/>
              <a:buChar char="⬛"/>
              <a:defRPr b="1" i="0" sz="2400" u="none" cap="none" strike="noStrike">
                <a:solidFill>
                  <a:srgbClr val="000000"/>
                </a:solidFill>
                <a:latin typeface="Calibri"/>
                <a:ea typeface="Calibri"/>
                <a:cs typeface="Calibri"/>
                <a:sym typeface="Calibri"/>
              </a:defRPr>
            </a:lvl1pPr>
            <a:lvl2pPr indent="-396240" lvl="1" marL="914400" marR="0" rtl="0" algn="l">
              <a:lnSpc>
                <a:spcPct val="100000"/>
              </a:lnSpc>
              <a:spcBef>
                <a:spcPts val="500"/>
              </a:spcBef>
              <a:spcAft>
                <a:spcPts val="0"/>
              </a:spcAft>
              <a:buClr>
                <a:srgbClr val="990000"/>
              </a:buClr>
              <a:buSzPts val="2640"/>
              <a:buFont typeface="Calibri"/>
              <a:buChar char="▪"/>
              <a:defRPr b="1" i="0" sz="2400" u="none" cap="none" strike="noStrike">
                <a:solidFill>
                  <a:srgbClr val="000000"/>
                </a:solidFill>
                <a:latin typeface="Calibri"/>
                <a:ea typeface="Calibri"/>
                <a:cs typeface="Calibri"/>
                <a:sym typeface="Calibri"/>
              </a:defRPr>
            </a:lvl2pPr>
            <a:lvl3pPr indent="-350519" lvl="2" marL="1371600" marR="0" rtl="0" algn="l">
              <a:lnSpc>
                <a:spcPct val="100000"/>
              </a:lnSpc>
              <a:spcBef>
                <a:spcPts val="500"/>
              </a:spcBef>
              <a:spcAft>
                <a:spcPts val="0"/>
              </a:spcAft>
              <a:buClr>
                <a:srgbClr val="990000"/>
              </a:buClr>
              <a:buSzPts val="1920"/>
              <a:buFont typeface="Calibri"/>
              <a:buChar char="▪"/>
              <a:defRPr b="1" i="0" sz="2400" u="none" cap="none" strike="noStrike">
                <a:solidFill>
                  <a:srgbClr val="000000"/>
                </a:solidFill>
                <a:latin typeface="Calibri"/>
                <a:ea typeface="Calibri"/>
                <a:cs typeface="Calibri"/>
                <a:sym typeface="Calibri"/>
              </a:defRPr>
            </a:lvl3pPr>
            <a:lvl4pPr indent="-381000" lvl="3" marL="1828800" marR="0" rtl="0" algn="l">
              <a:lnSpc>
                <a:spcPct val="100000"/>
              </a:lnSpc>
              <a:spcBef>
                <a:spcPts val="500"/>
              </a:spcBef>
              <a:spcAft>
                <a:spcPts val="0"/>
              </a:spcAft>
              <a:buClr>
                <a:srgbClr val="990000"/>
              </a:buClr>
              <a:buSzPts val="2400"/>
              <a:buFont typeface="Calibri"/>
              <a:buChar char="–"/>
              <a:defRPr b="1" i="0" sz="2400" u="none" cap="none" strike="noStrike">
                <a:solidFill>
                  <a:srgbClr val="000000"/>
                </a:solidFill>
                <a:latin typeface="Calibri"/>
                <a:ea typeface="Calibri"/>
                <a:cs typeface="Calibri"/>
                <a:sym typeface="Calibri"/>
              </a:defRPr>
            </a:lvl4pPr>
            <a:lvl5pPr indent="-381000" lvl="4" marL="2286000" marR="0" rtl="0" algn="l">
              <a:lnSpc>
                <a:spcPct val="100000"/>
              </a:lnSpc>
              <a:spcBef>
                <a:spcPts val="500"/>
              </a:spcBef>
              <a:spcAft>
                <a:spcPts val="0"/>
              </a:spcAft>
              <a:buClr>
                <a:srgbClr val="990000"/>
              </a:buClr>
              <a:buSzPts val="2400"/>
              <a:buFont typeface="Calibri"/>
              <a:buChar char="»"/>
              <a:defRPr b="1" i="0" sz="2400" u="none" cap="none" strike="noStrike">
                <a:solidFill>
                  <a:srgbClr val="000000"/>
                </a:solidFill>
                <a:latin typeface="Calibri"/>
                <a:ea typeface="Calibri"/>
                <a:cs typeface="Calibri"/>
                <a:sym typeface="Calibri"/>
              </a:defRPr>
            </a:lvl5pPr>
            <a:lvl6pPr indent="-381000" lvl="5" marL="2743200" marR="0" rtl="0" algn="l">
              <a:lnSpc>
                <a:spcPct val="100000"/>
              </a:lnSpc>
              <a:spcBef>
                <a:spcPts val="500"/>
              </a:spcBef>
              <a:spcAft>
                <a:spcPts val="0"/>
              </a:spcAft>
              <a:buClr>
                <a:srgbClr val="990000"/>
              </a:buClr>
              <a:buSzPts val="2400"/>
              <a:buFont typeface="Calibri"/>
              <a:buChar char="»"/>
              <a:defRPr b="1" i="0" sz="2400" u="none" cap="none" strike="noStrike">
                <a:solidFill>
                  <a:srgbClr val="000000"/>
                </a:solidFill>
                <a:latin typeface="Calibri"/>
                <a:ea typeface="Calibri"/>
                <a:cs typeface="Calibri"/>
                <a:sym typeface="Calibri"/>
              </a:defRPr>
            </a:lvl6pPr>
            <a:lvl7pPr indent="-381000" lvl="6" marL="3200400" marR="0" rtl="0" algn="l">
              <a:lnSpc>
                <a:spcPct val="100000"/>
              </a:lnSpc>
              <a:spcBef>
                <a:spcPts val="500"/>
              </a:spcBef>
              <a:spcAft>
                <a:spcPts val="0"/>
              </a:spcAft>
              <a:buClr>
                <a:srgbClr val="990000"/>
              </a:buClr>
              <a:buSzPts val="2400"/>
              <a:buFont typeface="Calibri"/>
              <a:buChar char="»"/>
              <a:defRPr b="1" i="0" sz="2400" u="none" cap="none" strike="noStrike">
                <a:solidFill>
                  <a:srgbClr val="000000"/>
                </a:solidFill>
                <a:latin typeface="Calibri"/>
                <a:ea typeface="Calibri"/>
                <a:cs typeface="Calibri"/>
                <a:sym typeface="Calibri"/>
              </a:defRPr>
            </a:lvl7pPr>
            <a:lvl8pPr indent="-381000" lvl="7" marL="3657600" marR="0" rtl="0" algn="l">
              <a:lnSpc>
                <a:spcPct val="100000"/>
              </a:lnSpc>
              <a:spcBef>
                <a:spcPts val="500"/>
              </a:spcBef>
              <a:spcAft>
                <a:spcPts val="0"/>
              </a:spcAft>
              <a:buClr>
                <a:srgbClr val="990000"/>
              </a:buClr>
              <a:buSzPts val="2400"/>
              <a:buFont typeface="Calibri"/>
              <a:buChar char="»"/>
              <a:defRPr b="1" i="0" sz="2400" u="none" cap="none" strike="noStrike">
                <a:solidFill>
                  <a:srgbClr val="000000"/>
                </a:solidFill>
                <a:latin typeface="Calibri"/>
                <a:ea typeface="Calibri"/>
                <a:cs typeface="Calibri"/>
                <a:sym typeface="Calibri"/>
              </a:defRPr>
            </a:lvl8pPr>
            <a:lvl9pPr indent="-381000" lvl="8" marL="4114800" marR="0" rtl="0" algn="l">
              <a:lnSpc>
                <a:spcPct val="100000"/>
              </a:lnSpc>
              <a:spcBef>
                <a:spcPts val="500"/>
              </a:spcBef>
              <a:spcAft>
                <a:spcPts val="0"/>
              </a:spcAft>
              <a:buClr>
                <a:srgbClr val="990000"/>
              </a:buClr>
              <a:buSzPts val="2400"/>
              <a:buFont typeface="Calibri"/>
              <a:buChar char="»"/>
              <a:defRPr b="1" i="0" sz="2400" u="none" cap="none" strike="noStrike">
                <a:solidFill>
                  <a:srgbClr val="000000"/>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ugrad.cs.cmu.edu/ta/S2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
          <p:cNvSpPr txBox="1"/>
          <p:nvPr>
            <p:ph idx="12" type="sldNum"/>
          </p:nvPr>
        </p:nvSpPr>
        <p:spPr>
          <a:xfrm>
            <a:off x="8830843" y="6611780"/>
            <a:ext cx="178500" cy="2310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000000"/>
              </a:buClr>
              <a:buSzPts val="1000"/>
              <a:buFont typeface="Calibri"/>
              <a:buNone/>
            </a:pPr>
            <a:fld id="{00000000-1234-1234-1234-123412341234}" type="slidenum">
              <a:rPr lang="en-US" sz="1000">
                <a:latin typeface="Calibri"/>
                <a:ea typeface="Calibri"/>
                <a:cs typeface="Calibri"/>
                <a:sym typeface="Calibri"/>
              </a:rPr>
              <a:t>‹#›</a:t>
            </a:fld>
            <a:endParaRPr/>
          </a:p>
        </p:txBody>
      </p:sp>
      <p:sp>
        <p:nvSpPr>
          <p:cNvPr id="62" name="Google Shape;62;p1"/>
          <p:cNvSpPr txBox="1"/>
          <p:nvPr>
            <p:ph idx="4294967295" type="ctrTitle"/>
          </p:nvPr>
        </p:nvSpPr>
        <p:spPr>
          <a:xfrm>
            <a:off x="685800" y="1708013"/>
            <a:ext cx="7772400" cy="1470000"/>
          </a:xfrm>
          <a:prstGeom prst="rect">
            <a:avLst/>
          </a:prstGeom>
          <a:noFill/>
          <a:ln>
            <a:noFill/>
          </a:ln>
        </p:spPr>
        <p:txBody>
          <a:bodyPr anchorCtr="0" anchor="ctr" bIns="45700" lIns="45700" spcFirstLastPara="1" rIns="45700" wrap="square" tIns="45700">
            <a:noAutofit/>
          </a:bodyPr>
          <a:lstStyle/>
          <a:p>
            <a:pPr indent="-119062" lvl="0" marL="119062" marR="0" rtl="0" algn="l">
              <a:lnSpc>
                <a:spcPct val="100000"/>
              </a:lnSpc>
              <a:spcBef>
                <a:spcPts val="0"/>
              </a:spcBef>
              <a:spcAft>
                <a:spcPts val="0"/>
              </a:spcAft>
              <a:buClr>
                <a:srgbClr val="000000"/>
              </a:buClr>
              <a:buSzPts val="3600"/>
              <a:buFont typeface="Calibri"/>
              <a:buNone/>
            </a:pPr>
            <a:r>
              <a:rPr b="1" i="0" lang="en-US" sz="3600" u="none" cap="none" strike="noStrike">
                <a:solidFill>
                  <a:srgbClr val="000000"/>
                </a:solidFill>
                <a:latin typeface="Calibri"/>
                <a:ea typeface="Calibri"/>
                <a:cs typeface="Calibri"/>
                <a:sym typeface="Calibri"/>
              </a:rPr>
              <a:t>Recitation 15: </a:t>
            </a:r>
            <a:r>
              <a:rPr lang="en-US"/>
              <a:t>Final</a:t>
            </a:r>
            <a:r>
              <a:rPr b="1" i="0" lang="en-US" sz="3600" u="none" cap="none" strike="noStrike">
                <a:solidFill>
                  <a:srgbClr val="000000"/>
                </a:solidFill>
                <a:latin typeface="Calibri"/>
                <a:ea typeface="Calibri"/>
                <a:cs typeface="Calibri"/>
                <a:sym typeface="Calibri"/>
              </a:rPr>
              <a:t> Review</a:t>
            </a:r>
            <a:endParaRPr b="1" i="0" sz="3600" u="none" cap="none" strike="noStrike">
              <a:solidFill>
                <a:srgbClr val="000000"/>
              </a:solidFill>
              <a:latin typeface="Calibri"/>
              <a:ea typeface="Calibri"/>
              <a:cs typeface="Calibri"/>
              <a:sym typeface="Calibri"/>
            </a:endParaRPr>
          </a:p>
        </p:txBody>
      </p:sp>
      <p:sp>
        <p:nvSpPr>
          <p:cNvPr id="63" name="Google Shape;63;p1"/>
          <p:cNvSpPr txBox="1"/>
          <p:nvPr>
            <p:ph idx="4294967295" type="subTitle"/>
          </p:nvPr>
        </p:nvSpPr>
        <p:spPr>
          <a:xfrm>
            <a:off x="685800" y="3886200"/>
            <a:ext cx="7677600" cy="1752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Instructor: TA(s)</a:t>
            </a:r>
            <a:endParaRPr b="1" i="0" sz="24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9"/>
          <p:cNvSpPr txBox="1"/>
          <p:nvPr>
            <p:ph idx="12" type="sldNum"/>
          </p:nvPr>
        </p:nvSpPr>
        <p:spPr>
          <a:xfrm>
            <a:off x="8830843" y="6611780"/>
            <a:ext cx="178500" cy="2310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000000"/>
              </a:buClr>
              <a:buSzPts val="1000"/>
              <a:buFont typeface="Calibri"/>
              <a:buNone/>
            </a:pPr>
            <a:fld id="{00000000-1234-1234-1234-123412341234}" type="slidenum">
              <a:rPr lang="en-US" sz="1000">
                <a:latin typeface="Calibri"/>
                <a:ea typeface="Calibri"/>
                <a:cs typeface="Calibri"/>
                <a:sym typeface="Calibri"/>
              </a:rPr>
              <a:t>‹#›</a:t>
            </a:fld>
            <a:endParaRPr/>
          </a:p>
        </p:txBody>
      </p:sp>
      <p:sp>
        <p:nvSpPr>
          <p:cNvPr id="124" name="Google Shape;124;p9"/>
          <p:cNvSpPr txBox="1"/>
          <p:nvPr>
            <p:ph type="title"/>
          </p:nvPr>
        </p:nvSpPr>
        <p:spPr>
          <a:xfrm>
            <a:off x="357018" y="435678"/>
            <a:ext cx="7592100" cy="762000"/>
          </a:xfrm>
          <a:prstGeom prst="rect">
            <a:avLst/>
          </a:prstGeom>
          <a:noFill/>
          <a:ln>
            <a:noFill/>
          </a:ln>
        </p:spPr>
        <p:txBody>
          <a:bodyPr anchorCtr="0" anchor="ctr" bIns="45700" lIns="45700" spcFirstLastPara="1" rIns="45700" wrap="square" tIns="45700">
            <a:noAutofit/>
          </a:bodyPr>
          <a:lstStyle/>
          <a:p>
            <a:pPr indent="-119062" lvl="0" marL="119062" rtl="0" algn="l">
              <a:lnSpc>
                <a:spcPct val="100000"/>
              </a:lnSpc>
              <a:spcBef>
                <a:spcPts val="0"/>
              </a:spcBef>
              <a:spcAft>
                <a:spcPts val="0"/>
              </a:spcAft>
              <a:buClr>
                <a:srgbClr val="000000"/>
              </a:buClr>
              <a:buSzPts val="3600"/>
              <a:buFont typeface="Calibri"/>
              <a:buNone/>
            </a:pPr>
            <a:r>
              <a:rPr b="1" i="0" lang="en-US" sz="3600" u="none" cap="none" strike="noStrike">
                <a:solidFill>
                  <a:srgbClr val="000000"/>
                </a:solidFill>
                <a:latin typeface="Calibri"/>
                <a:ea typeface="Calibri"/>
                <a:cs typeface="Calibri"/>
                <a:sym typeface="Calibri"/>
              </a:rPr>
              <a:t>Signal Blocking</a:t>
            </a:r>
            <a:endParaRPr/>
          </a:p>
        </p:txBody>
      </p:sp>
      <p:sp>
        <p:nvSpPr>
          <p:cNvPr id="125" name="Google Shape;125;p9"/>
          <p:cNvSpPr txBox="1"/>
          <p:nvPr>
            <p:ph idx="1" type="body"/>
          </p:nvPr>
        </p:nvSpPr>
        <p:spPr>
          <a:xfrm>
            <a:off x="396875" y="1362075"/>
            <a:ext cx="7896300" cy="4971900"/>
          </a:xfrm>
          <a:prstGeom prst="rect">
            <a:avLst/>
          </a:prstGeom>
          <a:noFill/>
          <a:ln>
            <a:noFill/>
          </a:ln>
        </p:spPr>
        <p:txBody>
          <a:bodyPr anchorCtr="0" anchor="t" bIns="45700" lIns="45700" spcFirstLastPara="1" rIns="45700" wrap="square" tIns="45700">
            <a:noAutofit/>
          </a:bodyPr>
          <a:lstStyle/>
          <a:p>
            <a:pPr indent="-315468" lvl="0" marL="315468" rtl="0" algn="l">
              <a:lnSpc>
                <a:spcPct val="90000"/>
              </a:lnSpc>
              <a:spcBef>
                <a:spcPts val="0"/>
              </a:spcBef>
              <a:spcAft>
                <a:spcPts val="0"/>
              </a:spcAft>
              <a:buSzPts val="1325"/>
              <a:buFont typeface="Calibri"/>
              <a:buChar char="⬛"/>
            </a:pPr>
            <a:r>
              <a:rPr lang="en-US" sz="2208"/>
              <a:t>We need to block and unblock signals.  Which sequence?</a:t>
            </a:r>
            <a:endParaRPr/>
          </a:p>
          <a:p>
            <a:pPr indent="-224028" lvl="0" marL="315468" rtl="0" algn="l">
              <a:lnSpc>
                <a:spcPct val="90000"/>
              </a:lnSpc>
              <a:spcBef>
                <a:spcPts val="500"/>
              </a:spcBef>
              <a:spcAft>
                <a:spcPts val="0"/>
              </a:spcAft>
              <a:buSzPts val="1440"/>
              <a:buFont typeface="Calibri"/>
              <a:buNone/>
            </a:pPr>
            <a:r>
              <a:t/>
            </a:r>
            <a:endParaRPr/>
          </a:p>
          <a:p>
            <a:pPr indent="0" lvl="0" marL="0" rtl="0" algn="l">
              <a:lnSpc>
                <a:spcPct val="90000"/>
              </a:lnSpc>
              <a:spcBef>
                <a:spcPts val="300"/>
              </a:spcBef>
              <a:spcAft>
                <a:spcPts val="0"/>
              </a:spcAft>
              <a:buSzPts val="1472"/>
              <a:buFont typeface="Noto Sans Symbols"/>
              <a:buNone/>
            </a:pPr>
            <a:r>
              <a:rPr lang="en-US" sz="1472">
                <a:latin typeface="Courier New"/>
                <a:ea typeface="Courier New"/>
                <a:cs typeface="Courier New"/>
                <a:sym typeface="Courier New"/>
              </a:rPr>
              <a:t>pid_t pid;    sigset_t mysigs, prev;</a:t>
            </a:r>
            <a:endParaRPr/>
          </a:p>
          <a:p>
            <a:pPr indent="0" lvl="0" marL="0" rtl="0" algn="l">
              <a:lnSpc>
                <a:spcPct val="90000"/>
              </a:lnSpc>
              <a:spcBef>
                <a:spcPts val="300"/>
              </a:spcBef>
              <a:spcAft>
                <a:spcPts val="0"/>
              </a:spcAft>
              <a:buSzPts val="1472"/>
              <a:buFont typeface="Noto Sans Symbols"/>
              <a:buNone/>
            </a:pPr>
            <a:r>
              <a:rPr lang="en-US" sz="1472">
                <a:latin typeface="Courier New"/>
                <a:ea typeface="Courier New"/>
                <a:cs typeface="Courier New"/>
                <a:sym typeface="Courier New"/>
              </a:rPr>
              <a:t>sigemptyset(&amp;mysigs);</a:t>
            </a:r>
            <a:endParaRPr/>
          </a:p>
          <a:p>
            <a:pPr indent="0" lvl="0" marL="0" rtl="0" algn="l">
              <a:lnSpc>
                <a:spcPct val="90000"/>
              </a:lnSpc>
              <a:spcBef>
                <a:spcPts val="300"/>
              </a:spcBef>
              <a:spcAft>
                <a:spcPts val="0"/>
              </a:spcAft>
              <a:buSzPts val="1472"/>
              <a:buFont typeface="Noto Sans Symbols"/>
              <a:buNone/>
            </a:pPr>
            <a:r>
              <a:rPr lang="en-US" sz="1472">
                <a:latin typeface="Courier New"/>
                <a:ea typeface="Courier New"/>
                <a:cs typeface="Courier New"/>
                <a:sym typeface="Courier New"/>
              </a:rPr>
              <a:t>sigaddset(&amp;mysigs, SIGCHLD);</a:t>
            </a:r>
            <a:endParaRPr/>
          </a:p>
          <a:p>
            <a:pPr indent="0" lvl="0" marL="0" rtl="0" algn="l">
              <a:lnSpc>
                <a:spcPct val="90000"/>
              </a:lnSpc>
              <a:spcBef>
                <a:spcPts val="300"/>
              </a:spcBef>
              <a:spcAft>
                <a:spcPts val="0"/>
              </a:spcAft>
              <a:buSzPts val="1472"/>
              <a:buFont typeface="Noto Sans Symbols"/>
              <a:buNone/>
            </a:pPr>
            <a:r>
              <a:rPr lang="en-US" sz="1472">
                <a:latin typeface="Courier New"/>
                <a:ea typeface="Courier New"/>
                <a:cs typeface="Courier New"/>
                <a:sym typeface="Courier New"/>
              </a:rPr>
              <a:t>sigaddset(&amp;mysigs, SIGINT);</a:t>
            </a:r>
            <a:endParaRPr/>
          </a:p>
          <a:p>
            <a:pPr indent="0" lvl="0" marL="0" rtl="0" algn="l">
              <a:lnSpc>
                <a:spcPct val="90000"/>
              </a:lnSpc>
              <a:spcBef>
                <a:spcPts val="300"/>
              </a:spcBef>
              <a:spcAft>
                <a:spcPts val="0"/>
              </a:spcAft>
              <a:buSzPts val="1472"/>
              <a:buFont typeface="Noto Sans Symbols"/>
              <a:buNone/>
            </a:pPr>
            <a:r>
              <a:rPr lang="en-US" sz="1472">
                <a:latin typeface="Courier New"/>
                <a:ea typeface="Courier New"/>
                <a:cs typeface="Courier New"/>
                <a:sym typeface="Courier New"/>
              </a:rPr>
              <a:t>// need to block signals. what to use?</a:t>
            </a:r>
            <a:endParaRPr/>
          </a:p>
          <a:p>
            <a:pPr indent="0" lvl="0" marL="0" rtl="0" algn="l">
              <a:lnSpc>
                <a:spcPct val="90000"/>
              </a:lnSpc>
              <a:spcBef>
                <a:spcPts val="300"/>
              </a:spcBef>
              <a:spcAft>
                <a:spcPts val="0"/>
              </a:spcAft>
              <a:buSzPts val="1472"/>
              <a:buFont typeface="Noto Sans Symbols"/>
              <a:buNone/>
            </a:pPr>
            <a:r>
              <a:rPr lang="en-US" sz="1472">
                <a:latin typeface="Courier New"/>
                <a:ea typeface="Courier New"/>
                <a:cs typeface="Courier New"/>
                <a:sym typeface="Courier New"/>
              </a:rPr>
              <a:t>// A. sigprocmask(SIG_BLOCK, &amp;mysigs, &amp;prev);</a:t>
            </a:r>
            <a:endParaRPr/>
          </a:p>
          <a:p>
            <a:pPr indent="0" lvl="0" marL="0" rtl="0" algn="l">
              <a:lnSpc>
                <a:spcPct val="90000"/>
              </a:lnSpc>
              <a:spcBef>
                <a:spcPts val="300"/>
              </a:spcBef>
              <a:spcAft>
                <a:spcPts val="0"/>
              </a:spcAft>
              <a:buSzPts val="1472"/>
              <a:buFont typeface="Noto Sans Symbols"/>
              <a:buNone/>
            </a:pPr>
            <a:r>
              <a:rPr lang="en-US" sz="1472">
                <a:latin typeface="Courier New"/>
                <a:ea typeface="Courier New"/>
                <a:cs typeface="Courier New"/>
                <a:sym typeface="Courier New"/>
              </a:rPr>
              <a:t>// B. sigprocmask(SIG_SETMASK, &amp;mysigs, &amp;prev);</a:t>
            </a:r>
            <a:endParaRPr/>
          </a:p>
          <a:p>
            <a:pPr indent="0" lvl="0" marL="0" rtl="0" algn="l">
              <a:lnSpc>
                <a:spcPct val="90000"/>
              </a:lnSpc>
              <a:spcBef>
                <a:spcPts val="500"/>
              </a:spcBef>
              <a:spcAft>
                <a:spcPts val="0"/>
              </a:spcAft>
              <a:buSzPts val="2400"/>
              <a:buFont typeface="Noto Sans Symbols"/>
              <a:buNone/>
            </a:pPr>
            <a:r>
              <a:t/>
            </a:r>
            <a:endParaRPr/>
          </a:p>
          <a:p>
            <a:pPr indent="0" lvl="0" marL="0" rtl="0" algn="l">
              <a:lnSpc>
                <a:spcPct val="90000"/>
              </a:lnSpc>
              <a:spcBef>
                <a:spcPts val="300"/>
              </a:spcBef>
              <a:spcAft>
                <a:spcPts val="0"/>
              </a:spcAft>
              <a:buSzPts val="1472"/>
              <a:buFont typeface="Noto Sans Symbols"/>
              <a:buNone/>
            </a:pPr>
            <a:r>
              <a:rPr lang="en-US" sz="1472">
                <a:latin typeface="Courier New"/>
                <a:ea typeface="Courier New"/>
                <a:cs typeface="Courier New"/>
                <a:sym typeface="Courier New"/>
              </a:rPr>
              <a:t>if ((pid = fork()) == 0) {</a:t>
            </a:r>
            <a:endParaRPr/>
          </a:p>
          <a:p>
            <a:pPr indent="0" lvl="0" marL="0" rtl="0" algn="l">
              <a:lnSpc>
                <a:spcPct val="90000"/>
              </a:lnSpc>
              <a:spcBef>
                <a:spcPts val="300"/>
              </a:spcBef>
              <a:spcAft>
                <a:spcPts val="0"/>
              </a:spcAft>
              <a:buSzPts val="1472"/>
              <a:buFont typeface="Noto Sans Symbols"/>
              <a:buNone/>
            </a:pPr>
            <a:r>
              <a:rPr lang="en-US" sz="1472">
                <a:latin typeface="Courier New"/>
                <a:ea typeface="Courier New"/>
                <a:cs typeface="Courier New"/>
                <a:sym typeface="Courier New"/>
              </a:rPr>
              <a:t>    // need to unblock signals. what to use?</a:t>
            </a:r>
            <a:endParaRPr/>
          </a:p>
          <a:p>
            <a:pPr indent="0" lvl="0" marL="0" rtl="0" algn="l">
              <a:lnSpc>
                <a:spcPct val="90000"/>
              </a:lnSpc>
              <a:spcBef>
                <a:spcPts val="300"/>
              </a:spcBef>
              <a:spcAft>
                <a:spcPts val="0"/>
              </a:spcAft>
              <a:buSzPts val="1472"/>
              <a:buFont typeface="Noto Sans Symbols"/>
              <a:buNone/>
            </a:pPr>
            <a:r>
              <a:rPr lang="en-US" sz="1472">
                <a:latin typeface="Courier New"/>
                <a:ea typeface="Courier New"/>
                <a:cs typeface="Courier New"/>
                <a:sym typeface="Courier New"/>
              </a:rPr>
              <a:t>    /* A. sigprocmask(SIG_BLOCK, &amp;mysigs, &amp;prev);</a:t>
            </a:r>
            <a:endParaRPr/>
          </a:p>
          <a:p>
            <a:pPr indent="0" lvl="0" marL="0" rtl="0" algn="l">
              <a:lnSpc>
                <a:spcPct val="90000"/>
              </a:lnSpc>
              <a:spcBef>
                <a:spcPts val="300"/>
              </a:spcBef>
              <a:spcAft>
                <a:spcPts val="0"/>
              </a:spcAft>
              <a:buSzPts val="1472"/>
              <a:buFont typeface="Noto Sans Symbols"/>
              <a:buNone/>
            </a:pPr>
            <a:r>
              <a:rPr lang="en-US" sz="1472">
                <a:latin typeface="Courier New"/>
                <a:ea typeface="Courier New"/>
                <a:cs typeface="Courier New"/>
                <a:sym typeface="Courier New"/>
              </a:rPr>
              <a:t>     * B. sigprocmask(SIG_UNBLOCK, &amp;mysigs, &amp;prev);</a:t>
            </a:r>
            <a:endParaRPr/>
          </a:p>
          <a:p>
            <a:pPr indent="0" lvl="0" marL="0" rtl="0" algn="l">
              <a:lnSpc>
                <a:spcPct val="90000"/>
              </a:lnSpc>
              <a:spcBef>
                <a:spcPts val="300"/>
              </a:spcBef>
              <a:spcAft>
                <a:spcPts val="0"/>
              </a:spcAft>
              <a:buSzPts val="1472"/>
              <a:buFont typeface="Noto Sans Symbols"/>
              <a:buNone/>
            </a:pPr>
            <a:r>
              <a:rPr lang="en-US" sz="1472">
                <a:latin typeface="Courier New"/>
                <a:ea typeface="Courier New"/>
                <a:cs typeface="Courier New"/>
                <a:sym typeface="Courier New"/>
              </a:rPr>
              <a:t>     * C. sigprocmask(SIG_SETMASK, &amp;prev, NULL);</a:t>
            </a:r>
            <a:endParaRPr/>
          </a:p>
          <a:p>
            <a:pPr indent="0" lvl="0" marL="0" rtl="0" algn="l">
              <a:lnSpc>
                <a:spcPct val="90000"/>
              </a:lnSpc>
              <a:spcBef>
                <a:spcPts val="300"/>
              </a:spcBef>
              <a:spcAft>
                <a:spcPts val="0"/>
              </a:spcAft>
              <a:buSzPts val="1472"/>
              <a:buFont typeface="Noto Sans Symbols"/>
              <a:buNone/>
            </a:pPr>
            <a:r>
              <a:rPr lang="en-US" sz="1472">
                <a:latin typeface="Courier New"/>
                <a:ea typeface="Courier New"/>
                <a:cs typeface="Courier New"/>
                <a:sym typeface="Courier New"/>
              </a:rPr>
              <a:t>     * D. sigprocmask(SIG_BLOCK, &amp;prev, NULL);</a:t>
            </a:r>
            <a:endParaRPr/>
          </a:p>
          <a:p>
            <a:pPr indent="0" lvl="0" marL="0" rtl="0" algn="l">
              <a:lnSpc>
                <a:spcPct val="90000"/>
              </a:lnSpc>
              <a:spcBef>
                <a:spcPts val="300"/>
              </a:spcBef>
              <a:spcAft>
                <a:spcPts val="0"/>
              </a:spcAft>
              <a:buSzPts val="1472"/>
              <a:buFont typeface="Noto Sans Symbols"/>
              <a:buNone/>
            </a:pPr>
            <a:r>
              <a:rPr lang="en-US" sz="1472">
                <a:latin typeface="Courier New"/>
                <a:ea typeface="Courier New"/>
                <a:cs typeface="Courier New"/>
                <a:sym typeface="Courier New"/>
              </a:rPr>
              <a:t>     * E. sigprocmask(SIG_SETMASK, &amp;mysigs, &amp;prev);</a:t>
            </a:r>
            <a:endParaRPr/>
          </a:p>
          <a:p>
            <a:pPr indent="0" lvl="0" marL="0" rtl="0" algn="l">
              <a:lnSpc>
                <a:spcPct val="90000"/>
              </a:lnSpc>
              <a:spcBef>
                <a:spcPts val="300"/>
              </a:spcBef>
              <a:spcAft>
                <a:spcPts val="0"/>
              </a:spcAft>
              <a:buSzPts val="1472"/>
              <a:buFont typeface="Noto Sans Symbols"/>
              <a:buNone/>
            </a:pPr>
            <a:r>
              <a:rPr lang="en-US" sz="1472">
                <a:latin typeface="Courier New"/>
                <a:ea typeface="Courier New"/>
                <a:cs typeface="Courier New"/>
                <a:sym typeface="Courier New"/>
              </a:rPr>
              <a:t>         </a:t>
            </a:r>
            <a:endParaRPr/>
          </a:p>
        </p:txBody>
      </p:sp>
      <p:sp>
        <p:nvSpPr>
          <p:cNvPr id="126" name="Google Shape;126;p9"/>
          <p:cNvSpPr/>
          <p:nvPr/>
        </p:nvSpPr>
        <p:spPr>
          <a:xfrm>
            <a:off x="642444" y="3322582"/>
            <a:ext cx="362700" cy="362700"/>
          </a:xfrm>
          <a:prstGeom prst="ellipse">
            <a:avLst/>
          </a:prstGeom>
          <a:noFill/>
          <a:ln cap="flat" cmpd="sng" w="38100">
            <a:solidFill>
              <a:srgbClr val="FF0000"/>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400"/>
              <a:buFont typeface="Calibri"/>
              <a:buNone/>
            </a:pPr>
            <a:r>
              <a:t/>
            </a:r>
            <a:endParaRPr b="1" i="0" sz="2400" u="none" cap="none" strike="noStrike">
              <a:solidFill>
                <a:srgbClr val="000000"/>
              </a:solidFill>
              <a:latin typeface="Arial Narrow"/>
              <a:ea typeface="Arial Narrow"/>
              <a:cs typeface="Arial Narrow"/>
              <a:sym typeface="Arial Narrow"/>
            </a:endParaRPr>
          </a:p>
        </p:txBody>
      </p:sp>
      <p:sp>
        <p:nvSpPr>
          <p:cNvPr id="127" name="Google Shape;127;p9"/>
          <p:cNvSpPr/>
          <p:nvPr/>
        </p:nvSpPr>
        <p:spPr>
          <a:xfrm>
            <a:off x="1103586" y="5100144"/>
            <a:ext cx="362700" cy="362700"/>
          </a:xfrm>
          <a:prstGeom prst="ellipse">
            <a:avLst/>
          </a:prstGeom>
          <a:noFill/>
          <a:ln cap="flat" cmpd="sng" w="38100">
            <a:solidFill>
              <a:srgbClr val="FF0000"/>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400"/>
              <a:buFont typeface="Calibri"/>
              <a:buNone/>
            </a:pPr>
            <a:r>
              <a:t/>
            </a:r>
            <a:endParaRPr b="1" i="0" sz="2400" u="none" cap="none" strike="noStrike">
              <a:solidFill>
                <a:srgbClr val="000000"/>
              </a:solidFill>
              <a:latin typeface="Arial Narrow"/>
              <a:ea typeface="Arial Narrow"/>
              <a:cs typeface="Arial Narrow"/>
              <a:sym typeface="Arial Narro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0"/>
          <p:cNvSpPr txBox="1"/>
          <p:nvPr>
            <p:ph idx="12" type="sldNum"/>
          </p:nvPr>
        </p:nvSpPr>
        <p:spPr>
          <a:xfrm>
            <a:off x="8830843" y="6611780"/>
            <a:ext cx="178500" cy="2310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000000"/>
              </a:buClr>
              <a:buSzPts val="1000"/>
              <a:buFont typeface="Calibri"/>
              <a:buNone/>
            </a:pPr>
            <a:fld id="{00000000-1234-1234-1234-123412341234}" type="slidenum">
              <a:rPr lang="en-US" sz="1000">
                <a:latin typeface="Calibri"/>
                <a:ea typeface="Calibri"/>
                <a:cs typeface="Calibri"/>
                <a:sym typeface="Calibri"/>
              </a:rPr>
              <a:t>‹#›</a:t>
            </a:fld>
            <a:endParaRPr/>
          </a:p>
        </p:txBody>
      </p:sp>
      <p:sp>
        <p:nvSpPr>
          <p:cNvPr id="133" name="Google Shape;133;p10"/>
          <p:cNvSpPr txBox="1"/>
          <p:nvPr>
            <p:ph type="title"/>
          </p:nvPr>
        </p:nvSpPr>
        <p:spPr>
          <a:xfrm>
            <a:off x="357018" y="435678"/>
            <a:ext cx="7592100" cy="762000"/>
          </a:xfrm>
          <a:prstGeom prst="rect">
            <a:avLst/>
          </a:prstGeom>
          <a:noFill/>
          <a:ln>
            <a:noFill/>
          </a:ln>
        </p:spPr>
        <p:txBody>
          <a:bodyPr anchorCtr="0" anchor="ctr" bIns="45700" lIns="45700" spcFirstLastPara="1" rIns="45700" wrap="square" tIns="45700">
            <a:noAutofit/>
          </a:bodyPr>
          <a:lstStyle/>
          <a:p>
            <a:pPr indent="-119062" lvl="0" marL="119062" rtl="0" algn="l">
              <a:lnSpc>
                <a:spcPct val="100000"/>
              </a:lnSpc>
              <a:spcBef>
                <a:spcPts val="0"/>
              </a:spcBef>
              <a:spcAft>
                <a:spcPts val="0"/>
              </a:spcAft>
              <a:buClr>
                <a:srgbClr val="000000"/>
              </a:buClr>
              <a:buSzPts val="3600"/>
              <a:buFont typeface="Calibri"/>
              <a:buNone/>
            </a:pPr>
            <a:r>
              <a:rPr b="1" i="0" lang="en-US" sz="3600" u="none" cap="none" strike="noStrike">
                <a:solidFill>
                  <a:srgbClr val="000000"/>
                </a:solidFill>
                <a:latin typeface="Calibri"/>
                <a:ea typeface="Calibri"/>
                <a:cs typeface="Calibri"/>
                <a:sym typeface="Calibri"/>
              </a:rPr>
              <a:t>Signal Blocking cont.</a:t>
            </a:r>
            <a:endParaRPr/>
          </a:p>
        </p:txBody>
      </p:sp>
      <p:sp>
        <p:nvSpPr>
          <p:cNvPr id="134" name="Google Shape;134;p10"/>
          <p:cNvSpPr txBox="1"/>
          <p:nvPr>
            <p:ph idx="1" type="body"/>
          </p:nvPr>
        </p:nvSpPr>
        <p:spPr>
          <a:xfrm>
            <a:off x="396875" y="1362075"/>
            <a:ext cx="7896300" cy="4971900"/>
          </a:xfrm>
          <a:prstGeom prst="rect">
            <a:avLst/>
          </a:prstGeom>
          <a:noFill/>
          <a:ln>
            <a:noFill/>
          </a:ln>
        </p:spPr>
        <p:txBody>
          <a:bodyPr anchorCtr="0" anchor="t" bIns="45700" lIns="45700" spcFirstLastPara="1" rIns="45700" wrap="square" tIns="45700">
            <a:noAutofit/>
          </a:bodyPr>
          <a:lstStyle/>
          <a:p>
            <a:pPr indent="-342900" lvl="0" marL="342900" rtl="0" algn="l">
              <a:lnSpc>
                <a:spcPct val="100000"/>
              </a:lnSpc>
              <a:spcBef>
                <a:spcPts val="0"/>
              </a:spcBef>
              <a:spcAft>
                <a:spcPts val="0"/>
              </a:spcAft>
              <a:buSzPts val="1440"/>
              <a:buFont typeface="Calibri"/>
              <a:buChar char="⬛"/>
            </a:pPr>
            <a:r>
              <a:rPr b="1" i="0" lang="en-US" sz="2400" u="none" cap="none" strike="noStrike">
                <a:solidFill>
                  <a:srgbClr val="000000"/>
                </a:solidFill>
                <a:latin typeface="Calibri"/>
                <a:ea typeface="Calibri"/>
                <a:cs typeface="Calibri"/>
                <a:sym typeface="Calibri"/>
              </a:rPr>
              <a:t>Someone implemented the wrong choices.  Which signals are now blocked?</a:t>
            </a:r>
            <a:endParaRPr/>
          </a:p>
          <a:p>
            <a:pPr indent="-251459" lvl="0" marL="342900" rtl="0" algn="l">
              <a:lnSpc>
                <a:spcPct val="100000"/>
              </a:lnSpc>
              <a:spcBef>
                <a:spcPts val="500"/>
              </a:spcBef>
              <a:spcAft>
                <a:spcPts val="0"/>
              </a:spcAft>
              <a:buSzPts val="1440"/>
              <a:buFont typeface="Calibri"/>
              <a:buNone/>
            </a:pPr>
            <a:r>
              <a:t/>
            </a:r>
            <a:endParaRPr/>
          </a:p>
          <a:p>
            <a:pPr indent="0" lvl="0" marL="0" rtl="0" algn="l">
              <a:lnSpc>
                <a:spcPct val="100000"/>
              </a:lnSpc>
              <a:spcBef>
                <a:spcPts val="300"/>
              </a:spcBef>
              <a:spcAft>
                <a:spcPts val="0"/>
              </a:spcAft>
              <a:buSzPts val="1600"/>
              <a:buFont typeface="Noto Sans Symbols"/>
              <a:buNone/>
            </a:pPr>
            <a:r>
              <a:rPr lang="en-US" sz="1600">
                <a:latin typeface="Courier New"/>
                <a:ea typeface="Courier New"/>
                <a:cs typeface="Courier New"/>
                <a:sym typeface="Courier New"/>
              </a:rPr>
              <a:t>pid_t pid;    sigset_t mysigs, prev;</a:t>
            </a:r>
            <a:endParaRPr/>
          </a:p>
          <a:p>
            <a:pPr indent="0" lvl="0" marL="0" rtl="0" algn="l">
              <a:lnSpc>
                <a:spcPct val="100000"/>
              </a:lnSpc>
              <a:spcBef>
                <a:spcPts val="300"/>
              </a:spcBef>
              <a:spcAft>
                <a:spcPts val="0"/>
              </a:spcAft>
              <a:buSzPts val="1600"/>
              <a:buFont typeface="Noto Sans Symbols"/>
              <a:buNone/>
            </a:pPr>
            <a:r>
              <a:rPr lang="en-US" sz="1600">
                <a:latin typeface="Courier New"/>
                <a:ea typeface="Courier New"/>
                <a:cs typeface="Courier New"/>
                <a:sym typeface="Courier New"/>
              </a:rPr>
              <a:t>sigemptyset(&amp;mysigs);</a:t>
            </a:r>
            <a:endParaRPr/>
          </a:p>
          <a:p>
            <a:pPr indent="0" lvl="0" marL="0" rtl="0" algn="l">
              <a:lnSpc>
                <a:spcPct val="100000"/>
              </a:lnSpc>
              <a:spcBef>
                <a:spcPts val="300"/>
              </a:spcBef>
              <a:spcAft>
                <a:spcPts val="0"/>
              </a:spcAft>
              <a:buSzPts val="1600"/>
              <a:buFont typeface="Noto Sans Symbols"/>
              <a:buNone/>
            </a:pPr>
            <a:r>
              <a:rPr lang="en-US" sz="1600">
                <a:latin typeface="Courier New"/>
                <a:ea typeface="Courier New"/>
                <a:cs typeface="Courier New"/>
                <a:sym typeface="Courier New"/>
              </a:rPr>
              <a:t>sigaddset(&amp;mysigs, SIGCHLD);</a:t>
            </a:r>
            <a:endParaRPr/>
          </a:p>
          <a:p>
            <a:pPr indent="0" lvl="0" marL="0" rtl="0" algn="l">
              <a:lnSpc>
                <a:spcPct val="100000"/>
              </a:lnSpc>
              <a:spcBef>
                <a:spcPts val="300"/>
              </a:spcBef>
              <a:spcAft>
                <a:spcPts val="0"/>
              </a:spcAft>
              <a:buSzPts val="1600"/>
              <a:buFont typeface="Noto Sans Symbols"/>
              <a:buNone/>
            </a:pPr>
            <a:r>
              <a:rPr lang="en-US" sz="1600">
                <a:latin typeface="Courier New"/>
                <a:ea typeface="Courier New"/>
                <a:cs typeface="Courier New"/>
                <a:sym typeface="Courier New"/>
              </a:rPr>
              <a:t>sigaddset(&amp;mysigs, SIGINT);</a:t>
            </a:r>
            <a:endParaRPr/>
          </a:p>
          <a:p>
            <a:pPr indent="0" lvl="0" marL="0" rtl="0" algn="l">
              <a:lnSpc>
                <a:spcPct val="100000"/>
              </a:lnSpc>
              <a:spcBef>
                <a:spcPts val="500"/>
              </a:spcBef>
              <a:spcAft>
                <a:spcPts val="0"/>
              </a:spcAft>
              <a:buSzPts val="2400"/>
              <a:buFont typeface="Noto Sans Symbols"/>
              <a:buNone/>
            </a:pPr>
            <a:r>
              <a:t/>
            </a:r>
            <a:endParaRPr/>
          </a:p>
          <a:p>
            <a:pPr indent="0" lvl="0" marL="0" rtl="0" algn="l">
              <a:lnSpc>
                <a:spcPct val="100000"/>
              </a:lnSpc>
              <a:spcBef>
                <a:spcPts val="300"/>
              </a:spcBef>
              <a:spcAft>
                <a:spcPts val="0"/>
              </a:spcAft>
              <a:buSzPts val="1600"/>
              <a:buFont typeface="Noto Sans Symbols"/>
              <a:buNone/>
            </a:pPr>
            <a:r>
              <a:rPr lang="en-US" sz="1600">
                <a:latin typeface="Courier New"/>
                <a:ea typeface="Courier New"/>
                <a:cs typeface="Courier New"/>
                <a:sym typeface="Courier New"/>
              </a:rPr>
              <a:t>sigprocmask(SIG_SETMASK, &amp;mysigs, &amp;prev); </a:t>
            </a:r>
            <a:endParaRPr/>
          </a:p>
          <a:p>
            <a:pPr indent="0" lvl="0" marL="0" rtl="0" algn="l">
              <a:lnSpc>
                <a:spcPct val="100000"/>
              </a:lnSpc>
              <a:spcBef>
                <a:spcPts val="300"/>
              </a:spcBef>
              <a:spcAft>
                <a:spcPts val="0"/>
              </a:spcAft>
              <a:buSzPts val="1600"/>
              <a:buFont typeface="Noto Sans Symbols"/>
              <a:buNone/>
            </a:pPr>
            <a:r>
              <a:rPr lang="en-US" sz="1600">
                <a:latin typeface="Courier New"/>
                <a:ea typeface="Courier New"/>
                <a:cs typeface="Courier New"/>
                <a:sym typeface="Courier New"/>
              </a:rPr>
              <a:t>// What is blocked?</a:t>
            </a:r>
            <a:endParaRPr/>
          </a:p>
          <a:p>
            <a:pPr indent="0" lvl="0" marL="0" rtl="0" algn="l">
              <a:lnSpc>
                <a:spcPct val="100000"/>
              </a:lnSpc>
              <a:spcBef>
                <a:spcPts val="500"/>
              </a:spcBef>
              <a:spcAft>
                <a:spcPts val="0"/>
              </a:spcAft>
              <a:buSzPts val="2400"/>
              <a:buFont typeface="Noto Sans Symbols"/>
              <a:buNone/>
            </a:pPr>
            <a:r>
              <a:t/>
            </a:r>
            <a:endParaRPr/>
          </a:p>
          <a:p>
            <a:pPr indent="0" lvl="0" marL="0" rtl="0" algn="l">
              <a:lnSpc>
                <a:spcPct val="100000"/>
              </a:lnSpc>
              <a:spcBef>
                <a:spcPts val="300"/>
              </a:spcBef>
              <a:spcAft>
                <a:spcPts val="0"/>
              </a:spcAft>
              <a:buSzPts val="1600"/>
              <a:buFont typeface="Noto Sans Symbols"/>
              <a:buNone/>
            </a:pPr>
            <a:r>
              <a:rPr lang="en-US" sz="1600">
                <a:latin typeface="Courier New"/>
                <a:ea typeface="Courier New"/>
                <a:cs typeface="Courier New"/>
                <a:sym typeface="Courier New"/>
              </a:rPr>
              <a:t>if ((pid = fork()) == 0) {</a:t>
            </a:r>
            <a:endParaRPr/>
          </a:p>
          <a:p>
            <a:pPr indent="0" lvl="0" marL="0" rtl="0" algn="l">
              <a:lnSpc>
                <a:spcPct val="100000"/>
              </a:lnSpc>
              <a:spcBef>
                <a:spcPts val="300"/>
              </a:spcBef>
              <a:spcAft>
                <a:spcPts val="0"/>
              </a:spcAft>
              <a:buSzPts val="1600"/>
              <a:buFont typeface="Noto Sans Symbols"/>
              <a:buNone/>
            </a:pPr>
            <a:r>
              <a:rPr lang="en-US" sz="1600">
                <a:latin typeface="Courier New"/>
                <a:ea typeface="Courier New"/>
                <a:cs typeface="Courier New"/>
                <a:sym typeface="Courier New"/>
              </a:rPr>
              <a:t>  sigprocmask(SIG_BLOCK, &amp;prev, NULL); </a:t>
            </a:r>
            <a:endParaRPr/>
          </a:p>
          <a:p>
            <a:pPr indent="0" lvl="0" marL="0" rtl="0" algn="l">
              <a:lnSpc>
                <a:spcPct val="100000"/>
              </a:lnSpc>
              <a:spcBef>
                <a:spcPts val="300"/>
              </a:spcBef>
              <a:spcAft>
                <a:spcPts val="0"/>
              </a:spcAft>
              <a:buSzPts val="1600"/>
              <a:buFont typeface="Noto Sans Symbols"/>
              <a:buNone/>
            </a:pPr>
            <a:r>
              <a:rPr lang="en-US" sz="1600">
                <a:latin typeface="Courier New"/>
                <a:ea typeface="Courier New"/>
                <a:cs typeface="Courier New"/>
                <a:sym typeface="Courier New"/>
              </a:rPr>
              <a:t>  // What is blocked?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1"/>
          <p:cNvSpPr txBox="1"/>
          <p:nvPr>
            <p:ph idx="12" type="sldNum"/>
          </p:nvPr>
        </p:nvSpPr>
        <p:spPr>
          <a:xfrm>
            <a:off x="8830843" y="6611780"/>
            <a:ext cx="252900" cy="2310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000000"/>
              </a:buClr>
              <a:buSzPts val="1000"/>
              <a:buFont typeface="Calibri"/>
              <a:buNone/>
            </a:pPr>
            <a:fld id="{00000000-1234-1234-1234-123412341234}" type="slidenum">
              <a:rPr lang="en-US" sz="1000">
                <a:latin typeface="Calibri"/>
                <a:ea typeface="Calibri"/>
                <a:cs typeface="Calibri"/>
                <a:sym typeface="Calibri"/>
              </a:rPr>
              <a:t>‹#›</a:t>
            </a:fld>
            <a:endParaRPr/>
          </a:p>
        </p:txBody>
      </p:sp>
      <p:sp>
        <p:nvSpPr>
          <p:cNvPr id="140" name="Google Shape;140;p11"/>
          <p:cNvSpPr txBox="1"/>
          <p:nvPr>
            <p:ph type="title"/>
          </p:nvPr>
        </p:nvSpPr>
        <p:spPr>
          <a:xfrm>
            <a:off x="357018" y="435678"/>
            <a:ext cx="7592100" cy="762000"/>
          </a:xfrm>
          <a:prstGeom prst="rect">
            <a:avLst/>
          </a:prstGeom>
          <a:noFill/>
          <a:ln>
            <a:noFill/>
          </a:ln>
        </p:spPr>
        <p:txBody>
          <a:bodyPr anchorCtr="0" anchor="ctr" bIns="45700" lIns="45700" spcFirstLastPara="1" rIns="45700" wrap="square" tIns="45700">
            <a:noAutofit/>
          </a:bodyPr>
          <a:lstStyle/>
          <a:p>
            <a:pPr indent="-119062" lvl="0" marL="119062" rtl="0" algn="l">
              <a:lnSpc>
                <a:spcPct val="100000"/>
              </a:lnSpc>
              <a:spcBef>
                <a:spcPts val="0"/>
              </a:spcBef>
              <a:spcAft>
                <a:spcPts val="0"/>
              </a:spcAft>
              <a:buClr>
                <a:srgbClr val="000000"/>
              </a:buClr>
              <a:buSzPts val="3600"/>
              <a:buFont typeface="Calibri"/>
              <a:buNone/>
            </a:pPr>
            <a:r>
              <a:rPr b="1" i="0" lang="en-US" sz="3600" u="none" cap="none" strike="noStrike">
                <a:solidFill>
                  <a:srgbClr val="000000"/>
                </a:solidFill>
                <a:latin typeface="Calibri"/>
                <a:ea typeface="Calibri"/>
                <a:cs typeface="Calibri"/>
                <a:sym typeface="Calibri"/>
              </a:rPr>
              <a:t>Signal Queuing</a:t>
            </a:r>
            <a:endParaRPr/>
          </a:p>
        </p:txBody>
      </p:sp>
      <p:sp>
        <p:nvSpPr>
          <p:cNvPr id="141" name="Google Shape;141;p11"/>
          <p:cNvSpPr txBox="1"/>
          <p:nvPr>
            <p:ph idx="1" type="body"/>
          </p:nvPr>
        </p:nvSpPr>
        <p:spPr>
          <a:xfrm>
            <a:off x="396875" y="1362075"/>
            <a:ext cx="7896300" cy="4971900"/>
          </a:xfrm>
          <a:prstGeom prst="rect">
            <a:avLst/>
          </a:prstGeom>
          <a:noFill/>
          <a:ln>
            <a:noFill/>
          </a:ln>
        </p:spPr>
        <p:txBody>
          <a:bodyPr anchorCtr="0" anchor="t" bIns="45700" lIns="45700" spcFirstLastPara="1" rIns="45700" wrap="square" tIns="45700">
            <a:noAutofit/>
          </a:bodyPr>
          <a:lstStyle/>
          <a:p>
            <a:pPr indent="-342900" lvl="0" marL="342900" rtl="0" algn="l">
              <a:lnSpc>
                <a:spcPct val="100000"/>
              </a:lnSpc>
              <a:spcBef>
                <a:spcPts val="0"/>
              </a:spcBef>
              <a:spcAft>
                <a:spcPts val="0"/>
              </a:spcAft>
              <a:buSzPts val="1440"/>
              <a:buFont typeface="Calibri"/>
              <a:buChar char="⬛"/>
            </a:pPr>
            <a:r>
              <a:rPr b="1" i="0" lang="en-US" sz="2400" u="none" cap="none" strike="noStrike">
                <a:solidFill>
                  <a:srgbClr val="000000"/>
                </a:solidFill>
                <a:latin typeface="Calibri"/>
                <a:ea typeface="Calibri"/>
                <a:cs typeface="Calibri"/>
                <a:sym typeface="Calibri"/>
              </a:rPr>
              <a:t>How many times is the handler invoked?</a:t>
            </a:r>
            <a:endParaRPr/>
          </a:p>
          <a:p>
            <a:pPr indent="-251459" lvl="0" marL="342900" rtl="0" algn="l">
              <a:lnSpc>
                <a:spcPct val="100000"/>
              </a:lnSpc>
              <a:spcBef>
                <a:spcPts val="500"/>
              </a:spcBef>
              <a:spcAft>
                <a:spcPts val="0"/>
              </a:spcAft>
              <a:buSzPts val="1440"/>
              <a:buFont typeface="Calibri"/>
              <a:buNone/>
            </a:pPr>
            <a:r>
              <a:t/>
            </a:r>
            <a:endParaRPr/>
          </a:p>
          <a:p>
            <a:pPr indent="0" lvl="0" marL="0" rtl="0" algn="l">
              <a:lnSpc>
                <a:spcPct val="100000"/>
              </a:lnSpc>
              <a:spcBef>
                <a:spcPts val="300"/>
              </a:spcBef>
              <a:spcAft>
                <a:spcPts val="0"/>
              </a:spcAft>
              <a:buSzPts val="1600"/>
              <a:buFont typeface="Noto Sans Symbols"/>
              <a:buNone/>
            </a:pPr>
            <a:r>
              <a:rPr lang="en-US" sz="1600">
                <a:latin typeface="Courier New"/>
                <a:ea typeface="Courier New"/>
                <a:cs typeface="Courier New"/>
                <a:sym typeface="Courier New"/>
              </a:rPr>
              <a:t>void handler(int sig)</a:t>
            </a:r>
            <a:endParaRPr/>
          </a:p>
          <a:p>
            <a:pPr indent="0" lvl="0" marL="0" rtl="0" algn="l">
              <a:lnSpc>
                <a:spcPct val="100000"/>
              </a:lnSpc>
              <a:spcBef>
                <a:spcPts val="300"/>
              </a:spcBef>
              <a:spcAft>
                <a:spcPts val="0"/>
              </a:spcAft>
              <a:buSzPts val="1600"/>
              <a:buFont typeface="Noto Sans Symbols"/>
              <a:buNone/>
            </a:pPr>
            <a:r>
              <a:rPr lang="en-US" sz="1600">
                <a:latin typeface="Courier New"/>
                <a:ea typeface="Courier New"/>
                <a:cs typeface="Courier New"/>
                <a:sym typeface="Courier New"/>
              </a:rPr>
              <a:t>{ ...}</a:t>
            </a:r>
            <a:endParaRPr/>
          </a:p>
          <a:p>
            <a:pPr indent="0" lvl="0" marL="0" rtl="0" algn="l">
              <a:lnSpc>
                <a:spcPct val="100000"/>
              </a:lnSpc>
              <a:spcBef>
                <a:spcPts val="500"/>
              </a:spcBef>
              <a:spcAft>
                <a:spcPts val="0"/>
              </a:spcAft>
              <a:buSzPts val="2400"/>
              <a:buFont typeface="Noto Sans Symbols"/>
              <a:buNone/>
            </a:pPr>
            <a:r>
              <a:t/>
            </a:r>
            <a:endParaRPr/>
          </a:p>
          <a:p>
            <a:pPr indent="0" lvl="0" marL="0" rtl="0" algn="l">
              <a:lnSpc>
                <a:spcPct val="100000"/>
              </a:lnSpc>
              <a:spcBef>
                <a:spcPts val="300"/>
              </a:spcBef>
              <a:spcAft>
                <a:spcPts val="0"/>
              </a:spcAft>
              <a:buSzPts val="1600"/>
              <a:buFont typeface="Noto Sans Symbols"/>
              <a:buNone/>
            </a:pPr>
            <a:r>
              <a:rPr lang="en-US" sz="1600">
                <a:latin typeface="Courier New"/>
                <a:ea typeface="Courier New"/>
                <a:cs typeface="Courier New"/>
                <a:sym typeface="Courier New"/>
              </a:rPr>
              <a:t>...</a:t>
            </a:r>
            <a:endParaRPr/>
          </a:p>
          <a:p>
            <a:pPr indent="0" lvl="0" marL="0" rtl="0" algn="l">
              <a:lnSpc>
                <a:spcPct val="100000"/>
              </a:lnSpc>
              <a:spcBef>
                <a:spcPts val="300"/>
              </a:spcBef>
              <a:spcAft>
                <a:spcPts val="0"/>
              </a:spcAft>
              <a:buSzPts val="1600"/>
              <a:buFont typeface="Noto Sans Symbols"/>
              <a:buNone/>
            </a:pPr>
            <a:r>
              <a:rPr lang="en-US" sz="1600">
                <a:latin typeface="Courier New"/>
                <a:ea typeface="Courier New"/>
                <a:cs typeface="Courier New"/>
                <a:sym typeface="Courier New"/>
              </a:rPr>
              <a:t>sigset_t mysigs, prev;</a:t>
            </a:r>
            <a:endParaRPr/>
          </a:p>
          <a:p>
            <a:pPr indent="0" lvl="0" marL="0" rtl="0" algn="l">
              <a:lnSpc>
                <a:spcPct val="100000"/>
              </a:lnSpc>
              <a:spcBef>
                <a:spcPts val="300"/>
              </a:spcBef>
              <a:spcAft>
                <a:spcPts val="0"/>
              </a:spcAft>
              <a:buSzPts val="1600"/>
              <a:buFont typeface="Noto Sans Symbols"/>
              <a:buNone/>
            </a:pPr>
            <a:r>
              <a:rPr lang="en-US" sz="1600">
                <a:latin typeface="Courier New"/>
                <a:ea typeface="Courier New"/>
                <a:cs typeface="Courier New"/>
                <a:sym typeface="Courier New"/>
              </a:rPr>
              <a:t>signal(SIGUSR1, handler);</a:t>
            </a:r>
            <a:endParaRPr/>
          </a:p>
          <a:p>
            <a:pPr indent="0" lvl="0" marL="0" rtl="0" algn="l">
              <a:lnSpc>
                <a:spcPct val="100000"/>
              </a:lnSpc>
              <a:spcBef>
                <a:spcPts val="300"/>
              </a:spcBef>
              <a:spcAft>
                <a:spcPts val="0"/>
              </a:spcAft>
              <a:buSzPts val="1600"/>
              <a:buFont typeface="Noto Sans Symbols"/>
              <a:buNone/>
            </a:pPr>
            <a:r>
              <a:rPr lang="en-US" sz="1600">
                <a:latin typeface="Courier New"/>
                <a:ea typeface="Courier New"/>
                <a:cs typeface="Courier New"/>
                <a:sym typeface="Courier New"/>
              </a:rPr>
              <a:t>sigemptyset(&amp;mysigs);</a:t>
            </a:r>
            <a:endParaRPr/>
          </a:p>
          <a:p>
            <a:pPr indent="0" lvl="0" marL="0" rtl="0" algn="l">
              <a:lnSpc>
                <a:spcPct val="100000"/>
              </a:lnSpc>
              <a:spcBef>
                <a:spcPts val="300"/>
              </a:spcBef>
              <a:spcAft>
                <a:spcPts val="0"/>
              </a:spcAft>
              <a:buSzPts val="1600"/>
              <a:buFont typeface="Noto Sans Symbols"/>
              <a:buNone/>
            </a:pPr>
            <a:r>
              <a:rPr lang="en-US" sz="1600">
                <a:latin typeface="Courier New"/>
                <a:ea typeface="Courier New"/>
                <a:cs typeface="Courier New"/>
                <a:sym typeface="Courier New"/>
              </a:rPr>
              <a:t>sigaddset(&amp;mysigs, SIGUSR1);</a:t>
            </a:r>
            <a:endParaRPr/>
          </a:p>
          <a:p>
            <a:pPr indent="0" lvl="0" marL="0" rtl="0" algn="l">
              <a:lnSpc>
                <a:spcPct val="100000"/>
              </a:lnSpc>
              <a:spcBef>
                <a:spcPts val="300"/>
              </a:spcBef>
              <a:spcAft>
                <a:spcPts val="0"/>
              </a:spcAft>
              <a:buSzPts val="1600"/>
              <a:buFont typeface="Noto Sans Symbols"/>
              <a:buNone/>
            </a:pPr>
            <a:r>
              <a:rPr lang="en-US" sz="1600">
                <a:latin typeface="Courier New"/>
                <a:ea typeface="Courier New"/>
                <a:cs typeface="Courier New"/>
                <a:sym typeface="Courier New"/>
              </a:rPr>
              <a:t>sigprocmask(SIG_BLOCK, &amp;mysigs, &amp;prev);</a:t>
            </a:r>
            <a:endParaRPr/>
          </a:p>
          <a:p>
            <a:pPr indent="0" lvl="0" marL="0" rtl="0" algn="l">
              <a:lnSpc>
                <a:spcPct val="100000"/>
              </a:lnSpc>
              <a:spcBef>
                <a:spcPts val="300"/>
              </a:spcBef>
              <a:spcAft>
                <a:spcPts val="0"/>
              </a:spcAft>
              <a:buSzPts val="1600"/>
              <a:buFont typeface="Noto Sans Symbols"/>
              <a:buNone/>
            </a:pPr>
            <a:r>
              <a:rPr lang="en-US" sz="1600">
                <a:latin typeface="Courier New"/>
                <a:ea typeface="Courier New"/>
                <a:cs typeface="Courier New"/>
                <a:sym typeface="Courier New"/>
              </a:rPr>
              <a:t>kill(getpid(), SIGUSR1);</a:t>
            </a:r>
            <a:endParaRPr/>
          </a:p>
          <a:p>
            <a:pPr indent="0" lvl="0" marL="0" rtl="0" algn="l">
              <a:lnSpc>
                <a:spcPct val="100000"/>
              </a:lnSpc>
              <a:spcBef>
                <a:spcPts val="300"/>
              </a:spcBef>
              <a:spcAft>
                <a:spcPts val="0"/>
              </a:spcAft>
              <a:buSzPts val="1600"/>
              <a:buFont typeface="Noto Sans Symbols"/>
              <a:buNone/>
            </a:pPr>
            <a:r>
              <a:rPr lang="en-US" sz="1600">
                <a:latin typeface="Courier New"/>
                <a:ea typeface="Courier New"/>
                <a:cs typeface="Courier New"/>
                <a:sym typeface="Courier New"/>
              </a:rPr>
              <a:t>kill(getpid(), SIGUSR1);</a:t>
            </a:r>
            <a:endParaRPr/>
          </a:p>
          <a:p>
            <a:pPr indent="0" lvl="0" marL="0" rtl="0" algn="l">
              <a:lnSpc>
                <a:spcPct val="100000"/>
              </a:lnSpc>
              <a:spcBef>
                <a:spcPts val="300"/>
              </a:spcBef>
              <a:spcAft>
                <a:spcPts val="0"/>
              </a:spcAft>
              <a:buSzPts val="1600"/>
              <a:buFont typeface="Noto Sans Symbols"/>
              <a:buNone/>
            </a:pPr>
            <a:r>
              <a:rPr lang="en-US" sz="1600">
                <a:latin typeface="Courier New"/>
                <a:ea typeface="Courier New"/>
                <a:cs typeface="Courier New"/>
                <a:sym typeface="Courier New"/>
              </a:rPr>
              <a:t>sigprocmask(SIG_SETMASK, &amp;prev, NULL);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2"/>
          <p:cNvSpPr txBox="1"/>
          <p:nvPr>
            <p:ph idx="12" type="sldNum"/>
          </p:nvPr>
        </p:nvSpPr>
        <p:spPr>
          <a:xfrm>
            <a:off x="8830843" y="6611780"/>
            <a:ext cx="252900" cy="2310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000000"/>
              </a:buClr>
              <a:buSzPts val="1000"/>
              <a:buFont typeface="Calibri"/>
              <a:buNone/>
            </a:pPr>
            <a:fld id="{00000000-1234-1234-1234-123412341234}" type="slidenum">
              <a:rPr lang="en-US" sz="1000">
                <a:latin typeface="Calibri"/>
                <a:ea typeface="Calibri"/>
                <a:cs typeface="Calibri"/>
                <a:sym typeface="Calibri"/>
              </a:rPr>
              <a:t>‹#›</a:t>
            </a:fld>
            <a:endParaRPr/>
          </a:p>
        </p:txBody>
      </p:sp>
      <p:sp>
        <p:nvSpPr>
          <p:cNvPr id="147" name="Google Shape;147;p12"/>
          <p:cNvSpPr txBox="1"/>
          <p:nvPr>
            <p:ph type="title"/>
          </p:nvPr>
        </p:nvSpPr>
        <p:spPr>
          <a:xfrm>
            <a:off x="357018" y="435678"/>
            <a:ext cx="7592100" cy="762000"/>
          </a:xfrm>
          <a:prstGeom prst="rect">
            <a:avLst/>
          </a:prstGeom>
          <a:noFill/>
          <a:ln>
            <a:noFill/>
          </a:ln>
        </p:spPr>
        <p:txBody>
          <a:bodyPr anchorCtr="0" anchor="ctr" bIns="45700" lIns="45700" spcFirstLastPara="1" rIns="45700" wrap="square" tIns="45700">
            <a:noAutofit/>
          </a:bodyPr>
          <a:lstStyle/>
          <a:p>
            <a:pPr indent="-119062" lvl="0" marL="119062" rtl="0" algn="l">
              <a:lnSpc>
                <a:spcPct val="100000"/>
              </a:lnSpc>
              <a:spcBef>
                <a:spcPts val="0"/>
              </a:spcBef>
              <a:spcAft>
                <a:spcPts val="0"/>
              </a:spcAft>
              <a:buClr>
                <a:srgbClr val="000000"/>
              </a:buClr>
              <a:buSzPts val="3600"/>
              <a:buFont typeface="Calibri"/>
              <a:buNone/>
            </a:pPr>
            <a:r>
              <a:rPr b="1" i="0" lang="en-US" sz="3600" u="none" cap="none" strike="noStrike">
                <a:solidFill>
                  <a:srgbClr val="000000"/>
                </a:solidFill>
                <a:latin typeface="Calibri"/>
                <a:ea typeface="Calibri"/>
                <a:cs typeface="Calibri"/>
                <a:sym typeface="Calibri"/>
              </a:rPr>
              <a:t>Signal Delivery</a:t>
            </a:r>
            <a:endParaRPr/>
          </a:p>
        </p:txBody>
      </p:sp>
      <p:sp>
        <p:nvSpPr>
          <p:cNvPr id="148" name="Google Shape;148;p12"/>
          <p:cNvSpPr txBox="1"/>
          <p:nvPr>
            <p:ph idx="1" type="body"/>
          </p:nvPr>
        </p:nvSpPr>
        <p:spPr>
          <a:xfrm>
            <a:off x="396875" y="1362075"/>
            <a:ext cx="7896300" cy="4971900"/>
          </a:xfrm>
          <a:prstGeom prst="rect">
            <a:avLst/>
          </a:prstGeom>
          <a:noFill/>
          <a:ln>
            <a:noFill/>
          </a:ln>
        </p:spPr>
        <p:txBody>
          <a:bodyPr anchorCtr="0" anchor="t" bIns="45700" lIns="45700" spcFirstLastPara="1" rIns="45700" wrap="square" tIns="45700">
            <a:noAutofit/>
          </a:bodyPr>
          <a:lstStyle/>
          <a:p>
            <a:pPr indent="-342900" lvl="0" marL="342900" rtl="0" algn="l">
              <a:lnSpc>
                <a:spcPct val="90000"/>
              </a:lnSpc>
              <a:spcBef>
                <a:spcPts val="0"/>
              </a:spcBef>
              <a:spcAft>
                <a:spcPts val="0"/>
              </a:spcAft>
              <a:buSzPts val="1440"/>
              <a:buFont typeface="Calibri"/>
              <a:buChar char="⬛"/>
            </a:pPr>
            <a:r>
              <a:rPr b="1" i="0" lang="en-US" sz="2400" u="none" cap="none" strike="noStrike">
                <a:solidFill>
                  <a:srgbClr val="000000"/>
                </a:solidFill>
                <a:latin typeface="Calibri"/>
                <a:ea typeface="Calibri"/>
                <a:cs typeface="Calibri"/>
                <a:sym typeface="Calibri"/>
              </a:rPr>
              <a:t>What can be printed?</a:t>
            </a:r>
            <a:endParaRPr/>
          </a:p>
          <a:p>
            <a:pPr indent="-342900" lvl="0" marL="342900" rtl="0" algn="l">
              <a:lnSpc>
                <a:spcPct val="90000"/>
              </a:lnSpc>
              <a:spcBef>
                <a:spcPts val="500"/>
              </a:spcBef>
              <a:spcAft>
                <a:spcPts val="0"/>
              </a:spcAft>
              <a:buSzPts val="1440"/>
              <a:buFont typeface="Calibri"/>
              <a:buChar char="⬛"/>
            </a:pPr>
            <a:r>
              <a:rPr b="1" i="0" lang="en-US" sz="2400" u="none" cap="none" strike="noStrike">
                <a:solidFill>
                  <a:srgbClr val="000000"/>
                </a:solidFill>
                <a:latin typeface="Calibri"/>
                <a:ea typeface="Calibri"/>
                <a:cs typeface="Calibri"/>
                <a:sym typeface="Calibri"/>
              </a:rPr>
              <a:t>When is a blocked signal delivered?</a:t>
            </a:r>
            <a:endParaRPr/>
          </a:p>
          <a:p>
            <a:pPr indent="-251459" lvl="0" marL="342900" rtl="0" algn="l">
              <a:lnSpc>
                <a:spcPct val="90000"/>
              </a:lnSpc>
              <a:spcBef>
                <a:spcPts val="500"/>
              </a:spcBef>
              <a:spcAft>
                <a:spcPts val="0"/>
              </a:spcAft>
              <a:buSzPts val="1440"/>
              <a:buFont typeface="Calibri"/>
              <a:buNone/>
            </a:pPr>
            <a:r>
              <a:t/>
            </a:r>
            <a:endParaRPr/>
          </a:p>
          <a:p>
            <a:pPr indent="0" lvl="0" marL="0" rtl="0" algn="l">
              <a:lnSpc>
                <a:spcPct val="90000"/>
              </a:lnSpc>
              <a:spcBef>
                <a:spcPts val="0"/>
              </a:spcBef>
              <a:spcAft>
                <a:spcPts val="0"/>
              </a:spcAft>
              <a:buSzPts val="1600"/>
              <a:buFont typeface="Noto Sans Symbols"/>
              <a:buNone/>
            </a:pPr>
            <a:r>
              <a:rPr lang="en-US" sz="1600">
                <a:latin typeface="Courier New"/>
                <a:ea typeface="Courier New"/>
                <a:cs typeface="Courier New"/>
                <a:sym typeface="Courier New"/>
              </a:rPr>
              <a:t>sigset_t mysigs, prev;</a:t>
            </a:r>
            <a:endParaRPr/>
          </a:p>
          <a:p>
            <a:pPr indent="0" lvl="0" marL="0" rtl="0" algn="l">
              <a:lnSpc>
                <a:spcPct val="90000"/>
              </a:lnSpc>
              <a:spcBef>
                <a:spcPts val="0"/>
              </a:spcBef>
              <a:spcAft>
                <a:spcPts val="0"/>
              </a:spcAft>
              <a:buSzPts val="1600"/>
              <a:buFont typeface="Noto Sans Symbols"/>
              <a:buNone/>
            </a:pPr>
            <a:r>
              <a:rPr lang="en-US" sz="1600">
                <a:latin typeface="Courier New"/>
                <a:ea typeface="Courier New"/>
                <a:cs typeface="Courier New"/>
                <a:sym typeface="Courier New"/>
              </a:rPr>
              <a:t>sigemptyset(&amp;mysigs);</a:t>
            </a:r>
            <a:endParaRPr/>
          </a:p>
          <a:p>
            <a:pPr indent="0" lvl="0" marL="0" rtl="0" algn="l">
              <a:lnSpc>
                <a:spcPct val="90000"/>
              </a:lnSpc>
              <a:spcBef>
                <a:spcPts val="0"/>
              </a:spcBef>
              <a:spcAft>
                <a:spcPts val="0"/>
              </a:spcAft>
              <a:buSzPts val="1600"/>
              <a:buFont typeface="Noto Sans Symbols"/>
              <a:buNone/>
            </a:pPr>
            <a:r>
              <a:rPr lang="en-US" sz="1600">
                <a:latin typeface="Courier New"/>
                <a:ea typeface="Courier New"/>
                <a:cs typeface="Courier New"/>
                <a:sym typeface="Courier New"/>
              </a:rPr>
              <a:t>sigaddset(&amp;mysigs, SIGINT);</a:t>
            </a:r>
            <a:endParaRPr/>
          </a:p>
          <a:p>
            <a:pPr indent="0" lvl="0" marL="0" rtl="0" algn="l">
              <a:lnSpc>
                <a:spcPct val="90000"/>
              </a:lnSpc>
              <a:spcBef>
                <a:spcPts val="0"/>
              </a:spcBef>
              <a:spcAft>
                <a:spcPts val="0"/>
              </a:spcAft>
              <a:buSzPts val="1600"/>
              <a:buFont typeface="Noto Sans Symbols"/>
              <a:buNone/>
            </a:pPr>
            <a:r>
              <a:rPr lang="en-US" sz="1600">
                <a:latin typeface="Courier New"/>
                <a:ea typeface="Courier New"/>
                <a:cs typeface="Courier New"/>
                <a:sym typeface="Courier New"/>
              </a:rPr>
              <a:t>sigprocmask(SIG_BLOCK, &amp;mysigs, &amp;prev);</a:t>
            </a:r>
            <a:endParaRPr/>
          </a:p>
          <a:p>
            <a:pPr indent="0" lvl="0" marL="0" rtl="0" algn="l">
              <a:lnSpc>
                <a:spcPct val="90000"/>
              </a:lnSpc>
              <a:spcBef>
                <a:spcPts val="0"/>
              </a:spcBef>
              <a:spcAft>
                <a:spcPts val="0"/>
              </a:spcAft>
              <a:buSzPts val="1600"/>
              <a:buFont typeface="Noto Sans Symbols"/>
              <a:buNone/>
            </a:pPr>
            <a:r>
              <a:rPr lang="en-US" sz="1600">
                <a:latin typeface="Courier New"/>
                <a:ea typeface="Courier New"/>
                <a:cs typeface="Courier New"/>
                <a:sym typeface="Courier New"/>
              </a:rPr>
              <a:t>pid_t pid = fork();        </a:t>
            </a:r>
            <a:endParaRPr/>
          </a:p>
          <a:p>
            <a:pPr indent="0" lvl="0" marL="0" rtl="0" algn="l">
              <a:lnSpc>
                <a:spcPct val="90000"/>
              </a:lnSpc>
              <a:spcBef>
                <a:spcPts val="0"/>
              </a:spcBef>
              <a:spcAft>
                <a:spcPts val="0"/>
              </a:spcAft>
              <a:buSzPts val="2400"/>
              <a:buFont typeface="Noto Sans Symbols"/>
              <a:buNone/>
            </a:pPr>
            <a:r>
              <a:t/>
            </a:r>
            <a:endParaRPr/>
          </a:p>
          <a:p>
            <a:pPr indent="0" lvl="0" marL="0" rtl="0" algn="l">
              <a:lnSpc>
                <a:spcPct val="90000"/>
              </a:lnSpc>
              <a:spcBef>
                <a:spcPts val="0"/>
              </a:spcBef>
              <a:spcAft>
                <a:spcPts val="0"/>
              </a:spcAft>
              <a:buSzPts val="1600"/>
              <a:buFont typeface="Noto Sans Symbols"/>
              <a:buNone/>
            </a:pPr>
            <a:r>
              <a:rPr lang="en-US" sz="1600">
                <a:latin typeface="Courier New"/>
                <a:ea typeface="Courier New"/>
                <a:cs typeface="Courier New"/>
                <a:sym typeface="Courier New"/>
              </a:rPr>
              <a:t>if (pid &gt; 0) {</a:t>
            </a:r>
            <a:endParaRPr/>
          </a:p>
          <a:p>
            <a:pPr indent="0" lvl="0" marL="0" rtl="0" algn="l">
              <a:lnSpc>
                <a:spcPct val="90000"/>
              </a:lnSpc>
              <a:spcBef>
                <a:spcPts val="0"/>
              </a:spcBef>
              <a:spcAft>
                <a:spcPts val="0"/>
              </a:spcAft>
              <a:buSzPts val="1600"/>
              <a:buFont typeface="Noto Sans Symbols"/>
              <a:buNone/>
            </a:pPr>
            <a:r>
              <a:rPr lang="en-US" sz="1600">
                <a:latin typeface="Courier New"/>
                <a:ea typeface="Courier New"/>
                <a:cs typeface="Courier New"/>
                <a:sym typeface="Courier New"/>
              </a:rPr>
              <a:t>    kill(pid, SIGINT);  </a:t>
            </a:r>
            <a:endParaRPr/>
          </a:p>
          <a:p>
            <a:pPr indent="0" lvl="0" marL="0" rtl="0" algn="l">
              <a:lnSpc>
                <a:spcPct val="90000"/>
              </a:lnSpc>
              <a:spcBef>
                <a:spcPts val="0"/>
              </a:spcBef>
              <a:spcAft>
                <a:spcPts val="0"/>
              </a:spcAft>
              <a:buSzPts val="1600"/>
              <a:buFont typeface="Noto Sans Symbols"/>
              <a:buNone/>
            </a:pPr>
            <a:r>
              <a:rPr lang="en-US" sz="1600">
                <a:latin typeface="Courier New"/>
                <a:ea typeface="Courier New"/>
                <a:cs typeface="Courier New"/>
                <a:sym typeface="Courier New"/>
              </a:rPr>
              <a:t>    sigprocmask(SIG_SETMASK, &amp;prev, NULL);   </a:t>
            </a:r>
            <a:endParaRPr/>
          </a:p>
          <a:p>
            <a:pPr indent="0" lvl="0" marL="0" rtl="0" algn="l">
              <a:lnSpc>
                <a:spcPct val="90000"/>
              </a:lnSpc>
              <a:spcBef>
                <a:spcPts val="0"/>
              </a:spcBef>
              <a:spcAft>
                <a:spcPts val="0"/>
              </a:spcAft>
              <a:buSzPts val="1600"/>
              <a:buFont typeface="Noto Sans Symbols"/>
              <a:buNone/>
            </a:pPr>
            <a:r>
              <a:rPr lang="en-US" sz="1600">
                <a:latin typeface="Courier New"/>
                <a:ea typeface="Courier New"/>
                <a:cs typeface="Courier New"/>
                <a:sym typeface="Courier New"/>
              </a:rPr>
              <a:t>    printf(“A");            </a:t>
            </a:r>
            <a:endParaRPr/>
          </a:p>
          <a:p>
            <a:pPr indent="0" lvl="0" marL="0" rtl="0" algn="l">
              <a:lnSpc>
                <a:spcPct val="90000"/>
              </a:lnSpc>
              <a:spcBef>
                <a:spcPts val="0"/>
              </a:spcBef>
              <a:spcAft>
                <a:spcPts val="0"/>
              </a:spcAft>
              <a:buSzPts val="1600"/>
              <a:buFont typeface="Noto Sans Symbols"/>
              <a:buNone/>
            </a:pPr>
            <a:r>
              <a:rPr lang="en-US" sz="1600">
                <a:latin typeface="Courier New"/>
                <a:ea typeface="Courier New"/>
                <a:cs typeface="Courier New"/>
                <a:sym typeface="Courier New"/>
              </a:rPr>
              <a:t>} else {                    </a:t>
            </a:r>
            <a:endParaRPr/>
          </a:p>
          <a:p>
            <a:pPr indent="0" lvl="0" marL="0" rtl="0" algn="l">
              <a:lnSpc>
                <a:spcPct val="90000"/>
              </a:lnSpc>
              <a:spcBef>
                <a:spcPts val="0"/>
              </a:spcBef>
              <a:spcAft>
                <a:spcPts val="0"/>
              </a:spcAft>
              <a:buSzPts val="1600"/>
              <a:buFont typeface="Noto Sans Symbols"/>
              <a:buNone/>
            </a:pPr>
            <a:r>
              <a:rPr lang="en-US" sz="1600">
                <a:latin typeface="Courier New"/>
                <a:ea typeface="Courier New"/>
                <a:cs typeface="Courier New"/>
                <a:sym typeface="Courier New"/>
              </a:rPr>
              <a:t>    kill(getppid(),SIGINT); </a:t>
            </a:r>
            <a:endParaRPr/>
          </a:p>
          <a:p>
            <a:pPr indent="0" lvl="0" marL="0" rtl="0" algn="l">
              <a:lnSpc>
                <a:spcPct val="90000"/>
              </a:lnSpc>
              <a:spcBef>
                <a:spcPts val="0"/>
              </a:spcBef>
              <a:spcAft>
                <a:spcPts val="0"/>
              </a:spcAft>
              <a:buSzPts val="1600"/>
              <a:buFont typeface="Noto Sans Symbols"/>
              <a:buNone/>
            </a:pPr>
            <a:r>
              <a:rPr lang="en-US" sz="1600">
                <a:latin typeface="Courier New"/>
                <a:ea typeface="Courier New"/>
                <a:cs typeface="Courier New"/>
                <a:sym typeface="Courier New"/>
              </a:rPr>
              <a:t>    sigprocmask(SIG_SETMASK, &amp;prev, NULL);</a:t>
            </a:r>
            <a:endParaRPr/>
          </a:p>
          <a:p>
            <a:pPr indent="0" lvl="0" marL="0" rtl="0" algn="l">
              <a:lnSpc>
                <a:spcPct val="90000"/>
              </a:lnSpc>
              <a:spcBef>
                <a:spcPts val="0"/>
              </a:spcBef>
              <a:spcAft>
                <a:spcPts val="0"/>
              </a:spcAft>
              <a:buSzPts val="1600"/>
              <a:buFont typeface="Noto Sans Symbols"/>
              <a:buNone/>
            </a:pPr>
            <a:r>
              <a:rPr lang="en-US" sz="1600">
                <a:latin typeface="Courier New"/>
                <a:ea typeface="Courier New"/>
                <a:cs typeface="Courier New"/>
                <a:sym typeface="Courier New"/>
              </a:rPr>
              <a:t>    printf(“B");            </a:t>
            </a:r>
            <a:endParaRPr/>
          </a:p>
          <a:p>
            <a:pPr indent="0" lvl="0" marL="0" rtl="0" algn="l">
              <a:lnSpc>
                <a:spcPct val="90000"/>
              </a:lnSpc>
              <a:spcBef>
                <a:spcPts val="0"/>
              </a:spcBef>
              <a:spcAft>
                <a:spcPts val="0"/>
              </a:spcAft>
              <a:buSzPts val="1600"/>
              <a:buFont typeface="Noto Sans Symbols"/>
              <a:buNone/>
            </a:pPr>
            <a:r>
              <a:rPr lang="en-US" sz="1600">
                <a:latin typeface="Courier New"/>
                <a:ea typeface="Courier New"/>
                <a:cs typeface="Courier New"/>
                <a:sym typeface="Courier New"/>
              </a:rPr>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3"/>
          <p:cNvSpPr txBox="1"/>
          <p:nvPr>
            <p:ph idx="12" type="sldNum"/>
          </p:nvPr>
        </p:nvSpPr>
        <p:spPr>
          <a:xfrm>
            <a:off x="8830843" y="6611780"/>
            <a:ext cx="252900" cy="2310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000000"/>
              </a:buClr>
              <a:buSzPts val="1000"/>
              <a:buFont typeface="Calibri"/>
              <a:buNone/>
            </a:pPr>
            <a:fld id="{00000000-1234-1234-1234-123412341234}" type="slidenum">
              <a:rPr lang="en-US" sz="1000">
                <a:latin typeface="Calibri"/>
                <a:ea typeface="Calibri"/>
                <a:cs typeface="Calibri"/>
                <a:sym typeface="Calibri"/>
              </a:rPr>
              <a:t>‹#›</a:t>
            </a:fld>
            <a:endParaRPr/>
          </a:p>
        </p:txBody>
      </p:sp>
      <p:sp>
        <p:nvSpPr>
          <p:cNvPr id="154" name="Google Shape;154;p13"/>
          <p:cNvSpPr txBox="1"/>
          <p:nvPr>
            <p:ph type="title"/>
          </p:nvPr>
        </p:nvSpPr>
        <p:spPr>
          <a:xfrm>
            <a:off x="357018" y="435678"/>
            <a:ext cx="7592100" cy="762000"/>
          </a:xfrm>
          <a:prstGeom prst="rect">
            <a:avLst/>
          </a:prstGeom>
          <a:noFill/>
          <a:ln>
            <a:noFill/>
          </a:ln>
        </p:spPr>
        <p:txBody>
          <a:bodyPr anchorCtr="0" anchor="ctr" bIns="45700" lIns="45700" spcFirstLastPara="1" rIns="45700" wrap="square" tIns="45700">
            <a:noAutofit/>
          </a:bodyPr>
          <a:lstStyle/>
          <a:p>
            <a:pPr indent="-119062" lvl="0" marL="119062" rtl="0" algn="l">
              <a:lnSpc>
                <a:spcPct val="100000"/>
              </a:lnSpc>
              <a:spcBef>
                <a:spcPts val="0"/>
              </a:spcBef>
              <a:spcAft>
                <a:spcPts val="0"/>
              </a:spcAft>
              <a:buClr>
                <a:srgbClr val="000000"/>
              </a:buClr>
              <a:buSzPts val="3600"/>
              <a:buFont typeface="Calibri"/>
              <a:buNone/>
            </a:pPr>
            <a:r>
              <a:rPr b="1" i="0" lang="en-US" sz="3600" u="none" cap="none" strike="noStrike">
                <a:solidFill>
                  <a:srgbClr val="000000"/>
                </a:solidFill>
                <a:latin typeface="Calibri"/>
                <a:ea typeface="Calibri"/>
                <a:cs typeface="Calibri"/>
                <a:sym typeface="Calibri"/>
              </a:rPr>
              <a:t>Signal Delivery</a:t>
            </a:r>
            <a:endParaRPr/>
          </a:p>
        </p:txBody>
      </p:sp>
      <p:sp>
        <p:nvSpPr>
          <p:cNvPr id="155" name="Google Shape;155;p13"/>
          <p:cNvSpPr txBox="1"/>
          <p:nvPr>
            <p:ph idx="1" type="body"/>
          </p:nvPr>
        </p:nvSpPr>
        <p:spPr>
          <a:xfrm>
            <a:off x="396875" y="1362075"/>
            <a:ext cx="7896300" cy="4971900"/>
          </a:xfrm>
          <a:prstGeom prst="rect">
            <a:avLst/>
          </a:prstGeom>
          <a:noFill/>
          <a:ln>
            <a:noFill/>
          </a:ln>
        </p:spPr>
        <p:txBody>
          <a:bodyPr anchorCtr="0" anchor="t" bIns="45700" lIns="45700" spcFirstLastPara="1" rIns="45700" wrap="square" tIns="45700">
            <a:noAutofit/>
          </a:bodyPr>
          <a:lstStyle/>
          <a:p>
            <a:pPr indent="-336042" lvl="0" marL="336042" rtl="0" algn="l">
              <a:lnSpc>
                <a:spcPct val="90000"/>
              </a:lnSpc>
              <a:spcBef>
                <a:spcPts val="0"/>
              </a:spcBef>
              <a:spcAft>
                <a:spcPts val="0"/>
              </a:spcAft>
              <a:buSzPts val="1411"/>
              <a:buFont typeface="Calibri"/>
              <a:buChar char="⬛"/>
            </a:pPr>
            <a:r>
              <a:rPr lang="en-US" sz="2352"/>
              <a:t>Child calls kill(parent, SIGUSR{1,2}) between 2-4 times.  What sequence of kills may print 1?</a:t>
            </a:r>
            <a:br>
              <a:rPr lang="en-US" sz="2352"/>
            </a:br>
            <a:r>
              <a:rPr lang="en-US" sz="2352"/>
              <a:t>Can you guarantee printing 2?</a:t>
            </a:r>
            <a:br>
              <a:rPr lang="en-US" sz="2352"/>
            </a:br>
            <a:r>
              <a:rPr lang="en-US" sz="2352"/>
              <a:t>What is the range of values printed?</a:t>
            </a:r>
            <a:endParaRPr/>
          </a:p>
          <a:p>
            <a:pPr indent="0" lvl="0" marL="0" rtl="0" algn="l">
              <a:lnSpc>
                <a:spcPct val="90000"/>
              </a:lnSpc>
              <a:spcBef>
                <a:spcPts val="300"/>
              </a:spcBef>
              <a:spcAft>
                <a:spcPts val="0"/>
              </a:spcAft>
              <a:buSzPts val="1372"/>
              <a:buFont typeface="Noto Sans Symbols"/>
              <a:buNone/>
            </a:pPr>
            <a:r>
              <a:rPr lang="en-US" sz="1372">
                <a:latin typeface="Courier New"/>
                <a:ea typeface="Courier New"/>
                <a:cs typeface="Courier New"/>
                <a:sym typeface="Courier New"/>
              </a:rPr>
              <a:t>int counter = 0;</a:t>
            </a:r>
            <a:endParaRPr/>
          </a:p>
          <a:p>
            <a:pPr indent="0" lvl="0" marL="0" rtl="0" algn="l">
              <a:lnSpc>
                <a:spcPct val="90000"/>
              </a:lnSpc>
              <a:spcBef>
                <a:spcPts val="300"/>
              </a:spcBef>
              <a:spcAft>
                <a:spcPts val="0"/>
              </a:spcAft>
              <a:buSzPts val="1372"/>
              <a:buFont typeface="Noto Sans Symbols"/>
              <a:buNone/>
            </a:pPr>
            <a:r>
              <a:rPr lang="en-US" sz="1372">
                <a:latin typeface="Courier New"/>
                <a:ea typeface="Courier New"/>
                <a:cs typeface="Courier New"/>
                <a:sym typeface="Courier New"/>
              </a:rPr>
              <a:t>void handler (int sig) {</a:t>
            </a:r>
            <a:endParaRPr/>
          </a:p>
          <a:p>
            <a:pPr indent="0" lvl="0" marL="0" rtl="0" algn="l">
              <a:lnSpc>
                <a:spcPct val="90000"/>
              </a:lnSpc>
              <a:spcBef>
                <a:spcPts val="300"/>
              </a:spcBef>
              <a:spcAft>
                <a:spcPts val="0"/>
              </a:spcAft>
              <a:buSzPts val="1372"/>
              <a:buFont typeface="Noto Sans Symbols"/>
              <a:buNone/>
            </a:pPr>
            <a:r>
              <a:rPr lang="en-US" sz="1372">
                <a:latin typeface="Courier New"/>
                <a:ea typeface="Courier New"/>
                <a:cs typeface="Courier New"/>
                <a:sym typeface="Courier New"/>
              </a:rPr>
              <a:t>  </a:t>
            </a:r>
            <a:r>
              <a:rPr lang="en-US" sz="1372">
                <a:solidFill>
                  <a:srgbClr val="9900FF"/>
                </a:solidFill>
                <a:latin typeface="Courier New"/>
                <a:ea typeface="Courier New"/>
                <a:cs typeface="Courier New"/>
                <a:sym typeface="Courier New"/>
              </a:rPr>
              <a:t>atomically</a:t>
            </a:r>
            <a:r>
              <a:rPr lang="en-US" sz="1372">
                <a:latin typeface="Courier New"/>
                <a:ea typeface="Courier New"/>
                <a:cs typeface="Courier New"/>
                <a:sym typeface="Courier New"/>
              </a:rPr>
              <a:t> {counter++;}</a:t>
            </a:r>
            <a:endParaRPr/>
          </a:p>
          <a:p>
            <a:pPr indent="0" lvl="0" marL="0" rtl="0" algn="l">
              <a:lnSpc>
                <a:spcPct val="90000"/>
              </a:lnSpc>
              <a:spcBef>
                <a:spcPts val="300"/>
              </a:spcBef>
              <a:spcAft>
                <a:spcPts val="0"/>
              </a:spcAft>
              <a:buSzPts val="1372"/>
              <a:buFont typeface="Noto Sans Symbols"/>
              <a:buNone/>
            </a:pPr>
            <a:r>
              <a:rPr lang="en-US" sz="1372">
                <a:latin typeface="Courier New"/>
                <a:ea typeface="Courier New"/>
                <a:cs typeface="Courier New"/>
                <a:sym typeface="Courier New"/>
              </a:rPr>
              <a:t>}</a:t>
            </a:r>
            <a:endParaRPr/>
          </a:p>
          <a:p>
            <a:pPr indent="0" lvl="0" marL="0" rtl="0" algn="l">
              <a:lnSpc>
                <a:spcPct val="90000"/>
              </a:lnSpc>
              <a:spcBef>
                <a:spcPts val="300"/>
              </a:spcBef>
              <a:spcAft>
                <a:spcPts val="0"/>
              </a:spcAft>
              <a:buSzPts val="1372"/>
              <a:buFont typeface="Noto Sans Symbols"/>
              <a:buNone/>
            </a:pPr>
            <a:r>
              <a:rPr lang="en-US" sz="1372">
                <a:latin typeface="Courier New"/>
                <a:ea typeface="Courier New"/>
                <a:cs typeface="Courier New"/>
                <a:sym typeface="Courier New"/>
              </a:rPr>
              <a:t>int main(int argc, char** argv) {</a:t>
            </a:r>
            <a:endParaRPr/>
          </a:p>
          <a:p>
            <a:pPr indent="0" lvl="0" marL="0" rtl="0" algn="l">
              <a:lnSpc>
                <a:spcPct val="90000"/>
              </a:lnSpc>
              <a:spcBef>
                <a:spcPts val="300"/>
              </a:spcBef>
              <a:spcAft>
                <a:spcPts val="0"/>
              </a:spcAft>
              <a:buSzPts val="1372"/>
              <a:buFont typeface="Noto Sans Symbols"/>
              <a:buNone/>
            </a:pPr>
            <a:r>
              <a:rPr lang="en-US" sz="1372">
                <a:latin typeface="Courier New"/>
                <a:ea typeface="Courier New"/>
                <a:cs typeface="Courier New"/>
                <a:sym typeface="Courier New"/>
              </a:rPr>
              <a:t>  signal(SIGUSR1, handler);</a:t>
            </a:r>
            <a:endParaRPr/>
          </a:p>
          <a:p>
            <a:pPr indent="0" lvl="0" marL="0" rtl="0" algn="l">
              <a:lnSpc>
                <a:spcPct val="90000"/>
              </a:lnSpc>
              <a:spcBef>
                <a:spcPts val="300"/>
              </a:spcBef>
              <a:spcAft>
                <a:spcPts val="0"/>
              </a:spcAft>
              <a:buSzPts val="1372"/>
              <a:buFont typeface="Noto Sans Symbols"/>
              <a:buNone/>
            </a:pPr>
            <a:r>
              <a:rPr lang="en-US" sz="1372">
                <a:latin typeface="Courier New"/>
                <a:ea typeface="Courier New"/>
                <a:cs typeface="Courier New"/>
                <a:sym typeface="Courier New"/>
              </a:rPr>
              <a:t>  signal(SIGUSR2, handler);</a:t>
            </a:r>
            <a:endParaRPr/>
          </a:p>
          <a:p>
            <a:pPr indent="0" lvl="0" marL="0" rtl="0" algn="l">
              <a:lnSpc>
                <a:spcPct val="90000"/>
              </a:lnSpc>
              <a:spcBef>
                <a:spcPts val="300"/>
              </a:spcBef>
              <a:spcAft>
                <a:spcPts val="0"/>
              </a:spcAft>
              <a:buSzPts val="1372"/>
              <a:buFont typeface="Noto Sans Symbols"/>
              <a:buNone/>
            </a:pPr>
            <a:r>
              <a:rPr lang="en-US" sz="1372">
                <a:latin typeface="Courier New"/>
                <a:ea typeface="Courier New"/>
                <a:cs typeface="Courier New"/>
                <a:sym typeface="Courier New"/>
              </a:rPr>
              <a:t>  int parent = getpid();   int child = fork();</a:t>
            </a:r>
            <a:endParaRPr/>
          </a:p>
          <a:p>
            <a:pPr indent="0" lvl="0" marL="0" rtl="0" algn="l">
              <a:lnSpc>
                <a:spcPct val="90000"/>
              </a:lnSpc>
              <a:spcBef>
                <a:spcPts val="300"/>
              </a:spcBef>
              <a:spcAft>
                <a:spcPts val="0"/>
              </a:spcAft>
              <a:buSzPts val="1372"/>
              <a:buFont typeface="Noto Sans Symbols"/>
              <a:buNone/>
            </a:pPr>
            <a:r>
              <a:rPr lang="en-US" sz="1372">
                <a:latin typeface="Courier New"/>
                <a:ea typeface="Courier New"/>
                <a:cs typeface="Courier New"/>
                <a:sym typeface="Courier New"/>
              </a:rPr>
              <a:t>  if (child == 0) {</a:t>
            </a:r>
            <a:endParaRPr/>
          </a:p>
          <a:p>
            <a:pPr indent="0" lvl="0" marL="0" rtl="0" algn="l">
              <a:lnSpc>
                <a:spcPct val="90000"/>
              </a:lnSpc>
              <a:spcBef>
                <a:spcPts val="300"/>
              </a:spcBef>
              <a:spcAft>
                <a:spcPts val="0"/>
              </a:spcAft>
              <a:buSzPts val="1372"/>
              <a:buFont typeface="Noto Sans Symbols"/>
              <a:buNone/>
            </a:pPr>
            <a:r>
              <a:rPr lang="en-US" sz="1372">
                <a:latin typeface="Courier New"/>
                <a:ea typeface="Courier New"/>
                <a:cs typeface="Courier New"/>
                <a:sym typeface="Courier New"/>
              </a:rPr>
              <a:t>    /* insert code here */</a:t>
            </a:r>
            <a:endParaRPr sz="1372">
              <a:latin typeface="Courier New"/>
              <a:ea typeface="Courier New"/>
              <a:cs typeface="Courier New"/>
              <a:sym typeface="Courier New"/>
            </a:endParaRPr>
          </a:p>
          <a:p>
            <a:pPr indent="0" lvl="0" marL="0" rtl="0" algn="l">
              <a:lnSpc>
                <a:spcPct val="90000"/>
              </a:lnSpc>
              <a:spcBef>
                <a:spcPts val="300"/>
              </a:spcBef>
              <a:spcAft>
                <a:spcPts val="0"/>
              </a:spcAft>
              <a:buSzPts val="1372"/>
              <a:buFont typeface="Noto Sans Symbols"/>
              <a:buNone/>
            </a:pPr>
            <a:r>
              <a:rPr lang="en-US" sz="1372">
                <a:latin typeface="Courier New"/>
                <a:ea typeface="Courier New"/>
                <a:cs typeface="Courier New"/>
                <a:sym typeface="Courier New"/>
              </a:rPr>
              <a:t>    exit(0);</a:t>
            </a:r>
            <a:endParaRPr/>
          </a:p>
          <a:p>
            <a:pPr indent="0" lvl="0" marL="0" rtl="0" algn="l">
              <a:lnSpc>
                <a:spcPct val="90000"/>
              </a:lnSpc>
              <a:spcBef>
                <a:spcPts val="300"/>
              </a:spcBef>
              <a:spcAft>
                <a:spcPts val="0"/>
              </a:spcAft>
              <a:buSzPts val="1372"/>
              <a:buFont typeface="Noto Sans Symbols"/>
              <a:buNone/>
            </a:pPr>
            <a:r>
              <a:rPr lang="en-US" sz="1372">
                <a:latin typeface="Courier New"/>
                <a:ea typeface="Courier New"/>
                <a:cs typeface="Courier New"/>
                <a:sym typeface="Courier New"/>
              </a:rPr>
              <a:t>  }</a:t>
            </a:r>
            <a:endParaRPr/>
          </a:p>
          <a:p>
            <a:pPr indent="0" lvl="0" marL="0" rtl="0" algn="l">
              <a:lnSpc>
                <a:spcPct val="90000"/>
              </a:lnSpc>
              <a:spcBef>
                <a:spcPts val="300"/>
              </a:spcBef>
              <a:spcAft>
                <a:spcPts val="0"/>
              </a:spcAft>
              <a:buSzPts val="1372"/>
              <a:buFont typeface="Noto Sans Symbols"/>
              <a:buNone/>
            </a:pPr>
            <a:r>
              <a:rPr lang="en-US" sz="1372">
                <a:latin typeface="Courier New"/>
                <a:ea typeface="Courier New"/>
                <a:cs typeface="Courier New"/>
                <a:sym typeface="Courier New"/>
              </a:rPr>
              <a:t>  sleep(1);   waitpid(child, NULL, 0);</a:t>
            </a:r>
            <a:endParaRPr/>
          </a:p>
          <a:p>
            <a:pPr indent="0" lvl="0" marL="0" rtl="0" algn="l">
              <a:lnSpc>
                <a:spcPct val="90000"/>
              </a:lnSpc>
              <a:spcBef>
                <a:spcPts val="300"/>
              </a:spcBef>
              <a:spcAft>
                <a:spcPts val="0"/>
              </a:spcAft>
              <a:buSzPts val="1372"/>
              <a:buFont typeface="Noto Sans Symbols"/>
              <a:buNone/>
            </a:pPr>
            <a:r>
              <a:rPr lang="en-US" sz="1372">
                <a:latin typeface="Courier New"/>
                <a:ea typeface="Courier New"/>
                <a:cs typeface="Courier New"/>
                <a:sym typeface="Courier New"/>
              </a:rPr>
              <a:t>  printf("Received %d USR{1,2} signals\n", counter);</a:t>
            </a:r>
            <a:endParaRPr/>
          </a:p>
          <a:p>
            <a:pPr indent="0" lvl="0" marL="0" rtl="0" algn="l">
              <a:lnSpc>
                <a:spcPct val="90000"/>
              </a:lnSpc>
              <a:spcBef>
                <a:spcPts val="300"/>
              </a:spcBef>
              <a:spcAft>
                <a:spcPts val="0"/>
              </a:spcAft>
              <a:buSzPts val="1372"/>
              <a:buFont typeface="Noto Sans Symbols"/>
              <a:buNone/>
            </a:pPr>
            <a:r>
              <a:rPr lang="en-US" sz="1372">
                <a:latin typeface="Courier New"/>
                <a:ea typeface="Courier New"/>
                <a:cs typeface="Courier New"/>
                <a:sym typeface="Courier New"/>
              </a:rPr>
              <a:t>}</a:t>
            </a:r>
            <a:endParaRPr/>
          </a:p>
        </p:txBody>
      </p:sp>
      <p:sp>
        <p:nvSpPr>
          <p:cNvPr id="156" name="Google Shape;156;p13"/>
          <p:cNvSpPr txBox="1"/>
          <p:nvPr/>
        </p:nvSpPr>
        <p:spPr>
          <a:xfrm>
            <a:off x="4863662" y="6581000"/>
            <a:ext cx="4210500" cy="2691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1" i="0" lang="en-US" sz="1200" u="none" cap="none" strike="noStrike">
                <a:solidFill>
                  <a:srgbClr val="000000"/>
                </a:solidFill>
                <a:latin typeface="Calibri"/>
                <a:ea typeface="Calibri"/>
                <a:cs typeface="Calibri"/>
                <a:sym typeface="Calibri"/>
              </a:rPr>
              <a:t>See http://www.cs.cmu.edu/~213/oldexams/final-s07.pdf</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4"/>
          <p:cNvSpPr txBox="1"/>
          <p:nvPr>
            <p:ph idx="12" type="sldNum"/>
          </p:nvPr>
        </p:nvSpPr>
        <p:spPr>
          <a:xfrm>
            <a:off x="8830843" y="6611780"/>
            <a:ext cx="252900" cy="2310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000000"/>
              </a:buClr>
              <a:buSzPts val="1000"/>
              <a:buFont typeface="Calibri"/>
              <a:buNone/>
            </a:pPr>
            <a:fld id="{00000000-1234-1234-1234-123412341234}" type="slidenum">
              <a:rPr lang="en-US" sz="1000">
                <a:latin typeface="Calibri"/>
                <a:ea typeface="Calibri"/>
                <a:cs typeface="Calibri"/>
                <a:sym typeface="Calibri"/>
              </a:rPr>
              <a:t>‹#›</a:t>
            </a:fld>
            <a:endParaRPr/>
          </a:p>
        </p:txBody>
      </p:sp>
      <p:sp>
        <p:nvSpPr>
          <p:cNvPr id="162" name="Google Shape;162;p14"/>
          <p:cNvSpPr txBox="1"/>
          <p:nvPr>
            <p:ph type="title"/>
          </p:nvPr>
        </p:nvSpPr>
        <p:spPr>
          <a:xfrm>
            <a:off x="357018" y="435678"/>
            <a:ext cx="7592100" cy="762000"/>
          </a:xfrm>
          <a:prstGeom prst="rect">
            <a:avLst/>
          </a:prstGeom>
          <a:noFill/>
          <a:ln>
            <a:noFill/>
          </a:ln>
        </p:spPr>
        <p:txBody>
          <a:bodyPr anchorCtr="0" anchor="ctr" bIns="45700" lIns="45700" spcFirstLastPara="1" rIns="45700" wrap="square" tIns="45700">
            <a:noAutofit/>
          </a:bodyPr>
          <a:lstStyle/>
          <a:p>
            <a:pPr indent="-119062" lvl="0" marL="119062" rtl="0" algn="l">
              <a:lnSpc>
                <a:spcPct val="100000"/>
              </a:lnSpc>
              <a:spcBef>
                <a:spcPts val="0"/>
              </a:spcBef>
              <a:spcAft>
                <a:spcPts val="0"/>
              </a:spcAft>
              <a:buClr>
                <a:srgbClr val="000000"/>
              </a:buClr>
              <a:buSzPts val="3600"/>
              <a:buFont typeface="Calibri"/>
              <a:buNone/>
            </a:pPr>
            <a:r>
              <a:rPr b="1" i="0" lang="en-US" sz="3600" u="none" cap="none" strike="noStrike">
                <a:solidFill>
                  <a:srgbClr val="000000"/>
                </a:solidFill>
                <a:latin typeface="Calibri"/>
                <a:ea typeface="Calibri"/>
                <a:cs typeface="Calibri"/>
                <a:sym typeface="Calibri"/>
              </a:rPr>
              <a:t>Signal Delivery</a:t>
            </a:r>
            <a:endParaRPr/>
          </a:p>
        </p:txBody>
      </p:sp>
      <p:sp>
        <p:nvSpPr>
          <p:cNvPr id="163" name="Google Shape;163;p14"/>
          <p:cNvSpPr txBox="1"/>
          <p:nvPr>
            <p:ph idx="1" type="body"/>
          </p:nvPr>
        </p:nvSpPr>
        <p:spPr>
          <a:xfrm>
            <a:off x="396875" y="1362075"/>
            <a:ext cx="7896300" cy="4971900"/>
          </a:xfrm>
          <a:prstGeom prst="rect">
            <a:avLst/>
          </a:prstGeom>
          <a:noFill/>
          <a:ln>
            <a:noFill/>
          </a:ln>
        </p:spPr>
        <p:txBody>
          <a:bodyPr anchorCtr="0" anchor="t" bIns="45700" lIns="45700" spcFirstLastPara="1" rIns="45700" wrap="square" tIns="45700">
            <a:noAutofit/>
          </a:bodyPr>
          <a:lstStyle/>
          <a:p>
            <a:pPr indent="-342900" lvl="0" marL="342900" rtl="0" algn="l">
              <a:lnSpc>
                <a:spcPct val="100000"/>
              </a:lnSpc>
              <a:spcBef>
                <a:spcPts val="0"/>
              </a:spcBef>
              <a:spcAft>
                <a:spcPts val="0"/>
              </a:spcAft>
              <a:buSzPts val="1440"/>
              <a:buFont typeface="Calibri"/>
              <a:buChar char="⬛"/>
            </a:pPr>
            <a:r>
              <a:rPr b="1" i="0" lang="en-US" sz="2400" u="none" cap="none" strike="noStrike">
                <a:solidFill>
                  <a:srgbClr val="000000"/>
                </a:solidFill>
                <a:latin typeface="Calibri"/>
                <a:ea typeface="Calibri"/>
                <a:cs typeface="Calibri"/>
                <a:sym typeface="Calibri"/>
              </a:rPr>
              <a:t>Suppose the program is currently inside the signal handler, which signals are blocked?</a:t>
            </a:r>
            <a:endParaRPr/>
          </a:p>
          <a:p>
            <a:pPr indent="0" lvl="0" marL="0" rtl="0" algn="l">
              <a:lnSpc>
                <a:spcPct val="100000"/>
              </a:lnSpc>
              <a:spcBef>
                <a:spcPts val="500"/>
              </a:spcBef>
              <a:spcAft>
                <a:spcPts val="0"/>
              </a:spcAft>
              <a:buSzPts val="2400"/>
              <a:buFont typeface="Noto Sans Symbols"/>
              <a:buNone/>
            </a:pPr>
            <a:r>
              <a:t/>
            </a:r>
            <a:endParaRPr/>
          </a:p>
          <a:p>
            <a:pPr indent="0" lvl="0" marL="0" rtl="0" algn="l">
              <a:lnSpc>
                <a:spcPct val="100000"/>
              </a:lnSpc>
              <a:spcBef>
                <a:spcPts val="300"/>
              </a:spcBef>
              <a:spcAft>
                <a:spcPts val="0"/>
              </a:spcAft>
              <a:buSzPts val="1400"/>
              <a:buFont typeface="Noto Sans Symbols"/>
              <a:buNone/>
            </a:pPr>
            <a:r>
              <a:rPr lang="en-US" sz="1400">
                <a:latin typeface="Courier New"/>
                <a:ea typeface="Courier New"/>
                <a:cs typeface="Courier New"/>
                <a:sym typeface="Courier New"/>
              </a:rPr>
              <a:t>int counter = 0;</a:t>
            </a:r>
            <a:endParaRPr/>
          </a:p>
          <a:p>
            <a:pPr indent="0" lvl="0" marL="0" rtl="0" algn="l">
              <a:lnSpc>
                <a:spcPct val="100000"/>
              </a:lnSpc>
              <a:spcBef>
                <a:spcPts val="300"/>
              </a:spcBef>
              <a:spcAft>
                <a:spcPts val="0"/>
              </a:spcAft>
              <a:buSzPts val="1400"/>
              <a:buFont typeface="Noto Sans Symbols"/>
              <a:buNone/>
            </a:pPr>
            <a:r>
              <a:rPr lang="en-US" sz="1400">
                <a:latin typeface="Courier New"/>
                <a:ea typeface="Courier New"/>
                <a:cs typeface="Courier New"/>
                <a:sym typeface="Courier New"/>
              </a:rPr>
              <a:t>void handler (int sig) </a:t>
            </a:r>
            <a:endParaRPr/>
          </a:p>
          <a:p>
            <a:pPr indent="0" lvl="0" marL="0" rtl="0" algn="l">
              <a:lnSpc>
                <a:spcPct val="100000"/>
              </a:lnSpc>
              <a:spcBef>
                <a:spcPts val="300"/>
              </a:spcBef>
              <a:spcAft>
                <a:spcPts val="0"/>
              </a:spcAft>
              <a:buSzPts val="1400"/>
              <a:buFont typeface="Noto Sans Symbols"/>
              <a:buNone/>
            </a:pPr>
            <a:r>
              <a:rPr lang="en-US" sz="1400">
                <a:latin typeface="Courier New"/>
                <a:ea typeface="Courier New"/>
                <a:cs typeface="Courier New"/>
                <a:sym typeface="Courier New"/>
              </a:rPr>
              <a:t>{</a:t>
            </a:r>
            <a:endParaRPr/>
          </a:p>
          <a:p>
            <a:pPr indent="0" lvl="0" marL="0" rtl="0" algn="l">
              <a:lnSpc>
                <a:spcPct val="100000"/>
              </a:lnSpc>
              <a:spcBef>
                <a:spcPts val="300"/>
              </a:spcBef>
              <a:spcAft>
                <a:spcPts val="0"/>
              </a:spcAft>
              <a:buSzPts val="1400"/>
              <a:buFont typeface="Noto Sans Symbols"/>
              <a:buNone/>
            </a:pPr>
            <a:r>
              <a:rPr lang="en-US" sz="1400">
                <a:latin typeface="Courier New"/>
                <a:ea typeface="Courier New"/>
                <a:cs typeface="Courier New"/>
                <a:sym typeface="Courier New"/>
              </a:rPr>
              <a:t>  counter++;</a:t>
            </a:r>
            <a:endParaRPr/>
          </a:p>
          <a:p>
            <a:pPr indent="0" lvl="0" marL="0" rtl="0" algn="l">
              <a:lnSpc>
                <a:spcPct val="100000"/>
              </a:lnSpc>
              <a:spcBef>
                <a:spcPts val="300"/>
              </a:spcBef>
              <a:spcAft>
                <a:spcPts val="0"/>
              </a:spcAft>
              <a:buSzPts val="1400"/>
              <a:buFont typeface="Noto Sans Symbols"/>
              <a:buNone/>
            </a:pPr>
            <a:r>
              <a:rPr lang="en-US" sz="1400">
                <a:latin typeface="Courier New"/>
                <a:ea typeface="Courier New"/>
                <a:cs typeface="Courier New"/>
                <a:sym typeface="Courier New"/>
              </a:rPr>
              <a:t>}</a:t>
            </a:r>
            <a:endParaRPr/>
          </a:p>
          <a:p>
            <a:pPr indent="0" lvl="0" marL="0" rtl="0" algn="l">
              <a:lnSpc>
                <a:spcPct val="100000"/>
              </a:lnSpc>
              <a:spcBef>
                <a:spcPts val="300"/>
              </a:spcBef>
              <a:spcAft>
                <a:spcPts val="0"/>
              </a:spcAft>
              <a:buSzPts val="1400"/>
              <a:buFont typeface="Noto Sans Symbols"/>
              <a:buNone/>
            </a:pPr>
            <a:r>
              <a:rPr lang="en-US" sz="1400">
                <a:latin typeface="Courier New"/>
                <a:ea typeface="Courier New"/>
                <a:cs typeface="Courier New"/>
                <a:sym typeface="Courier New"/>
              </a:rPr>
              <a:t>int main(int argc, char** argv) </a:t>
            </a:r>
            <a:endParaRPr/>
          </a:p>
          <a:p>
            <a:pPr indent="0" lvl="0" marL="0" rtl="0" algn="l">
              <a:lnSpc>
                <a:spcPct val="100000"/>
              </a:lnSpc>
              <a:spcBef>
                <a:spcPts val="300"/>
              </a:spcBef>
              <a:spcAft>
                <a:spcPts val="0"/>
              </a:spcAft>
              <a:buSzPts val="1400"/>
              <a:buFont typeface="Noto Sans Symbols"/>
              <a:buNone/>
            </a:pPr>
            <a:r>
              <a:rPr lang="en-US" sz="1400">
                <a:latin typeface="Courier New"/>
                <a:ea typeface="Courier New"/>
                <a:cs typeface="Courier New"/>
                <a:sym typeface="Courier New"/>
              </a:rPr>
              <a:t>{</a:t>
            </a:r>
            <a:endParaRPr/>
          </a:p>
          <a:p>
            <a:pPr indent="0" lvl="0" marL="0" rtl="0" algn="l">
              <a:lnSpc>
                <a:spcPct val="100000"/>
              </a:lnSpc>
              <a:spcBef>
                <a:spcPts val="300"/>
              </a:spcBef>
              <a:spcAft>
                <a:spcPts val="0"/>
              </a:spcAft>
              <a:buSzPts val="1400"/>
              <a:buFont typeface="Noto Sans Symbols"/>
              <a:buNone/>
            </a:pPr>
            <a:r>
              <a:rPr lang="en-US" sz="1400">
                <a:latin typeface="Courier New"/>
                <a:ea typeface="Courier New"/>
                <a:cs typeface="Courier New"/>
                <a:sym typeface="Courier New"/>
              </a:rPr>
              <a:t>  signal(SIGUSR1, handler);</a:t>
            </a:r>
            <a:endParaRPr/>
          </a:p>
          <a:p>
            <a:pPr indent="0" lvl="0" marL="0" rtl="0" algn="l">
              <a:lnSpc>
                <a:spcPct val="100000"/>
              </a:lnSpc>
              <a:spcBef>
                <a:spcPts val="300"/>
              </a:spcBef>
              <a:spcAft>
                <a:spcPts val="0"/>
              </a:spcAft>
              <a:buSzPts val="1400"/>
              <a:buFont typeface="Noto Sans Symbols"/>
              <a:buNone/>
            </a:pPr>
            <a:r>
              <a:rPr lang="en-US" sz="1400">
                <a:latin typeface="Courier New"/>
                <a:ea typeface="Courier New"/>
                <a:cs typeface="Courier New"/>
                <a:sym typeface="Courier New"/>
              </a:rPr>
              <a:t>  signal(SIGUSR2, handler);</a:t>
            </a:r>
            <a:endParaRPr/>
          </a:p>
          <a:p>
            <a:pPr indent="0" lvl="0" marL="0" rtl="0" algn="l">
              <a:lnSpc>
                <a:spcPct val="100000"/>
              </a:lnSpc>
              <a:spcBef>
                <a:spcPts val="300"/>
              </a:spcBef>
              <a:spcAft>
                <a:spcPts val="0"/>
              </a:spcAft>
              <a:buSzPts val="1400"/>
              <a:buFont typeface="Noto Sans Symbols"/>
              <a:buNone/>
            </a:pPr>
            <a:r>
              <a:rPr lang="en-US" sz="1400">
                <a:latin typeface="Courier New"/>
                <a:ea typeface="Courier New"/>
                <a:cs typeface="Courier New"/>
                <a:sym typeface="Courier New"/>
              </a:rPr>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6"/>
          <p:cNvSpPr txBox="1"/>
          <p:nvPr>
            <p:ph type="title"/>
          </p:nvPr>
        </p:nvSpPr>
        <p:spPr>
          <a:xfrm>
            <a:off x="357762" y="445070"/>
            <a:ext cx="7591500" cy="7620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SzPts val="1800"/>
              <a:buNone/>
            </a:pPr>
            <a:r>
              <a:rPr lang="en-US"/>
              <a:t>Thread Synchronization</a:t>
            </a:r>
            <a:endParaRPr/>
          </a:p>
        </p:txBody>
      </p:sp>
      <p:sp>
        <p:nvSpPr>
          <p:cNvPr id="169" name="Google Shape;169;p16"/>
          <p:cNvSpPr txBox="1"/>
          <p:nvPr>
            <p:ph idx="4294967295" type="body"/>
          </p:nvPr>
        </p:nvSpPr>
        <p:spPr>
          <a:xfrm>
            <a:off x="396875" y="1362075"/>
            <a:ext cx="7896300" cy="49719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500"/>
              </a:spcBef>
              <a:spcAft>
                <a:spcPts val="0"/>
              </a:spcAft>
              <a:buSzPts val="1440"/>
              <a:buNone/>
            </a:pPr>
            <a:r>
              <a:t/>
            </a:r>
            <a:endParaRPr b="0" sz="1400"/>
          </a:p>
        </p:txBody>
      </p:sp>
      <p:pic>
        <p:nvPicPr>
          <p:cNvPr id="170" name="Google Shape;170;p16"/>
          <p:cNvPicPr preferRelativeResize="0"/>
          <p:nvPr/>
        </p:nvPicPr>
        <p:blipFill rotWithShape="1">
          <a:blip r:embed="rId3">
            <a:alphaModFix/>
          </a:blip>
          <a:srcRect b="0" l="0" r="0" t="0"/>
          <a:stretch/>
        </p:blipFill>
        <p:spPr>
          <a:xfrm>
            <a:off x="396871" y="1422575"/>
            <a:ext cx="5468951" cy="4430451"/>
          </a:xfrm>
          <a:prstGeom prst="rect">
            <a:avLst/>
          </a:prstGeom>
          <a:noFill/>
          <a:ln>
            <a:noFill/>
          </a:ln>
        </p:spPr>
      </p:pic>
      <p:pic>
        <p:nvPicPr>
          <p:cNvPr id="171" name="Google Shape;171;p16"/>
          <p:cNvPicPr preferRelativeResize="0"/>
          <p:nvPr/>
        </p:nvPicPr>
        <p:blipFill rotWithShape="1">
          <a:blip r:embed="rId4">
            <a:alphaModFix/>
          </a:blip>
          <a:srcRect b="0" l="0" r="0" t="0"/>
          <a:stretch/>
        </p:blipFill>
        <p:spPr>
          <a:xfrm>
            <a:off x="2835100" y="1812175"/>
            <a:ext cx="2844524" cy="1624375"/>
          </a:xfrm>
          <a:prstGeom prst="rect">
            <a:avLst/>
          </a:prstGeom>
          <a:noFill/>
          <a:ln>
            <a:noFill/>
          </a:ln>
        </p:spPr>
      </p:pic>
      <p:pic>
        <p:nvPicPr>
          <p:cNvPr id="172" name="Google Shape;172;p16"/>
          <p:cNvPicPr preferRelativeResize="0"/>
          <p:nvPr/>
        </p:nvPicPr>
        <p:blipFill rotWithShape="1">
          <a:blip r:embed="rId5">
            <a:alphaModFix/>
          </a:blip>
          <a:srcRect b="0" l="0" r="0" t="0"/>
          <a:stretch/>
        </p:blipFill>
        <p:spPr>
          <a:xfrm>
            <a:off x="2786225" y="3509201"/>
            <a:ext cx="5282001" cy="430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7"/>
          <p:cNvSpPr txBox="1"/>
          <p:nvPr>
            <p:ph type="title"/>
          </p:nvPr>
        </p:nvSpPr>
        <p:spPr>
          <a:xfrm>
            <a:off x="357748" y="445075"/>
            <a:ext cx="8623500" cy="7620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SzPts val="1800"/>
              <a:buNone/>
            </a:pPr>
            <a:r>
              <a:rPr lang="en-US"/>
              <a:t>Thread Synchronization (Contd.)</a:t>
            </a:r>
            <a:endParaRPr/>
          </a:p>
        </p:txBody>
      </p:sp>
      <p:pic>
        <p:nvPicPr>
          <p:cNvPr id="178" name="Google Shape;178;p17"/>
          <p:cNvPicPr preferRelativeResize="0"/>
          <p:nvPr/>
        </p:nvPicPr>
        <p:blipFill rotWithShape="1">
          <a:blip r:embed="rId3">
            <a:alphaModFix/>
          </a:blip>
          <a:srcRect b="0" l="0" r="0" t="0"/>
          <a:stretch/>
        </p:blipFill>
        <p:spPr>
          <a:xfrm>
            <a:off x="152400" y="1359475"/>
            <a:ext cx="8839199" cy="4546952"/>
          </a:xfrm>
          <a:prstGeom prst="rect">
            <a:avLst/>
          </a:prstGeom>
          <a:noFill/>
          <a:ln>
            <a:noFill/>
          </a:ln>
        </p:spPr>
      </p:pic>
      <p:pic>
        <p:nvPicPr>
          <p:cNvPr id="179" name="Google Shape;179;p17"/>
          <p:cNvPicPr preferRelativeResize="0"/>
          <p:nvPr/>
        </p:nvPicPr>
        <p:blipFill rotWithShape="1">
          <a:blip r:embed="rId4">
            <a:alphaModFix/>
          </a:blip>
          <a:srcRect b="0" l="0" r="0" t="0"/>
          <a:stretch/>
        </p:blipFill>
        <p:spPr>
          <a:xfrm>
            <a:off x="152400" y="6058825"/>
            <a:ext cx="8170624" cy="431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af203bd543_1_0"/>
          <p:cNvSpPr txBox="1"/>
          <p:nvPr>
            <p:ph idx="12" type="sldNum"/>
          </p:nvPr>
        </p:nvSpPr>
        <p:spPr>
          <a:xfrm>
            <a:off x="8830843" y="6611780"/>
            <a:ext cx="252900" cy="2310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000000"/>
              </a:buClr>
              <a:buSzPts val="1000"/>
              <a:buFont typeface="Calibri"/>
              <a:buNone/>
            </a:pPr>
            <a:fld id="{00000000-1234-1234-1234-123412341234}" type="slidenum">
              <a:rPr lang="en-US" sz="1000">
                <a:latin typeface="Calibri"/>
                <a:ea typeface="Calibri"/>
                <a:cs typeface="Calibri"/>
                <a:sym typeface="Calibri"/>
              </a:rPr>
              <a:t>‹#›</a:t>
            </a:fld>
            <a:endParaRPr/>
          </a:p>
        </p:txBody>
      </p:sp>
      <p:sp>
        <p:nvSpPr>
          <p:cNvPr id="185" name="Google Shape;185;gaf203bd543_1_0"/>
          <p:cNvSpPr txBox="1"/>
          <p:nvPr>
            <p:ph type="title"/>
          </p:nvPr>
        </p:nvSpPr>
        <p:spPr>
          <a:xfrm>
            <a:off x="700087" y="3048000"/>
            <a:ext cx="7591500" cy="762000"/>
          </a:xfrm>
          <a:prstGeom prst="rect">
            <a:avLst/>
          </a:prstGeom>
          <a:noFill/>
          <a:ln>
            <a:noFill/>
          </a:ln>
        </p:spPr>
        <p:txBody>
          <a:bodyPr anchorCtr="0" anchor="ctr" bIns="45700" lIns="45700" spcFirstLastPara="1" rIns="45700" wrap="square" tIns="45700">
            <a:noAutofit/>
          </a:bodyPr>
          <a:lstStyle/>
          <a:p>
            <a:pPr indent="-83342" lvl="0" marL="83342" rtl="0" algn="ctr">
              <a:lnSpc>
                <a:spcPct val="100000"/>
              </a:lnSpc>
              <a:spcBef>
                <a:spcPts val="0"/>
              </a:spcBef>
              <a:spcAft>
                <a:spcPts val="0"/>
              </a:spcAft>
              <a:buClr>
                <a:srgbClr val="000000"/>
              </a:buClr>
              <a:buSzPts val="4158"/>
              <a:buFont typeface="Calibri"/>
              <a:buNone/>
            </a:pPr>
            <a:r>
              <a:rPr lang="en-US" sz="4158"/>
              <a:t>Final Exam Q&amp;A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idx="12" type="sldNum"/>
          </p:nvPr>
        </p:nvSpPr>
        <p:spPr>
          <a:xfrm>
            <a:off x="8830843" y="6611780"/>
            <a:ext cx="178500" cy="2310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000000"/>
              </a:buClr>
              <a:buSzPts val="1000"/>
              <a:buFont typeface="Calibri"/>
              <a:buNone/>
            </a:pPr>
            <a:fld id="{00000000-1234-1234-1234-123412341234}" type="slidenum">
              <a:rPr lang="en-US" sz="1000">
                <a:latin typeface="Calibri"/>
                <a:ea typeface="Calibri"/>
                <a:cs typeface="Calibri"/>
                <a:sym typeface="Calibri"/>
              </a:rPr>
              <a:t>‹#›</a:t>
            </a:fld>
            <a:endParaRPr/>
          </a:p>
        </p:txBody>
      </p:sp>
      <p:sp>
        <p:nvSpPr>
          <p:cNvPr id="69" name="Google Shape;69;p2"/>
          <p:cNvSpPr txBox="1"/>
          <p:nvPr>
            <p:ph type="title"/>
          </p:nvPr>
        </p:nvSpPr>
        <p:spPr>
          <a:xfrm>
            <a:off x="357018" y="435678"/>
            <a:ext cx="7592100" cy="762000"/>
          </a:xfrm>
          <a:prstGeom prst="rect">
            <a:avLst/>
          </a:prstGeom>
          <a:noFill/>
          <a:ln>
            <a:noFill/>
          </a:ln>
        </p:spPr>
        <p:txBody>
          <a:bodyPr anchorCtr="0" anchor="ctr" bIns="45700" lIns="45700" spcFirstLastPara="1" rIns="45700" wrap="square" tIns="45700">
            <a:noAutofit/>
          </a:bodyPr>
          <a:lstStyle/>
          <a:p>
            <a:pPr indent="-119062" lvl="0" marL="119062" rtl="0" algn="l">
              <a:lnSpc>
                <a:spcPct val="100000"/>
              </a:lnSpc>
              <a:spcBef>
                <a:spcPts val="0"/>
              </a:spcBef>
              <a:spcAft>
                <a:spcPts val="0"/>
              </a:spcAft>
              <a:buClr>
                <a:srgbClr val="000000"/>
              </a:buClr>
              <a:buSzPts val="3600"/>
              <a:buFont typeface="Calibri"/>
              <a:buNone/>
            </a:pPr>
            <a:r>
              <a:rPr b="1" i="0" lang="en-US" sz="3600" u="none" cap="none" strike="noStrike">
                <a:solidFill>
                  <a:srgbClr val="000000"/>
                </a:solidFill>
                <a:latin typeface="Calibri"/>
                <a:ea typeface="Calibri"/>
                <a:cs typeface="Calibri"/>
                <a:sym typeface="Calibri"/>
              </a:rPr>
              <a:t>Outline</a:t>
            </a:r>
            <a:endParaRPr/>
          </a:p>
        </p:txBody>
      </p:sp>
      <p:sp>
        <p:nvSpPr>
          <p:cNvPr id="70" name="Google Shape;70;p2"/>
          <p:cNvSpPr txBox="1"/>
          <p:nvPr>
            <p:ph idx="1" type="body"/>
          </p:nvPr>
        </p:nvSpPr>
        <p:spPr>
          <a:xfrm>
            <a:off x="396875" y="1362075"/>
            <a:ext cx="7896300" cy="4971900"/>
          </a:xfrm>
          <a:prstGeom prst="rect">
            <a:avLst/>
          </a:prstGeom>
          <a:noFill/>
          <a:ln>
            <a:noFill/>
          </a:ln>
        </p:spPr>
        <p:txBody>
          <a:bodyPr anchorCtr="0" anchor="t" bIns="45700" lIns="45700" spcFirstLastPara="1" rIns="45700" wrap="square" tIns="45700">
            <a:noAutofit/>
          </a:bodyPr>
          <a:lstStyle/>
          <a:p>
            <a:pPr indent="-342900" lvl="0" marL="342900" rtl="0" algn="l">
              <a:lnSpc>
                <a:spcPct val="100000"/>
              </a:lnSpc>
              <a:spcBef>
                <a:spcPts val="0"/>
              </a:spcBef>
              <a:spcAft>
                <a:spcPts val="0"/>
              </a:spcAft>
              <a:buSzPts val="1440"/>
              <a:buFont typeface="Calibri"/>
              <a:buChar char="●"/>
            </a:pPr>
            <a:r>
              <a:rPr b="1" i="0" lang="en-US" sz="2400" u="none" cap="none" strike="noStrike">
                <a:solidFill>
                  <a:srgbClr val="000000"/>
                </a:solidFill>
                <a:latin typeface="Calibri"/>
                <a:ea typeface="Calibri"/>
                <a:cs typeface="Calibri"/>
                <a:sym typeface="Calibri"/>
              </a:rPr>
              <a:t>Proxylab</a:t>
            </a:r>
            <a:endParaRPr/>
          </a:p>
          <a:p>
            <a:pPr indent="-342900" lvl="0" marL="342900" rtl="0" algn="l">
              <a:lnSpc>
                <a:spcPct val="100000"/>
              </a:lnSpc>
              <a:spcBef>
                <a:spcPts val="0"/>
              </a:spcBef>
              <a:spcAft>
                <a:spcPts val="0"/>
              </a:spcAft>
              <a:buSzPts val="1440"/>
              <a:buFont typeface="Calibri"/>
              <a:buChar char="●"/>
            </a:pPr>
            <a:r>
              <a:rPr lang="en-US"/>
              <a:t>Study Advice</a:t>
            </a:r>
            <a:endParaRPr/>
          </a:p>
          <a:p>
            <a:pPr indent="-342900" lvl="0" marL="342900" rtl="0" algn="l">
              <a:lnSpc>
                <a:spcPct val="100000"/>
              </a:lnSpc>
              <a:spcBef>
                <a:spcPts val="500"/>
              </a:spcBef>
              <a:spcAft>
                <a:spcPts val="0"/>
              </a:spcAft>
              <a:buSzPts val="1440"/>
              <a:buFont typeface="Calibri"/>
              <a:buChar char="●"/>
            </a:pPr>
            <a:r>
              <a:rPr b="1" i="0" lang="en-US" sz="2400" u="none" cap="none" strike="noStrike">
                <a:solidFill>
                  <a:srgbClr val="000000"/>
                </a:solidFill>
                <a:latin typeface="Calibri"/>
                <a:ea typeface="Calibri"/>
                <a:cs typeface="Calibri"/>
                <a:sym typeface="Calibri"/>
              </a:rPr>
              <a:t>Final Exam</a:t>
            </a:r>
            <a:endParaRPr/>
          </a:p>
          <a:p>
            <a:pPr indent="-342900" lvl="0" marL="342900" rtl="0" algn="l">
              <a:lnSpc>
                <a:spcPct val="100000"/>
              </a:lnSpc>
              <a:spcBef>
                <a:spcPts val="500"/>
              </a:spcBef>
              <a:spcAft>
                <a:spcPts val="0"/>
              </a:spcAft>
              <a:buSzPts val="1440"/>
              <a:buFont typeface="Calibri"/>
              <a:buChar char="●"/>
            </a:pPr>
            <a:r>
              <a:rPr lang="en-US"/>
              <a:t>TA Applications</a:t>
            </a:r>
            <a:endParaRPr/>
          </a:p>
          <a:p>
            <a:pPr indent="-342900" lvl="0" marL="342900" rtl="0" algn="l">
              <a:lnSpc>
                <a:spcPct val="100000"/>
              </a:lnSpc>
              <a:spcBef>
                <a:spcPts val="500"/>
              </a:spcBef>
              <a:spcAft>
                <a:spcPts val="0"/>
              </a:spcAft>
              <a:buSzPts val="1440"/>
              <a:buFont typeface="Calibri"/>
              <a:buChar char="●"/>
            </a:pPr>
            <a:r>
              <a:rPr b="1" i="0" lang="en-US" sz="2400" u="none" cap="none" strike="noStrike">
                <a:solidFill>
                  <a:srgbClr val="000000"/>
                </a:solidFill>
                <a:latin typeface="Calibri"/>
                <a:ea typeface="Calibri"/>
                <a:cs typeface="Calibri"/>
                <a:sym typeface="Calibri"/>
              </a:rPr>
              <a:t>Signals</a:t>
            </a:r>
            <a:endParaRPr/>
          </a:p>
          <a:p>
            <a:pPr indent="-342900" lvl="0" marL="342900" rtl="0" algn="l">
              <a:lnSpc>
                <a:spcPct val="100000"/>
              </a:lnSpc>
              <a:spcBef>
                <a:spcPts val="500"/>
              </a:spcBef>
              <a:spcAft>
                <a:spcPts val="0"/>
              </a:spcAft>
              <a:buSzPts val="1440"/>
              <a:buFont typeface="Calibri"/>
              <a:buChar char="●"/>
            </a:pPr>
            <a:r>
              <a:rPr lang="en-US"/>
              <a:t>Thread Synchronization</a:t>
            </a:r>
            <a:endParaRPr/>
          </a:p>
          <a:p>
            <a:pPr indent="-342900" lvl="0" marL="342900" rtl="0" algn="l">
              <a:lnSpc>
                <a:spcPct val="100000"/>
              </a:lnSpc>
              <a:spcBef>
                <a:spcPts val="500"/>
              </a:spcBef>
              <a:spcAft>
                <a:spcPts val="0"/>
              </a:spcAft>
              <a:buSzPts val="1440"/>
              <a:buFont typeface="Calibri"/>
              <a:buChar char="●"/>
            </a:pPr>
            <a:r>
              <a:rPr lang="en-US"/>
              <a:t>Q&amp;A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3"/>
          <p:cNvSpPr txBox="1"/>
          <p:nvPr>
            <p:ph idx="12" type="sldNum"/>
          </p:nvPr>
        </p:nvSpPr>
        <p:spPr>
          <a:xfrm>
            <a:off x="8830843" y="6611780"/>
            <a:ext cx="178500" cy="2310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000000"/>
              </a:buClr>
              <a:buSzPts val="1000"/>
              <a:buFont typeface="Calibri"/>
              <a:buNone/>
            </a:pPr>
            <a:fld id="{00000000-1234-1234-1234-123412341234}" type="slidenum">
              <a:rPr lang="en-US" sz="1000">
                <a:latin typeface="Calibri"/>
                <a:ea typeface="Calibri"/>
                <a:cs typeface="Calibri"/>
                <a:sym typeface="Calibri"/>
              </a:rPr>
              <a:t>‹#›</a:t>
            </a:fld>
            <a:endParaRPr/>
          </a:p>
        </p:txBody>
      </p:sp>
      <p:sp>
        <p:nvSpPr>
          <p:cNvPr id="76" name="Google Shape;76;p3"/>
          <p:cNvSpPr txBox="1"/>
          <p:nvPr>
            <p:ph type="title"/>
          </p:nvPr>
        </p:nvSpPr>
        <p:spPr>
          <a:xfrm>
            <a:off x="357018" y="435678"/>
            <a:ext cx="7592100" cy="762000"/>
          </a:xfrm>
          <a:prstGeom prst="rect">
            <a:avLst/>
          </a:prstGeom>
          <a:noFill/>
          <a:ln>
            <a:noFill/>
          </a:ln>
        </p:spPr>
        <p:txBody>
          <a:bodyPr anchorCtr="0" anchor="ctr" bIns="45700" lIns="45700" spcFirstLastPara="1" rIns="45700" wrap="square" tIns="45700">
            <a:noAutofit/>
          </a:bodyPr>
          <a:lstStyle/>
          <a:p>
            <a:pPr indent="-119062" lvl="0" marL="119062" rtl="0" algn="l">
              <a:lnSpc>
                <a:spcPct val="100000"/>
              </a:lnSpc>
              <a:spcBef>
                <a:spcPts val="0"/>
              </a:spcBef>
              <a:spcAft>
                <a:spcPts val="0"/>
              </a:spcAft>
              <a:buClr>
                <a:srgbClr val="000000"/>
              </a:buClr>
              <a:buSzPts val="3600"/>
              <a:buFont typeface="Calibri"/>
              <a:buNone/>
            </a:pPr>
            <a:r>
              <a:rPr b="1" i="0" lang="en-US" sz="3600" u="none" cap="none" strike="noStrike">
                <a:solidFill>
                  <a:srgbClr val="000000"/>
                </a:solidFill>
                <a:latin typeface="Calibri"/>
                <a:ea typeface="Calibri"/>
                <a:cs typeface="Calibri"/>
                <a:sym typeface="Calibri"/>
              </a:rPr>
              <a:t>Proxylab</a:t>
            </a:r>
            <a:endParaRPr/>
          </a:p>
        </p:txBody>
      </p:sp>
      <p:sp>
        <p:nvSpPr>
          <p:cNvPr id="77" name="Google Shape;77;p3"/>
          <p:cNvSpPr txBox="1"/>
          <p:nvPr>
            <p:ph idx="1" type="body"/>
          </p:nvPr>
        </p:nvSpPr>
        <p:spPr>
          <a:xfrm>
            <a:off x="396875" y="1362075"/>
            <a:ext cx="7896300" cy="4971900"/>
          </a:xfrm>
          <a:prstGeom prst="rect">
            <a:avLst/>
          </a:prstGeom>
          <a:noFill/>
          <a:ln>
            <a:noFill/>
          </a:ln>
        </p:spPr>
        <p:txBody>
          <a:bodyPr anchorCtr="0" anchor="t" bIns="45700" lIns="45700" spcFirstLastPara="1" rIns="45700" wrap="square" tIns="45700">
            <a:noAutofit/>
          </a:bodyPr>
          <a:lstStyle/>
          <a:p>
            <a:pPr indent="-342900" lvl="0" marL="342900" rtl="0" algn="l">
              <a:lnSpc>
                <a:spcPct val="100000"/>
              </a:lnSpc>
              <a:spcBef>
                <a:spcPts val="0"/>
              </a:spcBef>
              <a:spcAft>
                <a:spcPts val="0"/>
              </a:spcAft>
              <a:buSzPts val="1440"/>
              <a:buFont typeface="Calibri"/>
              <a:buChar char="⬛"/>
            </a:pPr>
            <a:r>
              <a:rPr b="1" i="0" lang="en-US" sz="2400" u="none" cap="none" strike="noStrike">
                <a:solidFill>
                  <a:srgbClr val="000000"/>
                </a:solidFill>
                <a:latin typeface="Calibri"/>
                <a:ea typeface="Calibri"/>
                <a:cs typeface="Calibri"/>
                <a:sym typeface="Calibri"/>
              </a:rPr>
              <a:t>Proxylab is due Thursday (or late by Friday)</a:t>
            </a:r>
            <a:endParaRPr/>
          </a:p>
          <a:p>
            <a:pPr indent="-285750" lvl="1" marL="742950" rtl="0" algn="l">
              <a:lnSpc>
                <a:spcPct val="100000"/>
              </a:lnSpc>
              <a:spcBef>
                <a:spcPts val="400"/>
              </a:spcBef>
              <a:spcAft>
                <a:spcPts val="0"/>
              </a:spcAft>
              <a:buClr>
                <a:srgbClr val="FF0000"/>
              </a:buClr>
              <a:buSzPts val="2200"/>
              <a:buChar char="▪"/>
            </a:pPr>
            <a:r>
              <a:rPr lang="en-US" sz="2000">
                <a:solidFill>
                  <a:srgbClr val="FF0000"/>
                </a:solidFill>
              </a:rPr>
              <a:t>No submissions will be accepted after Friday!</a:t>
            </a:r>
            <a:endParaRPr>
              <a:solidFill>
                <a:srgbClr val="FF0000"/>
              </a:solidFill>
            </a:endParaRPr>
          </a:p>
          <a:p>
            <a:pPr indent="-285750" lvl="1" marL="742950" rtl="0" algn="l">
              <a:lnSpc>
                <a:spcPct val="100000"/>
              </a:lnSpc>
              <a:spcBef>
                <a:spcPts val="400"/>
              </a:spcBef>
              <a:spcAft>
                <a:spcPts val="0"/>
              </a:spcAft>
              <a:buSzPts val="2200"/>
              <a:buFont typeface="Calibri"/>
              <a:buChar char="▪"/>
            </a:pPr>
            <a:r>
              <a:rPr b="0" lang="en-US" sz="2000"/>
              <a:t>Submit something, even if doesn’t pass everything</a:t>
            </a:r>
            <a:endParaRPr/>
          </a:p>
          <a:p>
            <a:pPr indent="-342900" lvl="0" marL="342900" rtl="0" algn="l">
              <a:lnSpc>
                <a:spcPct val="100000"/>
              </a:lnSpc>
              <a:spcBef>
                <a:spcPts val="500"/>
              </a:spcBef>
              <a:spcAft>
                <a:spcPts val="0"/>
              </a:spcAft>
              <a:buSzPts val="1440"/>
              <a:buFont typeface="Calibri"/>
              <a:buChar char="⬛"/>
            </a:pPr>
            <a:r>
              <a:rPr b="1" i="0" lang="en-US" sz="2400" u="none" cap="none" strike="noStrike">
                <a:solidFill>
                  <a:srgbClr val="000000"/>
                </a:solidFill>
                <a:latin typeface="Calibri"/>
                <a:ea typeface="Calibri"/>
                <a:cs typeface="Calibri"/>
                <a:sym typeface="Calibri"/>
              </a:rPr>
              <a:t>Worth almost a letter grade</a:t>
            </a:r>
            <a:endParaRPr/>
          </a:p>
          <a:p>
            <a:pPr indent="-342900" lvl="0" marL="342900" rtl="0" algn="l">
              <a:lnSpc>
                <a:spcPct val="100000"/>
              </a:lnSpc>
              <a:spcBef>
                <a:spcPts val="500"/>
              </a:spcBef>
              <a:spcAft>
                <a:spcPts val="0"/>
              </a:spcAft>
              <a:buSzPts val="1440"/>
              <a:buFont typeface="Calibri"/>
              <a:buChar char="⬛"/>
            </a:pPr>
            <a:r>
              <a:rPr b="1" i="0" lang="en-US" sz="2400" u="none" cap="none" strike="noStrike">
                <a:solidFill>
                  <a:srgbClr val="000000"/>
                </a:solidFill>
                <a:latin typeface="Calibri"/>
                <a:ea typeface="Calibri"/>
                <a:cs typeface="Calibri"/>
                <a:sym typeface="Calibri"/>
              </a:rPr>
              <a:t>Submit early</a:t>
            </a:r>
            <a:endParaRPr/>
          </a:p>
          <a:p>
            <a:pPr indent="-285750" lvl="1" marL="742950" rtl="0" algn="l">
              <a:lnSpc>
                <a:spcPct val="100000"/>
              </a:lnSpc>
              <a:spcBef>
                <a:spcPts val="400"/>
              </a:spcBef>
              <a:spcAft>
                <a:spcPts val="0"/>
              </a:spcAft>
              <a:buSzPts val="2200"/>
              <a:buFont typeface="Calibri"/>
              <a:buChar char="▪"/>
            </a:pPr>
            <a:r>
              <a:rPr b="0" lang="en-US" sz="2000"/>
              <a:t>Autolab may compile / run differently if you have undefined behavior or race conditions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4"/>
          <p:cNvSpPr txBox="1"/>
          <p:nvPr>
            <p:ph type="title"/>
          </p:nvPr>
        </p:nvSpPr>
        <p:spPr>
          <a:xfrm>
            <a:off x="357019" y="435678"/>
            <a:ext cx="7592100" cy="7620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SzPts val="1800"/>
              <a:buNone/>
            </a:pPr>
            <a:r>
              <a:rPr lang="en-US"/>
              <a:t>Final Exam Logistics</a:t>
            </a:r>
            <a:endParaRPr/>
          </a:p>
        </p:txBody>
      </p:sp>
      <p:sp>
        <p:nvSpPr>
          <p:cNvPr id="83" name="Google Shape;83;p4"/>
          <p:cNvSpPr txBox="1"/>
          <p:nvPr>
            <p:ph idx="1" type="body"/>
          </p:nvPr>
        </p:nvSpPr>
        <p:spPr>
          <a:xfrm>
            <a:off x="396875" y="1362075"/>
            <a:ext cx="7896300" cy="4971900"/>
          </a:xfrm>
          <a:prstGeom prst="rect">
            <a:avLst/>
          </a:prstGeom>
          <a:noFill/>
          <a:ln>
            <a:noFill/>
          </a:ln>
        </p:spPr>
        <p:txBody>
          <a:bodyPr anchorCtr="0" anchor="t" bIns="45700" lIns="45700" spcFirstLastPara="1" rIns="45700" wrap="square" tIns="45700">
            <a:noAutofit/>
          </a:bodyPr>
          <a:lstStyle/>
          <a:p>
            <a:pPr indent="0" lvl="0" marL="457200" rtl="0" algn="l">
              <a:lnSpc>
                <a:spcPct val="100000"/>
              </a:lnSpc>
              <a:spcBef>
                <a:spcPts val="500"/>
              </a:spcBef>
              <a:spcAft>
                <a:spcPts val="0"/>
              </a:spcAft>
              <a:buSzPts val="1080"/>
              <a:buNone/>
            </a:pPr>
            <a:r>
              <a:t/>
            </a:r>
            <a:endParaRPr/>
          </a:p>
          <a:p>
            <a:pPr indent="-297180" lvl="0" marL="457200" rtl="0" algn="l">
              <a:lnSpc>
                <a:spcPct val="100000"/>
              </a:lnSpc>
              <a:spcBef>
                <a:spcPts val="500"/>
              </a:spcBef>
              <a:spcAft>
                <a:spcPts val="0"/>
              </a:spcAft>
              <a:buSzPts val="1080"/>
              <a:buChar char="⬛"/>
            </a:pPr>
            <a:r>
              <a:rPr lang="en-US"/>
              <a:t>Final Exam details can be found in Piazza post @3198</a:t>
            </a:r>
            <a:endParaRPr/>
          </a:p>
          <a:p>
            <a:pPr indent="0" lvl="0" marL="457200" rtl="0" algn="l">
              <a:lnSpc>
                <a:spcPct val="100000"/>
              </a:lnSpc>
              <a:spcBef>
                <a:spcPts val="500"/>
              </a:spcBef>
              <a:spcAft>
                <a:spcPts val="0"/>
              </a:spcAft>
              <a:buNone/>
            </a:pPr>
            <a:r>
              <a:t/>
            </a:r>
            <a:endParaRPr/>
          </a:p>
          <a:p>
            <a:pPr indent="-297180" lvl="0" marL="457200" rtl="0" algn="l">
              <a:lnSpc>
                <a:spcPct val="100000"/>
              </a:lnSpc>
              <a:spcBef>
                <a:spcPts val="500"/>
              </a:spcBef>
              <a:spcAft>
                <a:spcPts val="0"/>
              </a:spcAft>
              <a:buSzPts val="1080"/>
              <a:buChar char="⬛"/>
            </a:pPr>
            <a:r>
              <a:rPr lang="en-US"/>
              <a:t>Final Exam Review</a:t>
            </a:r>
            <a:endParaRPr/>
          </a:p>
          <a:p>
            <a:pPr indent="-354330" lvl="1" marL="914400" rtl="0" algn="l">
              <a:lnSpc>
                <a:spcPct val="100000"/>
              </a:lnSpc>
              <a:spcBef>
                <a:spcPts val="500"/>
              </a:spcBef>
              <a:spcAft>
                <a:spcPts val="0"/>
              </a:spcAft>
              <a:buSzPts val="1980"/>
              <a:buChar char="▪"/>
            </a:pPr>
            <a:r>
              <a:rPr lang="en-US"/>
              <a:t>Dec 13, 2020 (Sunday)</a:t>
            </a:r>
            <a:endParaRPr/>
          </a:p>
          <a:p>
            <a:pPr indent="-354330" lvl="1" marL="914400" rtl="0" algn="l">
              <a:lnSpc>
                <a:spcPct val="100000"/>
              </a:lnSpc>
              <a:spcBef>
                <a:spcPts val="500"/>
              </a:spcBef>
              <a:spcAft>
                <a:spcPts val="0"/>
              </a:spcAft>
              <a:buSzPts val="1980"/>
              <a:buChar char="▪"/>
            </a:pPr>
            <a:r>
              <a:rPr lang="en-US"/>
              <a:t>Time: 6-8 pm EST</a:t>
            </a:r>
            <a:endParaRPr/>
          </a:p>
          <a:p>
            <a:pPr indent="0" lvl="0" marL="228600" rtl="0" algn="l">
              <a:lnSpc>
                <a:spcPct val="100000"/>
              </a:lnSpc>
              <a:spcBef>
                <a:spcPts val="500"/>
              </a:spcBef>
              <a:spcAft>
                <a:spcPts val="0"/>
              </a:spcAft>
              <a:buSzPts val="1080"/>
              <a:buNone/>
            </a:pPr>
            <a:r>
              <a:t/>
            </a:r>
            <a:endParaRPr/>
          </a:p>
          <a:p>
            <a:pPr indent="-297180" lvl="0" marL="457200" rtl="0" algn="l">
              <a:lnSpc>
                <a:spcPct val="100000"/>
              </a:lnSpc>
              <a:spcBef>
                <a:spcPts val="500"/>
              </a:spcBef>
              <a:spcAft>
                <a:spcPts val="0"/>
              </a:spcAft>
              <a:buSzPts val="1080"/>
              <a:buChar char="⬛"/>
            </a:pPr>
            <a:r>
              <a:rPr lang="en-US"/>
              <a:t>213/513/613 Fall 2020 Final Exam </a:t>
            </a:r>
            <a:endParaRPr/>
          </a:p>
          <a:p>
            <a:pPr indent="-354330" lvl="1" marL="914400" rtl="0" algn="l">
              <a:lnSpc>
                <a:spcPct val="100000"/>
              </a:lnSpc>
              <a:spcBef>
                <a:spcPts val="0"/>
              </a:spcBef>
              <a:spcAft>
                <a:spcPts val="0"/>
              </a:spcAft>
              <a:buSzPts val="1980"/>
              <a:buChar char="▪"/>
            </a:pPr>
            <a:r>
              <a:rPr lang="en-US"/>
              <a:t>Dec 17, 2020 (Thursday)</a:t>
            </a:r>
            <a:endParaRPr/>
          </a:p>
          <a:p>
            <a:pPr indent="-354330" lvl="1" marL="914400" rtl="0" algn="l">
              <a:lnSpc>
                <a:spcPct val="100000"/>
              </a:lnSpc>
              <a:spcBef>
                <a:spcPts val="0"/>
              </a:spcBef>
              <a:spcAft>
                <a:spcPts val="0"/>
              </a:spcAft>
              <a:buSzPts val="1980"/>
              <a:buChar char="▪"/>
            </a:pPr>
            <a:r>
              <a:rPr lang="en-US"/>
              <a:t>Time: Should be your first choice time slot</a:t>
            </a:r>
            <a:endParaRPr/>
          </a:p>
          <a:p>
            <a:pPr indent="-228600" lvl="1" marL="914400" rtl="0" algn="l">
              <a:lnSpc>
                <a:spcPct val="100000"/>
              </a:lnSpc>
              <a:spcBef>
                <a:spcPts val="0"/>
              </a:spcBef>
              <a:spcAft>
                <a:spcPts val="0"/>
              </a:spcAft>
              <a:buSzPts val="1980"/>
              <a:buNone/>
            </a:pPr>
            <a:r>
              <a:t/>
            </a:r>
            <a:endParaRPr/>
          </a:p>
          <a:p>
            <a:pPr indent="-297180" lvl="0" marL="457200" rtl="0" algn="l">
              <a:lnSpc>
                <a:spcPct val="100000"/>
              </a:lnSpc>
              <a:spcBef>
                <a:spcPts val="500"/>
              </a:spcBef>
              <a:spcAft>
                <a:spcPts val="0"/>
              </a:spcAft>
              <a:buSzPts val="1080"/>
              <a:buChar char="⬛"/>
            </a:pPr>
            <a:r>
              <a:rPr lang="en-US"/>
              <a:t>Monitor Piazza for more information about the final exam</a:t>
            </a:r>
            <a:endParaRPr/>
          </a:p>
          <a:p>
            <a:pPr indent="0" lvl="0" marL="0" rtl="0" algn="l">
              <a:lnSpc>
                <a:spcPct val="100000"/>
              </a:lnSpc>
              <a:spcBef>
                <a:spcPts val="500"/>
              </a:spcBef>
              <a:spcAft>
                <a:spcPts val="0"/>
              </a:spcAft>
              <a:buSzPts val="108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af203bd543_1_5"/>
          <p:cNvSpPr txBox="1"/>
          <p:nvPr>
            <p:ph type="title"/>
          </p:nvPr>
        </p:nvSpPr>
        <p:spPr>
          <a:xfrm>
            <a:off x="357019" y="435678"/>
            <a:ext cx="7592100" cy="7620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lang="en-US"/>
              <a:t>Study Advice</a:t>
            </a:r>
            <a:endParaRPr/>
          </a:p>
        </p:txBody>
      </p:sp>
      <p:sp>
        <p:nvSpPr>
          <p:cNvPr id="89" name="Google Shape;89;gaf203bd543_1_5"/>
          <p:cNvSpPr txBox="1"/>
          <p:nvPr>
            <p:ph idx="1" type="body"/>
          </p:nvPr>
        </p:nvSpPr>
        <p:spPr>
          <a:xfrm>
            <a:off x="396875" y="1362075"/>
            <a:ext cx="7896300" cy="4971900"/>
          </a:xfrm>
          <a:prstGeom prst="rect">
            <a:avLst/>
          </a:prstGeom>
        </p:spPr>
        <p:txBody>
          <a:bodyPr anchorCtr="0" anchor="t" bIns="45700" lIns="45700" spcFirstLastPara="1" rIns="45700" wrap="square" tIns="45700">
            <a:noAutofit/>
          </a:bodyPr>
          <a:lstStyle/>
          <a:p>
            <a:pPr indent="0" lvl="0" marL="0" rtl="0" algn="l">
              <a:spcBef>
                <a:spcPts val="500"/>
              </a:spcBef>
              <a:spcAft>
                <a:spcPts val="0"/>
              </a:spcAft>
              <a:buNone/>
            </a:pPr>
            <a:r>
              <a:rPr lang="en-US"/>
              <a:t>For revising topics on the final, we would suggest you review topics from the following resources:</a:t>
            </a:r>
            <a:endParaRPr/>
          </a:p>
          <a:p>
            <a:pPr indent="-297180" lvl="0" marL="457200" rtl="0" algn="l">
              <a:spcBef>
                <a:spcPts val="500"/>
              </a:spcBef>
              <a:spcAft>
                <a:spcPts val="0"/>
              </a:spcAft>
              <a:buSzPts val="1080"/>
              <a:buChar char="⬛"/>
            </a:pPr>
            <a:r>
              <a:rPr lang="en-US"/>
              <a:t>Lecture Slides</a:t>
            </a:r>
            <a:endParaRPr/>
          </a:p>
          <a:p>
            <a:pPr indent="-297180" lvl="0" marL="457200" rtl="0" algn="l">
              <a:spcBef>
                <a:spcPts val="0"/>
              </a:spcBef>
              <a:spcAft>
                <a:spcPts val="0"/>
              </a:spcAft>
              <a:buSzPts val="1080"/>
              <a:buChar char="⬛"/>
            </a:pPr>
            <a:r>
              <a:rPr lang="en-US">
                <a:extLst>
                  <a:ext uri="http://customooxmlschemas.google.com/">
                    <go:slidesCustomData xmlns:go="http://customooxmlschemas.google.com/" textRoundtripDataId="0"/>
                  </a:ext>
                </a:extLst>
              </a:rPr>
              <a:t>Midterm Review Recitation</a:t>
            </a:r>
            <a:r>
              <a:rPr lang="en-US"/>
              <a:t> (Recitation 8 at https://www.cs.cmu.edu/~213/schedule.html)</a:t>
            </a:r>
            <a:r>
              <a:rPr lang="en-US"/>
              <a:t>: Assembly, Stack, Ints/Floats, Structs</a:t>
            </a:r>
            <a:endParaRPr/>
          </a:p>
          <a:p>
            <a:pPr indent="-297180" lvl="0" marL="457200" rtl="0" algn="l">
              <a:spcBef>
                <a:spcPts val="0"/>
              </a:spcBef>
              <a:spcAft>
                <a:spcPts val="0"/>
              </a:spcAft>
              <a:buSzPts val="1080"/>
              <a:buChar char="⬛"/>
            </a:pPr>
            <a:r>
              <a:rPr lang="en-US"/>
              <a:t>Final Review Recitation: Signals, Thread Synchronization</a:t>
            </a:r>
            <a:endParaRPr/>
          </a:p>
          <a:p>
            <a:pPr indent="-297180" lvl="0" marL="457200" rtl="0" algn="l">
              <a:spcBef>
                <a:spcPts val="0"/>
              </a:spcBef>
              <a:spcAft>
                <a:spcPts val="0"/>
              </a:spcAft>
              <a:buSzPts val="1080"/>
              <a:buChar char="⬛"/>
            </a:pPr>
            <a:r>
              <a:rPr lang="en-US"/>
              <a:t>Final Review Bootcamp: Malloc, VM, IO, Processes</a:t>
            </a:r>
            <a:endParaRPr/>
          </a:p>
          <a:p>
            <a:pPr indent="-297180" lvl="0" marL="457200" rtl="0" algn="l">
              <a:spcBef>
                <a:spcPts val="0"/>
              </a:spcBef>
              <a:spcAft>
                <a:spcPts val="0"/>
              </a:spcAft>
              <a:buSzPts val="1080"/>
              <a:buChar char="⬛"/>
            </a:pPr>
            <a:r>
              <a:rPr lang="en-US"/>
              <a:t>Past Exams</a:t>
            </a:r>
            <a:endParaRPr/>
          </a:p>
          <a:p>
            <a:pPr indent="-297180" lvl="0" marL="457200" rtl="0" algn="l">
              <a:spcBef>
                <a:spcPts val="0"/>
              </a:spcBef>
              <a:spcAft>
                <a:spcPts val="0"/>
              </a:spcAft>
              <a:buSzPts val="1080"/>
              <a:buChar char="⬛"/>
            </a:pPr>
            <a:r>
              <a:rPr lang="en-US"/>
              <a:t>Written Assignments</a:t>
            </a:r>
            <a:endParaRPr/>
          </a:p>
          <a:p>
            <a:pPr indent="-297180" lvl="0" marL="457200" rtl="0" algn="l">
              <a:spcBef>
                <a:spcPts val="0"/>
              </a:spcBef>
              <a:spcAft>
                <a:spcPts val="0"/>
              </a:spcAft>
              <a:buSzPts val="1080"/>
              <a:buChar char="⬛"/>
            </a:pPr>
            <a:r>
              <a:rPr lang="en-US"/>
              <a:t>Textbook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5"/>
          <p:cNvSpPr txBox="1"/>
          <p:nvPr/>
        </p:nvSpPr>
        <p:spPr>
          <a:xfrm>
            <a:off x="357125" y="1357225"/>
            <a:ext cx="7774800" cy="3145800"/>
          </a:xfrm>
          <a:prstGeom prst="rect">
            <a:avLst/>
          </a:prstGeom>
          <a:noFill/>
          <a:ln>
            <a:noFill/>
          </a:ln>
        </p:spPr>
        <p:txBody>
          <a:bodyPr anchorCtr="0" anchor="t" bIns="91425" lIns="91425" spcFirstLastPara="1" rIns="91425" wrap="square" tIns="91425">
            <a:noAutofit/>
          </a:bodyPr>
          <a:lstStyle/>
          <a:p>
            <a:pPr indent="-343080" lvl="0" marL="343080" marR="0" rtl="0" algn="l">
              <a:lnSpc>
                <a:spcPct val="100000"/>
              </a:lnSpc>
              <a:spcBef>
                <a:spcPts val="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What qualifications are we looking for?</a:t>
            </a:r>
            <a:endParaRPr b="1" i="0" sz="2000" u="none" cap="none" strike="noStrike">
              <a:solidFill>
                <a:schemeClr val="dk1"/>
              </a:solidFill>
              <a:latin typeface="Calibri"/>
              <a:ea typeface="Calibri"/>
              <a:cs typeface="Calibri"/>
              <a:sym typeface="Calibri"/>
            </a:endParaRPr>
          </a:p>
          <a:p>
            <a:pPr indent="-355600" lvl="1" marL="914400" marR="0" rtl="0" algn="l">
              <a:lnSpc>
                <a:spcPct val="100000"/>
              </a:lnSpc>
              <a:spcBef>
                <a:spcPts val="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Decent class performance, but also critical thinking skills</a:t>
            </a:r>
            <a:endParaRPr b="1" i="0" sz="2000" u="none" cap="none" strike="noStrike">
              <a:solidFill>
                <a:schemeClr val="dk1"/>
              </a:solidFill>
              <a:latin typeface="Calibri"/>
              <a:ea typeface="Calibri"/>
              <a:cs typeface="Calibri"/>
              <a:sym typeface="Calibri"/>
            </a:endParaRPr>
          </a:p>
          <a:p>
            <a:pPr indent="-355600" lvl="1" marL="914400" marR="0" rtl="0" algn="l">
              <a:lnSpc>
                <a:spcPct val="100000"/>
              </a:lnSpc>
              <a:spcBef>
                <a:spcPts val="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Like computer systems + want to help others like systems!</a:t>
            </a:r>
            <a:endParaRPr b="1" i="0" sz="2000" u="none" cap="none" strike="noStrike">
              <a:solidFill>
                <a:schemeClr val="dk1"/>
              </a:solidFill>
              <a:latin typeface="Calibri"/>
              <a:ea typeface="Calibri"/>
              <a:cs typeface="Calibri"/>
              <a:sym typeface="Calibri"/>
            </a:endParaRPr>
          </a:p>
          <a:p>
            <a:pPr indent="-355600" lvl="1" marL="914400" marR="0" rtl="0" algn="l">
              <a:lnSpc>
                <a:spcPct val="100000"/>
              </a:lnSpc>
              <a:spcBef>
                <a:spcPts val="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Have a reasonable ability to gauge your schedule + responsibilities</a:t>
            </a:r>
            <a:endParaRPr b="1" i="0" sz="2000" u="none" cap="none" strike="noStrike">
              <a:solidFill>
                <a:schemeClr val="dk1"/>
              </a:solidFill>
              <a:latin typeface="Calibri"/>
              <a:ea typeface="Calibri"/>
              <a:cs typeface="Calibri"/>
              <a:sym typeface="Calibri"/>
            </a:endParaRPr>
          </a:p>
          <a:p>
            <a:pPr indent="-355600" lvl="1" marL="914400" marR="0" rtl="0" algn="l">
              <a:lnSpc>
                <a:spcPct val="100000"/>
              </a:lnSpc>
              <a:spcBef>
                <a:spcPts val="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Leadership potential! Take initiative, we love to see it 😌</a:t>
            </a:r>
            <a:endParaRPr b="1" i="0" sz="2000" u="none" cap="none" strike="noStrike">
              <a:solidFill>
                <a:schemeClr val="dk1"/>
              </a:solidFill>
              <a:latin typeface="Calibri"/>
              <a:ea typeface="Calibri"/>
              <a:cs typeface="Calibri"/>
              <a:sym typeface="Calibri"/>
            </a:endParaRPr>
          </a:p>
          <a:p>
            <a:pPr indent="-292100" lvl="1" marL="914400" marR="0" rtl="0" algn="l">
              <a:lnSpc>
                <a:spcPct val="100000"/>
              </a:lnSpc>
              <a:spcBef>
                <a:spcPts val="0"/>
              </a:spcBef>
              <a:spcAft>
                <a:spcPts val="0"/>
              </a:spcAft>
              <a:buClr>
                <a:schemeClr val="dk1"/>
              </a:buClr>
              <a:buSzPts val="1000"/>
              <a:buFont typeface="Calibri"/>
              <a:buChar char="○"/>
            </a:pPr>
            <a:r>
              <a:rPr b="1" i="0" lang="en-US" sz="1000" u="none" cap="none" strike="noStrike">
                <a:solidFill>
                  <a:schemeClr val="dk1"/>
                </a:solidFill>
                <a:latin typeface="Calibri"/>
                <a:ea typeface="Calibri"/>
                <a:cs typeface="Calibri"/>
                <a:sym typeface="Calibri"/>
              </a:rPr>
              <a:t>Ability to tell students:</a:t>
            </a:r>
            <a:endParaRPr b="1" i="0" sz="1000" u="none" cap="none" strike="noStrike">
              <a:solidFill>
                <a:schemeClr val="dk1"/>
              </a:solidFill>
              <a:latin typeface="Calibri"/>
              <a:ea typeface="Calibri"/>
              <a:cs typeface="Calibri"/>
              <a:sym typeface="Calibri"/>
            </a:endParaRPr>
          </a:p>
          <a:p>
            <a:pPr indent="-292100" lvl="2" marL="1371600" marR="0" rtl="0" algn="l">
              <a:lnSpc>
                <a:spcPct val="100000"/>
              </a:lnSpc>
              <a:spcBef>
                <a:spcPts val="0"/>
              </a:spcBef>
              <a:spcAft>
                <a:spcPts val="0"/>
              </a:spcAft>
              <a:buClr>
                <a:schemeClr val="dk1"/>
              </a:buClr>
              <a:buSzPts val="1000"/>
              <a:buFont typeface="Calibri"/>
              <a:buChar char="■"/>
            </a:pPr>
            <a:r>
              <a:rPr b="1" i="0" lang="en-US" sz="1000" u="none" cap="none" strike="noStrike">
                <a:solidFill>
                  <a:schemeClr val="dk1"/>
                </a:solidFill>
                <a:latin typeface="Calibri"/>
                <a:ea typeface="Calibri"/>
                <a:cs typeface="Calibri"/>
                <a:sym typeface="Calibri"/>
              </a:rPr>
              <a:t>“Did you write your heap checker”</a:t>
            </a:r>
            <a:endParaRPr b="1" i="0" sz="1000" u="none" cap="none" strike="noStrike">
              <a:solidFill>
                <a:schemeClr val="dk1"/>
              </a:solidFill>
              <a:latin typeface="Calibri"/>
              <a:ea typeface="Calibri"/>
              <a:cs typeface="Calibri"/>
              <a:sym typeface="Calibri"/>
            </a:endParaRPr>
          </a:p>
          <a:p>
            <a:pPr indent="-292100" lvl="2" marL="1371600" marR="0" rtl="0" algn="l">
              <a:lnSpc>
                <a:spcPct val="100000"/>
              </a:lnSpc>
              <a:spcBef>
                <a:spcPts val="0"/>
              </a:spcBef>
              <a:spcAft>
                <a:spcPts val="0"/>
              </a:spcAft>
              <a:buClr>
                <a:schemeClr val="dk1"/>
              </a:buClr>
              <a:buSzPts val="1000"/>
              <a:buFont typeface="Calibri"/>
              <a:buChar char="■"/>
            </a:pPr>
            <a:r>
              <a:rPr b="1" i="0" lang="en-US" sz="1000" u="none" cap="none" strike="noStrike">
                <a:solidFill>
                  <a:schemeClr val="dk1"/>
                </a:solidFill>
                <a:latin typeface="Calibri"/>
                <a:ea typeface="Calibri"/>
                <a:cs typeface="Calibri"/>
                <a:sym typeface="Calibri"/>
              </a:rPr>
              <a:t>“Run backtrace for me”</a:t>
            </a:r>
            <a:endParaRPr b="1" i="0" sz="1000" u="none" cap="none" strike="noStrike">
              <a:solidFill>
                <a:schemeClr val="dk1"/>
              </a:solidFill>
              <a:latin typeface="Calibri"/>
              <a:ea typeface="Calibri"/>
              <a:cs typeface="Calibri"/>
              <a:sym typeface="Calibri"/>
            </a:endParaRPr>
          </a:p>
          <a:p>
            <a:pPr indent="-292100" lvl="2" marL="1371600" marR="0" rtl="0" algn="l">
              <a:lnSpc>
                <a:spcPct val="100000"/>
              </a:lnSpc>
              <a:spcBef>
                <a:spcPts val="0"/>
              </a:spcBef>
              <a:spcAft>
                <a:spcPts val="0"/>
              </a:spcAft>
              <a:buClr>
                <a:schemeClr val="dk1"/>
              </a:buClr>
              <a:buSzPts val="1000"/>
              <a:buFont typeface="Calibri"/>
              <a:buChar char="■"/>
            </a:pPr>
            <a:r>
              <a:rPr b="1" i="0" lang="en-US" sz="1000" u="none" cap="none" strike="noStrike">
                <a:solidFill>
                  <a:schemeClr val="dk1"/>
                </a:solidFill>
                <a:latin typeface="Calibri"/>
                <a:ea typeface="Calibri"/>
                <a:cs typeface="Calibri"/>
                <a:sym typeface="Calibri"/>
              </a:rPr>
              <a:t>rinse and repeat, it’s mouthwash baby</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5"/>
          <p:cNvSpPr txBox="1"/>
          <p:nvPr/>
        </p:nvSpPr>
        <p:spPr>
          <a:xfrm>
            <a:off x="357120" y="435600"/>
            <a:ext cx="7591800" cy="761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Calibri"/>
                <a:ea typeface="Calibri"/>
                <a:cs typeface="Calibri"/>
                <a:sym typeface="Calibri"/>
              </a:rPr>
              <a:t>So you wanna TA for 213</a:t>
            </a:r>
            <a:endParaRPr b="0" i="0" sz="2400" u="none" cap="none" strike="noStrike">
              <a:solidFill>
                <a:srgbClr val="000000"/>
              </a:solidFill>
              <a:latin typeface="Arial Narrow"/>
              <a:ea typeface="Arial Narrow"/>
              <a:cs typeface="Arial Narrow"/>
              <a:sym typeface="Arial Narrow"/>
            </a:endParaRPr>
          </a:p>
        </p:txBody>
      </p:sp>
      <p:sp>
        <p:nvSpPr>
          <p:cNvPr id="96" name="Google Shape;96;p5"/>
          <p:cNvSpPr txBox="1"/>
          <p:nvPr/>
        </p:nvSpPr>
        <p:spPr>
          <a:xfrm>
            <a:off x="755000" y="4633975"/>
            <a:ext cx="5177100" cy="60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Apply at </a:t>
            </a:r>
            <a:r>
              <a:rPr b="0" i="0" lang="en-US" sz="1400" u="sng" cap="none" strike="noStrike">
                <a:solidFill>
                  <a:srgbClr val="3C7CC0"/>
                </a:solidFill>
                <a:latin typeface="Helvetica Neue"/>
                <a:ea typeface="Helvetica Neue"/>
                <a:cs typeface="Helvetica Neue"/>
                <a:sym typeface="Helvetica Neue"/>
                <a:hlinkClick r:id="rId3">
                  <a:extLst>
                    <a:ext uri="{A12FA001-AC4F-418D-AE19-62706E023703}">
                      <ahyp:hlinkClr val="tx"/>
                    </a:ext>
                  </a:extLst>
                </a:hlinkClick>
              </a:rPr>
              <a:t>https://www.ugrad.cs.cmu.edu/ta/S21/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6"/>
          <p:cNvSpPr txBox="1"/>
          <p:nvPr>
            <p:ph idx="12" type="sldNum"/>
          </p:nvPr>
        </p:nvSpPr>
        <p:spPr>
          <a:xfrm>
            <a:off x="8830843" y="6611780"/>
            <a:ext cx="178500" cy="2310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000000"/>
              </a:buClr>
              <a:buSzPts val="1000"/>
              <a:buFont typeface="Calibri"/>
              <a:buNone/>
            </a:pPr>
            <a:fld id="{00000000-1234-1234-1234-123412341234}" type="slidenum">
              <a:rPr lang="en-US" sz="1000">
                <a:latin typeface="Calibri"/>
                <a:ea typeface="Calibri"/>
                <a:cs typeface="Calibri"/>
                <a:sym typeface="Calibri"/>
              </a:rPr>
              <a:t>‹#›</a:t>
            </a:fld>
            <a:endParaRPr/>
          </a:p>
        </p:txBody>
      </p:sp>
      <p:sp>
        <p:nvSpPr>
          <p:cNvPr id="102" name="Google Shape;102;p6"/>
          <p:cNvSpPr txBox="1"/>
          <p:nvPr>
            <p:ph type="title"/>
          </p:nvPr>
        </p:nvSpPr>
        <p:spPr>
          <a:xfrm>
            <a:off x="357018" y="435678"/>
            <a:ext cx="7592100" cy="762000"/>
          </a:xfrm>
          <a:prstGeom prst="rect">
            <a:avLst/>
          </a:prstGeom>
          <a:noFill/>
          <a:ln>
            <a:noFill/>
          </a:ln>
        </p:spPr>
        <p:txBody>
          <a:bodyPr anchorCtr="0" anchor="ctr" bIns="45700" lIns="45700" spcFirstLastPara="1" rIns="45700" wrap="square" tIns="45700">
            <a:noAutofit/>
          </a:bodyPr>
          <a:lstStyle/>
          <a:p>
            <a:pPr indent="-119062" lvl="0" marL="119062" rtl="0" algn="l">
              <a:lnSpc>
                <a:spcPct val="100000"/>
              </a:lnSpc>
              <a:spcBef>
                <a:spcPts val="0"/>
              </a:spcBef>
              <a:spcAft>
                <a:spcPts val="0"/>
              </a:spcAft>
              <a:buClr>
                <a:srgbClr val="000000"/>
              </a:buClr>
              <a:buSzPts val="3600"/>
              <a:buFont typeface="Calibri"/>
              <a:buNone/>
            </a:pPr>
            <a:r>
              <a:rPr b="1" i="0" lang="en-US" sz="3600" u="none" cap="none" strike="noStrike">
                <a:solidFill>
                  <a:srgbClr val="000000"/>
                </a:solidFill>
                <a:latin typeface="Calibri"/>
                <a:ea typeface="Calibri"/>
                <a:cs typeface="Calibri"/>
                <a:sym typeface="Calibri"/>
              </a:rPr>
              <a:t>Signals and Handling Reminders</a:t>
            </a:r>
            <a:endParaRPr/>
          </a:p>
        </p:txBody>
      </p:sp>
      <p:sp>
        <p:nvSpPr>
          <p:cNvPr id="103" name="Google Shape;103;p6"/>
          <p:cNvSpPr txBox="1"/>
          <p:nvPr>
            <p:ph idx="1" type="body"/>
          </p:nvPr>
        </p:nvSpPr>
        <p:spPr>
          <a:xfrm>
            <a:off x="396875" y="1362075"/>
            <a:ext cx="7896300" cy="4971900"/>
          </a:xfrm>
          <a:prstGeom prst="rect">
            <a:avLst/>
          </a:prstGeom>
          <a:noFill/>
          <a:ln>
            <a:noFill/>
          </a:ln>
        </p:spPr>
        <p:txBody>
          <a:bodyPr anchorCtr="0" anchor="t" bIns="45700" lIns="45700" spcFirstLastPara="1" rIns="45700" wrap="square" tIns="45700">
            <a:noAutofit/>
          </a:bodyPr>
          <a:lstStyle/>
          <a:p>
            <a:pPr indent="-342900" lvl="0" marL="342900" rtl="0" algn="l">
              <a:lnSpc>
                <a:spcPct val="100000"/>
              </a:lnSpc>
              <a:spcBef>
                <a:spcPts val="0"/>
              </a:spcBef>
              <a:spcAft>
                <a:spcPts val="0"/>
              </a:spcAft>
              <a:buSzPts val="1440"/>
              <a:buFont typeface="Calibri"/>
              <a:buChar char="⬛"/>
            </a:pPr>
            <a:r>
              <a:rPr b="1" i="0" lang="en-US" sz="2400" u="none" cap="none" strike="noStrike">
                <a:solidFill>
                  <a:srgbClr val="000000"/>
                </a:solidFill>
                <a:latin typeface="Calibri"/>
                <a:ea typeface="Calibri"/>
                <a:cs typeface="Calibri"/>
                <a:sym typeface="Calibri"/>
              </a:rPr>
              <a:t>Signals can happen at any time</a:t>
            </a:r>
            <a:endParaRPr/>
          </a:p>
          <a:p>
            <a:pPr indent="-285750" lvl="1" marL="742950" rtl="0" algn="l">
              <a:lnSpc>
                <a:spcPct val="100000"/>
              </a:lnSpc>
              <a:spcBef>
                <a:spcPts val="400"/>
              </a:spcBef>
              <a:spcAft>
                <a:spcPts val="0"/>
              </a:spcAft>
              <a:buSzPts val="2200"/>
              <a:buFont typeface="Calibri"/>
              <a:buChar char="▪"/>
            </a:pPr>
            <a:r>
              <a:rPr b="0" lang="en-US" sz="2000"/>
              <a:t>Control when through blocking signals</a:t>
            </a:r>
            <a:endParaRPr/>
          </a:p>
          <a:p>
            <a:pPr indent="-266700" lvl="0" marL="342900" rtl="0" algn="l">
              <a:lnSpc>
                <a:spcPct val="100000"/>
              </a:lnSpc>
              <a:spcBef>
                <a:spcPts val="500"/>
              </a:spcBef>
              <a:spcAft>
                <a:spcPts val="0"/>
              </a:spcAft>
              <a:buSzPts val="1200"/>
              <a:buFont typeface="Calibri"/>
              <a:buNone/>
            </a:pPr>
            <a:r>
              <a:t/>
            </a:r>
            <a:endParaRPr b="0" sz="2000"/>
          </a:p>
          <a:p>
            <a:pPr indent="-342900" lvl="0" marL="342900" rtl="0" algn="l">
              <a:lnSpc>
                <a:spcPct val="100000"/>
              </a:lnSpc>
              <a:spcBef>
                <a:spcPts val="500"/>
              </a:spcBef>
              <a:spcAft>
                <a:spcPts val="0"/>
              </a:spcAft>
              <a:buSzPts val="1440"/>
              <a:buFont typeface="Calibri"/>
              <a:buChar char="⬛"/>
            </a:pPr>
            <a:r>
              <a:rPr b="1" i="0" lang="en-US" sz="2400" u="none" cap="none" strike="noStrike">
                <a:solidFill>
                  <a:srgbClr val="000000"/>
                </a:solidFill>
                <a:latin typeface="Calibri"/>
                <a:ea typeface="Calibri"/>
                <a:cs typeface="Calibri"/>
                <a:sym typeface="Calibri"/>
              </a:rPr>
              <a:t>Signals also communicate that events have occurred</a:t>
            </a:r>
            <a:endParaRPr/>
          </a:p>
          <a:p>
            <a:pPr indent="-285750" lvl="1" marL="742950" rtl="0" algn="l">
              <a:lnSpc>
                <a:spcPct val="100000"/>
              </a:lnSpc>
              <a:spcBef>
                <a:spcPts val="400"/>
              </a:spcBef>
              <a:spcAft>
                <a:spcPts val="0"/>
              </a:spcAft>
              <a:buSzPts val="2200"/>
              <a:buFont typeface="Calibri"/>
              <a:buChar char="▪"/>
            </a:pPr>
            <a:r>
              <a:rPr b="0" lang="en-US" sz="2000"/>
              <a:t>What event(s) correspond to each signal?</a:t>
            </a:r>
            <a:endParaRPr/>
          </a:p>
          <a:p>
            <a:pPr indent="-266700" lvl="0" marL="342900" rtl="0" algn="l">
              <a:lnSpc>
                <a:spcPct val="100000"/>
              </a:lnSpc>
              <a:spcBef>
                <a:spcPts val="500"/>
              </a:spcBef>
              <a:spcAft>
                <a:spcPts val="0"/>
              </a:spcAft>
              <a:buSzPts val="1200"/>
              <a:buFont typeface="Calibri"/>
              <a:buNone/>
            </a:pPr>
            <a:r>
              <a:t/>
            </a:r>
            <a:endParaRPr b="0" sz="2000"/>
          </a:p>
          <a:p>
            <a:pPr indent="-342900" lvl="0" marL="342900" rtl="0" algn="l">
              <a:lnSpc>
                <a:spcPct val="100000"/>
              </a:lnSpc>
              <a:spcBef>
                <a:spcPts val="500"/>
              </a:spcBef>
              <a:spcAft>
                <a:spcPts val="0"/>
              </a:spcAft>
              <a:buSzPts val="1440"/>
              <a:buFont typeface="Calibri"/>
              <a:buChar char="⬛"/>
            </a:pPr>
            <a:r>
              <a:rPr b="1" i="0" lang="en-US" sz="2400" u="none" cap="none" strike="noStrike">
                <a:solidFill>
                  <a:srgbClr val="000000"/>
                </a:solidFill>
                <a:latin typeface="Calibri"/>
                <a:ea typeface="Calibri"/>
                <a:cs typeface="Calibri"/>
                <a:sym typeface="Calibri"/>
              </a:rPr>
              <a:t>Write separate routines for receiving (i.e., signals)</a:t>
            </a:r>
            <a:endParaRPr/>
          </a:p>
          <a:p>
            <a:pPr indent="-285750" lvl="1" marL="742950" rtl="0" algn="l">
              <a:lnSpc>
                <a:spcPct val="100000"/>
              </a:lnSpc>
              <a:spcBef>
                <a:spcPts val="400"/>
              </a:spcBef>
              <a:spcAft>
                <a:spcPts val="0"/>
              </a:spcAft>
              <a:buSzPts val="2200"/>
              <a:buFont typeface="Calibri"/>
              <a:buChar char="▪"/>
            </a:pPr>
            <a:r>
              <a:rPr b="0" lang="en-US" sz="2000"/>
              <a:t>What can you do / not do in a signal handler?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7"/>
          <p:cNvSpPr txBox="1"/>
          <p:nvPr>
            <p:ph idx="12" type="sldNum"/>
          </p:nvPr>
        </p:nvSpPr>
        <p:spPr>
          <a:xfrm>
            <a:off x="8830843" y="6611780"/>
            <a:ext cx="178500" cy="2310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000000"/>
              </a:buClr>
              <a:buSzPts val="1000"/>
              <a:buFont typeface="Calibri"/>
              <a:buNone/>
            </a:pPr>
            <a:fld id="{00000000-1234-1234-1234-123412341234}" type="slidenum">
              <a:rPr lang="en-US" sz="1000">
                <a:latin typeface="Calibri"/>
                <a:ea typeface="Calibri"/>
                <a:cs typeface="Calibri"/>
                <a:sym typeface="Calibri"/>
              </a:rPr>
              <a:t>‹#›</a:t>
            </a:fld>
            <a:endParaRPr/>
          </a:p>
        </p:txBody>
      </p:sp>
      <p:sp>
        <p:nvSpPr>
          <p:cNvPr id="109" name="Google Shape;109;p7"/>
          <p:cNvSpPr txBox="1"/>
          <p:nvPr>
            <p:ph type="title"/>
          </p:nvPr>
        </p:nvSpPr>
        <p:spPr>
          <a:xfrm>
            <a:off x="357018" y="435678"/>
            <a:ext cx="7592100" cy="762000"/>
          </a:xfrm>
          <a:prstGeom prst="rect">
            <a:avLst/>
          </a:prstGeom>
          <a:noFill/>
          <a:ln>
            <a:noFill/>
          </a:ln>
        </p:spPr>
        <p:txBody>
          <a:bodyPr anchorCtr="0" anchor="ctr" bIns="45700" lIns="45700" spcFirstLastPara="1" rIns="45700" wrap="square" tIns="45700">
            <a:noAutofit/>
          </a:bodyPr>
          <a:lstStyle/>
          <a:p>
            <a:pPr indent="-119062" lvl="0" marL="119062" rtl="0" algn="l">
              <a:lnSpc>
                <a:spcPct val="100000"/>
              </a:lnSpc>
              <a:spcBef>
                <a:spcPts val="0"/>
              </a:spcBef>
              <a:spcAft>
                <a:spcPts val="0"/>
              </a:spcAft>
              <a:buClr>
                <a:srgbClr val="000000"/>
              </a:buClr>
              <a:buSzPts val="3600"/>
              <a:buFont typeface="Calibri"/>
              <a:buNone/>
            </a:pPr>
            <a:r>
              <a:rPr b="1" i="0" lang="en-US" sz="3600" u="none" cap="none" strike="noStrike">
                <a:solidFill>
                  <a:srgbClr val="000000"/>
                </a:solidFill>
                <a:latin typeface="Calibri"/>
                <a:ea typeface="Calibri"/>
                <a:cs typeface="Calibri"/>
                <a:sym typeface="Calibri"/>
              </a:rPr>
              <a:t>Signal Blocking</a:t>
            </a:r>
            <a:endParaRPr/>
          </a:p>
        </p:txBody>
      </p:sp>
      <p:sp>
        <p:nvSpPr>
          <p:cNvPr id="110" name="Google Shape;110;p7"/>
          <p:cNvSpPr txBox="1"/>
          <p:nvPr>
            <p:ph idx="1" type="body"/>
          </p:nvPr>
        </p:nvSpPr>
        <p:spPr>
          <a:xfrm>
            <a:off x="396875" y="1362075"/>
            <a:ext cx="7896300" cy="4971900"/>
          </a:xfrm>
          <a:prstGeom prst="rect">
            <a:avLst/>
          </a:prstGeom>
          <a:noFill/>
          <a:ln>
            <a:noFill/>
          </a:ln>
        </p:spPr>
        <p:txBody>
          <a:bodyPr anchorCtr="0" anchor="t" bIns="45700" lIns="45700" spcFirstLastPara="1" rIns="45700" wrap="square" tIns="45700">
            <a:noAutofit/>
          </a:bodyPr>
          <a:lstStyle/>
          <a:p>
            <a:pPr indent="-315468" lvl="0" marL="315468" rtl="0" algn="l">
              <a:lnSpc>
                <a:spcPct val="90000"/>
              </a:lnSpc>
              <a:spcBef>
                <a:spcPts val="0"/>
              </a:spcBef>
              <a:spcAft>
                <a:spcPts val="0"/>
              </a:spcAft>
              <a:buSzPts val="1325"/>
              <a:buFont typeface="Calibri"/>
              <a:buChar char="⬛"/>
            </a:pPr>
            <a:r>
              <a:rPr lang="en-US" sz="2208"/>
              <a:t>We need to block and unblock signals.  Which sequence?</a:t>
            </a:r>
            <a:endParaRPr/>
          </a:p>
          <a:p>
            <a:pPr indent="-224028" lvl="0" marL="315468" rtl="0" algn="l">
              <a:lnSpc>
                <a:spcPct val="90000"/>
              </a:lnSpc>
              <a:spcBef>
                <a:spcPts val="500"/>
              </a:spcBef>
              <a:spcAft>
                <a:spcPts val="0"/>
              </a:spcAft>
              <a:buSzPts val="1440"/>
              <a:buFont typeface="Calibri"/>
              <a:buNone/>
            </a:pPr>
            <a:r>
              <a:t/>
            </a:r>
            <a:endParaRPr/>
          </a:p>
          <a:p>
            <a:pPr indent="0" lvl="0" marL="0" rtl="0" algn="l">
              <a:lnSpc>
                <a:spcPct val="90000"/>
              </a:lnSpc>
              <a:spcBef>
                <a:spcPts val="300"/>
              </a:spcBef>
              <a:spcAft>
                <a:spcPts val="0"/>
              </a:spcAft>
              <a:buSzPts val="1472"/>
              <a:buFont typeface="Noto Sans Symbols"/>
              <a:buNone/>
            </a:pPr>
            <a:r>
              <a:rPr lang="en-US" sz="1472">
                <a:latin typeface="Courier New"/>
                <a:ea typeface="Courier New"/>
                <a:cs typeface="Courier New"/>
                <a:sym typeface="Courier New"/>
              </a:rPr>
              <a:t>pid_t pid;    sigset_t mysigs, prev;</a:t>
            </a:r>
            <a:endParaRPr/>
          </a:p>
          <a:p>
            <a:pPr indent="0" lvl="0" marL="0" rtl="0" algn="l">
              <a:lnSpc>
                <a:spcPct val="90000"/>
              </a:lnSpc>
              <a:spcBef>
                <a:spcPts val="300"/>
              </a:spcBef>
              <a:spcAft>
                <a:spcPts val="0"/>
              </a:spcAft>
              <a:buSzPts val="1472"/>
              <a:buFont typeface="Noto Sans Symbols"/>
              <a:buNone/>
            </a:pPr>
            <a:r>
              <a:rPr lang="en-US" sz="1472">
                <a:latin typeface="Courier New"/>
                <a:ea typeface="Courier New"/>
                <a:cs typeface="Courier New"/>
                <a:sym typeface="Courier New"/>
              </a:rPr>
              <a:t>sigemptyset(&amp;mysigs);</a:t>
            </a:r>
            <a:endParaRPr/>
          </a:p>
          <a:p>
            <a:pPr indent="0" lvl="0" marL="0" rtl="0" algn="l">
              <a:lnSpc>
                <a:spcPct val="90000"/>
              </a:lnSpc>
              <a:spcBef>
                <a:spcPts val="300"/>
              </a:spcBef>
              <a:spcAft>
                <a:spcPts val="0"/>
              </a:spcAft>
              <a:buSzPts val="1472"/>
              <a:buFont typeface="Noto Sans Symbols"/>
              <a:buNone/>
            </a:pPr>
            <a:r>
              <a:rPr lang="en-US" sz="1472">
                <a:latin typeface="Courier New"/>
                <a:ea typeface="Courier New"/>
                <a:cs typeface="Courier New"/>
                <a:sym typeface="Courier New"/>
              </a:rPr>
              <a:t>sigaddset(&amp;mysigs, SIGCHLD);</a:t>
            </a:r>
            <a:endParaRPr/>
          </a:p>
          <a:p>
            <a:pPr indent="0" lvl="0" marL="0" rtl="0" algn="l">
              <a:lnSpc>
                <a:spcPct val="90000"/>
              </a:lnSpc>
              <a:spcBef>
                <a:spcPts val="300"/>
              </a:spcBef>
              <a:spcAft>
                <a:spcPts val="0"/>
              </a:spcAft>
              <a:buSzPts val="1472"/>
              <a:buFont typeface="Noto Sans Symbols"/>
              <a:buNone/>
            </a:pPr>
            <a:r>
              <a:rPr lang="en-US" sz="1472">
                <a:latin typeface="Courier New"/>
                <a:ea typeface="Courier New"/>
                <a:cs typeface="Courier New"/>
                <a:sym typeface="Courier New"/>
              </a:rPr>
              <a:t>sigaddset(&amp;mysigs, SIGINT);</a:t>
            </a:r>
            <a:endParaRPr/>
          </a:p>
          <a:p>
            <a:pPr indent="0" lvl="0" marL="0" rtl="0" algn="l">
              <a:lnSpc>
                <a:spcPct val="90000"/>
              </a:lnSpc>
              <a:spcBef>
                <a:spcPts val="300"/>
              </a:spcBef>
              <a:spcAft>
                <a:spcPts val="0"/>
              </a:spcAft>
              <a:buSzPts val="1472"/>
              <a:buFont typeface="Noto Sans Symbols"/>
              <a:buNone/>
            </a:pPr>
            <a:r>
              <a:rPr lang="en-US" sz="1472">
                <a:latin typeface="Courier New"/>
                <a:ea typeface="Courier New"/>
                <a:cs typeface="Courier New"/>
                <a:sym typeface="Courier New"/>
              </a:rPr>
              <a:t>// need to block signals. what to use?</a:t>
            </a:r>
            <a:endParaRPr/>
          </a:p>
          <a:p>
            <a:pPr indent="0" lvl="0" marL="0" rtl="0" algn="l">
              <a:lnSpc>
                <a:spcPct val="90000"/>
              </a:lnSpc>
              <a:spcBef>
                <a:spcPts val="300"/>
              </a:spcBef>
              <a:spcAft>
                <a:spcPts val="0"/>
              </a:spcAft>
              <a:buSzPts val="1472"/>
              <a:buFont typeface="Noto Sans Symbols"/>
              <a:buNone/>
            </a:pPr>
            <a:r>
              <a:rPr lang="en-US" sz="1472">
                <a:latin typeface="Courier New"/>
                <a:ea typeface="Courier New"/>
                <a:cs typeface="Courier New"/>
                <a:sym typeface="Courier New"/>
              </a:rPr>
              <a:t>// A. sigprocmask(SIG_BLOCK, &amp;mysigs, &amp;prev);</a:t>
            </a:r>
            <a:endParaRPr/>
          </a:p>
          <a:p>
            <a:pPr indent="0" lvl="0" marL="0" rtl="0" algn="l">
              <a:lnSpc>
                <a:spcPct val="90000"/>
              </a:lnSpc>
              <a:spcBef>
                <a:spcPts val="300"/>
              </a:spcBef>
              <a:spcAft>
                <a:spcPts val="0"/>
              </a:spcAft>
              <a:buSzPts val="1472"/>
              <a:buFont typeface="Noto Sans Symbols"/>
              <a:buNone/>
            </a:pPr>
            <a:r>
              <a:rPr lang="en-US" sz="1472">
                <a:latin typeface="Courier New"/>
                <a:ea typeface="Courier New"/>
                <a:cs typeface="Courier New"/>
                <a:sym typeface="Courier New"/>
              </a:rPr>
              <a:t>// B. sigprocmask(SIG_SETMASK, &amp;mysigs, &amp;prev);</a:t>
            </a:r>
            <a:endParaRPr/>
          </a:p>
          <a:p>
            <a:pPr indent="0" lvl="0" marL="0" rtl="0" algn="l">
              <a:lnSpc>
                <a:spcPct val="90000"/>
              </a:lnSpc>
              <a:spcBef>
                <a:spcPts val="500"/>
              </a:spcBef>
              <a:spcAft>
                <a:spcPts val="0"/>
              </a:spcAft>
              <a:buSzPts val="2400"/>
              <a:buFont typeface="Noto Sans Symbols"/>
              <a:buNone/>
            </a:pPr>
            <a:r>
              <a:t/>
            </a:r>
            <a:endParaRPr/>
          </a:p>
          <a:p>
            <a:pPr indent="0" lvl="0" marL="0" rtl="0" algn="l">
              <a:lnSpc>
                <a:spcPct val="90000"/>
              </a:lnSpc>
              <a:spcBef>
                <a:spcPts val="300"/>
              </a:spcBef>
              <a:spcAft>
                <a:spcPts val="0"/>
              </a:spcAft>
              <a:buSzPts val="1472"/>
              <a:buFont typeface="Noto Sans Symbols"/>
              <a:buNone/>
            </a:pPr>
            <a:r>
              <a:rPr lang="en-US" sz="1472">
                <a:latin typeface="Courier New"/>
                <a:ea typeface="Courier New"/>
                <a:cs typeface="Courier New"/>
                <a:sym typeface="Courier New"/>
              </a:rPr>
              <a:t>if ((pid = fork()) == 0) {</a:t>
            </a:r>
            <a:endParaRPr/>
          </a:p>
          <a:p>
            <a:pPr indent="0" lvl="0" marL="0" rtl="0" algn="l">
              <a:lnSpc>
                <a:spcPct val="90000"/>
              </a:lnSpc>
              <a:spcBef>
                <a:spcPts val="300"/>
              </a:spcBef>
              <a:spcAft>
                <a:spcPts val="0"/>
              </a:spcAft>
              <a:buSzPts val="1472"/>
              <a:buFont typeface="Noto Sans Symbols"/>
              <a:buNone/>
            </a:pPr>
            <a:r>
              <a:rPr lang="en-US" sz="1472">
                <a:latin typeface="Courier New"/>
                <a:ea typeface="Courier New"/>
                <a:cs typeface="Courier New"/>
                <a:sym typeface="Courier New"/>
              </a:rPr>
              <a:t>    // need to unblock signals. what to use?</a:t>
            </a:r>
            <a:endParaRPr/>
          </a:p>
          <a:p>
            <a:pPr indent="0" lvl="0" marL="0" rtl="0" algn="l">
              <a:lnSpc>
                <a:spcPct val="90000"/>
              </a:lnSpc>
              <a:spcBef>
                <a:spcPts val="300"/>
              </a:spcBef>
              <a:spcAft>
                <a:spcPts val="0"/>
              </a:spcAft>
              <a:buSzPts val="1472"/>
              <a:buFont typeface="Noto Sans Symbols"/>
              <a:buNone/>
            </a:pPr>
            <a:r>
              <a:rPr lang="en-US" sz="1472">
                <a:latin typeface="Courier New"/>
                <a:ea typeface="Courier New"/>
                <a:cs typeface="Courier New"/>
                <a:sym typeface="Courier New"/>
              </a:rPr>
              <a:t>    /* A. sigprocmask(SIG_BLOCK, &amp;mysigs, &amp;prev);</a:t>
            </a:r>
            <a:endParaRPr/>
          </a:p>
          <a:p>
            <a:pPr indent="0" lvl="0" marL="0" rtl="0" algn="l">
              <a:lnSpc>
                <a:spcPct val="90000"/>
              </a:lnSpc>
              <a:spcBef>
                <a:spcPts val="300"/>
              </a:spcBef>
              <a:spcAft>
                <a:spcPts val="0"/>
              </a:spcAft>
              <a:buSzPts val="1472"/>
              <a:buFont typeface="Noto Sans Symbols"/>
              <a:buNone/>
            </a:pPr>
            <a:r>
              <a:rPr lang="en-US" sz="1472">
                <a:latin typeface="Courier New"/>
                <a:ea typeface="Courier New"/>
                <a:cs typeface="Courier New"/>
                <a:sym typeface="Courier New"/>
              </a:rPr>
              <a:t>     * B. sigprocmask(SIG_UNBLOCK, &amp;mysigs, &amp;prev);</a:t>
            </a:r>
            <a:endParaRPr/>
          </a:p>
          <a:p>
            <a:pPr indent="0" lvl="0" marL="0" rtl="0" algn="l">
              <a:lnSpc>
                <a:spcPct val="90000"/>
              </a:lnSpc>
              <a:spcBef>
                <a:spcPts val="300"/>
              </a:spcBef>
              <a:spcAft>
                <a:spcPts val="0"/>
              </a:spcAft>
              <a:buSzPts val="1472"/>
              <a:buFont typeface="Noto Sans Symbols"/>
              <a:buNone/>
            </a:pPr>
            <a:r>
              <a:rPr lang="en-US" sz="1472">
                <a:latin typeface="Courier New"/>
                <a:ea typeface="Courier New"/>
                <a:cs typeface="Courier New"/>
                <a:sym typeface="Courier New"/>
              </a:rPr>
              <a:t>     * C. sigprocmask(SIG_SETMASK, &amp;prev, NULL);</a:t>
            </a:r>
            <a:endParaRPr/>
          </a:p>
          <a:p>
            <a:pPr indent="0" lvl="0" marL="0" rtl="0" algn="l">
              <a:lnSpc>
                <a:spcPct val="90000"/>
              </a:lnSpc>
              <a:spcBef>
                <a:spcPts val="300"/>
              </a:spcBef>
              <a:spcAft>
                <a:spcPts val="0"/>
              </a:spcAft>
              <a:buSzPts val="1472"/>
              <a:buFont typeface="Noto Sans Symbols"/>
              <a:buNone/>
            </a:pPr>
            <a:r>
              <a:rPr lang="en-US" sz="1472">
                <a:latin typeface="Courier New"/>
                <a:ea typeface="Courier New"/>
                <a:cs typeface="Courier New"/>
                <a:sym typeface="Courier New"/>
              </a:rPr>
              <a:t>     * D. sigprocmask(SIG_BLOCK, &amp;prev, NULL);</a:t>
            </a:r>
            <a:endParaRPr/>
          </a:p>
          <a:p>
            <a:pPr indent="0" lvl="0" marL="0" rtl="0" algn="l">
              <a:lnSpc>
                <a:spcPct val="90000"/>
              </a:lnSpc>
              <a:spcBef>
                <a:spcPts val="300"/>
              </a:spcBef>
              <a:spcAft>
                <a:spcPts val="0"/>
              </a:spcAft>
              <a:buSzPts val="1472"/>
              <a:buFont typeface="Noto Sans Symbols"/>
              <a:buNone/>
            </a:pPr>
            <a:r>
              <a:rPr lang="en-US" sz="1472">
                <a:latin typeface="Courier New"/>
                <a:ea typeface="Courier New"/>
                <a:cs typeface="Courier New"/>
                <a:sym typeface="Courier New"/>
              </a:rPr>
              <a:t>     * E. sigprocmask(SIG_SETMASK, &amp;mysigs, &amp;prev);</a:t>
            </a:r>
            <a:endParaRPr/>
          </a:p>
          <a:p>
            <a:pPr indent="0" lvl="0" marL="0" rtl="0" algn="l">
              <a:lnSpc>
                <a:spcPct val="90000"/>
              </a:lnSpc>
              <a:spcBef>
                <a:spcPts val="300"/>
              </a:spcBef>
              <a:spcAft>
                <a:spcPts val="0"/>
              </a:spcAft>
              <a:buSzPts val="1472"/>
              <a:buFont typeface="Noto Sans Symbols"/>
              <a:buNone/>
            </a:pPr>
            <a:r>
              <a:rPr lang="en-US" sz="1472">
                <a:latin typeface="Courier New"/>
                <a:ea typeface="Courier New"/>
                <a:cs typeface="Courier New"/>
                <a:sym typeface="Courier New"/>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8"/>
          <p:cNvSpPr txBox="1"/>
          <p:nvPr>
            <p:ph idx="12" type="sldNum"/>
          </p:nvPr>
        </p:nvSpPr>
        <p:spPr>
          <a:xfrm>
            <a:off x="8830843" y="6611780"/>
            <a:ext cx="178500" cy="2310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000000"/>
              </a:buClr>
              <a:buSzPts val="1000"/>
              <a:buFont typeface="Calibri"/>
              <a:buNone/>
            </a:pPr>
            <a:fld id="{00000000-1234-1234-1234-123412341234}" type="slidenum">
              <a:rPr lang="en-US" sz="1000">
                <a:latin typeface="Calibri"/>
                <a:ea typeface="Calibri"/>
                <a:cs typeface="Calibri"/>
                <a:sym typeface="Calibri"/>
              </a:rPr>
              <a:t>‹#›</a:t>
            </a:fld>
            <a:endParaRPr/>
          </a:p>
        </p:txBody>
      </p:sp>
      <p:sp>
        <p:nvSpPr>
          <p:cNvPr id="116" name="Google Shape;116;p8"/>
          <p:cNvSpPr txBox="1"/>
          <p:nvPr>
            <p:ph type="title"/>
          </p:nvPr>
        </p:nvSpPr>
        <p:spPr>
          <a:xfrm>
            <a:off x="357018" y="435678"/>
            <a:ext cx="7592100" cy="762000"/>
          </a:xfrm>
          <a:prstGeom prst="rect">
            <a:avLst/>
          </a:prstGeom>
          <a:noFill/>
          <a:ln>
            <a:noFill/>
          </a:ln>
        </p:spPr>
        <p:txBody>
          <a:bodyPr anchorCtr="0" anchor="ctr" bIns="45700" lIns="45700" spcFirstLastPara="1" rIns="45700" wrap="square" tIns="45700">
            <a:noAutofit/>
          </a:bodyPr>
          <a:lstStyle/>
          <a:p>
            <a:pPr indent="-119062" lvl="0" marL="119062" rtl="0" algn="l">
              <a:lnSpc>
                <a:spcPct val="100000"/>
              </a:lnSpc>
              <a:spcBef>
                <a:spcPts val="0"/>
              </a:spcBef>
              <a:spcAft>
                <a:spcPts val="0"/>
              </a:spcAft>
              <a:buClr>
                <a:srgbClr val="000000"/>
              </a:buClr>
              <a:buSzPts val="3600"/>
              <a:buFont typeface="Calibri"/>
              <a:buNone/>
            </a:pPr>
            <a:r>
              <a:rPr b="1" i="0" lang="en-US" sz="3600" u="none" cap="none" strike="noStrike">
                <a:solidFill>
                  <a:srgbClr val="000000"/>
                </a:solidFill>
                <a:latin typeface="Calibri"/>
                <a:ea typeface="Calibri"/>
                <a:cs typeface="Calibri"/>
                <a:sym typeface="Calibri"/>
              </a:rPr>
              <a:t>Signal Blocking</a:t>
            </a:r>
            <a:endParaRPr/>
          </a:p>
        </p:txBody>
      </p:sp>
      <p:sp>
        <p:nvSpPr>
          <p:cNvPr id="117" name="Google Shape;117;p8"/>
          <p:cNvSpPr txBox="1"/>
          <p:nvPr>
            <p:ph idx="1" type="body"/>
          </p:nvPr>
        </p:nvSpPr>
        <p:spPr>
          <a:xfrm>
            <a:off x="396875" y="1362075"/>
            <a:ext cx="7896300" cy="4971900"/>
          </a:xfrm>
          <a:prstGeom prst="rect">
            <a:avLst/>
          </a:prstGeom>
          <a:noFill/>
          <a:ln>
            <a:noFill/>
          </a:ln>
        </p:spPr>
        <p:txBody>
          <a:bodyPr anchorCtr="0" anchor="t" bIns="45700" lIns="45700" spcFirstLastPara="1" rIns="45700" wrap="square" tIns="45700">
            <a:noAutofit/>
          </a:bodyPr>
          <a:lstStyle/>
          <a:p>
            <a:pPr indent="-315468" lvl="0" marL="315468" rtl="0" algn="l">
              <a:lnSpc>
                <a:spcPct val="90000"/>
              </a:lnSpc>
              <a:spcBef>
                <a:spcPts val="0"/>
              </a:spcBef>
              <a:spcAft>
                <a:spcPts val="0"/>
              </a:spcAft>
              <a:buSzPts val="1325"/>
              <a:buFont typeface="Calibri"/>
              <a:buChar char="⬛"/>
            </a:pPr>
            <a:r>
              <a:rPr lang="en-US" sz="2208"/>
              <a:t>We need to block and unblock signals.  Which sequence?</a:t>
            </a:r>
            <a:endParaRPr/>
          </a:p>
          <a:p>
            <a:pPr indent="-224028" lvl="0" marL="315468" rtl="0" algn="l">
              <a:lnSpc>
                <a:spcPct val="90000"/>
              </a:lnSpc>
              <a:spcBef>
                <a:spcPts val="500"/>
              </a:spcBef>
              <a:spcAft>
                <a:spcPts val="0"/>
              </a:spcAft>
              <a:buSzPts val="1440"/>
              <a:buFont typeface="Calibri"/>
              <a:buNone/>
            </a:pPr>
            <a:r>
              <a:t/>
            </a:r>
            <a:endParaRPr/>
          </a:p>
          <a:p>
            <a:pPr indent="0" lvl="0" marL="0" rtl="0" algn="l">
              <a:lnSpc>
                <a:spcPct val="90000"/>
              </a:lnSpc>
              <a:spcBef>
                <a:spcPts val="300"/>
              </a:spcBef>
              <a:spcAft>
                <a:spcPts val="0"/>
              </a:spcAft>
              <a:buSzPts val="1472"/>
              <a:buFont typeface="Noto Sans Symbols"/>
              <a:buNone/>
            </a:pPr>
            <a:r>
              <a:rPr lang="en-US" sz="1472">
                <a:latin typeface="Courier New"/>
                <a:ea typeface="Courier New"/>
                <a:cs typeface="Courier New"/>
                <a:sym typeface="Courier New"/>
              </a:rPr>
              <a:t>pid_t pid;    sigset_t mysigs, prev;</a:t>
            </a:r>
            <a:endParaRPr/>
          </a:p>
          <a:p>
            <a:pPr indent="0" lvl="0" marL="0" rtl="0" algn="l">
              <a:lnSpc>
                <a:spcPct val="90000"/>
              </a:lnSpc>
              <a:spcBef>
                <a:spcPts val="300"/>
              </a:spcBef>
              <a:spcAft>
                <a:spcPts val="0"/>
              </a:spcAft>
              <a:buSzPts val="1472"/>
              <a:buFont typeface="Noto Sans Symbols"/>
              <a:buNone/>
            </a:pPr>
            <a:r>
              <a:rPr lang="en-US" sz="1472">
                <a:latin typeface="Courier New"/>
                <a:ea typeface="Courier New"/>
                <a:cs typeface="Courier New"/>
                <a:sym typeface="Courier New"/>
              </a:rPr>
              <a:t>sigemptyset(&amp;mysigs);</a:t>
            </a:r>
            <a:endParaRPr/>
          </a:p>
          <a:p>
            <a:pPr indent="0" lvl="0" marL="0" rtl="0" algn="l">
              <a:lnSpc>
                <a:spcPct val="90000"/>
              </a:lnSpc>
              <a:spcBef>
                <a:spcPts val="300"/>
              </a:spcBef>
              <a:spcAft>
                <a:spcPts val="0"/>
              </a:spcAft>
              <a:buSzPts val="1472"/>
              <a:buFont typeface="Noto Sans Symbols"/>
              <a:buNone/>
            </a:pPr>
            <a:r>
              <a:rPr lang="en-US" sz="1472">
                <a:latin typeface="Courier New"/>
                <a:ea typeface="Courier New"/>
                <a:cs typeface="Courier New"/>
                <a:sym typeface="Courier New"/>
              </a:rPr>
              <a:t>sigaddset(&amp;mysigs, SIGCHLD);</a:t>
            </a:r>
            <a:endParaRPr/>
          </a:p>
          <a:p>
            <a:pPr indent="0" lvl="0" marL="0" rtl="0" algn="l">
              <a:lnSpc>
                <a:spcPct val="90000"/>
              </a:lnSpc>
              <a:spcBef>
                <a:spcPts val="300"/>
              </a:spcBef>
              <a:spcAft>
                <a:spcPts val="0"/>
              </a:spcAft>
              <a:buSzPts val="1472"/>
              <a:buFont typeface="Noto Sans Symbols"/>
              <a:buNone/>
            </a:pPr>
            <a:r>
              <a:rPr lang="en-US" sz="1472">
                <a:latin typeface="Courier New"/>
                <a:ea typeface="Courier New"/>
                <a:cs typeface="Courier New"/>
                <a:sym typeface="Courier New"/>
              </a:rPr>
              <a:t>sigaddset(&amp;mysigs, SIGINT);</a:t>
            </a:r>
            <a:endParaRPr/>
          </a:p>
          <a:p>
            <a:pPr indent="0" lvl="0" marL="0" rtl="0" algn="l">
              <a:lnSpc>
                <a:spcPct val="90000"/>
              </a:lnSpc>
              <a:spcBef>
                <a:spcPts val="300"/>
              </a:spcBef>
              <a:spcAft>
                <a:spcPts val="0"/>
              </a:spcAft>
              <a:buSzPts val="1472"/>
              <a:buFont typeface="Noto Sans Symbols"/>
              <a:buNone/>
            </a:pPr>
            <a:r>
              <a:rPr lang="en-US" sz="1472">
                <a:latin typeface="Courier New"/>
                <a:ea typeface="Courier New"/>
                <a:cs typeface="Courier New"/>
                <a:sym typeface="Courier New"/>
              </a:rPr>
              <a:t>// need to block signals. what to use?</a:t>
            </a:r>
            <a:endParaRPr/>
          </a:p>
          <a:p>
            <a:pPr indent="0" lvl="0" marL="0" rtl="0" algn="l">
              <a:lnSpc>
                <a:spcPct val="90000"/>
              </a:lnSpc>
              <a:spcBef>
                <a:spcPts val="300"/>
              </a:spcBef>
              <a:spcAft>
                <a:spcPts val="0"/>
              </a:spcAft>
              <a:buSzPts val="1472"/>
              <a:buFont typeface="Noto Sans Symbols"/>
              <a:buNone/>
            </a:pPr>
            <a:r>
              <a:rPr lang="en-US" sz="1472">
                <a:latin typeface="Courier New"/>
                <a:ea typeface="Courier New"/>
                <a:cs typeface="Courier New"/>
                <a:sym typeface="Courier New"/>
              </a:rPr>
              <a:t>// A. sigprocmask(SIG_BLOCK, &amp;mysigs, &amp;prev);</a:t>
            </a:r>
            <a:endParaRPr/>
          </a:p>
          <a:p>
            <a:pPr indent="0" lvl="0" marL="0" rtl="0" algn="l">
              <a:lnSpc>
                <a:spcPct val="90000"/>
              </a:lnSpc>
              <a:spcBef>
                <a:spcPts val="300"/>
              </a:spcBef>
              <a:spcAft>
                <a:spcPts val="0"/>
              </a:spcAft>
              <a:buSzPts val="1472"/>
              <a:buFont typeface="Noto Sans Symbols"/>
              <a:buNone/>
            </a:pPr>
            <a:r>
              <a:rPr lang="en-US" sz="1472">
                <a:latin typeface="Courier New"/>
                <a:ea typeface="Courier New"/>
                <a:cs typeface="Courier New"/>
                <a:sym typeface="Courier New"/>
              </a:rPr>
              <a:t>// B. sigprocmask(SIG_SETMASK, &amp;mysigs, &amp;prev);</a:t>
            </a:r>
            <a:endParaRPr/>
          </a:p>
          <a:p>
            <a:pPr indent="0" lvl="0" marL="0" rtl="0" algn="l">
              <a:lnSpc>
                <a:spcPct val="90000"/>
              </a:lnSpc>
              <a:spcBef>
                <a:spcPts val="500"/>
              </a:spcBef>
              <a:spcAft>
                <a:spcPts val="0"/>
              </a:spcAft>
              <a:buSzPts val="2400"/>
              <a:buFont typeface="Noto Sans Symbols"/>
              <a:buNone/>
            </a:pPr>
            <a:r>
              <a:t/>
            </a:r>
            <a:endParaRPr/>
          </a:p>
          <a:p>
            <a:pPr indent="0" lvl="0" marL="0" rtl="0" algn="l">
              <a:lnSpc>
                <a:spcPct val="90000"/>
              </a:lnSpc>
              <a:spcBef>
                <a:spcPts val="300"/>
              </a:spcBef>
              <a:spcAft>
                <a:spcPts val="0"/>
              </a:spcAft>
              <a:buSzPts val="1472"/>
              <a:buFont typeface="Noto Sans Symbols"/>
              <a:buNone/>
            </a:pPr>
            <a:r>
              <a:rPr lang="en-US" sz="1472">
                <a:latin typeface="Courier New"/>
                <a:ea typeface="Courier New"/>
                <a:cs typeface="Courier New"/>
                <a:sym typeface="Courier New"/>
              </a:rPr>
              <a:t>if ((pid = fork()) == 0) {</a:t>
            </a:r>
            <a:endParaRPr/>
          </a:p>
          <a:p>
            <a:pPr indent="0" lvl="0" marL="0" rtl="0" algn="l">
              <a:lnSpc>
                <a:spcPct val="90000"/>
              </a:lnSpc>
              <a:spcBef>
                <a:spcPts val="300"/>
              </a:spcBef>
              <a:spcAft>
                <a:spcPts val="0"/>
              </a:spcAft>
              <a:buSzPts val="1472"/>
              <a:buFont typeface="Noto Sans Symbols"/>
              <a:buNone/>
            </a:pPr>
            <a:r>
              <a:rPr lang="en-US" sz="1472">
                <a:latin typeface="Courier New"/>
                <a:ea typeface="Courier New"/>
                <a:cs typeface="Courier New"/>
                <a:sym typeface="Courier New"/>
              </a:rPr>
              <a:t>    // need to unblock signals. what to use?</a:t>
            </a:r>
            <a:endParaRPr/>
          </a:p>
          <a:p>
            <a:pPr indent="0" lvl="0" marL="0" rtl="0" algn="l">
              <a:lnSpc>
                <a:spcPct val="90000"/>
              </a:lnSpc>
              <a:spcBef>
                <a:spcPts val="300"/>
              </a:spcBef>
              <a:spcAft>
                <a:spcPts val="0"/>
              </a:spcAft>
              <a:buSzPts val="1472"/>
              <a:buFont typeface="Noto Sans Symbols"/>
              <a:buNone/>
            </a:pPr>
            <a:r>
              <a:rPr lang="en-US" sz="1472">
                <a:latin typeface="Courier New"/>
                <a:ea typeface="Courier New"/>
                <a:cs typeface="Courier New"/>
                <a:sym typeface="Courier New"/>
              </a:rPr>
              <a:t>    /* A. sigprocmask(SIG_BLOCK, &amp;mysigs, &amp;prev);</a:t>
            </a:r>
            <a:endParaRPr/>
          </a:p>
          <a:p>
            <a:pPr indent="0" lvl="0" marL="0" rtl="0" algn="l">
              <a:lnSpc>
                <a:spcPct val="90000"/>
              </a:lnSpc>
              <a:spcBef>
                <a:spcPts val="300"/>
              </a:spcBef>
              <a:spcAft>
                <a:spcPts val="0"/>
              </a:spcAft>
              <a:buSzPts val="1472"/>
              <a:buFont typeface="Noto Sans Symbols"/>
              <a:buNone/>
            </a:pPr>
            <a:r>
              <a:rPr lang="en-US" sz="1472">
                <a:latin typeface="Courier New"/>
                <a:ea typeface="Courier New"/>
                <a:cs typeface="Courier New"/>
                <a:sym typeface="Courier New"/>
              </a:rPr>
              <a:t>     * B. sigprocmask(SIG_UNBLOCK, &amp;mysigs, &amp;prev);</a:t>
            </a:r>
            <a:endParaRPr/>
          </a:p>
          <a:p>
            <a:pPr indent="0" lvl="0" marL="0" rtl="0" algn="l">
              <a:lnSpc>
                <a:spcPct val="90000"/>
              </a:lnSpc>
              <a:spcBef>
                <a:spcPts val="300"/>
              </a:spcBef>
              <a:spcAft>
                <a:spcPts val="0"/>
              </a:spcAft>
              <a:buSzPts val="1472"/>
              <a:buFont typeface="Noto Sans Symbols"/>
              <a:buNone/>
            </a:pPr>
            <a:r>
              <a:rPr lang="en-US" sz="1472">
                <a:latin typeface="Courier New"/>
                <a:ea typeface="Courier New"/>
                <a:cs typeface="Courier New"/>
                <a:sym typeface="Courier New"/>
              </a:rPr>
              <a:t>     * C. sigprocmask(SIG_SETMASK, &amp;prev, NULL);</a:t>
            </a:r>
            <a:endParaRPr/>
          </a:p>
          <a:p>
            <a:pPr indent="0" lvl="0" marL="0" rtl="0" algn="l">
              <a:lnSpc>
                <a:spcPct val="90000"/>
              </a:lnSpc>
              <a:spcBef>
                <a:spcPts val="300"/>
              </a:spcBef>
              <a:spcAft>
                <a:spcPts val="0"/>
              </a:spcAft>
              <a:buSzPts val="1472"/>
              <a:buFont typeface="Noto Sans Symbols"/>
              <a:buNone/>
            </a:pPr>
            <a:r>
              <a:rPr lang="en-US" sz="1472">
                <a:latin typeface="Courier New"/>
                <a:ea typeface="Courier New"/>
                <a:cs typeface="Courier New"/>
                <a:sym typeface="Courier New"/>
              </a:rPr>
              <a:t>     * D. sigprocmask(SIG_BLOCK, &amp;prev, NULL);</a:t>
            </a:r>
            <a:endParaRPr/>
          </a:p>
          <a:p>
            <a:pPr indent="0" lvl="0" marL="0" rtl="0" algn="l">
              <a:lnSpc>
                <a:spcPct val="90000"/>
              </a:lnSpc>
              <a:spcBef>
                <a:spcPts val="300"/>
              </a:spcBef>
              <a:spcAft>
                <a:spcPts val="0"/>
              </a:spcAft>
              <a:buSzPts val="1472"/>
              <a:buFont typeface="Noto Sans Symbols"/>
              <a:buNone/>
            </a:pPr>
            <a:r>
              <a:rPr lang="en-US" sz="1472">
                <a:latin typeface="Courier New"/>
                <a:ea typeface="Courier New"/>
                <a:cs typeface="Courier New"/>
                <a:sym typeface="Courier New"/>
              </a:rPr>
              <a:t>     * E. sigprocmask(SIG_SETMASK, &amp;mysigs, &amp;prev);</a:t>
            </a:r>
            <a:endParaRPr/>
          </a:p>
          <a:p>
            <a:pPr indent="0" lvl="0" marL="0" rtl="0" algn="l">
              <a:lnSpc>
                <a:spcPct val="90000"/>
              </a:lnSpc>
              <a:spcBef>
                <a:spcPts val="300"/>
              </a:spcBef>
              <a:spcAft>
                <a:spcPts val="0"/>
              </a:spcAft>
              <a:buSzPts val="1472"/>
              <a:buFont typeface="Noto Sans Symbols"/>
              <a:buNone/>
            </a:pPr>
            <a:r>
              <a:rPr lang="en-US" sz="1472">
                <a:latin typeface="Courier New"/>
                <a:ea typeface="Courier New"/>
                <a:cs typeface="Courier New"/>
                <a:sym typeface="Courier New"/>
              </a:rPr>
              <a:t>         </a:t>
            </a:r>
            <a:endParaRPr/>
          </a:p>
        </p:txBody>
      </p:sp>
      <p:sp>
        <p:nvSpPr>
          <p:cNvPr id="118" name="Google Shape;118;p8"/>
          <p:cNvSpPr/>
          <p:nvPr/>
        </p:nvSpPr>
        <p:spPr>
          <a:xfrm>
            <a:off x="566244" y="3247695"/>
            <a:ext cx="362700" cy="362700"/>
          </a:xfrm>
          <a:prstGeom prst="ellipse">
            <a:avLst/>
          </a:prstGeom>
          <a:noFill/>
          <a:ln cap="flat" cmpd="sng" w="38100">
            <a:solidFill>
              <a:srgbClr val="FF0000"/>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400"/>
              <a:buFont typeface="Calibri"/>
              <a:buNone/>
            </a:pPr>
            <a:r>
              <a:t/>
            </a:r>
            <a:endParaRPr b="1" i="0" sz="2400" u="none" cap="none" strike="noStrike">
              <a:solidFill>
                <a:srgbClr val="000000"/>
              </a:solidFill>
              <a:latin typeface="Arial Narrow"/>
              <a:ea typeface="Arial Narrow"/>
              <a:cs typeface="Arial Narrow"/>
              <a:sym typeface="Arial Narrow"/>
            </a:endParaRPr>
          </a:p>
        </p:txBody>
      </p:sp>
    </p:spTree>
  </p:cSld>
  <p:clrMapOvr>
    <a:masterClrMapping/>
  </p:clrMapOvr>
</p:sld>
</file>

<file path=ppt/theme/theme1.xml><?xml version="1.0" encoding="utf-8"?>
<a:theme xmlns:a="http://schemas.openxmlformats.org/drawingml/2006/main" xmlns:r="http://schemas.openxmlformats.org/officeDocument/2006/relationships" name="15213-f16">
  <a:themeElements>
    <a:clrScheme name="15213-f16">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2CA"/>
      </a:accent5>
      <a:accent6>
        <a:srgbClr val="2D2DB9"/>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5213-f16">
  <a:themeElements>
    <a:clrScheme name="15213-f16">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2CA"/>
      </a:accent5>
      <a:accent6>
        <a:srgbClr val="2D2DB9"/>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