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2" r:id="rId4"/>
    <p:sldId id="354" r:id="rId5"/>
    <p:sldId id="298" r:id="rId6"/>
    <p:sldId id="310" r:id="rId7"/>
    <p:sldId id="335" r:id="rId8"/>
    <p:sldId id="307" r:id="rId9"/>
    <p:sldId id="319" r:id="rId10"/>
    <p:sldId id="314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E2-46DA-9CC9-0AACB36A458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E2-46DA-9CC9-0AACB36A458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E2-46DA-9CC9-0AACB36A458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E2-46DA-9CC9-0AACB36A4583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E2-46DA-9CC9-0AACB36A4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2"/>
        <c:overlap val="100"/>
        <c:axId val="528401256"/>
        <c:axId val="528396336"/>
      </c:barChart>
      <c:catAx>
        <c:axId val="528401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8396336"/>
        <c:crosses val="autoZero"/>
        <c:auto val="1"/>
        <c:lblAlgn val="ctr"/>
        <c:lblOffset val="100"/>
        <c:noMultiLvlLbl val="0"/>
      </c:catAx>
      <c:valAx>
        <c:axId val="52839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840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2F0C99-057C-4B99-B006-B0EBE155A54F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51197-9943-44F2-90FA-CBF2DF75547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D551AE-BED6-43E8-9F27-248333CD033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-17320" y="4723"/>
            <a:ext cx="12217307" cy="4980589"/>
          </a:xfrm>
          <a:custGeom>
            <a:avLst/>
            <a:gdLst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3692106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0" fmla="*/ 0 w 12199988"/>
              <a:gd name="connsiteY0" fmla="*/ 4722 h 4985311"/>
              <a:gd name="connsiteX1" fmla="*/ 12199988 w 12199988"/>
              <a:gd name="connsiteY1" fmla="*/ 1273842 h 4985311"/>
              <a:gd name="connsiteX2" fmla="*/ 12199988 w 12199988"/>
              <a:gd name="connsiteY2" fmla="*/ 4985311 h 4985311"/>
              <a:gd name="connsiteX3" fmla="*/ 614 w 12199988"/>
              <a:gd name="connsiteY3" fmla="*/ 3621714 h 4985311"/>
              <a:gd name="connsiteX4" fmla="*/ 780 w 12199988"/>
              <a:gd name="connsiteY4" fmla="*/ 3692106 h 4985311"/>
              <a:gd name="connsiteX5" fmla="*/ 0 w 12199988"/>
              <a:gd name="connsiteY5" fmla="*/ 4722 h 4985311"/>
              <a:gd name="connsiteX6" fmla="*/ 0 w 12199988"/>
              <a:gd name="connsiteY6" fmla="*/ 0 h 4985311"/>
              <a:gd name="connsiteX7" fmla="*/ 12199988 w 12199988"/>
              <a:gd name="connsiteY7" fmla="*/ 0 h 4985311"/>
              <a:gd name="connsiteX8" fmla="*/ 12199988 w 12199988"/>
              <a:gd name="connsiteY8" fmla="*/ 1 h 4985311"/>
              <a:gd name="connsiteX9" fmla="*/ 0 w 12199988"/>
              <a:gd name="connsiteY9" fmla="*/ 1 h 4985311"/>
              <a:gd name="connsiteX10" fmla="*/ 0 w 12199988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904861 w 13104849"/>
              <a:gd name="connsiteY0" fmla="*/ 4722 h 4985311"/>
              <a:gd name="connsiteX1" fmla="*/ 13104849 w 13104849"/>
              <a:gd name="connsiteY1" fmla="*/ 1273842 h 4985311"/>
              <a:gd name="connsiteX2" fmla="*/ 13104849 w 13104849"/>
              <a:gd name="connsiteY2" fmla="*/ 4985311 h 4985311"/>
              <a:gd name="connsiteX3" fmla="*/ 905475 w 13104849"/>
              <a:gd name="connsiteY3" fmla="*/ 3621714 h 4985311"/>
              <a:gd name="connsiteX4" fmla="*/ 904861 w 13104849"/>
              <a:gd name="connsiteY4" fmla="*/ 4722 h 4985311"/>
              <a:gd name="connsiteX5" fmla="*/ 904861 w 13104849"/>
              <a:gd name="connsiteY5" fmla="*/ 0 h 4985311"/>
              <a:gd name="connsiteX6" fmla="*/ 13104849 w 13104849"/>
              <a:gd name="connsiteY6" fmla="*/ 0 h 4985311"/>
              <a:gd name="connsiteX7" fmla="*/ 13104849 w 13104849"/>
              <a:gd name="connsiteY7" fmla="*/ 1 h 4985311"/>
              <a:gd name="connsiteX8" fmla="*/ 904861 w 13104849"/>
              <a:gd name="connsiteY8" fmla="*/ 1 h 4985311"/>
              <a:gd name="connsiteX9" fmla="*/ 904861 w 13104849"/>
              <a:gd name="connsiteY9" fmla="*/ 0 h 4985311"/>
              <a:gd name="connsiteX0" fmla="*/ 967846 w 13167834"/>
              <a:gd name="connsiteY0" fmla="*/ 4722 h 4985311"/>
              <a:gd name="connsiteX1" fmla="*/ 13167834 w 13167834"/>
              <a:gd name="connsiteY1" fmla="*/ 1273842 h 4985311"/>
              <a:gd name="connsiteX2" fmla="*/ 13167834 w 13167834"/>
              <a:gd name="connsiteY2" fmla="*/ 4985311 h 4985311"/>
              <a:gd name="connsiteX3" fmla="*/ 968460 w 13167834"/>
              <a:gd name="connsiteY3" fmla="*/ 3621714 h 4985311"/>
              <a:gd name="connsiteX4" fmla="*/ 752186 w 13167834"/>
              <a:gd name="connsiteY4" fmla="*/ 1069674 h 4985311"/>
              <a:gd name="connsiteX5" fmla="*/ 967846 w 13167834"/>
              <a:gd name="connsiteY5" fmla="*/ 4722 h 4985311"/>
              <a:gd name="connsiteX6" fmla="*/ 967846 w 13167834"/>
              <a:gd name="connsiteY6" fmla="*/ 0 h 4985311"/>
              <a:gd name="connsiteX7" fmla="*/ 13167834 w 13167834"/>
              <a:gd name="connsiteY7" fmla="*/ 0 h 4985311"/>
              <a:gd name="connsiteX8" fmla="*/ 13167834 w 13167834"/>
              <a:gd name="connsiteY8" fmla="*/ 1 h 4985311"/>
              <a:gd name="connsiteX9" fmla="*/ 967846 w 13167834"/>
              <a:gd name="connsiteY9" fmla="*/ 1 h 4985311"/>
              <a:gd name="connsiteX10" fmla="*/ 967846 w 13167834"/>
              <a:gd name="connsiteY10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0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524653 w 13724641"/>
              <a:gd name="connsiteY9" fmla="*/ 0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378004 w 13724641"/>
              <a:gd name="connsiteY5" fmla="*/ 353683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9" fmla="*/ 1378004 w 13724641"/>
              <a:gd name="connsiteY9" fmla="*/ 353683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3724641 w 13724641"/>
              <a:gd name="connsiteY7" fmla="*/ 1 h 4985311"/>
              <a:gd name="connsiteX8" fmla="*/ 1524653 w 13724641"/>
              <a:gd name="connsiteY8" fmla="*/ 1 h 4985311"/>
              <a:gd name="connsiteX0" fmla="*/ 1524653 w 13724641"/>
              <a:gd name="connsiteY0" fmla="*/ 4722 h 4985311"/>
              <a:gd name="connsiteX1" fmla="*/ 13724641 w 13724641"/>
              <a:gd name="connsiteY1" fmla="*/ 1273842 h 4985311"/>
              <a:gd name="connsiteX2" fmla="*/ 13724641 w 13724641"/>
              <a:gd name="connsiteY2" fmla="*/ 4985311 h 4985311"/>
              <a:gd name="connsiteX3" fmla="*/ 1525267 w 13724641"/>
              <a:gd name="connsiteY3" fmla="*/ 3621714 h 4985311"/>
              <a:gd name="connsiteX4" fmla="*/ 1524653 w 13724641"/>
              <a:gd name="connsiteY4" fmla="*/ 4722 h 4985311"/>
              <a:gd name="connsiteX5" fmla="*/ 1524653 w 13724641"/>
              <a:gd name="connsiteY5" fmla="*/ 1 h 4985311"/>
              <a:gd name="connsiteX6" fmla="*/ 13724641 w 13724641"/>
              <a:gd name="connsiteY6" fmla="*/ 0 h 4985311"/>
              <a:gd name="connsiteX7" fmla="*/ 1524653 w 13724641"/>
              <a:gd name="connsiteY7" fmla="*/ 1 h 4985311"/>
              <a:gd name="connsiteX0" fmla="*/ 1524653 w 13724641"/>
              <a:gd name="connsiteY0" fmla="*/ 0 h 4980589"/>
              <a:gd name="connsiteX1" fmla="*/ 13724641 w 13724641"/>
              <a:gd name="connsiteY1" fmla="*/ 1269120 h 4980589"/>
              <a:gd name="connsiteX2" fmla="*/ 13724641 w 13724641"/>
              <a:gd name="connsiteY2" fmla="*/ 4980589 h 4980589"/>
              <a:gd name="connsiteX3" fmla="*/ 1525267 w 13724641"/>
              <a:gd name="connsiteY3" fmla="*/ 3616992 h 4980589"/>
              <a:gd name="connsiteX4" fmla="*/ 1524653 w 13724641"/>
              <a:gd name="connsiteY4" fmla="*/ 0 h 4980589"/>
              <a:gd name="connsiteX0" fmla="*/ 912325 w 13112313"/>
              <a:gd name="connsiteY0" fmla="*/ 0 h 4980589"/>
              <a:gd name="connsiteX1" fmla="*/ 13112313 w 13112313"/>
              <a:gd name="connsiteY1" fmla="*/ 1269120 h 4980589"/>
              <a:gd name="connsiteX2" fmla="*/ 13112313 w 13112313"/>
              <a:gd name="connsiteY2" fmla="*/ 4980589 h 4980589"/>
              <a:gd name="connsiteX3" fmla="*/ 912939 w 13112313"/>
              <a:gd name="connsiteY3" fmla="*/ 3616992 h 4980589"/>
              <a:gd name="connsiteX4" fmla="*/ 912325 w 13112313"/>
              <a:gd name="connsiteY4" fmla="*/ 0 h 4980589"/>
              <a:gd name="connsiteX0" fmla="*/ 17319 w 12217307"/>
              <a:gd name="connsiteY0" fmla="*/ 0 h 4980589"/>
              <a:gd name="connsiteX1" fmla="*/ 12217307 w 12217307"/>
              <a:gd name="connsiteY1" fmla="*/ 1269120 h 4980589"/>
              <a:gd name="connsiteX2" fmla="*/ 12217307 w 12217307"/>
              <a:gd name="connsiteY2" fmla="*/ 4980589 h 4980589"/>
              <a:gd name="connsiteX3" fmla="*/ 17933 w 12217307"/>
              <a:gd name="connsiteY3" fmla="*/ 3616992 h 4980589"/>
              <a:gd name="connsiteX4" fmla="*/ 17319 w 12217307"/>
              <a:gd name="connsiteY4" fmla="*/ 0 h 498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307" h="4980589">
                <a:moveTo>
                  <a:pt x="17319" y="0"/>
                </a:moveTo>
                <a:lnTo>
                  <a:pt x="12217307" y="1269120"/>
                </a:lnTo>
                <a:lnTo>
                  <a:pt x="12217307" y="4980589"/>
                </a:lnTo>
                <a:lnTo>
                  <a:pt x="17933" y="3616992"/>
                </a:lnTo>
                <a:cubicBezTo>
                  <a:pt x="20436" y="2519475"/>
                  <a:pt x="-23208" y="874391"/>
                  <a:pt x="173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741FE69B-6FE5-4702-B8AD-295AC9E2F0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24E6CF-2A1C-42F2-ADB7-92901BB8368B}"/>
              </a:ext>
            </a:extLst>
          </p:cNvPr>
          <p:cNvGrpSpPr/>
          <p:nvPr userDrawn="1"/>
        </p:nvGrpSpPr>
        <p:grpSpPr>
          <a:xfrm>
            <a:off x="7965993" y="1722699"/>
            <a:ext cx="3309288" cy="446414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01071DA-A9A2-4296-8EBC-B825875638A4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FD896B-2F20-45BA-8AD6-B65E080EA694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BE06BD6-A3F2-4ACB-BEB7-C26B18FD59B0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92BEDE-CC7C-4712-AEA9-33CD45DE69BA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F0F36E-9D9B-4B56-B221-F7D9634361E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6ECF94-A999-4381-963C-743496A2D1C2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EBBC1A-C72D-4097-BD56-8AEF43A9A92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0E3896-F776-450A-8DE9-04CBC287285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6B42388-8E43-4C51-8B53-26D90CEECAB0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A9619D5-5D31-4210-B38B-809F60B35F1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EEEA0169-D964-498C-B837-F23FDA5B91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69315" y="2050683"/>
            <a:ext cx="2912347" cy="3731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93AC486-D71C-4EA6-9122-BF4FF20DA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07EA69-8552-45A3-96EA-4E993AB620BD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F386DE85-273C-44BD-9196-450E9F781368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2821DA99-EBB9-4729-8065-294E52073D68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3EE42ACE-2756-4A39-AA5B-4032F71C5176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0E7065C0-E285-4E79-BBF6-44D6F8608036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5B6C88-B4A3-40C2-BE34-CBCB3763ADF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21" name="Oval 2">
              <a:extLst>
                <a:ext uri="{FF2B5EF4-FFF2-40B4-BE49-F238E27FC236}">
                  <a16:creationId xmlns:a16="http://schemas.microsoft.com/office/drawing/2014/main" id="{5FF8B918-94F6-4FD3-914C-13062FF30B33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Oval 2">
              <a:extLst>
                <a:ext uri="{FF2B5EF4-FFF2-40B4-BE49-F238E27FC236}">
                  <a16:creationId xmlns:a16="http://schemas.microsoft.com/office/drawing/2014/main" id="{9D193870-FBAC-4074-AAA9-7E7B3B2DEE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Oval 2">
              <a:extLst>
                <a:ext uri="{FF2B5EF4-FFF2-40B4-BE49-F238E27FC236}">
                  <a16:creationId xmlns:a16="http://schemas.microsoft.com/office/drawing/2014/main" id="{6F48F5BA-DACE-4C54-93DD-09C7D5CA98F7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2">
              <a:extLst>
                <a:ext uri="{FF2B5EF4-FFF2-40B4-BE49-F238E27FC236}">
                  <a16:creationId xmlns:a16="http://schemas.microsoft.com/office/drawing/2014/main" id="{3E88BA0B-BB79-4044-96D4-BBDEE6C6966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3E40946B-9EDA-4B0C-AE98-E8DF96D9EBE9}"/>
              </a:ext>
            </a:extLst>
          </p:cNvPr>
          <p:cNvSpPr/>
          <p:nvPr userDrawn="1"/>
        </p:nvSpPr>
        <p:spPr>
          <a:xfrm>
            <a:off x="790576" y="800100"/>
            <a:ext cx="7258050" cy="5238750"/>
          </a:xfrm>
          <a:prstGeom prst="frame">
            <a:avLst>
              <a:gd name="adj1" fmla="val 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A0013-3175-48D6-98A6-7ABBB27AE4F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872038" y="381000"/>
            <a:ext cx="2447925" cy="615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1291C6-7E26-4BA8-84E2-FF5115AFBC6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696199" y="2933700"/>
            <a:ext cx="3705225" cy="243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6CCD-4CFA-414D-BF97-865E09297FEF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4" name="Oval 2">
              <a:extLst>
                <a:ext uri="{FF2B5EF4-FFF2-40B4-BE49-F238E27FC236}">
                  <a16:creationId xmlns:a16="http://schemas.microsoft.com/office/drawing/2014/main" id="{486CC1ED-13FF-419E-A170-E7F6A6BACC34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BA59EE27-9AEB-49CD-A4CA-84A0E0FF0AC1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424448CE-3ABA-4282-9CFE-DEE42E2B6F4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2">
              <a:extLst>
                <a:ext uri="{FF2B5EF4-FFF2-40B4-BE49-F238E27FC236}">
                  <a16:creationId xmlns:a16="http://schemas.microsoft.com/office/drawing/2014/main" id="{7059B2AC-3989-4597-A340-ADC0D3E77981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BF250F-82F8-4FD8-8AD9-06F1A6BC1892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03765026-7CA5-45A1-BF01-808425463449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B6877AFD-5168-4F7E-A36D-84511F610A00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246B5E92-6455-43C5-AA35-EFB8A9DA5248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36CF1B02-E70B-404D-9E83-B391E8249C29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D9E342-2A2F-4BF5-B702-12E1DF6B4A94}"/>
              </a:ext>
            </a:extLst>
          </p:cNvPr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DC594B7F-1220-45D3-BE68-5BD013571310}"/>
              </a:ext>
            </a:extLst>
          </p:cNvPr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ound Same Side Corner Rectangle 6">
            <a:extLst>
              <a:ext uri="{FF2B5EF4-FFF2-40B4-BE49-F238E27FC236}">
                <a16:creationId xmlns:a16="http://schemas.microsoft.com/office/drawing/2014/main" id="{DA590A81-105F-4290-AE8D-B5173DCE4B3C}"/>
              </a:ext>
            </a:extLst>
          </p:cNvPr>
          <p:cNvSpPr/>
          <p:nvPr userDrawn="1"/>
        </p:nvSpPr>
        <p:spPr>
          <a:xfrm rot="10800000">
            <a:off x="223484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 Same Side Corner Rectangle 6">
            <a:extLst>
              <a:ext uri="{FF2B5EF4-FFF2-40B4-BE49-F238E27FC236}">
                <a16:creationId xmlns:a16="http://schemas.microsoft.com/office/drawing/2014/main" id="{5E38D25B-1932-4B93-8440-3F680AC80EE4}"/>
              </a:ext>
            </a:extLst>
          </p:cNvPr>
          <p:cNvSpPr/>
          <p:nvPr userDrawn="1"/>
        </p:nvSpPr>
        <p:spPr>
          <a:xfrm rot="10800000">
            <a:off x="1810380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 Same Side Corner Rectangle 6">
            <a:extLst>
              <a:ext uri="{FF2B5EF4-FFF2-40B4-BE49-F238E27FC236}">
                <a16:creationId xmlns:a16="http://schemas.microsoft.com/office/drawing/2014/main" id="{1D17A12B-4591-4F10-8E91-6A6679F6D7A8}"/>
              </a:ext>
            </a:extLst>
          </p:cNvPr>
          <p:cNvSpPr/>
          <p:nvPr userDrawn="1"/>
        </p:nvSpPr>
        <p:spPr>
          <a:xfrm rot="10800000">
            <a:off x="4984176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2223FA27-13CB-4989-B07E-8B66DD0FAD33}"/>
              </a:ext>
            </a:extLst>
          </p:cNvPr>
          <p:cNvSpPr/>
          <p:nvPr userDrawn="1"/>
        </p:nvSpPr>
        <p:spPr>
          <a:xfrm rot="10800000">
            <a:off x="3397276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50FE5EDB-353D-4819-8536-54FF4CD221B5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3F033201-E1AD-43E3-AF6A-051BE22D8948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3F9B0A34-7188-4FDD-863C-EBC65D630008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7A6715A2-CAC1-49C5-8765-42CA701FECBA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258AFF39-4CCD-49C9-804A-BD0143BD5B75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15E4A139-D6A2-45B0-BB23-6335B6CA08F7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5E09D454-B149-457D-9282-57777B1C71B3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A7DB7F0E-E259-4591-A166-919BA9772816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A0162662-A4CA-4E7B-B9BB-8501D24C337B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C531793C-3E6E-4557-AF41-ADA8D2535276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2">
            <a:extLst>
              <a:ext uri="{FF2B5EF4-FFF2-40B4-BE49-F238E27FC236}">
                <a16:creationId xmlns:a16="http://schemas.microsoft.com/office/drawing/2014/main" id="{BE1385B1-4303-463A-8367-C83E12562F63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D73C036B-0935-4737-8165-625272396AA5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0B7CCAE6-7C5F-472F-9E27-2AA7D384E78A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1D84F73A-CB7C-4444-9C59-6E50C0C856CB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43B619B2-BAF0-4113-9FD2-02BD94F84CBF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DF9F354E-8477-43C2-8974-82EFECFDF48A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C429AFA-360B-4C40-B56E-12939FB454E8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53532355-6F7F-4563-86AF-1B1C7975664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A4840449-F460-4183-815C-07C00C3EF844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9DC1323A-112D-4E3D-ACC4-B1D00F11B1EA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C111976B-DA89-4FAB-B1AC-1D3FEBB29110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9B01A-A4FC-4689-BFD2-EBE5AA54E29F}"/>
              </a:ext>
            </a:extLst>
          </p:cNvPr>
          <p:cNvSpPr/>
          <p:nvPr userDrawn="1"/>
        </p:nvSpPr>
        <p:spPr>
          <a:xfrm>
            <a:off x="6207353" y="-3600"/>
            <a:ext cx="598465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A09CE57-C6A5-43CB-B371-D4FEBE1B29A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88834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D35665-249D-44C7-A06C-3A5D5CC4B4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88834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AB7A424-0147-4BAC-AC7D-3505300F8D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0639" y="1600200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0107F2E-D55F-4929-AB97-DE39B9E5740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280639" y="4067355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60D00-C65D-447C-A1DF-F4BF3B2E9CC6}"/>
              </a:ext>
            </a:extLst>
          </p:cNvPr>
          <p:cNvGrpSpPr/>
          <p:nvPr userDrawn="1"/>
        </p:nvGrpSpPr>
        <p:grpSpPr>
          <a:xfrm>
            <a:off x="10128899" y="46089"/>
            <a:ext cx="1939733" cy="1254512"/>
            <a:chOff x="8452997" y="7598"/>
            <a:chExt cx="2832224" cy="1831726"/>
          </a:xfrm>
        </p:grpSpPr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90855EAB-0C04-4129-B025-E91032ADF9B0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0606E6F6-9933-4795-BC93-E046C75D5866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2">
              <a:extLst>
                <a:ext uri="{FF2B5EF4-FFF2-40B4-BE49-F238E27FC236}">
                  <a16:creationId xmlns:a16="http://schemas.microsoft.com/office/drawing/2014/main" id="{FD02B8E4-BC58-4A20-BBFF-AD8B920A292C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B4DA75FC-EDAD-48A6-833A-9C93E7128103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D0B60-C29E-40C6-9EED-786BAC6D6260}"/>
              </a:ext>
            </a:extLst>
          </p:cNvPr>
          <p:cNvGrpSpPr/>
          <p:nvPr userDrawn="1"/>
        </p:nvGrpSpPr>
        <p:grpSpPr>
          <a:xfrm>
            <a:off x="122846" y="46089"/>
            <a:ext cx="1939733" cy="1254512"/>
            <a:chOff x="8452997" y="7598"/>
            <a:chExt cx="2832224" cy="1831726"/>
          </a:xfrm>
        </p:grpSpPr>
        <p:sp>
          <p:nvSpPr>
            <p:cNvPr id="14" name="Oval 2">
              <a:extLst>
                <a:ext uri="{FF2B5EF4-FFF2-40B4-BE49-F238E27FC236}">
                  <a16:creationId xmlns:a16="http://schemas.microsoft.com/office/drawing/2014/main" id="{AB542C0B-03F1-4CC0-AEE3-71301FE25A5A}"/>
                </a:ext>
              </a:extLst>
            </p:cNvPr>
            <p:cNvSpPr/>
            <p:nvPr/>
          </p:nvSpPr>
          <p:spPr>
            <a:xfrm rot="900000">
              <a:off x="10312037" y="70155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id="{5BF88E71-42D5-4C5F-BF3B-B76AD8F8F98E}"/>
                </a:ext>
              </a:extLst>
            </p:cNvPr>
            <p:cNvSpPr/>
            <p:nvPr/>
          </p:nvSpPr>
          <p:spPr>
            <a:xfrm rot="3175590">
              <a:off x="8973624" y="825948"/>
              <a:ext cx="1057756" cy="968996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noFill/>
            <a:ln w="12700">
              <a:solidFill>
                <a:schemeClr val="bg1">
                  <a:lumMod val="6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23B1DF7D-F41E-47FE-9A18-CAD3B60D760B}"/>
                </a:ext>
              </a:extLst>
            </p:cNvPr>
            <p:cNvSpPr/>
            <p:nvPr/>
          </p:nvSpPr>
          <p:spPr>
            <a:xfrm rot="8100000">
              <a:off x="9440769" y="7598"/>
              <a:ext cx="1844452" cy="1689680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F18FAA18-EFF0-4E7A-BAB9-4DE9F138004D}"/>
                </a:ext>
              </a:extLst>
            </p:cNvPr>
            <p:cNvSpPr/>
            <p:nvPr/>
          </p:nvSpPr>
          <p:spPr>
            <a:xfrm rot="18047012">
              <a:off x="8414328" y="187495"/>
              <a:ext cx="921642" cy="844304"/>
            </a:xfrm>
            <a:custGeom>
              <a:avLst/>
              <a:gdLst/>
              <a:ahLst/>
              <a:cxnLst/>
              <a:rect l="l" t="t" r="r" b="b"/>
              <a:pathLst>
                <a:path w="4744677" h="4346537">
                  <a:moveTo>
                    <a:pt x="4132609" y="0"/>
                  </a:moveTo>
                  <a:cubicBezTo>
                    <a:pt x="4470645" y="0"/>
                    <a:pt x="4744677" y="274032"/>
                    <a:pt x="4744677" y="612068"/>
                  </a:cubicBezTo>
                  <a:cubicBezTo>
                    <a:pt x="4744677" y="950104"/>
                    <a:pt x="4470645" y="1224136"/>
                    <a:pt x="4132609" y="1224136"/>
                  </a:cubicBezTo>
                  <a:cubicBezTo>
                    <a:pt x="4000619" y="1224136"/>
                    <a:pt x="3878387" y="1182357"/>
                    <a:pt x="3779124" y="1110304"/>
                  </a:cubicBezTo>
                  <a:lnTo>
                    <a:pt x="3136991" y="1745949"/>
                  </a:lnTo>
                  <a:cubicBezTo>
                    <a:pt x="3225188" y="1856579"/>
                    <a:pt x="3276364" y="1997017"/>
                    <a:pt x="3276364" y="2149407"/>
                  </a:cubicBezTo>
                  <a:cubicBezTo>
                    <a:pt x="3276364" y="2441531"/>
                    <a:pt x="3088309" y="2689732"/>
                    <a:pt x="2825694" y="2776754"/>
                  </a:cubicBezTo>
                  <a:lnTo>
                    <a:pt x="2979020" y="3414933"/>
                  </a:lnTo>
                  <a:cubicBezTo>
                    <a:pt x="2993560" y="3411152"/>
                    <a:pt x="3008526" y="3410433"/>
                    <a:pt x="3023660" y="3410433"/>
                  </a:cubicBezTo>
                  <a:cubicBezTo>
                    <a:pt x="3282158" y="3410433"/>
                    <a:pt x="3491712" y="3619987"/>
                    <a:pt x="3491712" y="3878485"/>
                  </a:cubicBezTo>
                  <a:cubicBezTo>
                    <a:pt x="3491712" y="4136983"/>
                    <a:pt x="3282158" y="4346537"/>
                    <a:pt x="3023660" y="4346537"/>
                  </a:cubicBezTo>
                  <a:cubicBezTo>
                    <a:pt x="2765162" y="4346537"/>
                    <a:pt x="2555608" y="4136983"/>
                    <a:pt x="2555608" y="3878485"/>
                  </a:cubicBezTo>
                  <a:cubicBezTo>
                    <a:pt x="2555608" y="3687272"/>
                    <a:pt x="2670270" y="3522840"/>
                    <a:pt x="2834857" y="3450806"/>
                  </a:cubicBezTo>
                  <a:lnTo>
                    <a:pt x="2680516" y="2808402"/>
                  </a:lnTo>
                  <a:cubicBezTo>
                    <a:pt x="2657679" y="2814229"/>
                    <a:pt x="2634131" y="2815481"/>
                    <a:pt x="2610290" y="2815481"/>
                  </a:cubicBezTo>
                  <a:cubicBezTo>
                    <a:pt x="2262990" y="2815481"/>
                    <a:pt x="1977773" y="2549678"/>
                    <a:pt x="1950334" y="2210098"/>
                  </a:cubicBezTo>
                  <a:lnTo>
                    <a:pt x="1140565" y="2210098"/>
                  </a:lnTo>
                  <a:cubicBezTo>
                    <a:pt x="1087517" y="2473312"/>
                    <a:pt x="854931" y="2671465"/>
                    <a:pt x="576064" y="2671465"/>
                  </a:cubicBezTo>
                  <a:cubicBezTo>
                    <a:pt x="257913" y="2671465"/>
                    <a:pt x="0" y="2413552"/>
                    <a:pt x="0" y="2095401"/>
                  </a:cubicBezTo>
                  <a:cubicBezTo>
                    <a:pt x="0" y="1777250"/>
                    <a:pt x="257913" y="1519337"/>
                    <a:pt x="576064" y="1519337"/>
                  </a:cubicBezTo>
                  <a:cubicBezTo>
                    <a:pt x="884345" y="1519337"/>
                    <a:pt x="1136067" y="1761496"/>
                    <a:pt x="1149172" y="2066082"/>
                  </a:cubicBezTo>
                  <a:lnTo>
                    <a:pt x="1952616" y="2066082"/>
                  </a:lnTo>
                  <a:cubicBezTo>
                    <a:pt x="1990606" y="1737340"/>
                    <a:pt x="2270784" y="1483333"/>
                    <a:pt x="2610290" y="1483333"/>
                  </a:cubicBezTo>
                  <a:cubicBezTo>
                    <a:pt x="2772012" y="1483333"/>
                    <a:pt x="2920272" y="1540968"/>
                    <a:pt x="3033700" y="1639167"/>
                  </a:cubicBezTo>
                  <a:lnTo>
                    <a:pt x="3670256" y="1009043"/>
                  </a:lnTo>
                  <a:cubicBezTo>
                    <a:pt x="3576170" y="903685"/>
                    <a:pt x="3520541" y="764373"/>
                    <a:pt x="3520541" y="612068"/>
                  </a:cubicBezTo>
                  <a:cubicBezTo>
                    <a:pt x="3520541" y="274032"/>
                    <a:pt x="3794573" y="0"/>
                    <a:pt x="41326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76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E631968-A77A-4698-9B7D-151E6A6B00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AFFA1-E436-479E-8580-F1FC2A5A8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B79516B-92CF-49AB-ADDA-17DE5CEDD4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7024974" y="3534443"/>
            <a:ext cx="4990014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TW" sz="6000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Novozymes</a:t>
            </a:r>
            <a:r>
              <a:rPr lang="en-US" altLang="zh-TW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algn="r"/>
            <a:r>
              <a:rPr lang="zh-TW" altLang="en-US" sz="6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酶穩定性預測</a:t>
            </a:r>
            <a:endParaRPr lang="ko-KR" altLang="en-US" sz="60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731760" y="6016862"/>
            <a:ext cx="44602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周騏軍 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409410197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劉柏辰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409410296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王諠傑 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409416541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 蔡敔  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90DC46-1C69-4F02-BE7F-D07646141C88}"/>
              </a:ext>
            </a:extLst>
          </p:cNvPr>
          <p:cNvSpPr/>
          <p:nvPr/>
        </p:nvSpPr>
        <p:spPr>
          <a:xfrm>
            <a:off x="3667125" y="209160"/>
            <a:ext cx="8315325" cy="6439680"/>
          </a:xfrm>
          <a:prstGeom prst="roundRect">
            <a:avLst>
              <a:gd name="adj" fmla="val 3799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54286" y="209160"/>
            <a:ext cx="74109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目錄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1946DF-21BB-43DF-95A5-4A47F02F0BB7}"/>
              </a:ext>
            </a:extLst>
          </p:cNvPr>
          <p:cNvGrpSpPr/>
          <p:nvPr/>
        </p:nvGrpSpPr>
        <p:grpSpPr>
          <a:xfrm>
            <a:off x="4556613" y="1553467"/>
            <a:ext cx="7079647" cy="1397216"/>
            <a:chOff x="756138" y="1001696"/>
            <a:chExt cx="7079647" cy="139721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41DD99-1551-45BC-8E2A-C7E80ED4302D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B06144-AAFA-4FE3-A90C-E53EDB0F2A5F}"/>
                </a:ext>
              </a:extLst>
            </p:cNvPr>
            <p:cNvGrpSpPr/>
            <p:nvPr/>
          </p:nvGrpSpPr>
          <p:grpSpPr>
            <a:xfrm>
              <a:off x="2168303" y="1001696"/>
              <a:ext cx="5667482" cy="1397216"/>
              <a:chOff x="1297865" y="1073489"/>
              <a:chExt cx="5667482" cy="1397216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D893A54-1FD9-4968-AC5F-60492897EB98}"/>
                  </a:ext>
                </a:extLst>
              </p:cNvPr>
              <p:cNvSpPr txBox="1"/>
              <p:nvPr/>
            </p:nvSpPr>
            <p:spPr>
              <a:xfrm>
                <a:off x="1297865" y="1073489"/>
                <a:ext cx="566748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28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研究動機</a:t>
                </a:r>
                <a:endParaRPr lang="ko-KR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2A3F37A-FCF4-4E9F-B210-349ECAB8AB4F}"/>
                  </a:ext>
                </a:extLst>
              </p:cNvPr>
              <p:cNvSpPr txBox="1"/>
              <p:nvPr/>
            </p:nvSpPr>
            <p:spPr>
              <a:xfrm>
                <a:off x="1491295" y="1547375"/>
                <a:ext cx="5474051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為什麼選這個主題</a:t>
                </a:r>
                <a:endParaRPr lang="en-US" altLang="ko-KR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酵素酶的</a:t>
                </a: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功用</a:t>
                </a:r>
                <a:endParaRPr lang="en-US" altLang="ko-KR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要克服的問</a:t>
                </a: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題</a:t>
                </a:r>
                <a:endParaRPr lang="en-US" altLang="ko-KR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EB60D3-5E46-4AF2-9140-B7F24D53EDF6}"/>
              </a:ext>
            </a:extLst>
          </p:cNvPr>
          <p:cNvGrpSpPr/>
          <p:nvPr/>
        </p:nvGrpSpPr>
        <p:grpSpPr>
          <a:xfrm>
            <a:off x="4556613" y="3174774"/>
            <a:ext cx="7079648" cy="1431781"/>
            <a:chOff x="756138" y="869027"/>
            <a:chExt cx="7079648" cy="143178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A04FFF-84CA-4435-B213-D64AA0EB8FA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55223A9-8260-4EEF-B6D4-9C9EBEA39FF4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203437"/>
              <a:chOff x="1297866" y="940820"/>
              <a:chExt cx="5667482" cy="120343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306AB6F-E463-423B-A4E3-B86CBAB34154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28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研究方法</a:t>
                </a:r>
                <a:endParaRPr lang="ko-KR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F44D988-DB76-4E78-9DA4-BE7776EA35C0}"/>
                  </a:ext>
                </a:extLst>
              </p:cNvPr>
              <p:cNvSpPr txBox="1"/>
              <p:nvPr/>
            </p:nvSpPr>
            <p:spPr>
              <a:xfrm>
                <a:off x="1491294" y="1497926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資料前處理</a:t>
                </a:r>
                <a:endParaRPr lang="en-US" altLang="zh-TW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資料預測</a:t>
                </a:r>
                <a:endParaRPr lang="en-US" altLang="zh-TW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CBFAE4-D31F-4C72-8E14-E67305E9F6F7}"/>
              </a:ext>
            </a:extLst>
          </p:cNvPr>
          <p:cNvGrpSpPr/>
          <p:nvPr/>
        </p:nvGrpSpPr>
        <p:grpSpPr>
          <a:xfrm>
            <a:off x="4556613" y="4796081"/>
            <a:ext cx="7079648" cy="1431781"/>
            <a:chOff x="756138" y="869027"/>
            <a:chExt cx="7079648" cy="143178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42127C-8CE6-4D0E-A53D-82BB676A0F6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3F566EC-CE97-45BF-8296-FD4567D2DF32}"/>
                </a:ext>
              </a:extLst>
            </p:cNvPr>
            <p:cNvGrpSpPr/>
            <p:nvPr/>
          </p:nvGrpSpPr>
          <p:grpSpPr>
            <a:xfrm>
              <a:off x="2168304" y="869027"/>
              <a:ext cx="5667482" cy="1264255"/>
              <a:chOff x="1297866" y="940820"/>
              <a:chExt cx="5667482" cy="126425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4E418D1-62E9-4C27-9A87-5693E0F47ECB}"/>
                  </a:ext>
                </a:extLst>
              </p:cNvPr>
              <p:cNvSpPr txBox="1"/>
              <p:nvPr/>
            </p:nvSpPr>
            <p:spPr>
              <a:xfrm>
                <a:off x="1297866" y="940820"/>
                <a:ext cx="5667482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zh-TW" altLang="en-US" sz="2800" b="1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成果</a:t>
                </a:r>
                <a:endParaRPr lang="ko-KR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cs typeface="Arial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2C3154-A09A-4CFB-ABA8-4404DBAC3BCD}"/>
                  </a:ext>
                </a:extLst>
              </p:cNvPr>
              <p:cNvSpPr txBox="1"/>
              <p:nvPr/>
            </p:nvSpPr>
            <p:spPr>
              <a:xfrm>
                <a:off x="1491293" y="1558744"/>
                <a:ext cx="54740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訓練分</a:t>
                </a:r>
                <a:r>
                  <a:rPr lang="zh-TW" altLang="en-US" dirty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數</a:t>
                </a:r>
                <a:endParaRPr lang="en-US" altLang="ko-KR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zh-TW" altLang="en-US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得到</a:t>
                </a:r>
                <a:r>
                  <a:rPr lang="en-US" altLang="zh-TW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1691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 pitchFamily="34" charset="0"/>
                  </a:rPr>
                  <a:t>的排名</a:t>
                </a:r>
                <a:endParaRPr lang="en-US" altLang="zh-TW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07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3D07E375-D838-49C0-9B36-7ACBBD339F49}"/>
              </a:ext>
            </a:extLst>
          </p:cNvPr>
          <p:cNvSpPr/>
          <p:nvPr/>
        </p:nvSpPr>
        <p:spPr>
          <a:xfrm>
            <a:off x="6042477" y="1506658"/>
            <a:ext cx="5838804" cy="5170829"/>
          </a:xfrm>
          <a:prstGeom prst="roundRect">
            <a:avLst>
              <a:gd name="adj" fmla="val 776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BB7C02-BC2B-4EC6-85B5-ED6B3D088BBE}"/>
              </a:ext>
            </a:extLst>
          </p:cNvPr>
          <p:cNvSpPr txBox="1"/>
          <p:nvPr/>
        </p:nvSpPr>
        <p:spPr>
          <a:xfrm>
            <a:off x="6327640" y="1686484"/>
            <a:ext cx="53470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環保議題一直是人類共同要面對的一大問題，隨著近百年來工業發展的迅速，地球上的資源幾乎快被人類掏空了，若要朝著永續發展前進，我們勢必要利用更少的資源製造更大的價值。</a:t>
            </a:r>
            <a:endParaRPr lang="en-US" altLang="zh-TW" sz="2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endParaRPr lang="en-US" altLang="zh-TW" sz="2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因此我們這組朝著環保議題或永續發展這類型的方向找資料，找到了有一篇學術研究，內容在講</a:t>
            </a:r>
            <a:r>
              <a:rPr lang="en-US" altLang="zh-TW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NOVOZYMES</a:t>
            </a:r>
            <a:r>
              <a:rPr lang="zh-TW" altLang="en-US" sz="2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在自然界中發現酶，酶在優化後就可以取代化學品並加速生產過程，以利人類能節省能源、減少對自然界的傷害，同時又可以創造更大的價值，聽起來超級符合未來的趨勢，所以我們這組就決定做這個主題。</a:t>
            </a:r>
            <a:endParaRPr lang="ko-KR" altLang="en-US" sz="2200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C977765-5EED-4AB0-A663-965D57191608}"/>
              </a:ext>
            </a:extLst>
          </p:cNvPr>
          <p:cNvGrpSpPr/>
          <p:nvPr/>
        </p:nvGrpSpPr>
        <p:grpSpPr>
          <a:xfrm flipH="1">
            <a:off x="2122866" y="3135414"/>
            <a:ext cx="2622150" cy="3722586"/>
            <a:chOff x="1619552" y="2445730"/>
            <a:chExt cx="2712621" cy="385102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BC2F9D1-73CA-4210-AA2D-51812B6C57E2}"/>
                </a:ext>
              </a:extLst>
            </p:cNvPr>
            <p:cNvGrpSpPr/>
            <p:nvPr/>
          </p:nvGrpSpPr>
          <p:grpSpPr>
            <a:xfrm>
              <a:off x="2621164" y="4009554"/>
              <a:ext cx="1711009" cy="2287201"/>
              <a:chOff x="2621164" y="4009554"/>
              <a:chExt cx="1711009" cy="228720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88BA09C-AF6D-463D-ACA9-DD08EBC32328}"/>
                  </a:ext>
                </a:extLst>
              </p:cNvPr>
              <p:cNvSpPr/>
              <p:nvPr/>
            </p:nvSpPr>
            <p:spPr>
              <a:xfrm>
                <a:off x="3219632" y="4387399"/>
                <a:ext cx="355567" cy="1902502"/>
              </a:xfrm>
              <a:custGeom>
                <a:avLst/>
                <a:gdLst>
                  <a:gd name="connsiteX0" fmla="*/ 0 w 317109"/>
                  <a:gd name="connsiteY0" fmla="*/ 0 h 1696726"/>
                  <a:gd name="connsiteX1" fmla="*/ 317109 w 317109"/>
                  <a:gd name="connsiteY1" fmla="*/ 0 h 1696726"/>
                  <a:gd name="connsiteX2" fmla="*/ 317109 w 317109"/>
                  <a:gd name="connsiteY2" fmla="*/ 1696727 h 1696726"/>
                  <a:gd name="connsiteX3" fmla="*/ 0 w 317109"/>
                  <a:gd name="connsiteY3" fmla="*/ 1696727 h 169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09" h="1696726">
                    <a:moveTo>
                      <a:pt x="0" y="0"/>
                    </a:moveTo>
                    <a:lnTo>
                      <a:pt x="317109" y="0"/>
                    </a:lnTo>
                    <a:lnTo>
                      <a:pt x="317109" y="1696727"/>
                    </a:lnTo>
                    <a:lnTo>
                      <a:pt x="0" y="1696727"/>
                    </a:lnTo>
                    <a:close/>
                  </a:path>
                </a:pathLst>
              </a:custGeom>
              <a:solidFill>
                <a:srgbClr val="00C1B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F091E6A-AD17-40E5-BBBF-CF7B59982BAC}"/>
                  </a:ext>
                </a:extLst>
              </p:cNvPr>
              <p:cNvSpPr/>
              <p:nvPr/>
            </p:nvSpPr>
            <p:spPr>
              <a:xfrm>
                <a:off x="3280878" y="4334968"/>
                <a:ext cx="249688" cy="1039543"/>
              </a:xfrm>
              <a:custGeom>
                <a:avLst/>
                <a:gdLst>
                  <a:gd name="connsiteX0" fmla="*/ 1540 w 222682"/>
                  <a:gd name="connsiteY0" fmla="*/ 77324 h 927105"/>
                  <a:gd name="connsiteX1" fmla="*/ 12 w 222682"/>
                  <a:gd name="connsiteY1" fmla="*/ 15049 h 927105"/>
                  <a:gd name="connsiteX2" fmla="*/ 9946 w 222682"/>
                  <a:gd name="connsiteY2" fmla="*/ 148 h 927105"/>
                  <a:gd name="connsiteX3" fmla="*/ 198683 w 222682"/>
                  <a:gd name="connsiteY3" fmla="*/ 531 h 927105"/>
                  <a:gd name="connsiteX4" fmla="*/ 221989 w 222682"/>
                  <a:gd name="connsiteY4" fmla="*/ 18105 h 927105"/>
                  <a:gd name="connsiteX5" fmla="*/ 212437 w 222682"/>
                  <a:gd name="connsiteY5" fmla="*/ 83437 h 927105"/>
                  <a:gd name="connsiteX6" fmla="*/ 162769 w 222682"/>
                  <a:gd name="connsiteY6" fmla="*/ 152208 h 927105"/>
                  <a:gd name="connsiteX7" fmla="*/ 156274 w 222682"/>
                  <a:gd name="connsiteY7" fmla="*/ 196909 h 927105"/>
                  <a:gd name="connsiteX8" fmla="*/ 199829 w 222682"/>
                  <a:gd name="connsiteY8" fmla="*/ 726826 h 927105"/>
                  <a:gd name="connsiteX9" fmla="*/ 206706 w 222682"/>
                  <a:gd name="connsiteY9" fmla="*/ 909832 h 927105"/>
                  <a:gd name="connsiteX10" fmla="*/ 189896 w 222682"/>
                  <a:gd name="connsiteY10" fmla="*/ 927025 h 927105"/>
                  <a:gd name="connsiteX11" fmla="*/ 20643 w 222682"/>
                  <a:gd name="connsiteY11" fmla="*/ 915181 h 927105"/>
                  <a:gd name="connsiteX12" fmla="*/ 5743 w 222682"/>
                  <a:gd name="connsiteY12" fmla="*/ 896460 h 927105"/>
                  <a:gd name="connsiteX13" fmla="*/ 59613 w 222682"/>
                  <a:gd name="connsiteY13" fmla="*/ 181627 h 927105"/>
                  <a:gd name="connsiteX14" fmla="*/ 46623 w 222682"/>
                  <a:gd name="connsiteY14" fmla="*/ 148005 h 927105"/>
                  <a:gd name="connsiteX15" fmla="*/ 1540 w 222682"/>
                  <a:gd name="connsiteY15" fmla="*/ 77324 h 92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2682" h="927105">
                    <a:moveTo>
                      <a:pt x="1540" y="77324"/>
                    </a:moveTo>
                    <a:cubicBezTo>
                      <a:pt x="1158" y="56693"/>
                      <a:pt x="394" y="35680"/>
                      <a:pt x="12" y="15049"/>
                    </a:cubicBezTo>
                    <a:cubicBezTo>
                      <a:pt x="12" y="8554"/>
                      <a:pt x="-752" y="531"/>
                      <a:pt x="9946" y="148"/>
                    </a:cubicBezTo>
                    <a:cubicBezTo>
                      <a:pt x="37836" y="3205"/>
                      <a:pt x="163151" y="3969"/>
                      <a:pt x="198683" y="531"/>
                    </a:cubicBezTo>
                    <a:cubicBezTo>
                      <a:pt x="216258" y="-1380"/>
                      <a:pt x="220460" y="1295"/>
                      <a:pt x="221989" y="18105"/>
                    </a:cubicBezTo>
                    <a:cubicBezTo>
                      <a:pt x="224281" y="40647"/>
                      <a:pt x="220842" y="62424"/>
                      <a:pt x="212437" y="83437"/>
                    </a:cubicBezTo>
                    <a:cubicBezTo>
                      <a:pt x="201357" y="110182"/>
                      <a:pt x="183783" y="132341"/>
                      <a:pt x="162769" y="152208"/>
                    </a:cubicBezTo>
                    <a:cubicBezTo>
                      <a:pt x="149397" y="164816"/>
                      <a:pt x="153982" y="180863"/>
                      <a:pt x="156274" y="196909"/>
                    </a:cubicBezTo>
                    <a:cubicBezTo>
                      <a:pt x="160477" y="225946"/>
                      <a:pt x="194098" y="640480"/>
                      <a:pt x="199829" y="726826"/>
                    </a:cubicBezTo>
                    <a:cubicBezTo>
                      <a:pt x="203268" y="779932"/>
                      <a:pt x="204032" y="856344"/>
                      <a:pt x="206706" y="909832"/>
                    </a:cubicBezTo>
                    <a:cubicBezTo>
                      <a:pt x="207470" y="923205"/>
                      <a:pt x="203650" y="927789"/>
                      <a:pt x="189896" y="927025"/>
                    </a:cubicBezTo>
                    <a:cubicBezTo>
                      <a:pt x="133351" y="923205"/>
                      <a:pt x="76806" y="921676"/>
                      <a:pt x="20643" y="915181"/>
                    </a:cubicBezTo>
                    <a:cubicBezTo>
                      <a:pt x="8035" y="913653"/>
                      <a:pt x="5743" y="907922"/>
                      <a:pt x="5743" y="896460"/>
                    </a:cubicBezTo>
                    <a:cubicBezTo>
                      <a:pt x="5361" y="825397"/>
                      <a:pt x="53500" y="214102"/>
                      <a:pt x="59613" y="181627"/>
                    </a:cubicBezTo>
                    <a:cubicBezTo>
                      <a:pt x="62288" y="167108"/>
                      <a:pt x="56175" y="157175"/>
                      <a:pt x="46623" y="148005"/>
                    </a:cubicBezTo>
                    <a:cubicBezTo>
                      <a:pt x="25610" y="127756"/>
                      <a:pt x="6507" y="107125"/>
                      <a:pt x="1540" y="77324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9B394E-42A4-4A78-B106-7B50B61230DC}"/>
                  </a:ext>
                </a:extLst>
              </p:cNvPr>
              <p:cNvSpPr/>
              <p:nvPr/>
            </p:nvSpPr>
            <p:spPr>
              <a:xfrm>
                <a:off x="2621164" y="4155335"/>
                <a:ext cx="1711009" cy="2141420"/>
              </a:xfrm>
              <a:custGeom>
                <a:avLst/>
                <a:gdLst>
                  <a:gd name="connsiteX0" fmla="*/ 1384966 w 1525945"/>
                  <a:gd name="connsiteY0" fmla="*/ 358259 h 1909803"/>
                  <a:gd name="connsiteX1" fmla="*/ 1456793 w 1525945"/>
                  <a:gd name="connsiteY1" fmla="*/ 487777 h 1909803"/>
                  <a:gd name="connsiteX2" fmla="*/ 1516394 w 1525945"/>
                  <a:gd name="connsiteY2" fmla="*/ 703641 h 1909803"/>
                  <a:gd name="connsiteX3" fmla="*/ 1525946 w 1525945"/>
                  <a:gd name="connsiteY3" fmla="*/ 907661 h 1909803"/>
                  <a:gd name="connsiteX4" fmla="*/ 1446095 w 1525945"/>
                  <a:gd name="connsiteY4" fmla="*/ 1144538 h 1909803"/>
                  <a:gd name="connsiteX5" fmla="*/ 1340265 w 1525945"/>
                  <a:gd name="connsiteY5" fmla="*/ 1261066 h 1909803"/>
                  <a:gd name="connsiteX6" fmla="*/ 1324601 w 1525945"/>
                  <a:gd name="connsiteY6" fmla="*/ 1298126 h 1909803"/>
                  <a:gd name="connsiteX7" fmla="*/ 1381145 w 1525945"/>
                  <a:gd name="connsiteY7" fmla="*/ 1909039 h 1909803"/>
                  <a:gd name="connsiteX8" fmla="*/ 805382 w 1525945"/>
                  <a:gd name="connsiteY8" fmla="*/ 1909803 h 1909803"/>
                  <a:gd name="connsiteX9" fmla="*/ 787807 w 1525945"/>
                  <a:gd name="connsiteY9" fmla="*/ 1902926 h 1909803"/>
                  <a:gd name="connsiteX10" fmla="*/ 746544 w 1525945"/>
                  <a:gd name="connsiteY10" fmla="*/ 1507877 h 1909803"/>
                  <a:gd name="connsiteX11" fmla="*/ 749983 w 1525945"/>
                  <a:gd name="connsiteY11" fmla="*/ 1394405 h 1909803"/>
                  <a:gd name="connsiteX12" fmla="*/ 632309 w 1525945"/>
                  <a:gd name="connsiteY12" fmla="*/ 1371481 h 1909803"/>
                  <a:gd name="connsiteX13" fmla="*/ 641478 w 1525945"/>
                  <a:gd name="connsiteY13" fmla="*/ 1501382 h 1909803"/>
                  <a:gd name="connsiteX14" fmla="*/ 598305 w 1525945"/>
                  <a:gd name="connsiteY14" fmla="*/ 1908657 h 1909803"/>
                  <a:gd name="connsiteX15" fmla="*/ 0 w 1525945"/>
                  <a:gd name="connsiteY15" fmla="*/ 1908657 h 1909803"/>
                  <a:gd name="connsiteX16" fmla="*/ 19485 w 1525945"/>
                  <a:gd name="connsiteY16" fmla="*/ 1696996 h 1909803"/>
                  <a:gd name="connsiteX17" fmla="*/ 121113 w 1525945"/>
                  <a:gd name="connsiteY17" fmla="*/ 211548 h 1909803"/>
                  <a:gd name="connsiteX18" fmla="*/ 289219 w 1525945"/>
                  <a:gd name="connsiteY18" fmla="*/ 80120 h 1909803"/>
                  <a:gd name="connsiteX19" fmla="*/ 380531 w 1525945"/>
                  <a:gd name="connsiteY19" fmla="*/ 10203 h 1909803"/>
                  <a:gd name="connsiteX20" fmla="*/ 396196 w 1525945"/>
                  <a:gd name="connsiteY20" fmla="*/ 269 h 1909803"/>
                  <a:gd name="connsiteX21" fmla="*/ 393521 w 1525945"/>
                  <a:gd name="connsiteY21" fmla="*/ 18226 h 1909803"/>
                  <a:gd name="connsiteX22" fmla="*/ 398488 w 1525945"/>
                  <a:gd name="connsiteY22" fmla="*/ 124057 h 1909803"/>
                  <a:gd name="connsiteX23" fmla="*/ 500116 w 1525945"/>
                  <a:gd name="connsiteY23" fmla="*/ 241731 h 1909803"/>
                  <a:gd name="connsiteX24" fmla="*/ 563538 w 1525945"/>
                  <a:gd name="connsiteY24" fmla="*/ 287960 h 1909803"/>
                  <a:gd name="connsiteX25" fmla="*/ 579584 w 1525945"/>
                  <a:gd name="connsiteY25" fmla="*/ 304007 h 1909803"/>
                  <a:gd name="connsiteX26" fmla="*/ 641096 w 1525945"/>
                  <a:gd name="connsiteY26" fmla="*/ 468674 h 1909803"/>
                  <a:gd name="connsiteX27" fmla="*/ 621229 w 1525945"/>
                  <a:gd name="connsiteY27" fmla="*/ 1073857 h 1909803"/>
                  <a:gd name="connsiteX28" fmla="*/ 687707 w 1525945"/>
                  <a:gd name="connsiteY28" fmla="*/ 1079206 h 1909803"/>
                  <a:gd name="connsiteX29" fmla="*/ 767558 w 1525945"/>
                  <a:gd name="connsiteY29" fmla="*/ 1083790 h 1909803"/>
                  <a:gd name="connsiteX30" fmla="*/ 745780 w 1525945"/>
                  <a:gd name="connsiteY30" fmla="*/ 477462 h 1909803"/>
                  <a:gd name="connsiteX31" fmla="*/ 803853 w 1525945"/>
                  <a:gd name="connsiteY31" fmla="*/ 317761 h 1909803"/>
                  <a:gd name="connsiteX32" fmla="*/ 819518 w 1525945"/>
                  <a:gd name="connsiteY32" fmla="*/ 294455 h 1909803"/>
                  <a:gd name="connsiteX33" fmla="*/ 946362 w 1525945"/>
                  <a:gd name="connsiteY33" fmla="*/ 188243 h 1909803"/>
                  <a:gd name="connsiteX34" fmla="*/ 1006345 w 1525945"/>
                  <a:gd name="connsiteY34" fmla="*/ 90053 h 1909803"/>
                  <a:gd name="connsiteX35" fmla="*/ 999850 w 1525945"/>
                  <a:gd name="connsiteY35" fmla="*/ 23957 h 1909803"/>
                  <a:gd name="connsiteX36" fmla="*/ 994119 w 1525945"/>
                  <a:gd name="connsiteY36" fmla="*/ 2562 h 1909803"/>
                  <a:gd name="connsiteX37" fmla="*/ 1016278 w 1525945"/>
                  <a:gd name="connsiteY37" fmla="*/ 7529 h 1909803"/>
                  <a:gd name="connsiteX38" fmla="*/ 1195846 w 1525945"/>
                  <a:gd name="connsiteY38" fmla="*/ 145834 h 1909803"/>
                  <a:gd name="connsiteX39" fmla="*/ 1384966 w 1525945"/>
                  <a:gd name="connsiteY39" fmla="*/ 358259 h 190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25945" h="1909803">
                    <a:moveTo>
                      <a:pt x="1384966" y="358259"/>
                    </a:moveTo>
                    <a:cubicBezTo>
                      <a:pt x="1414003" y="397993"/>
                      <a:pt x="1436926" y="441930"/>
                      <a:pt x="1456793" y="487777"/>
                    </a:cubicBezTo>
                    <a:cubicBezTo>
                      <a:pt x="1473604" y="527130"/>
                      <a:pt x="1512574" y="671548"/>
                      <a:pt x="1516394" y="703641"/>
                    </a:cubicBezTo>
                    <a:cubicBezTo>
                      <a:pt x="1522507" y="755219"/>
                      <a:pt x="1523653" y="890850"/>
                      <a:pt x="1525946" y="907661"/>
                    </a:cubicBezTo>
                    <a:cubicBezTo>
                      <a:pt x="1518687" y="993242"/>
                      <a:pt x="1492707" y="1072329"/>
                      <a:pt x="1446095" y="1144538"/>
                    </a:cubicBezTo>
                    <a:cubicBezTo>
                      <a:pt x="1417441" y="1189239"/>
                      <a:pt x="1382674" y="1228973"/>
                      <a:pt x="1340265" y="1261066"/>
                    </a:cubicBezTo>
                    <a:cubicBezTo>
                      <a:pt x="1327275" y="1271000"/>
                      <a:pt x="1322690" y="1280933"/>
                      <a:pt x="1324601" y="1298126"/>
                    </a:cubicBezTo>
                    <a:cubicBezTo>
                      <a:pt x="1331096" y="1358873"/>
                      <a:pt x="1375414" y="1850202"/>
                      <a:pt x="1381145" y="1909039"/>
                    </a:cubicBezTo>
                    <a:cubicBezTo>
                      <a:pt x="1355165" y="1909039"/>
                      <a:pt x="905863" y="1909039"/>
                      <a:pt x="805382" y="1909803"/>
                    </a:cubicBezTo>
                    <a:cubicBezTo>
                      <a:pt x="797740" y="1909803"/>
                      <a:pt x="794302" y="1903308"/>
                      <a:pt x="787807" y="1902926"/>
                    </a:cubicBezTo>
                    <a:cubicBezTo>
                      <a:pt x="771760" y="1896431"/>
                      <a:pt x="751129" y="1518956"/>
                      <a:pt x="746544" y="1507877"/>
                    </a:cubicBezTo>
                    <a:cubicBezTo>
                      <a:pt x="741960" y="1492594"/>
                      <a:pt x="762591" y="1395933"/>
                      <a:pt x="749983" y="1394405"/>
                    </a:cubicBezTo>
                    <a:cubicBezTo>
                      <a:pt x="710249" y="1389056"/>
                      <a:pt x="670897" y="1381797"/>
                      <a:pt x="632309" y="1371481"/>
                    </a:cubicBezTo>
                    <a:cubicBezTo>
                      <a:pt x="618554" y="1367661"/>
                      <a:pt x="644534" y="1488392"/>
                      <a:pt x="641478" y="1501382"/>
                    </a:cubicBezTo>
                    <a:cubicBezTo>
                      <a:pt x="640714" y="1566714"/>
                      <a:pt x="611295" y="1895285"/>
                      <a:pt x="598305" y="1908657"/>
                    </a:cubicBezTo>
                    <a:cubicBezTo>
                      <a:pt x="493239" y="1908657"/>
                      <a:pt x="24834" y="1908657"/>
                      <a:pt x="0" y="1908657"/>
                    </a:cubicBezTo>
                    <a:cubicBezTo>
                      <a:pt x="4967" y="1837976"/>
                      <a:pt x="11080" y="1767295"/>
                      <a:pt x="19485" y="1696996"/>
                    </a:cubicBezTo>
                    <a:cubicBezTo>
                      <a:pt x="20631" y="1687827"/>
                      <a:pt x="119203" y="220336"/>
                      <a:pt x="121113" y="211548"/>
                    </a:cubicBezTo>
                    <a:cubicBezTo>
                      <a:pt x="176894" y="167612"/>
                      <a:pt x="233056" y="123675"/>
                      <a:pt x="289219" y="80120"/>
                    </a:cubicBezTo>
                    <a:cubicBezTo>
                      <a:pt x="319402" y="56432"/>
                      <a:pt x="350349" y="33891"/>
                      <a:pt x="380531" y="10203"/>
                    </a:cubicBezTo>
                    <a:cubicBezTo>
                      <a:pt x="385498" y="6000"/>
                      <a:pt x="391611" y="4472"/>
                      <a:pt x="396196" y="269"/>
                    </a:cubicBezTo>
                    <a:cubicBezTo>
                      <a:pt x="399634" y="6764"/>
                      <a:pt x="396578" y="12877"/>
                      <a:pt x="393521" y="18226"/>
                    </a:cubicBezTo>
                    <a:cubicBezTo>
                      <a:pt x="373272" y="54522"/>
                      <a:pt x="380913" y="89671"/>
                      <a:pt x="398488" y="124057"/>
                    </a:cubicBezTo>
                    <a:cubicBezTo>
                      <a:pt x="422940" y="171050"/>
                      <a:pt x="459236" y="208874"/>
                      <a:pt x="500116" y="241731"/>
                    </a:cubicBezTo>
                    <a:cubicBezTo>
                      <a:pt x="520365" y="258160"/>
                      <a:pt x="541760" y="273442"/>
                      <a:pt x="563538" y="287960"/>
                    </a:cubicBezTo>
                    <a:cubicBezTo>
                      <a:pt x="570033" y="292163"/>
                      <a:pt x="576146" y="296748"/>
                      <a:pt x="579584" y="304007"/>
                    </a:cubicBezTo>
                    <a:cubicBezTo>
                      <a:pt x="597541" y="347180"/>
                      <a:pt x="636129" y="457595"/>
                      <a:pt x="641096" y="468674"/>
                    </a:cubicBezTo>
                    <a:cubicBezTo>
                      <a:pt x="644917" y="485867"/>
                      <a:pt x="605564" y="1071565"/>
                      <a:pt x="621229" y="1073857"/>
                    </a:cubicBezTo>
                    <a:cubicBezTo>
                      <a:pt x="643388" y="1077295"/>
                      <a:pt x="665548" y="1077678"/>
                      <a:pt x="687707" y="1079206"/>
                    </a:cubicBezTo>
                    <a:cubicBezTo>
                      <a:pt x="714451" y="1081116"/>
                      <a:pt x="740814" y="1082644"/>
                      <a:pt x="767558" y="1083790"/>
                    </a:cubicBezTo>
                    <a:cubicBezTo>
                      <a:pt x="785897" y="1084555"/>
                      <a:pt x="750365" y="507645"/>
                      <a:pt x="745780" y="477462"/>
                    </a:cubicBezTo>
                    <a:cubicBezTo>
                      <a:pt x="767558" y="425120"/>
                      <a:pt x="782076" y="370103"/>
                      <a:pt x="803853" y="317761"/>
                    </a:cubicBezTo>
                    <a:cubicBezTo>
                      <a:pt x="807674" y="308591"/>
                      <a:pt x="813405" y="301332"/>
                      <a:pt x="819518" y="294455"/>
                    </a:cubicBezTo>
                    <a:cubicBezTo>
                      <a:pt x="865747" y="263891"/>
                      <a:pt x="908156" y="228359"/>
                      <a:pt x="946362" y="188243"/>
                    </a:cubicBezTo>
                    <a:cubicBezTo>
                      <a:pt x="973488" y="159588"/>
                      <a:pt x="993737" y="127113"/>
                      <a:pt x="1006345" y="90053"/>
                    </a:cubicBezTo>
                    <a:cubicBezTo>
                      <a:pt x="1014368" y="66748"/>
                      <a:pt x="1010930" y="44970"/>
                      <a:pt x="999850" y="23957"/>
                    </a:cubicBezTo>
                    <a:cubicBezTo>
                      <a:pt x="996411" y="17462"/>
                      <a:pt x="991063" y="11349"/>
                      <a:pt x="994119" y="2562"/>
                    </a:cubicBezTo>
                    <a:cubicBezTo>
                      <a:pt x="1003288" y="-3551"/>
                      <a:pt x="1009783" y="2562"/>
                      <a:pt x="1016278" y="7529"/>
                    </a:cubicBezTo>
                    <a:cubicBezTo>
                      <a:pt x="1077026" y="52229"/>
                      <a:pt x="1136245" y="99223"/>
                      <a:pt x="1195846" y="145834"/>
                    </a:cubicBezTo>
                    <a:cubicBezTo>
                      <a:pt x="1208072" y="155004"/>
                      <a:pt x="1345232" y="303243"/>
                      <a:pt x="1384966" y="35825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F5FF00-411F-44B8-B7D0-D6A1D54371DB}"/>
                  </a:ext>
                </a:extLst>
              </p:cNvPr>
              <p:cNvSpPr/>
              <p:nvPr/>
            </p:nvSpPr>
            <p:spPr>
              <a:xfrm>
                <a:off x="3039431" y="4110649"/>
                <a:ext cx="331205" cy="389073"/>
              </a:xfrm>
              <a:custGeom>
                <a:avLst/>
                <a:gdLst>
                  <a:gd name="connsiteX0" fmla="*/ 177138 w 295382"/>
                  <a:gd name="connsiteY0" fmla="*/ 129524 h 346991"/>
                  <a:gd name="connsiteX1" fmla="*/ 282204 w 295382"/>
                  <a:gd name="connsiteY1" fmla="*/ 190271 h 346991"/>
                  <a:gd name="connsiteX2" fmla="*/ 294430 w 295382"/>
                  <a:gd name="connsiteY2" fmla="*/ 205172 h 346991"/>
                  <a:gd name="connsiteX3" fmla="*/ 201208 w 295382"/>
                  <a:gd name="connsiteY3" fmla="*/ 343859 h 346991"/>
                  <a:gd name="connsiteX4" fmla="*/ 73600 w 295382"/>
                  <a:gd name="connsiteY4" fmla="*/ 241467 h 346991"/>
                  <a:gd name="connsiteX5" fmla="*/ 4447 w 295382"/>
                  <a:gd name="connsiteY5" fmla="*/ 129906 h 346991"/>
                  <a:gd name="connsiteX6" fmla="*/ 22786 w 295382"/>
                  <a:gd name="connsiteY6" fmla="*/ 40122 h 346991"/>
                  <a:gd name="connsiteX7" fmla="*/ 120975 w 295382"/>
                  <a:gd name="connsiteY7" fmla="*/ 6 h 346991"/>
                  <a:gd name="connsiteX8" fmla="*/ 140078 w 295382"/>
                  <a:gd name="connsiteY8" fmla="*/ 19873 h 346991"/>
                  <a:gd name="connsiteX9" fmla="*/ 177138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77138" y="129524"/>
                    </a:moveTo>
                    <a:cubicBezTo>
                      <a:pt x="206939" y="158942"/>
                      <a:pt x="243234" y="176517"/>
                      <a:pt x="282204" y="190271"/>
                    </a:cubicBezTo>
                    <a:cubicBezTo>
                      <a:pt x="289846" y="192946"/>
                      <a:pt x="298251" y="195620"/>
                      <a:pt x="294430" y="205172"/>
                    </a:cubicBezTo>
                    <a:cubicBezTo>
                      <a:pt x="291374" y="213195"/>
                      <a:pt x="232919" y="370985"/>
                      <a:pt x="201208" y="343859"/>
                    </a:cubicBezTo>
                    <a:cubicBezTo>
                      <a:pt x="156889" y="311766"/>
                      <a:pt x="111042" y="281966"/>
                      <a:pt x="73600" y="241467"/>
                    </a:cubicBezTo>
                    <a:cubicBezTo>
                      <a:pt x="43035" y="208610"/>
                      <a:pt x="17055" y="173079"/>
                      <a:pt x="4447" y="129906"/>
                    </a:cubicBezTo>
                    <a:cubicBezTo>
                      <a:pt x="-2812" y="104308"/>
                      <a:pt x="-3958" y="58843"/>
                      <a:pt x="22786" y="40122"/>
                    </a:cubicBezTo>
                    <a:cubicBezTo>
                      <a:pt x="52205" y="18727"/>
                      <a:pt x="82005" y="-376"/>
                      <a:pt x="120975" y="6"/>
                    </a:cubicBezTo>
                    <a:cubicBezTo>
                      <a:pt x="136258" y="388"/>
                      <a:pt x="141607" y="4972"/>
                      <a:pt x="140078" y="19873"/>
                    </a:cubicBezTo>
                    <a:cubicBezTo>
                      <a:pt x="137786" y="50055"/>
                      <a:pt x="168351" y="121118"/>
                      <a:pt x="177138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8464586-3E56-4CA9-9500-1A9989496A6A}"/>
                  </a:ext>
                </a:extLst>
              </p:cNvPr>
              <p:cNvSpPr/>
              <p:nvPr/>
            </p:nvSpPr>
            <p:spPr>
              <a:xfrm>
                <a:off x="3274467" y="4009554"/>
                <a:ext cx="257971" cy="132947"/>
              </a:xfrm>
              <a:custGeom>
                <a:avLst/>
                <a:gdLst>
                  <a:gd name="connsiteX0" fmla="*/ 227325 w 230069"/>
                  <a:gd name="connsiteY0" fmla="*/ 6113 h 118567"/>
                  <a:gd name="connsiteX1" fmla="*/ 129136 w 230069"/>
                  <a:gd name="connsiteY1" fmla="*/ 61130 h 118567"/>
                  <a:gd name="connsiteX2" fmla="*/ 23306 w 230069"/>
                  <a:gd name="connsiteY2" fmla="*/ 114618 h 118567"/>
                  <a:gd name="connsiteX3" fmla="*/ 764 w 230069"/>
                  <a:gd name="connsiteY3" fmla="*/ 105830 h 118567"/>
                  <a:gd name="connsiteX4" fmla="*/ 0 w 230069"/>
                  <a:gd name="connsiteY4" fmla="*/ 7641 h 118567"/>
                  <a:gd name="connsiteX5" fmla="*/ 228472 w 230069"/>
                  <a:gd name="connsiteY5" fmla="*/ 0 h 118567"/>
                  <a:gd name="connsiteX6" fmla="*/ 227325 w 230069"/>
                  <a:gd name="connsiteY6" fmla="*/ 6113 h 118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069" h="118567">
                    <a:moveTo>
                      <a:pt x="227325" y="6113"/>
                    </a:moveTo>
                    <a:cubicBezTo>
                      <a:pt x="197525" y="30183"/>
                      <a:pt x="161993" y="43173"/>
                      <a:pt x="129136" y="61130"/>
                    </a:cubicBezTo>
                    <a:cubicBezTo>
                      <a:pt x="94369" y="80233"/>
                      <a:pt x="58455" y="96661"/>
                      <a:pt x="23306" y="114618"/>
                    </a:cubicBezTo>
                    <a:cubicBezTo>
                      <a:pt x="11462" y="120731"/>
                      <a:pt x="3439" y="121113"/>
                      <a:pt x="764" y="105830"/>
                    </a:cubicBezTo>
                    <a:cubicBezTo>
                      <a:pt x="382" y="72973"/>
                      <a:pt x="382" y="40498"/>
                      <a:pt x="0" y="7641"/>
                    </a:cubicBezTo>
                    <a:cubicBezTo>
                      <a:pt x="76794" y="29419"/>
                      <a:pt x="152824" y="25216"/>
                      <a:pt x="228472" y="0"/>
                    </a:cubicBezTo>
                    <a:cubicBezTo>
                      <a:pt x="230764" y="2292"/>
                      <a:pt x="230764" y="4585"/>
                      <a:pt x="227325" y="6113"/>
                    </a:cubicBezTo>
                    <a:close/>
                  </a:path>
                </a:pathLst>
              </a:custGeom>
              <a:solidFill>
                <a:srgbClr val="E0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01AF23-8419-4C7D-A530-710A2B70B12A}"/>
                  </a:ext>
                </a:extLst>
              </p:cNvPr>
              <p:cNvSpPr/>
              <p:nvPr/>
            </p:nvSpPr>
            <p:spPr>
              <a:xfrm>
                <a:off x="3292030" y="6239166"/>
                <a:ext cx="212055" cy="57291"/>
              </a:xfrm>
              <a:custGeom>
                <a:avLst/>
                <a:gdLst>
                  <a:gd name="connsiteX0" fmla="*/ 0 w 189119"/>
                  <a:gd name="connsiteY0" fmla="*/ 50215 h 51094"/>
                  <a:gd name="connsiteX1" fmla="*/ 5731 w 189119"/>
                  <a:gd name="connsiteY1" fmla="*/ 4367 h 51094"/>
                  <a:gd name="connsiteX2" fmla="*/ 25598 w 189119"/>
                  <a:gd name="connsiteY2" fmla="*/ 547 h 51094"/>
                  <a:gd name="connsiteX3" fmla="*/ 157027 w 189119"/>
                  <a:gd name="connsiteY3" fmla="*/ 4749 h 51094"/>
                  <a:gd name="connsiteX4" fmla="*/ 182242 w 189119"/>
                  <a:gd name="connsiteY4" fmla="*/ 11244 h 51094"/>
                  <a:gd name="connsiteX5" fmla="*/ 189119 w 189119"/>
                  <a:gd name="connsiteY5" fmla="*/ 44484 h 51094"/>
                  <a:gd name="connsiteX6" fmla="*/ 175365 w 189119"/>
                  <a:gd name="connsiteY6" fmla="*/ 50979 h 51094"/>
                  <a:gd name="connsiteX7" fmla="*/ 0 w 189119"/>
                  <a:gd name="connsiteY7" fmla="*/ 50215 h 5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119" h="51094">
                    <a:moveTo>
                      <a:pt x="0" y="50215"/>
                    </a:moveTo>
                    <a:cubicBezTo>
                      <a:pt x="1910" y="34932"/>
                      <a:pt x="3821" y="19650"/>
                      <a:pt x="5731" y="4367"/>
                    </a:cubicBezTo>
                    <a:cubicBezTo>
                      <a:pt x="11844" y="-217"/>
                      <a:pt x="18721" y="-599"/>
                      <a:pt x="25598" y="547"/>
                    </a:cubicBezTo>
                    <a:cubicBezTo>
                      <a:pt x="69153" y="6660"/>
                      <a:pt x="113090" y="4367"/>
                      <a:pt x="157027" y="4749"/>
                    </a:cubicBezTo>
                    <a:cubicBezTo>
                      <a:pt x="166196" y="4749"/>
                      <a:pt x="174983" y="4749"/>
                      <a:pt x="182242" y="11244"/>
                    </a:cubicBezTo>
                    <a:cubicBezTo>
                      <a:pt x="184917" y="22324"/>
                      <a:pt x="181478" y="34550"/>
                      <a:pt x="189119" y="44484"/>
                    </a:cubicBezTo>
                    <a:cubicBezTo>
                      <a:pt x="187209" y="52507"/>
                      <a:pt x="181096" y="50979"/>
                      <a:pt x="175365" y="50979"/>
                    </a:cubicBezTo>
                    <a:cubicBezTo>
                      <a:pt x="117292" y="50596"/>
                      <a:pt x="58455" y="50215"/>
                      <a:pt x="0" y="50215"/>
                    </a:cubicBezTo>
                    <a:close/>
                  </a:path>
                </a:pathLst>
              </a:custGeom>
              <a:solidFill>
                <a:srgbClr val="385050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4AAE662-B047-4988-AB24-7EEAED9370D9}"/>
                  </a:ext>
                </a:extLst>
              </p:cNvPr>
              <p:cNvSpPr/>
              <p:nvPr/>
            </p:nvSpPr>
            <p:spPr>
              <a:xfrm>
                <a:off x="3306512" y="5681087"/>
                <a:ext cx="182005" cy="237397"/>
              </a:xfrm>
              <a:custGeom>
                <a:avLst/>
                <a:gdLst>
                  <a:gd name="connsiteX0" fmla="*/ 457 w 162319"/>
                  <a:gd name="connsiteY0" fmla="*/ 10373 h 211720"/>
                  <a:gd name="connsiteX1" fmla="*/ 10773 w 162319"/>
                  <a:gd name="connsiteY1" fmla="*/ 822 h 211720"/>
                  <a:gd name="connsiteX2" fmla="*/ 154045 w 162319"/>
                  <a:gd name="connsiteY2" fmla="*/ 29094 h 211720"/>
                  <a:gd name="connsiteX3" fmla="*/ 161686 w 162319"/>
                  <a:gd name="connsiteY3" fmla="*/ 42466 h 211720"/>
                  <a:gd name="connsiteX4" fmla="*/ 115075 w 162319"/>
                  <a:gd name="connsiteY4" fmla="*/ 189941 h 211720"/>
                  <a:gd name="connsiteX5" fmla="*/ 61968 w 162319"/>
                  <a:gd name="connsiteY5" fmla="*/ 197201 h 211720"/>
                  <a:gd name="connsiteX6" fmla="*/ 457 w 162319"/>
                  <a:gd name="connsiteY6" fmla="*/ 10373 h 2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319" h="211720">
                    <a:moveTo>
                      <a:pt x="457" y="10373"/>
                    </a:moveTo>
                    <a:cubicBezTo>
                      <a:pt x="-1453" y="822"/>
                      <a:pt x="2749" y="-1470"/>
                      <a:pt x="10773" y="822"/>
                    </a:cubicBezTo>
                    <a:cubicBezTo>
                      <a:pt x="57766" y="13812"/>
                      <a:pt x="106287" y="21071"/>
                      <a:pt x="154045" y="29094"/>
                    </a:cubicBezTo>
                    <a:cubicBezTo>
                      <a:pt x="162450" y="30622"/>
                      <a:pt x="163214" y="34825"/>
                      <a:pt x="161686" y="42466"/>
                    </a:cubicBezTo>
                    <a:cubicBezTo>
                      <a:pt x="156337" y="70357"/>
                      <a:pt x="151752" y="128048"/>
                      <a:pt x="115075" y="189941"/>
                    </a:cubicBezTo>
                    <a:cubicBezTo>
                      <a:pt x="99792" y="215539"/>
                      <a:pt x="74194" y="219360"/>
                      <a:pt x="61968" y="197201"/>
                    </a:cubicBezTo>
                    <a:cubicBezTo>
                      <a:pt x="24145" y="128048"/>
                      <a:pt x="3895" y="26420"/>
                      <a:pt x="457" y="10373"/>
                    </a:cubicBezTo>
                    <a:close/>
                  </a:path>
                </a:pathLst>
              </a:custGeom>
              <a:solidFill>
                <a:srgbClr val="FD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4F2AF70-620B-4522-A48B-E030B1B59C20}"/>
                  </a:ext>
                </a:extLst>
              </p:cNvPr>
              <p:cNvSpPr/>
              <p:nvPr/>
            </p:nvSpPr>
            <p:spPr>
              <a:xfrm>
                <a:off x="2822938" y="4513775"/>
                <a:ext cx="467379" cy="766826"/>
              </a:xfrm>
              <a:custGeom>
                <a:avLst/>
                <a:gdLst>
                  <a:gd name="connsiteX0" fmla="*/ 409568 w 416827"/>
                  <a:gd name="connsiteY0" fmla="*/ 683887 h 683886"/>
                  <a:gd name="connsiteX1" fmla="*/ 289601 w 416827"/>
                  <a:gd name="connsiteY1" fmla="*/ 462674 h 683886"/>
                  <a:gd name="connsiteX2" fmla="*/ 71063 w 416827"/>
                  <a:gd name="connsiteY2" fmla="*/ 255216 h 683886"/>
                  <a:gd name="connsiteX3" fmla="*/ 56927 w 416827"/>
                  <a:gd name="connsiteY3" fmla="*/ 248339 h 683886"/>
                  <a:gd name="connsiteX4" fmla="*/ 53488 w 416827"/>
                  <a:gd name="connsiteY4" fmla="*/ 242608 h 683886"/>
                  <a:gd name="connsiteX5" fmla="*/ 127608 w 416827"/>
                  <a:gd name="connsiteY5" fmla="*/ 154734 h 683886"/>
                  <a:gd name="connsiteX6" fmla="*/ 205548 w 416827"/>
                  <a:gd name="connsiteY6" fmla="*/ 64568 h 683886"/>
                  <a:gd name="connsiteX7" fmla="*/ 0 w 416827"/>
                  <a:gd name="connsiteY7" fmla="*/ 7641 h 683886"/>
                  <a:gd name="connsiteX8" fmla="*/ 1528 w 416827"/>
                  <a:gd name="connsiteY8" fmla="*/ 0 h 683886"/>
                  <a:gd name="connsiteX9" fmla="*/ 212807 w 416827"/>
                  <a:gd name="connsiteY9" fmla="*/ 61130 h 683886"/>
                  <a:gd name="connsiteX10" fmla="*/ 133339 w 416827"/>
                  <a:gd name="connsiteY10" fmla="*/ 160083 h 683886"/>
                  <a:gd name="connsiteX11" fmla="*/ 61512 w 416827"/>
                  <a:gd name="connsiteY11" fmla="*/ 241844 h 683886"/>
                  <a:gd name="connsiteX12" fmla="*/ 74884 w 416827"/>
                  <a:gd name="connsiteY12" fmla="*/ 248339 h 683886"/>
                  <a:gd name="connsiteX13" fmla="*/ 296860 w 416827"/>
                  <a:gd name="connsiteY13" fmla="*/ 458854 h 683886"/>
                  <a:gd name="connsiteX14" fmla="*/ 416827 w 416827"/>
                  <a:gd name="connsiteY14" fmla="*/ 680066 h 683886"/>
                  <a:gd name="connsiteX15" fmla="*/ 409568 w 416827"/>
                  <a:gd name="connsiteY15" fmla="*/ 683887 h 68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16827" h="683886">
                    <a:moveTo>
                      <a:pt x="409568" y="683887"/>
                    </a:moveTo>
                    <a:cubicBezTo>
                      <a:pt x="409186" y="683123"/>
                      <a:pt x="375565" y="623139"/>
                      <a:pt x="289601" y="462674"/>
                    </a:cubicBezTo>
                    <a:cubicBezTo>
                      <a:pt x="214718" y="323223"/>
                      <a:pt x="110033" y="273937"/>
                      <a:pt x="71063" y="255216"/>
                    </a:cubicBezTo>
                    <a:cubicBezTo>
                      <a:pt x="64568" y="252159"/>
                      <a:pt x="59983" y="249867"/>
                      <a:pt x="56927" y="248339"/>
                    </a:cubicBezTo>
                    <a:cubicBezTo>
                      <a:pt x="55017" y="247193"/>
                      <a:pt x="53488" y="245282"/>
                      <a:pt x="53488" y="242608"/>
                    </a:cubicBezTo>
                    <a:cubicBezTo>
                      <a:pt x="51960" y="230000"/>
                      <a:pt x="80615" y="200964"/>
                      <a:pt x="127608" y="154734"/>
                    </a:cubicBezTo>
                    <a:cubicBezTo>
                      <a:pt x="160465" y="122259"/>
                      <a:pt x="209751" y="73738"/>
                      <a:pt x="205548" y="64568"/>
                    </a:cubicBezTo>
                    <a:cubicBezTo>
                      <a:pt x="197907" y="49286"/>
                      <a:pt x="75266" y="21395"/>
                      <a:pt x="0" y="7641"/>
                    </a:cubicBezTo>
                    <a:lnTo>
                      <a:pt x="1528" y="0"/>
                    </a:lnTo>
                    <a:cubicBezTo>
                      <a:pt x="34767" y="6113"/>
                      <a:pt x="201345" y="37824"/>
                      <a:pt x="212807" y="61130"/>
                    </a:cubicBezTo>
                    <a:cubicBezTo>
                      <a:pt x="218920" y="73738"/>
                      <a:pt x="191794" y="102392"/>
                      <a:pt x="133339" y="160083"/>
                    </a:cubicBezTo>
                    <a:cubicBezTo>
                      <a:pt x="103538" y="189502"/>
                      <a:pt x="58837" y="233439"/>
                      <a:pt x="61512" y="241844"/>
                    </a:cubicBezTo>
                    <a:cubicBezTo>
                      <a:pt x="64186" y="243372"/>
                      <a:pt x="68771" y="245664"/>
                      <a:pt x="74884" y="248339"/>
                    </a:cubicBezTo>
                    <a:cubicBezTo>
                      <a:pt x="114618" y="267060"/>
                      <a:pt x="220831" y="317110"/>
                      <a:pt x="296860" y="458854"/>
                    </a:cubicBezTo>
                    <a:cubicBezTo>
                      <a:pt x="382824" y="619319"/>
                      <a:pt x="416445" y="679302"/>
                      <a:pt x="416827" y="680066"/>
                    </a:cubicBezTo>
                    <a:lnTo>
                      <a:pt x="409568" y="68388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679DC99-B9D1-4281-83B7-1C924E88C26C}"/>
                  </a:ext>
                </a:extLst>
              </p:cNvPr>
              <p:cNvSpPr/>
              <p:nvPr/>
            </p:nvSpPr>
            <p:spPr>
              <a:xfrm>
                <a:off x="3500659" y="4440948"/>
                <a:ext cx="573620" cy="879066"/>
              </a:xfrm>
              <a:custGeom>
                <a:avLst/>
                <a:gdLst>
                  <a:gd name="connsiteX0" fmla="*/ 6877 w 511577"/>
                  <a:gd name="connsiteY0" fmla="*/ 783986 h 783986"/>
                  <a:gd name="connsiteX1" fmla="*/ 0 w 511577"/>
                  <a:gd name="connsiteY1" fmla="*/ 780548 h 783986"/>
                  <a:gd name="connsiteX2" fmla="*/ 186445 w 511577"/>
                  <a:gd name="connsiteY2" fmla="*/ 437458 h 783986"/>
                  <a:gd name="connsiteX3" fmla="*/ 323987 w 511577"/>
                  <a:gd name="connsiteY3" fmla="*/ 322840 h 783986"/>
                  <a:gd name="connsiteX4" fmla="*/ 357226 w 511577"/>
                  <a:gd name="connsiteY4" fmla="*/ 300299 h 783986"/>
                  <a:gd name="connsiteX5" fmla="*/ 353023 w 511577"/>
                  <a:gd name="connsiteY5" fmla="*/ 291894 h 783986"/>
                  <a:gd name="connsiteX6" fmla="*/ 326661 w 511577"/>
                  <a:gd name="connsiteY6" fmla="*/ 266678 h 783986"/>
                  <a:gd name="connsiteX7" fmla="*/ 206312 w 511577"/>
                  <a:gd name="connsiteY7" fmla="*/ 122641 h 783986"/>
                  <a:gd name="connsiteX8" fmla="*/ 216628 w 511577"/>
                  <a:gd name="connsiteY8" fmla="*/ 114618 h 783986"/>
                  <a:gd name="connsiteX9" fmla="*/ 485980 w 511577"/>
                  <a:gd name="connsiteY9" fmla="*/ 35532 h 783986"/>
                  <a:gd name="connsiteX10" fmla="*/ 503937 w 511577"/>
                  <a:gd name="connsiteY10" fmla="*/ 0 h 783986"/>
                  <a:gd name="connsiteX11" fmla="*/ 511578 w 511577"/>
                  <a:gd name="connsiteY11" fmla="*/ 0 h 783986"/>
                  <a:gd name="connsiteX12" fmla="*/ 490564 w 511577"/>
                  <a:gd name="connsiteY12" fmla="*/ 41645 h 783986"/>
                  <a:gd name="connsiteX13" fmla="*/ 218156 w 511577"/>
                  <a:gd name="connsiteY13" fmla="*/ 122259 h 783986"/>
                  <a:gd name="connsiteX14" fmla="*/ 213953 w 511577"/>
                  <a:gd name="connsiteY14" fmla="*/ 124934 h 783986"/>
                  <a:gd name="connsiteX15" fmla="*/ 332010 w 511577"/>
                  <a:gd name="connsiteY15" fmla="*/ 261329 h 783986"/>
                  <a:gd name="connsiteX16" fmla="*/ 358372 w 511577"/>
                  <a:gd name="connsiteY16" fmla="*/ 286927 h 783986"/>
                  <a:gd name="connsiteX17" fmla="*/ 364867 w 511577"/>
                  <a:gd name="connsiteY17" fmla="*/ 301827 h 783986"/>
                  <a:gd name="connsiteX18" fmla="*/ 327807 w 511577"/>
                  <a:gd name="connsiteY18" fmla="*/ 329717 h 783986"/>
                  <a:gd name="connsiteX19" fmla="*/ 193322 w 511577"/>
                  <a:gd name="connsiteY19" fmla="*/ 441661 h 783986"/>
                  <a:gd name="connsiteX20" fmla="*/ 6877 w 511577"/>
                  <a:gd name="connsiteY20" fmla="*/ 783986 h 783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11577" h="783986">
                    <a:moveTo>
                      <a:pt x="6877" y="783986"/>
                    </a:moveTo>
                    <a:lnTo>
                      <a:pt x="0" y="780548"/>
                    </a:lnTo>
                    <a:cubicBezTo>
                      <a:pt x="1146" y="778256"/>
                      <a:pt x="111179" y="555133"/>
                      <a:pt x="186445" y="437458"/>
                    </a:cubicBezTo>
                    <a:cubicBezTo>
                      <a:pt x="229618" y="370216"/>
                      <a:pt x="286545" y="341943"/>
                      <a:pt x="323987" y="322840"/>
                    </a:cubicBezTo>
                    <a:cubicBezTo>
                      <a:pt x="341943" y="314053"/>
                      <a:pt x="356079" y="306794"/>
                      <a:pt x="357226" y="300299"/>
                    </a:cubicBezTo>
                    <a:cubicBezTo>
                      <a:pt x="357608" y="298007"/>
                      <a:pt x="356079" y="295332"/>
                      <a:pt x="353023" y="291894"/>
                    </a:cubicBezTo>
                    <a:cubicBezTo>
                      <a:pt x="347292" y="286163"/>
                      <a:pt x="337741" y="276993"/>
                      <a:pt x="326661" y="266678"/>
                    </a:cubicBezTo>
                    <a:cubicBezTo>
                      <a:pt x="259801" y="203256"/>
                      <a:pt x="200199" y="144419"/>
                      <a:pt x="206312" y="122641"/>
                    </a:cubicBezTo>
                    <a:cubicBezTo>
                      <a:pt x="207076" y="119585"/>
                      <a:pt x="209751" y="115764"/>
                      <a:pt x="216628" y="114618"/>
                    </a:cubicBezTo>
                    <a:cubicBezTo>
                      <a:pt x="263239" y="106213"/>
                      <a:pt x="468405" y="48522"/>
                      <a:pt x="485980" y="35532"/>
                    </a:cubicBezTo>
                    <a:cubicBezTo>
                      <a:pt x="503172" y="22924"/>
                      <a:pt x="503937" y="382"/>
                      <a:pt x="503937" y="0"/>
                    </a:cubicBezTo>
                    <a:lnTo>
                      <a:pt x="511578" y="0"/>
                    </a:lnTo>
                    <a:cubicBezTo>
                      <a:pt x="511578" y="1146"/>
                      <a:pt x="510814" y="26744"/>
                      <a:pt x="490564" y="41645"/>
                    </a:cubicBezTo>
                    <a:cubicBezTo>
                      <a:pt x="471080" y="56163"/>
                      <a:pt x="261711" y="114236"/>
                      <a:pt x="218156" y="122259"/>
                    </a:cubicBezTo>
                    <a:cubicBezTo>
                      <a:pt x="214335" y="123023"/>
                      <a:pt x="213953" y="124551"/>
                      <a:pt x="213953" y="124934"/>
                    </a:cubicBezTo>
                    <a:cubicBezTo>
                      <a:pt x="208222" y="144037"/>
                      <a:pt x="291893" y="223123"/>
                      <a:pt x="332010" y="261329"/>
                    </a:cubicBezTo>
                    <a:cubicBezTo>
                      <a:pt x="343090" y="271645"/>
                      <a:pt x="352641" y="280814"/>
                      <a:pt x="358372" y="286927"/>
                    </a:cubicBezTo>
                    <a:cubicBezTo>
                      <a:pt x="363721" y="292276"/>
                      <a:pt x="365631" y="297242"/>
                      <a:pt x="364867" y="301827"/>
                    </a:cubicBezTo>
                    <a:cubicBezTo>
                      <a:pt x="363339" y="312143"/>
                      <a:pt x="349202" y="319020"/>
                      <a:pt x="327807" y="329717"/>
                    </a:cubicBezTo>
                    <a:cubicBezTo>
                      <a:pt x="291129" y="348056"/>
                      <a:pt x="235349" y="375947"/>
                      <a:pt x="193322" y="441661"/>
                    </a:cubicBezTo>
                    <a:cubicBezTo>
                      <a:pt x="117674" y="558571"/>
                      <a:pt x="8023" y="781694"/>
                      <a:pt x="6877" y="783986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BBFC8EB-23DF-4DB2-8EEE-69F77043B05A}"/>
                  </a:ext>
                </a:extLst>
              </p:cNvPr>
              <p:cNvSpPr/>
              <p:nvPr/>
            </p:nvSpPr>
            <p:spPr>
              <a:xfrm>
                <a:off x="3080832" y="4880481"/>
                <a:ext cx="1021721" cy="850364"/>
              </a:xfrm>
              <a:custGeom>
                <a:avLst/>
                <a:gdLst>
                  <a:gd name="connsiteX0" fmla="*/ 471844 w 911211"/>
                  <a:gd name="connsiteY0" fmla="*/ 758388 h 758388"/>
                  <a:gd name="connsiteX1" fmla="*/ 7641 w 911211"/>
                  <a:gd name="connsiteY1" fmla="*/ 639186 h 758388"/>
                  <a:gd name="connsiteX2" fmla="*/ 5731 w 911211"/>
                  <a:gd name="connsiteY2" fmla="*/ 638040 h 758388"/>
                  <a:gd name="connsiteX3" fmla="*/ 0 w 911211"/>
                  <a:gd name="connsiteY3" fmla="*/ 409950 h 758388"/>
                  <a:gd name="connsiteX4" fmla="*/ 4203 w 911211"/>
                  <a:gd name="connsiteY4" fmla="*/ 410332 h 758388"/>
                  <a:gd name="connsiteX5" fmla="*/ 438986 w 911211"/>
                  <a:gd name="connsiteY5" fmla="*/ 440515 h 758388"/>
                  <a:gd name="connsiteX6" fmla="*/ 672043 w 911211"/>
                  <a:gd name="connsiteY6" fmla="*/ 320930 h 758388"/>
                  <a:gd name="connsiteX7" fmla="*/ 627342 w 911211"/>
                  <a:gd name="connsiteY7" fmla="*/ 3056 h 758388"/>
                  <a:gd name="connsiteX8" fmla="*/ 634219 w 911211"/>
                  <a:gd name="connsiteY8" fmla="*/ 0 h 758388"/>
                  <a:gd name="connsiteX9" fmla="*/ 678538 w 911211"/>
                  <a:gd name="connsiteY9" fmla="*/ 325133 h 758388"/>
                  <a:gd name="connsiteX10" fmla="*/ 438986 w 911211"/>
                  <a:gd name="connsiteY10" fmla="*/ 448156 h 758388"/>
                  <a:gd name="connsiteX11" fmla="*/ 438604 w 911211"/>
                  <a:gd name="connsiteY11" fmla="*/ 448156 h 758388"/>
                  <a:gd name="connsiteX12" fmla="*/ 8023 w 911211"/>
                  <a:gd name="connsiteY12" fmla="*/ 418355 h 758388"/>
                  <a:gd name="connsiteX13" fmla="*/ 13372 w 911211"/>
                  <a:gd name="connsiteY13" fmla="*/ 633455 h 758388"/>
                  <a:gd name="connsiteX14" fmla="*/ 497441 w 911211"/>
                  <a:gd name="connsiteY14" fmla="*/ 750365 h 758388"/>
                  <a:gd name="connsiteX15" fmla="*/ 906627 w 911211"/>
                  <a:gd name="connsiteY15" fmla="*/ 625431 h 758388"/>
                  <a:gd name="connsiteX16" fmla="*/ 911212 w 911211"/>
                  <a:gd name="connsiteY16" fmla="*/ 631545 h 758388"/>
                  <a:gd name="connsiteX17" fmla="*/ 497824 w 911211"/>
                  <a:gd name="connsiteY17" fmla="*/ 758006 h 758388"/>
                  <a:gd name="connsiteX18" fmla="*/ 471844 w 911211"/>
                  <a:gd name="connsiteY18" fmla="*/ 758388 h 758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11211" h="758388">
                    <a:moveTo>
                      <a:pt x="471844" y="758388"/>
                    </a:moveTo>
                    <a:cubicBezTo>
                      <a:pt x="235731" y="758388"/>
                      <a:pt x="9934" y="640332"/>
                      <a:pt x="7641" y="639186"/>
                    </a:cubicBezTo>
                    <a:lnTo>
                      <a:pt x="5731" y="638040"/>
                    </a:lnTo>
                    <a:lnTo>
                      <a:pt x="0" y="409950"/>
                    </a:lnTo>
                    <a:lnTo>
                      <a:pt x="4203" y="410332"/>
                    </a:lnTo>
                    <a:cubicBezTo>
                      <a:pt x="8023" y="410714"/>
                      <a:pt x="388173" y="440897"/>
                      <a:pt x="438986" y="440515"/>
                    </a:cubicBezTo>
                    <a:cubicBezTo>
                      <a:pt x="494003" y="440133"/>
                      <a:pt x="613206" y="414917"/>
                      <a:pt x="672043" y="320930"/>
                    </a:cubicBezTo>
                    <a:cubicBezTo>
                      <a:pt x="730880" y="226943"/>
                      <a:pt x="628488" y="5349"/>
                      <a:pt x="627342" y="3056"/>
                    </a:cubicBezTo>
                    <a:lnTo>
                      <a:pt x="634219" y="0"/>
                    </a:lnTo>
                    <a:cubicBezTo>
                      <a:pt x="638422" y="9169"/>
                      <a:pt x="739667" y="227707"/>
                      <a:pt x="678538" y="325133"/>
                    </a:cubicBezTo>
                    <a:cubicBezTo>
                      <a:pt x="617790" y="421794"/>
                      <a:pt x="495149" y="447774"/>
                      <a:pt x="438986" y="448156"/>
                    </a:cubicBezTo>
                    <a:cubicBezTo>
                      <a:pt x="438986" y="448156"/>
                      <a:pt x="438604" y="448156"/>
                      <a:pt x="438604" y="448156"/>
                    </a:cubicBezTo>
                    <a:cubicBezTo>
                      <a:pt x="388173" y="448156"/>
                      <a:pt x="51960" y="421794"/>
                      <a:pt x="8023" y="418355"/>
                    </a:cubicBezTo>
                    <a:lnTo>
                      <a:pt x="13372" y="633455"/>
                    </a:lnTo>
                    <a:cubicBezTo>
                      <a:pt x="37060" y="645681"/>
                      <a:pt x="265913" y="759152"/>
                      <a:pt x="497441" y="750365"/>
                    </a:cubicBezTo>
                    <a:cubicBezTo>
                      <a:pt x="740432" y="741196"/>
                      <a:pt x="905099" y="626578"/>
                      <a:pt x="906627" y="625431"/>
                    </a:cubicBezTo>
                    <a:lnTo>
                      <a:pt x="911212" y="631545"/>
                    </a:lnTo>
                    <a:cubicBezTo>
                      <a:pt x="909684" y="632691"/>
                      <a:pt x="743106" y="748837"/>
                      <a:pt x="497824" y="758006"/>
                    </a:cubicBezTo>
                    <a:cubicBezTo>
                      <a:pt x="488654" y="758006"/>
                      <a:pt x="480249" y="758388"/>
                      <a:pt x="471844" y="758388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1C26B07-070E-42FD-A5A2-22961CD1C55D}"/>
                  </a:ext>
                </a:extLst>
              </p:cNvPr>
              <p:cNvSpPr/>
              <p:nvPr/>
            </p:nvSpPr>
            <p:spPr>
              <a:xfrm>
                <a:off x="3522913" y="4760076"/>
                <a:ext cx="316207" cy="109266"/>
              </a:xfrm>
              <a:custGeom>
                <a:avLst/>
                <a:gdLst>
                  <a:gd name="connsiteX0" fmla="*/ 142147 w 282006"/>
                  <a:gd name="connsiteY0" fmla="*/ 406 h 97448"/>
                  <a:gd name="connsiteX1" fmla="*/ 265934 w 282006"/>
                  <a:gd name="connsiteY1" fmla="*/ 24 h 97448"/>
                  <a:gd name="connsiteX2" fmla="*/ 281980 w 282006"/>
                  <a:gd name="connsiteY2" fmla="*/ 16070 h 97448"/>
                  <a:gd name="connsiteX3" fmla="*/ 281598 w 282006"/>
                  <a:gd name="connsiteY3" fmla="*/ 81020 h 97448"/>
                  <a:gd name="connsiteX4" fmla="*/ 267080 w 282006"/>
                  <a:gd name="connsiteY4" fmla="*/ 97449 h 97448"/>
                  <a:gd name="connsiteX5" fmla="*/ 11864 w 282006"/>
                  <a:gd name="connsiteY5" fmla="*/ 97067 h 97448"/>
                  <a:gd name="connsiteX6" fmla="*/ 20 w 282006"/>
                  <a:gd name="connsiteY6" fmla="*/ 84459 h 97448"/>
                  <a:gd name="connsiteX7" fmla="*/ 20 w 282006"/>
                  <a:gd name="connsiteY7" fmla="*/ 14160 h 97448"/>
                  <a:gd name="connsiteX8" fmla="*/ 14539 w 282006"/>
                  <a:gd name="connsiteY8" fmla="*/ 406 h 97448"/>
                  <a:gd name="connsiteX9" fmla="*/ 142147 w 282006"/>
                  <a:gd name="connsiteY9" fmla="*/ 406 h 97448"/>
                  <a:gd name="connsiteX10" fmla="*/ 142147 w 282006"/>
                  <a:gd name="connsiteY10" fmla="*/ 406 h 9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2006" h="97448">
                    <a:moveTo>
                      <a:pt x="142147" y="406"/>
                    </a:moveTo>
                    <a:cubicBezTo>
                      <a:pt x="183409" y="406"/>
                      <a:pt x="224672" y="788"/>
                      <a:pt x="265934" y="24"/>
                    </a:cubicBezTo>
                    <a:cubicBezTo>
                      <a:pt x="278542" y="-358"/>
                      <a:pt x="282363" y="3844"/>
                      <a:pt x="281980" y="16070"/>
                    </a:cubicBezTo>
                    <a:cubicBezTo>
                      <a:pt x="280834" y="37465"/>
                      <a:pt x="281216" y="59243"/>
                      <a:pt x="281598" y="81020"/>
                    </a:cubicBezTo>
                    <a:cubicBezTo>
                      <a:pt x="281980" y="91718"/>
                      <a:pt x="279306" y="97449"/>
                      <a:pt x="267080" y="97449"/>
                    </a:cubicBezTo>
                    <a:cubicBezTo>
                      <a:pt x="181881" y="97067"/>
                      <a:pt x="96682" y="97067"/>
                      <a:pt x="11864" y="97067"/>
                    </a:cubicBezTo>
                    <a:cubicBezTo>
                      <a:pt x="2695" y="97067"/>
                      <a:pt x="20" y="93246"/>
                      <a:pt x="20" y="84459"/>
                    </a:cubicBezTo>
                    <a:cubicBezTo>
                      <a:pt x="403" y="61153"/>
                      <a:pt x="785" y="37465"/>
                      <a:pt x="20" y="14160"/>
                    </a:cubicBezTo>
                    <a:cubicBezTo>
                      <a:pt x="-361" y="2698"/>
                      <a:pt x="4605" y="406"/>
                      <a:pt x="14539" y="406"/>
                    </a:cubicBezTo>
                    <a:cubicBezTo>
                      <a:pt x="57329" y="788"/>
                      <a:pt x="99738" y="406"/>
                      <a:pt x="142147" y="406"/>
                    </a:cubicBezTo>
                    <a:cubicBezTo>
                      <a:pt x="142147" y="406"/>
                      <a:pt x="142147" y="406"/>
                      <a:pt x="142147" y="406"/>
                    </a:cubicBezTo>
                    <a:close/>
                  </a:path>
                </a:pathLst>
              </a:custGeom>
              <a:solidFill>
                <a:srgbClr val="DB2D08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846120E-CBFC-43A1-8CAC-10D024ACD495}"/>
                  </a:ext>
                </a:extLst>
              </p:cNvPr>
              <p:cNvSpPr/>
              <p:nvPr/>
            </p:nvSpPr>
            <p:spPr>
              <a:xfrm>
                <a:off x="3434046" y="4110649"/>
                <a:ext cx="331205" cy="389073"/>
              </a:xfrm>
              <a:custGeom>
                <a:avLst/>
                <a:gdLst>
                  <a:gd name="connsiteX0" fmla="*/ 118245 w 295382"/>
                  <a:gd name="connsiteY0" fmla="*/ 129524 h 346991"/>
                  <a:gd name="connsiteX1" fmla="*/ 13178 w 295382"/>
                  <a:gd name="connsiteY1" fmla="*/ 190271 h 346991"/>
                  <a:gd name="connsiteX2" fmla="*/ 952 w 295382"/>
                  <a:gd name="connsiteY2" fmla="*/ 205172 h 346991"/>
                  <a:gd name="connsiteX3" fmla="*/ 94175 w 295382"/>
                  <a:gd name="connsiteY3" fmla="*/ 343859 h 346991"/>
                  <a:gd name="connsiteX4" fmla="*/ 221783 w 295382"/>
                  <a:gd name="connsiteY4" fmla="*/ 241467 h 346991"/>
                  <a:gd name="connsiteX5" fmla="*/ 290936 w 295382"/>
                  <a:gd name="connsiteY5" fmla="*/ 129906 h 346991"/>
                  <a:gd name="connsiteX6" fmla="*/ 272597 w 295382"/>
                  <a:gd name="connsiteY6" fmla="*/ 40122 h 346991"/>
                  <a:gd name="connsiteX7" fmla="*/ 174408 w 295382"/>
                  <a:gd name="connsiteY7" fmla="*/ 6 h 346991"/>
                  <a:gd name="connsiteX8" fmla="*/ 155305 w 295382"/>
                  <a:gd name="connsiteY8" fmla="*/ 19873 h 346991"/>
                  <a:gd name="connsiteX9" fmla="*/ 118245 w 295382"/>
                  <a:gd name="connsiteY9" fmla="*/ 129524 h 34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382" h="346991">
                    <a:moveTo>
                      <a:pt x="118245" y="129524"/>
                    </a:moveTo>
                    <a:cubicBezTo>
                      <a:pt x="88444" y="158942"/>
                      <a:pt x="52149" y="176517"/>
                      <a:pt x="13178" y="190271"/>
                    </a:cubicBezTo>
                    <a:cubicBezTo>
                      <a:pt x="5537" y="192946"/>
                      <a:pt x="-2868" y="195620"/>
                      <a:pt x="952" y="205172"/>
                    </a:cubicBezTo>
                    <a:cubicBezTo>
                      <a:pt x="4009" y="213195"/>
                      <a:pt x="62464" y="370985"/>
                      <a:pt x="94175" y="343859"/>
                    </a:cubicBezTo>
                    <a:cubicBezTo>
                      <a:pt x="138494" y="311766"/>
                      <a:pt x="184341" y="281966"/>
                      <a:pt x="221783" y="241467"/>
                    </a:cubicBezTo>
                    <a:cubicBezTo>
                      <a:pt x="252348" y="208610"/>
                      <a:pt x="278328" y="173079"/>
                      <a:pt x="290936" y="129906"/>
                    </a:cubicBezTo>
                    <a:cubicBezTo>
                      <a:pt x="298195" y="104308"/>
                      <a:pt x="299341" y="58843"/>
                      <a:pt x="272597" y="40122"/>
                    </a:cubicBezTo>
                    <a:cubicBezTo>
                      <a:pt x="243178" y="18727"/>
                      <a:pt x="213378" y="-376"/>
                      <a:pt x="174408" y="6"/>
                    </a:cubicBezTo>
                    <a:cubicBezTo>
                      <a:pt x="159125" y="388"/>
                      <a:pt x="153776" y="4972"/>
                      <a:pt x="155305" y="19873"/>
                    </a:cubicBezTo>
                    <a:cubicBezTo>
                      <a:pt x="157597" y="50055"/>
                      <a:pt x="127032" y="121118"/>
                      <a:pt x="118245" y="129524"/>
                    </a:cubicBezTo>
                    <a:close/>
                  </a:path>
                </a:pathLst>
              </a:custGeom>
              <a:solidFill>
                <a:srgbClr val="00DCD4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76AA5F-5DA6-4071-A2B2-E14266E297D5}"/>
                </a:ext>
              </a:extLst>
            </p:cNvPr>
            <p:cNvSpPr/>
            <p:nvPr/>
          </p:nvSpPr>
          <p:spPr>
            <a:xfrm>
              <a:off x="2563823" y="2445730"/>
              <a:ext cx="1527640" cy="1928473"/>
            </a:xfrm>
            <a:custGeom>
              <a:avLst/>
              <a:gdLst>
                <a:gd name="connsiteX0" fmla="*/ 1291687 w 1362409"/>
                <a:gd name="connsiteY0" fmla="*/ 708119 h 1719888"/>
                <a:gd name="connsiteX1" fmla="*/ 1337534 w 1362409"/>
                <a:gd name="connsiteY1" fmla="*/ 514033 h 1719888"/>
                <a:gd name="connsiteX2" fmla="*/ 1359693 w 1362409"/>
                <a:gd name="connsiteY2" fmla="*/ 360063 h 1719888"/>
                <a:gd name="connsiteX3" fmla="*/ 1290540 w 1362409"/>
                <a:gd name="connsiteY3" fmla="*/ 206857 h 1719888"/>
                <a:gd name="connsiteX4" fmla="*/ 1237434 w 1362409"/>
                <a:gd name="connsiteY4" fmla="*/ 146110 h 1719888"/>
                <a:gd name="connsiteX5" fmla="*/ 1217949 w 1362409"/>
                <a:gd name="connsiteY5" fmla="*/ 141525 h 1719888"/>
                <a:gd name="connsiteX6" fmla="*/ 1217185 w 1362409"/>
                <a:gd name="connsiteY6" fmla="*/ 158718 h 1719888"/>
                <a:gd name="connsiteX7" fmla="*/ 1221006 w 1362409"/>
                <a:gd name="connsiteY7" fmla="*/ 177057 h 1719888"/>
                <a:gd name="connsiteX8" fmla="*/ 1154527 w 1362409"/>
                <a:gd name="connsiteY8" fmla="*/ 201890 h 1719888"/>
                <a:gd name="connsiteX9" fmla="*/ 1086521 w 1362409"/>
                <a:gd name="connsiteY9" fmla="*/ 181641 h 1719888"/>
                <a:gd name="connsiteX10" fmla="*/ 916122 w 1362409"/>
                <a:gd name="connsiteY10" fmla="*/ 71608 h 1719888"/>
                <a:gd name="connsiteX11" fmla="*/ 803796 w 1362409"/>
                <a:gd name="connsiteY11" fmla="*/ 30346 h 1719888"/>
                <a:gd name="connsiteX12" fmla="*/ 662817 w 1362409"/>
                <a:gd name="connsiteY12" fmla="*/ 2837 h 1719888"/>
                <a:gd name="connsiteX13" fmla="*/ 468348 w 1362409"/>
                <a:gd name="connsiteY13" fmla="*/ 2455 h 1719888"/>
                <a:gd name="connsiteX14" fmla="*/ 419827 w 1362409"/>
                <a:gd name="connsiteY14" fmla="*/ 11243 h 1719888"/>
                <a:gd name="connsiteX15" fmla="*/ 412568 w 1362409"/>
                <a:gd name="connsiteY15" fmla="*/ 16591 h 1719888"/>
                <a:gd name="connsiteX16" fmla="*/ 418298 w 1362409"/>
                <a:gd name="connsiteY16" fmla="*/ 24997 h 1719888"/>
                <a:gd name="connsiteX17" fmla="*/ 451156 w 1362409"/>
                <a:gd name="connsiteY17" fmla="*/ 33020 h 1719888"/>
                <a:gd name="connsiteX18" fmla="*/ 523747 w 1362409"/>
                <a:gd name="connsiteY18" fmla="*/ 36077 h 1719888"/>
                <a:gd name="connsiteX19" fmla="*/ 549345 w 1362409"/>
                <a:gd name="connsiteY19" fmla="*/ 47156 h 1719888"/>
                <a:gd name="connsiteX20" fmla="*/ 528332 w 1362409"/>
                <a:gd name="connsiteY20" fmla="*/ 58618 h 1719888"/>
                <a:gd name="connsiteX21" fmla="*/ 516488 w 1362409"/>
                <a:gd name="connsiteY21" fmla="*/ 63585 h 1719888"/>
                <a:gd name="connsiteX22" fmla="*/ 297186 w 1362409"/>
                <a:gd name="connsiteY22" fmla="*/ 85362 h 1719888"/>
                <a:gd name="connsiteX23" fmla="*/ 134810 w 1362409"/>
                <a:gd name="connsiteY23" fmla="*/ 126243 h 1719888"/>
                <a:gd name="connsiteX24" fmla="*/ 12551 w 1362409"/>
                <a:gd name="connsiteY24" fmla="*/ 195777 h 1719888"/>
                <a:gd name="connsiteX25" fmla="*/ 707 w 1362409"/>
                <a:gd name="connsiteY25" fmla="*/ 213352 h 1719888"/>
                <a:gd name="connsiteX26" fmla="*/ 21339 w 1362409"/>
                <a:gd name="connsiteY26" fmla="*/ 216791 h 1719888"/>
                <a:gd name="connsiteX27" fmla="*/ 28980 w 1362409"/>
                <a:gd name="connsiteY27" fmla="*/ 215645 h 1719888"/>
                <a:gd name="connsiteX28" fmla="*/ 105392 w 1362409"/>
                <a:gd name="connsiteY28" fmla="*/ 189664 h 1719888"/>
                <a:gd name="connsiteX29" fmla="*/ 160026 w 1362409"/>
                <a:gd name="connsiteY29" fmla="*/ 177439 h 1719888"/>
                <a:gd name="connsiteX30" fmla="*/ 174544 w 1362409"/>
                <a:gd name="connsiteY30" fmla="*/ 183169 h 1719888"/>
                <a:gd name="connsiteX31" fmla="*/ 165757 w 1362409"/>
                <a:gd name="connsiteY31" fmla="*/ 195395 h 1719888"/>
                <a:gd name="connsiteX32" fmla="*/ 146272 w 1362409"/>
                <a:gd name="connsiteY32" fmla="*/ 206857 h 1719888"/>
                <a:gd name="connsiteX33" fmla="*/ 32800 w 1362409"/>
                <a:gd name="connsiteY33" fmla="*/ 303518 h 1719888"/>
                <a:gd name="connsiteX34" fmla="*/ 26687 w 1362409"/>
                <a:gd name="connsiteY34" fmla="*/ 323767 h 1719888"/>
                <a:gd name="connsiteX35" fmla="*/ 46937 w 1362409"/>
                <a:gd name="connsiteY35" fmla="*/ 319947 h 1719888"/>
                <a:gd name="connsiteX36" fmla="*/ 62601 w 1362409"/>
                <a:gd name="connsiteY36" fmla="*/ 309631 h 1719888"/>
                <a:gd name="connsiteX37" fmla="*/ 115325 w 1362409"/>
                <a:gd name="connsiteY37" fmla="*/ 314216 h 1719888"/>
                <a:gd name="connsiteX38" fmla="*/ 137103 w 1362409"/>
                <a:gd name="connsiteY38" fmla="*/ 357771 h 1719888"/>
                <a:gd name="connsiteX39" fmla="*/ 175308 w 1362409"/>
                <a:gd name="connsiteY39" fmla="*/ 461691 h 1719888"/>
                <a:gd name="connsiteX40" fmla="*/ 220392 w 1362409"/>
                <a:gd name="connsiteY40" fmla="*/ 614515 h 1719888"/>
                <a:gd name="connsiteX41" fmla="*/ 221538 w 1362409"/>
                <a:gd name="connsiteY41" fmla="*/ 704299 h 1719888"/>
                <a:gd name="connsiteX42" fmla="*/ 221538 w 1362409"/>
                <a:gd name="connsiteY42" fmla="*/ 704299 h 1719888"/>
                <a:gd name="connsiteX43" fmla="*/ 221538 w 1362409"/>
                <a:gd name="connsiteY43" fmla="*/ 704299 h 1719888"/>
                <a:gd name="connsiteX44" fmla="*/ 160026 w 1362409"/>
                <a:gd name="connsiteY44" fmla="*/ 743651 h 1719888"/>
                <a:gd name="connsiteX45" fmla="*/ 152003 w 1362409"/>
                <a:gd name="connsiteY45" fmla="*/ 850246 h 1719888"/>
                <a:gd name="connsiteX46" fmla="*/ 197086 w 1362409"/>
                <a:gd name="connsiteY46" fmla="*/ 929714 h 1719888"/>
                <a:gd name="connsiteX47" fmla="*/ 226887 w 1362409"/>
                <a:gd name="connsiteY47" fmla="*/ 950345 h 1719888"/>
                <a:gd name="connsiteX48" fmla="*/ 251338 w 1362409"/>
                <a:gd name="connsiteY48" fmla="*/ 1020262 h 1719888"/>
                <a:gd name="connsiteX49" fmla="*/ 633780 w 1362409"/>
                <a:gd name="connsiteY49" fmla="*/ 1386275 h 1719888"/>
                <a:gd name="connsiteX50" fmla="*/ 634544 w 1362409"/>
                <a:gd name="connsiteY50" fmla="*/ 1484465 h 1719888"/>
                <a:gd name="connsiteX51" fmla="*/ 588315 w 1362409"/>
                <a:gd name="connsiteY51" fmla="*/ 1569664 h 1719888"/>
                <a:gd name="connsiteX52" fmla="*/ 585258 w 1362409"/>
                <a:gd name="connsiteY52" fmla="*/ 1601375 h 1719888"/>
                <a:gd name="connsiteX53" fmla="*/ 652119 w 1362409"/>
                <a:gd name="connsiteY53" fmla="*/ 1717903 h 1719888"/>
                <a:gd name="connsiteX54" fmla="*/ 835890 w 1362409"/>
                <a:gd name="connsiteY54" fmla="*/ 1719431 h 1719888"/>
                <a:gd name="connsiteX55" fmla="*/ 915358 w 1362409"/>
                <a:gd name="connsiteY55" fmla="*/ 1592970 h 1719888"/>
                <a:gd name="connsiteX56" fmla="*/ 909627 w 1362409"/>
                <a:gd name="connsiteY56" fmla="*/ 1565461 h 1719888"/>
                <a:gd name="connsiteX57" fmla="*/ 875242 w 1362409"/>
                <a:gd name="connsiteY57" fmla="*/ 1516176 h 1719888"/>
                <a:gd name="connsiteX58" fmla="*/ 865690 w 1362409"/>
                <a:gd name="connsiteY58" fmla="*/ 1387039 h 1719888"/>
                <a:gd name="connsiteX59" fmla="*/ 1090341 w 1362409"/>
                <a:gd name="connsiteY59" fmla="*/ 1274332 h 1719888"/>
                <a:gd name="connsiteX60" fmla="*/ 1191205 w 1362409"/>
                <a:gd name="connsiteY60" fmla="*/ 1166973 h 1719888"/>
                <a:gd name="connsiteX61" fmla="*/ 1263414 w 1362409"/>
                <a:gd name="connsiteY61" fmla="*/ 956840 h 1719888"/>
                <a:gd name="connsiteX62" fmla="*/ 1263414 w 1362409"/>
                <a:gd name="connsiteY62" fmla="*/ 956840 h 1719888"/>
                <a:gd name="connsiteX63" fmla="*/ 1338298 w 1362409"/>
                <a:gd name="connsiteY63" fmla="*/ 861325 h 1719888"/>
                <a:gd name="connsiteX64" fmla="*/ 1344029 w 1362409"/>
                <a:gd name="connsiteY64" fmla="*/ 791790 h 1719888"/>
                <a:gd name="connsiteX65" fmla="*/ 1291687 w 1362409"/>
                <a:gd name="connsiteY65" fmla="*/ 708119 h 1719888"/>
                <a:gd name="connsiteX66" fmla="*/ 272352 w 1362409"/>
                <a:gd name="connsiteY66" fmla="*/ 878518 h 1719888"/>
                <a:gd name="connsiteX67" fmla="*/ 272352 w 1362409"/>
                <a:gd name="connsiteY67" fmla="*/ 878518 h 1719888"/>
                <a:gd name="connsiteX68" fmla="*/ 272352 w 1362409"/>
                <a:gd name="connsiteY68" fmla="*/ 878518 h 1719888"/>
                <a:gd name="connsiteX69" fmla="*/ 272352 w 1362409"/>
                <a:gd name="connsiteY69" fmla="*/ 878518 h 17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62409" h="1719888">
                  <a:moveTo>
                    <a:pt x="1291687" y="708119"/>
                  </a:moveTo>
                  <a:cubicBezTo>
                    <a:pt x="1290158" y="639349"/>
                    <a:pt x="1315374" y="577073"/>
                    <a:pt x="1337534" y="514033"/>
                  </a:cubicBezTo>
                  <a:cubicBezTo>
                    <a:pt x="1359693" y="458634"/>
                    <a:pt x="1366952" y="396359"/>
                    <a:pt x="1359693" y="360063"/>
                  </a:cubicBezTo>
                  <a:cubicBezTo>
                    <a:pt x="1348614" y="305811"/>
                    <a:pt x="1302002" y="222904"/>
                    <a:pt x="1290540" y="206857"/>
                  </a:cubicBezTo>
                  <a:cubicBezTo>
                    <a:pt x="1274876" y="184698"/>
                    <a:pt x="1258065" y="163684"/>
                    <a:pt x="1237434" y="146110"/>
                  </a:cubicBezTo>
                  <a:cubicBezTo>
                    <a:pt x="1232085" y="141525"/>
                    <a:pt x="1224062" y="138086"/>
                    <a:pt x="1217949" y="141525"/>
                  </a:cubicBezTo>
                  <a:cubicBezTo>
                    <a:pt x="1211454" y="145346"/>
                    <a:pt x="1216039" y="152987"/>
                    <a:pt x="1217185" y="158718"/>
                  </a:cubicBezTo>
                  <a:cubicBezTo>
                    <a:pt x="1218331" y="164831"/>
                    <a:pt x="1219477" y="170944"/>
                    <a:pt x="1221006" y="177057"/>
                  </a:cubicBezTo>
                  <a:cubicBezTo>
                    <a:pt x="1202667" y="195777"/>
                    <a:pt x="1178597" y="199216"/>
                    <a:pt x="1154527" y="201890"/>
                  </a:cubicBezTo>
                  <a:cubicBezTo>
                    <a:pt x="1129311" y="203419"/>
                    <a:pt x="1107916" y="192339"/>
                    <a:pt x="1086521" y="181641"/>
                  </a:cubicBezTo>
                  <a:cubicBezTo>
                    <a:pt x="1025773" y="151076"/>
                    <a:pt x="978016" y="100645"/>
                    <a:pt x="916122" y="71608"/>
                  </a:cubicBezTo>
                  <a:cubicBezTo>
                    <a:pt x="879062" y="57090"/>
                    <a:pt x="843149" y="40661"/>
                    <a:pt x="803796" y="30346"/>
                  </a:cubicBezTo>
                  <a:cubicBezTo>
                    <a:pt x="757185" y="18502"/>
                    <a:pt x="710574" y="6276"/>
                    <a:pt x="662817" y="2837"/>
                  </a:cubicBezTo>
                  <a:cubicBezTo>
                    <a:pt x="597866" y="-2129"/>
                    <a:pt x="533298" y="545"/>
                    <a:pt x="468348" y="2455"/>
                  </a:cubicBezTo>
                  <a:cubicBezTo>
                    <a:pt x="451538" y="2837"/>
                    <a:pt x="436255" y="8950"/>
                    <a:pt x="419827" y="11243"/>
                  </a:cubicBezTo>
                  <a:cubicBezTo>
                    <a:pt x="416770" y="11625"/>
                    <a:pt x="413332" y="12771"/>
                    <a:pt x="412568" y="16591"/>
                  </a:cubicBezTo>
                  <a:cubicBezTo>
                    <a:pt x="411803" y="21176"/>
                    <a:pt x="414478" y="23469"/>
                    <a:pt x="418298" y="24997"/>
                  </a:cubicBezTo>
                  <a:cubicBezTo>
                    <a:pt x="428996" y="29199"/>
                    <a:pt x="439312" y="33020"/>
                    <a:pt x="451156" y="33020"/>
                  </a:cubicBezTo>
                  <a:cubicBezTo>
                    <a:pt x="475225" y="33402"/>
                    <a:pt x="499677" y="33784"/>
                    <a:pt x="523747" y="36077"/>
                  </a:cubicBezTo>
                  <a:cubicBezTo>
                    <a:pt x="532916" y="36841"/>
                    <a:pt x="548199" y="36841"/>
                    <a:pt x="549345" y="47156"/>
                  </a:cubicBezTo>
                  <a:cubicBezTo>
                    <a:pt x="550873" y="57854"/>
                    <a:pt x="535209" y="54033"/>
                    <a:pt x="528332" y="58618"/>
                  </a:cubicBezTo>
                  <a:cubicBezTo>
                    <a:pt x="524511" y="61292"/>
                    <a:pt x="521072" y="62821"/>
                    <a:pt x="516488" y="63585"/>
                  </a:cubicBezTo>
                  <a:cubicBezTo>
                    <a:pt x="443896" y="77721"/>
                    <a:pt x="370159" y="77721"/>
                    <a:pt x="297186" y="85362"/>
                  </a:cubicBezTo>
                  <a:cubicBezTo>
                    <a:pt x="240641" y="91475"/>
                    <a:pt x="186388" y="103701"/>
                    <a:pt x="134810" y="126243"/>
                  </a:cubicBezTo>
                  <a:cubicBezTo>
                    <a:pt x="91637" y="144964"/>
                    <a:pt x="49229" y="165595"/>
                    <a:pt x="12551" y="195777"/>
                  </a:cubicBezTo>
                  <a:cubicBezTo>
                    <a:pt x="7202" y="200362"/>
                    <a:pt x="-2731" y="204947"/>
                    <a:pt x="707" y="213352"/>
                  </a:cubicBezTo>
                  <a:cubicBezTo>
                    <a:pt x="4146" y="220993"/>
                    <a:pt x="14079" y="216791"/>
                    <a:pt x="21339" y="216791"/>
                  </a:cubicBezTo>
                  <a:cubicBezTo>
                    <a:pt x="24013" y="216791"/>
                    <a:pt x="26687" y="216791"/>
                    <a:pt x="28980" y="215645"/>
                  </a:cubicBezTo>
                  <a:cubicBezTo>
                    <a:pt x="54578" y="207239"/>
                    <a:pt x="79794" y="198070"/>
                    <a:pt x="105392" y="189664"/>
                  </a:cubicBezTo>
                  <a:cubicBezTo>
                    <a:pt x="123348" y="183934"/>
                    <a:pt x="140541" y="175910"/>
                    <a:pt x="160026" y="177439"/>
                  </a:cubicBezTo>
                  <a:cubicBezTo>
                    <a:pt x="165375" y="177821"/>
                    <a:pt x="172252" y="175910"/>
                    <a:pt x="174544" y="183169"/>
                  </a:cubicBezTo>
                  <a:cubicBezTo>
                    <a:pt x="176455" y="190429"/>
                    <a:pt x="171488" y="192721"/>
                    <a:pt x="165757" y="195395"/>
                  </a:cubicBezTo>
                  <a:cubicBezTo>
                    <a:pt x="158880" y="198452"/>
                    <a:pt x="153149" y="204565"/>
                    <a:pt x="146272" y="206857"/>
                  </a:cubicBezTo>
                  <a:cubicBezTo>
                    <a:pt x="95840" y="224432"/>
                    <a:pt x="64511" y="264166"/>
                    <a:pt x="32800" y="303518"/>
                  </a:cubicBezTo>
                  <a:cubicBezTo>
                    <a:pt x="28216" y="309249"/>
                    <a:pt x="22867" y="318037"/>
                    <a:pt x="26687" y="323767"/>
                  </a:cubicBezTo>
                  <a:cubicBezTo>
                    <a:pt x="32800" y="331409"/>
                    <a:pt x="40442" y="323385"/>
                    <a:pt x="46937" y="319947"/>
                  </a:cubicBezTo>
                  <a:cubicBezTo>
                    <a:pt x="52667" y="317272"/>
                    <a:pt x="57252" y="313070"/>
                    <a:pt x="62601" y="309631"/>
                  </a:cubicBezTo>
                  <a:cubicBezTo>
                    <a:pt x="83614" y="296641"/>
                    <a:pt x="101953" y="297787"/>
                    <a:pt x="115325" y="314216"/>
                  </a:cubicBezTo>
                  <a:cubicBezTo>
                    <a:pt x="126023" y="326824"/>
                    <a:pt x="132136" y="341724"/>
                    <a:pt x="137103" y="357771"/>
                  </a:cubicBezTo>
                  <a:cubicBezTo>
                    <a:pt x="147800" y="392920"/>
                    <a:pt x="151621" y="431126"/>
                    <a:pt x="175308" y="461691"/>
                  </a:cubicBezTo>
                  <a:cubicBezTo>
                    <a:pt x="210076" y="506774"/>
                    <a:pt x="223066" y="557970"/>
                    <a:pt x="220392" y="614515"/>
                  </a:cubicBezTo>
                  <a:cubicBezTo>
                    <a:pt x="218863" y="644315"/>
                    <a:pt x="221156" y="674116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221538" y="704299"/>
                    <a:pt x="221538" y="704299"/>
                    <a:pt x="221538" y="704299"/>
                  </a:cubicBezTo>
                  <a:cubicBezTo>
                    <a:pt x="196322" y="710412"/>
                    <a:pt x="174544" y="721109"/>
                    <a:pt x="160026" y="743651"/>
                  </a:cubicBezTo>
                  <a:cubicBezTo>
                    <a:pt x="140923" y="778036"/>
                    <a:pt x="147036" y="814332"/>
                    <a:pt x="152003" y="850246"/>
                  </a:cubicBezTo>
                  <a:cubicBezTo>
                    <a:pt x="163465" y="878900"/>
                    <a:pt x="174544" y="907555"/>
                    <a:pt x="197086" y="929714"/>
                  </a:cubicBezTo>
                  <a:cubicBezTo>
                    <a:pt x="205873" y="938119"/>
                    <a:pt x="212368" y="949963"/>
                    <a:pt x="226887" y="950345"/>
                  </a:cubicBezTo>
                  <a:cubicBezTo>
                    <a:pt x="234910" y="973651"/>
                    <a:pt x="242551" y="997339"/>
                    <a:pt x="251338" y="1020262"/>
                  </a:cubicBezTo>
                  <a:cubicBezTo>
                    <a:pt x="273880" y="1078717"/>
                    <a:pt x="444279" y="1312920"/>
                    <a:pt x="633780" y="1386275"/>
                  </a:cubicBezTo>
                  <a:cubicBezTo>
                    <a:pt x="634162" y="1419132"/>
                    <a:pt x="634162" y="1451607"/>
                    <a:pt x="634544" y="1484465"/>
                  </a:cubicBezTo>
                  <a:cubicBezTo>
                    <a:pt x="631870" y="1519996"/>
                    <a:pt x="620790" y="1550561"/>
                    <a:pt x="588315" y="1569664"/>
                  </a:cubicBezTo>
                  <a:cubicBezTo>
                    <a:pt x="575707" y="1583036"/>
                    <a:pt x="578763" y="1589531"/>
                    <a:pt x="585258" y="1601375"/>
                  </a:cubicBezTo>
                  <a:cubicBezTo>
                    <a:pt x="607418" y="1640727"/>
                    <a:pt x="640657" y="1706823"/>
                    <a:pt x="652119" y="1717903"/>
                  </a:cubicBezTo>
                  <a:cubicBezTo>
                    <a:pt x="656704" y="1720195"/>
                    <a:pt x="832833" y="1720195"/>
                    <a:pt x="835890" y="1719431"/>
                  </a:cubicBezTo>
                  <a:cubicBezTo>
                    <a:pt x="841238" y="1717139"/>
                    <a:pt x="888614" y="1628119"/>
                    <a:pt x="915358" y="1592970"/>
                  </a:cubicBezTo>
                  <a:cubicBezTo>
                    <a:pt x="921853" y="1584182"/>
                    <a:pt x="916504" y="1576159"/>
                    <a:pt x="909627" y="1565461"/>
                  </a:cubicBezTo>
                  <a:cubicBezTo>
                    <a:pt x="895109" y="1551325"/>
                    <a:pt x="883265" y="1535661"/>
                    <a:pt x="875242" y="1516176"/>
                  </a:cubicBezTo>
                  <a:cubicBezTo>
                    <a:pt x="867983" y="1498219"/>
                    <a:pt x="874096" y="1411491"/>
                    <a:pt x="865690" y="1387039"/>
                  </a:cubicBezTo>
                  <a:cubicBezTo>
                    <a:pt x="864926" y="1385893"/>
                    <a:pt x="1019278" y="1319797"/>
                    <a:pt x="1090341" y="1274332"/>
                  </a:cubicBezTo>
                  <a:cubicBezTo>
                    <a:pt x="1131604" y="1247970"/>
                    <a:pt x="1183946" y="1178817"/>
                    <a:pt x="1191205" y="1166973"/>
                  </a:cubicBezTo>
                  <a:cubicBezTo>
                    <a:pt x="1245839" y="1079099"/>
                    <a:pt x="1258065" y="967538"/>
                    <a:pt x="1263414" y="956840"/>
                  </a:cubicBezTo>
                  <a:cubicBezTo>
                    <a:pt x="1263414" y="956840"/>
                    <a:pt x="1263414" y="956840"/>
                    <a:pt x="1263414" y="956840"/>
                  </a:cubicBezTo>
                  <a:cubicBezTo>
                    <a:pt x="1302002" y="935827"/>
                    <a:pt x="1323780" y="902206"/>
                    <a:pt x="1338298" y="861325"/>
                  </a:cubicBezTo>
                  <a:cubicBezTo>
                    <a:pt x="1346703" y="837638"/>
                    <a:pt x="1342883" y="815096"/>
                    <a:pt x="1344029" y="791790"/>
                  </a:cubicBezTo>
                  <a:cubicBezTo>
                    <a:pt x="1347849" y="752438"/>
                    <a:pt x="1329128" y="724166"/>
                    <a:pt x="1291687" y="708119"/>
                  </a:cubicBezTo>
                  <a:close/>
                  <a:moveTo>
                    <a:pt x="272352" y="878518"/>
                  </a:move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ubicBezTo>
                    <a:pt x="272352" y="878518"/>
                    <a:pt x="272352" y="878518"/>
                    <a:pt x="272352" y="878518"/>
                  </a:cubicBezTo>
                  <a:close/>
                </a:path>
              </a:pathLst>
            </a:custGeom>
            <a:solidFill>
              <a:srgbClr val="FEAD6D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66DDD7-E962-4434-8A8B-AD91DBB90001}"/>
                </a:ext>
              </a:extLst>
            </p:cNvPr>
            <p:cNvSpPr/>
            <p:nvPr/>
          </p:nvSpPr>
          <p:spPr>
            <a:xfrm>
              <a:off x="2563395" y="2446879"/>
              <a:ext cx="1528510" cy="1103007"/>
            </a:xfrm>
            <a:custGeom>
              <a:avLst/>
              <a:gdLst>
                <a:gd name="connsiteX0" fmla="*/ 1363132 w 1363185"/>
                <a:gd name="connsiteY0" fmla="*/ 368972 h 983705"/>
                <a:gd name="connsiteX1" fmla="*/ 1338298 w 1363185"/>
                <a:gd name="connsiteY1" fmla="*/ 513008 h 983705"/>
                <a:gd name="connsiteX2" fmla="*/ 1292451 w 1363185"/>
                <a:gd name="connsiteY2" fmla="*/ 707094 h 983705"/>
                <a:gd name="connsiteX3" fmla="*/ 1274876 w 1363185"/>
                <a:gd name="connsiteY3" fmla="*/ 752559 h 983705"/>
                <a:gd name="connsiteX4" fmla="*/ 1265706 w 1363185"/>
                <a:gd name="connsiteY4" fmla="*/ 957343 h 983705"/>
                <a:gd name="connsiteX5" fmla="*/ 1258829 w 1363185"/>
                <a:gd name="connsiteY5" fmla="*/ 970715 h 983705"/>
                <a:gd name="connsiteX6" fmla="*/ 1243547 w 1363185"/>
                <a:gd name="connsiteY6" fmla="*/ 983705 h 983705"/>
                <a:gd name="connsiteX7" fmla="*/ 1228265 w 1363185"/>
                <a:gd name="connsiteY7" fmla="*/ 938240 h 983705"/>
                <a:gd name="connsiteX8" fmla="*/ 1226737 w 1363185"/>
                <a:gd name="connsiteY8" fmla="*/ 688756 h 983705"/>
                <a:gd name="connsiteX9" fmla="*/ 1206869 w 1363185"/>
                <a:gd name="connsiteY9" fmla="*/ 553124 h 983705"/>
                <a:gd name="connsiteX10" fmla="*/ 1181653 w 1363185"/>
                <a:gd name="connsiteY10" fmla="*/ 493905 h 983705"/>
                <a:gd name="connsiteX11" fmla="*/ 1105242 w 1363185"/>
                <a:gd name="connsiteY11" fmla="*/ 446148 h 983705"/>
                <a:gd name="connsiteX12" fmla="*/ 867983 w 1363185"/>
                <a:gd name="connsiteY12" fmla="*/ 453407 h 983705"/>
                <a:gd name="connsiteX13" fmla="*/ 800358 w 1363185"/>
                <a:gd name="connsiteY13" fmla="*/ 478623 h 983705"/>
                <a:gd name="connsiteX14" fmla="*/ 694910 w 1363185"/>
                <a:gd name="connsiteY14" fmla="*/ 478241 h 983705"/>
                <a:gd name="connsiteX15" fmla="*/ 577617 w 1363185"/>
                <a:gd name="connsiteY15" fmla="*/ 442327 h 983705"/>
                <a:gd name="connsiteX16" fmla="*/ 361372 w 1363185"/>
                <a:gd name="connsiteY16" fmla="*/ 444619 h 983705"/>
                <a:gd name="connsiteX17" fmla="*/ 299478 w 1363185"/>
                <a:gd name="connsiteY17" fmla="*/ 499636 h 983705"/>
                <a:gd name="connsiteX18" fmla="*/ 282285 w 1363185"/>
                <a:gd name="connsiteY18" fmla="*/ 633357 h 983705"/>
                <a:gd name="connsiteX19" fmla="*/ 272734 w 1363185"/>
                <a:gd name="connsiteY19" fmla="*/ 768224 h 983705"/>
                <a:gd name="connsiteX20" fmla="*/ 261272 w 1363185"/>
                <a:gd name="connsiteY20" fmla="*/ 937476 h 983705"/>
                <a:gd name="connsiteX21" fmla="*/ 243697 w 1363185"/>
                <a:gd name="connsiteY21" fmla="*/ 960400 h 983705"/>
                <a:gd name="connsiteX22" fmla="*/ 228797 w 1363185"/>
                <a:gd name="connsiteY22" fmla="*/ 942443 h 983705"/>
                <a:gd name="connsiteX23" fmla="*/ 228415 w 1363185"/>
                <a:gd name="connsiteY23" fmla="*/ 735367 h 983705"/>
                <a:gd name="connsiteX24" fmla="*/ 220392 w 1363185"/>
                <a:gd name="connsiteY24" fmla="*/ 614636 h 983705"/>
                <a:gd name="connsiteX25" fmla="*/ 175309 w 1363185"/>
                <a:gd name="connsiteY25" fmla="*/ 461812 h 983705"/>
                <a:gd name="connsiteX26" fmla="*/ 137103 w 1363185"/>
                <a:gd name="connsiteY26" fmla="*/ 357892 h 983705"/>
                <a:gd name="connsiteX27" fmla="*/ 115325 w 1363185"/>
                <a:gd name="connsiteY27" fmla="*/ 314337 h 983705"/>
                <a:gd name="connsiteX28" fmla="*/ 62601 w 1363185"/>
                <a:gd name="connsiteY28" fmla="*/ 309752 h 983705"/>
                <a:gd name="connsiteX29" fmla="*/ 46937 w 1363185"/>
                <a:gd name="connsiteY29" fmla="*/ 320068 h 983705"/>
                <a:gd name="connsiteX30" fmla="*/ 26687 w 1363185"/>
                <a:gd name="connsiteY30" fmla="*/ 323889 h 983705"/>
                <a:gd name="connsiteX31" fmla="*/ 32800 w 1363185"/>
                <a:gd name="connsiteY31" fmla="*/ 303639 h 983705"/>
                <a:gd name="connsiteX32" fmla="*/ 146272 w 1363185"/>
                <a:gd name="connsiteY32" fmla="*/ 206978 h 983705"/>
                <a:gd name="connsiteX33" fmla="*/ 165757 w 1363185"/>
                <a:gd name="connsiteY33" fmla="*/ 195517 h 983705"/>
                <a:gd name="connsiteX34" fmla="*/ 174544 w 1363185"/>
                <a:gd name="connsiteY34" fmla="*/ 183291 h 983705"/>
                <a:gd name="connsiteX35" fmla="*/ 160026 w 1363185"/>
                <a:gd name="connsiteY35" fmla="*/ 177560 h 983705"/>
                <a:gd name="connsiteX36" fmla="*/ 105392 w 1363185"/>
                <a:gd name="connsiteY36" fmla="*/ 189786 h 983705"/>
                <a:gd name="connsiteX37" fmla="*/ 28980 w 1363185"/>
                <a:gd name="connsiteY37" fmla="*/ 215766 h 983705"/>
                <a:gd name="connsiteX38" fmla="*/ 21339 w 1363185"/>
                <a:gd name="connsiteY38" fmla="*/ 216912 h 983705"/>
                <a:gd name="connsiteX39" fmla="*/ 707 w 1363185"/>
                <a:gd name="connsiteY39" fmla="*/ 213473 h 983705"/>
                <a:gd name="connsiteX40" fmla="*/ 12551 w 1363185"/>
                <a:gd name="connsiteY40" fmla="*/ 195899 h 983705"/>
                <a:gd name="connsiteX41" fmla="*/ 134810 w 1363185"/>
                <a:gd name="connsiteY41" fmla="*/ 126364 h 983705"/>
                <a:gd name="connsiteX42" fmla="*/ 297186 w 1363185"/>
                <a:gd name="connsiteY42" fmla="*/ 85483 h 983705"/>
                <a:gd name="connsiteX43" fmla="*/ 516488 w 1363185"/>
                <a:gd name="connsiteY43" fmla="*/ 63706 h 983705"/>
                <a:gd name="connsiteX44" fmla="*/ 528332 w 1363185"/>
                <a:gd name="connsiteY44" fmla="*/ 58739 h 983705"/>
                <a:gd name="connsiteX45" fmla="*/ 549345 w 1363185"/>
                <a:gd name="connsiteY45" fmla="*/ 47277 h 983705"/>
                <a:gd name="connsiteX46" fmla="*/ 523747 w 1363185"/>
                <a:gd name="connsiteY46" fmla="*/ 36198 h 983705"/>
                <a:gd name="connsiteX47" fmla="*/ 451156 w 1363185"/>
                <a:gd name="connsiteY47" fmla="*/ 33141 h 983705"/>
                <a:gd name="connsiteX48" fmla="*/ 418298 w 1363185"/>
                <a:gd name="connsiteY48" fmla="*/ 25118 h 983705"/>
                <a:gd name="connsiteX49" fmla="*/ 412567 w 1363185"/>
                <a:gd name="connsiteY49" fmla="*/ 16713 h 983705"/>
                <a:gd name="connsiteX50" fmla="*/ 419827 w 1363185"/>
                <a:gd name="connsiteY50" fmla="*/ 11364 h 983705"/>
                <a:gd name="connsiteX51" fmla="*/ 468348 w 1363185"/>
                <a:gd name="connsiteY51" fmla="*/ 2576 h 983705"/>
                <a:gd name="connsiteX52" fmla="*/ 662817 w 1363185"/>
                <a:gd name="connsiteY52" fmla="*/ 2958 h 983705"/>
                <a:gd name="connsiteX53" fmla="*/ 803797 w 1363185"/>
                <a:gd name="connsiteY53" fmla="*/ 30467 h 983705"/>
                <a:gd name="connsiteX54" fmla="*/ 916122 w 1363185"/>
                <a:gd name="connsiteY54" fmla="*/ 71729 h 983705"/>
                <a:gd name="connsiteX55" fmla="*/ 1086521 w 1363185"/>
                <a:gd name="connsiteY55" fmla="*/ 181762 h 983705"/>
                <a:gd name="connsiteX56" fmla="*/ 1154527 w 1363185"/>
                <a:gd name="connsiteY56" fmla="*/ 202012 h 983705"/>
                <a:gd name="connsiteX57" fmla="*/ 1221006 w 1363185"/>
                <a:gd name="connsiteY57" fmla="*/ 177178 h 983705"/>
                <a:gd name="connsiteX58" fmla="*/ 1217185 w 1363185"/>
                <a:gd name="connsiteY58" fmla="*/ 158839 h 983705"/>
                <a:gd name="connsiteX59" fmla="*/ 1217949 w 1363185"/>
                <a:gd name="connsiteY59" fmla="*/ 141646 h 983705"/>
                <a:gd name="connsiteX60" fmla="*/ 1237434 w 1363185"/>
                <a:gd name="connsiteY60" fmla="*/ 146231 h 983705"/>
                <a:gd name="connsiteX61" fmla="*/ 1292451 w 1363185"/>
                <a:gd name="connsiteY61" fmla="*/ 202394 h 983705"/>
                <a:gd name="connsiteX62" fmla="*/ 1322633 w 1363185"/>
                <a:gd name="connsiteY62" fmla="*/ 255882 h 983705"/>
                <a:gd name="connsiteX63" fmla="*/ 1363132 w 1363185"/>
                <a:gd name="connsiteY63" fmla="*/ 368972 h 98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63185" h="983705">
                  <a:moveTo>
                    <a:pt x="1363132" y="368972"/>
                  </a:moveTo>
                  <a:cubicBezTo>
                    <a:pt x="1363896" y="412908"/>
                    <a:pt x="1356637" y="459902"/>
                    <a:pt x="1338298" y="513008"/>
                  </a:cubicBezTo>
                  <a:cubicBezTo>
                    <a:pt x="1315756" y="576048"/>
                    <a:pt x="1293979" y="705948"/>
                    <a:pt x="1292451" y="707094"/>
                  </a:cubicBezTo>
                  <a:cubicBezTo>
                    <a:pt x="1276404" y="717028"/>
                    <a:pt x="1276022" y="738423"/>
                    <a:pt x="1274876" y="752559"/>
                  </a:cubicBezTo>
                  <a:cubicBezTo>
                    <a:pt x="1272202" y="794968"/>
                    <a:pt x="1279079" y="916463"/>
                    <a:pt x="1265706" y="957343"/>
                  </a:cubicBezTo>
                  <a:cubicBezTo>
                    <a:pt x="1261886" y="968805"/>
                    <a:pt x="1264943" y="960400"/>
                    <a:pt x="1258829" y="970715"/>
                  </a:cubicBezTo>
                  <a:cubicBezTo>
                    <a:pt x="1255391" y="976828"/>
                    <a:pt x="1251952" y="982941"/>
                    <a:pt x="1243547" y="983705"/>
                  </a:cubicBezTo>
                  <a:cubicBezTo>
                    <a:pt x="1238580" y="981795"/>
                    <a:pt x="1224444" y="960400"/>
                    <a:pt x="1228265" y="938240"/>
                  </a:cubicBezTo>
                  <a:cubicBezTo>
                    <a:pt x="1236670" y="885898"/>
                    <a:pt x="1230175" y="741480"/>
                    <a:pt x="1226737" y="688756"/>
                  </a:cubicBezTo>
                  <a:cubicBezTo>
                    <a:pt x="1223680" y="642908"/>
                    <a:pt x="1217949" y="597825"/>
                    <a:pt x="1206869" y="553124"/>
                  </a:cubicBezTo>
                  <a:cubicBezTo>
                    <a:pt x="1201521" y="531729"/>
                    <a:pt x="1192733" y="512626"/>
                    <a:pt x="1181653" y="493905"/>
                  </a:cubicBezTo>
                  <a:cubicBezTo>
                    <a:pt x="1164079" y="464486"/>
                    <a:pt x="1137335" y="449586"/>
                    <a:pt x="1105242" y="446148"/>
                  </a:cubicBezTo>
                  <a:cubicBezTo>
                    <a:pt x="1026155" y="438124"/>
                    <a:pt x="946687" y="437742"/>
                    <a:pt x="867983" y="453407"/>
                  </a:cubicBezTo>
                  <a:cubicBezTo>
                    <a:pt x="843913" y="457991"/>
                    <a:pt x="821753" y="466779"/>
                    <a:pt x="800358" y="478623"/>
                  </a:cubicBezTo>
                  <a:cubicBezTo>
                    <a:pt x="765209" y="498490"/>
                    <a:pt x="729677" y="499254"/>
                    <a:pt x="694910" y="478241"/>
                  </a:cubicBezTo>
                  <a:cubicBezTo>
                    <a:pt x="658614" y="456463"/>
                    <a:pt x="619262" y="447676"/>
                    <a:pt x="577617" y="442327"/>
                  </a:cubicBezTo>
                  <a:cubicBezTo>
                    <a:pt x="505026" y="432776"/>
                    <a:pt x="433199" y="430483"/>
                    <a:pt x="361372" y="444619"/>
                  </a:cubicBezTo>
                  <a:cubicBezTo>
                    <a:pt x="329661" y="450732"/>
                    <a:pt x="309793" y="468689"/>
                    <a:pt x="299478" y="499636"/>
                  </a:cubicBezTo>
                  <a:cubicBezTo>
                    <a:pt x="284578" y="543191"/>
                    <a:pt x="284578" y="588656"/>
                    <a:pt x="282285" y="633357"/>
                  </a:cubicBezTo>
                  <a:cubicBezTo>
                    <a:pt x="280375" y="674619"/>
                    <a:pt x="276172" y="726197"/>
                    <a:pt x="272734" y="768224"/>
                  </a:cubicBezTo>
                  <a:cubicBezTo>
                    <a:pt x="273116" y="780068"/>
                    <a:pt x="261272" y="917227"/>
                    <a:pt x="261272" y="937476"/>
                  </a:cubicBezTo>
                  <a:cubicBezTo>
                    <a:pt x="261272" y="946264"/>
                    <a:pt x="255923" y="958490"/>
                    <a:pt x="243697" y="960400"/>
                  </a:cubicBezTo>
                  <a:cubicBezTo>
                    <a:pt x="229179" y="961546"/>
                    <a:pt x="231853" y="951230"/>
                    <a:pt x="228797" y="942443"/>
                  </a:cubicBezTo>
                  <a:cubicBezTo>
                    <a:pt x="215425" y="902709"/>
                    <a:pt x="237584" y="775865"/>
                    <a:pt x="228415" y="735367"/>
                  </a:cubicBezTo>
                  <a:cubicBezTo>
                    <a:pt x="227651" y="731546"/>
                    <a:pt x="218863" y="644437"/>
                    <a:pt x="220392" y="614636"/>
                  </a:cubicBezTo>
                  <a:cubicBezTo>
                    <a:pt x="223066" y="558091"/>
                    <a:pt x="210076" y="506513"/>
                    <a:pt x="175309" y="461812"/>
                  </a:cubicBezTo>
                  <a:cubicBezTo>
                    <a:pt x="151239" y="430865"/>
                    <a:pt x="147800" y="393041"/>
                    <a:pt x="137103" y="357892"/>
                  </a:cubicBezTo>
                  <a:cubicBezTo>
                    <a:pt x="132136" y="341845"/>
                    <a:pt x="126023" y="326945"/>
                    <a:pt x="115325" y="314337"/>
                  </a:cubicBezTo>
                  <a:cubicBezTo>
                    <a:pt x="101953" y="298291"/>
                    <a:pt x="83614" y="296762"/>
                    <a:pt x="62601" y="309752"/>
                  </a:cubicBezTo>
                  <a:cubicBezTo>
                    <a:pt x="57252" y="313191"/>
                    <a:pt x="52285" y="317394"/>
                    <a:pt x="46937" y="320068"/>
                  </a:cubicBezTo>
                  <a:cubicBezTo>
                    <a:pt x="40441" y="323124"/>
                    <a:pt x="32800" y="331530"/>
                    <a:pt x="26687" y="323889"/>
                  </a:cubicBezTo>
                  <a:cubicBezTo>
                    <a:pt x="22485" y="318540"/>
                    <a:pt x="28216" y="309370"/>
                    <a:pt x="32800" y="303639"/>
                  </a:cubicBezTo>
                  <a:cubicBezTo>
                    <a:pt x="64511" y="264287"/>
                    <a:pt x="95840" y="224553"/>
                    <a:pt x="146272" y="206978"/>
                  </a:cubicBezTo>
                  <a:cubicBezTo>
                    <a:pt x="153149" y="204686"/>
                    <a:pt x="158880" y="198573"/>
                    <a:pt x="165757" y="195517"/>
                  </a:cubicBezTo>
                  <a:cubicBezTo>
                    <a:pt x="171488" y="192842"/>
                    <a:pt x="176837" y="190550"/>
                    <a:pt x="174544" y="183291"/>
                  </a:cubicBezTo>
                  <a:cubicBezTo>
                    <a:pt x="172252" y="176031"/>
                    <a:pt x="165375" y="177942"/>
                    <a:pt x="160026" y="177560"/>
                  </a:cubicBezTo>
                  <a:cubicBezTo>
                    <a:pt x="140541" y="175649"/>
                    <a:pt x="122966" y="183673"/>
                    <a:pt x="105392" y="189786"/>
                  </a:cubicBezTo>
                  <a:cubicBezTo>
                    <a:pt x="79794" y="198191"/>
                    <a:pt x="54578" y="206978"/>
                    <a:pt x="28980" y="215766"/>
                  </a:cubicBezTo>
                  <a:cubicBezTo>
                    <a:pt x="26687" y="216530"/>
                    <a:pt x="24013" y="216912"/>
                    <a:pt x="21339" y="216912"/>
                  </a:cubicBezTo>
                  <a:cubicBezTo>
                    <a:pt x="14079" y="216530"/>
                    <a:pt x="4146" y="221115"/>
                    <a:pt x="707" y="213473"/>
                  </a:cubicBezTo>
                  <a:cubicBezTo>
                    <a:pt x="-2731" y="205450"/>
                    <a:pt x="7202" y="200483"/>
                    <a:pt x="12551" y="195899"/>
                  </a:cubicBezTo>
                  <a:cubicBezTo>
                    <a:pt x="49229" y="165334"/>
                    <a:pt x="91638" y="145085"/>
                    <a:pt x="134810" y="126364"/>
                  </a:cubicBezTo>
                  <a:cubicBezTo>
                    <a:pt x="186388" y="103822"/>
                    <a:pt x="240641" y="91596"/>
                    <a:pt x="297186" y="85483"/>
                  </a:cubicBezTo>
                  <a:cubicBezTo>
                    <a:pt x="370159" y="77842"/>
                    <a:pt x="444279" y="77842"/>
                    <a:pt x="516488" y="63706"/>
                  </a:cubicBezTo>
                  <a:cubicBezTo>
                    <a:pt x="521073" y="62942"/>
                    <a:pt x="524511" y="61414"/>
                    <a:pt x="528332" y="58739"/>
                  </a:cubicBezTo>
                  <a:cubicBezTo>
                    <a:pt x="535209" y="54154"/>
                    <a:pt x="550873" y="57975"/>
                    <a:pt x="549345" y="47277"/>
                  </a:cubicBezTo>
                  <a:cubicBezTo>
                    <a:pt x="547817" y="36962"/>
                    <a:pt x="532916" y="36962"/>
                    <a:pt x="523747" y="36198"/>
                  </a:cubicBezTo>
                  <a:cubicBezTo>
                    <a:pt x="499677" y="33905"/>
                    <a:pt x="475607" y="33523"/>
                    <a:pt x="451156" y="33141"/>
                  </a:cubicBezTo>
                  <a:cubicBezTo>
                    <a:pt x="439312" y="33141"/>
                    <a:pt x="428996" y="28939"/>
                    <a:pt x="418298" y="25118"/>
                  </a:cubicBezTo>
                  <a:cubicBezTo>
                    <a:pt x="414096" y="23590"/>
                    <a:pt x="411421" y="21297"/>
                    <a:pt x="412567" y="16713"/>
                  </a:cubicBezTo>
                  <a:cubicBezTo>
                    <a:pt x="413332" y="13274"/>
                    <a:pt x="416388" y="11746"/>
                    <a:pt x="419827" y="11364"/>
                  </a:cubicBezTo>
                  <a:cubicBezTo>
                    <a:pt x="435873" y="9071"/>
                    <a:pt x="451156" y="2958"/>
                    <a:pt x="468348" y="2576"/>
                  </a:cubicBezTo>
                  <a:cubicBezTo>
                    <a:pt x="533298" y="284"/>
                    <a:pt x="598248" y="-2008"/>
                    <a:pt x="662817" y="2958"/>
                  </a:cubicBezTo>
                  <a:cubicBezTo>
                    <a:pt x="710956" y="6397"/>
                    <a:pt x="757185" y="18623"/>
                    <a:pt x="803797" y="30467"/>
                  </a:cubicBezTo>
                  <a:cubicBezTo>
                    <a:pt x="842767" y="40400"/>
                    <a:pt x="879062" y="56829"/>
                    <a:pt x="916122" y="71729"/>
                  </a:cubicBezTo>
                  <a:cubicBezTo>
                    <a:pt x="977634" y="100766"/>
                    <a:pt x="1025773" y="151198"/>
                    <a:pt x="1086521" y="181762"/>
                  </a:cubicBezTo>
                  <a:cubicBezTo>
                    <a:pt x="1107916" y="192460"/>
                    <a:pt x="1129311" y="203540"/>
                    <a:pt x="1154527" y="202012"/>
                  </a:cubicBezTo>
                  <a:cubicBezTo>
                    <a:pt x="1178597" y="198955"/>
                    <a:pt x="1202667" y="195899"/>
                    <a:pt x="1221006" y="177178"/>
                  </a:cubicBezTo>
                  <a:cubicBezTo>
                    <a:pt x="1219859" y="171065"/>
                    <a:pt x="1218713" y="164952"/>
                    <a:pt x="1217185" y="158839"/>
                  </a:cubicBezTo>
                  <a:cubicBezTo>
                    <a:pt x="1216039" y="152726"/>
                    <a:pt x="1211454" y="145085"/>
                    <a:pt x="1217949" y="141646"/>
                  </a:cubicBezTo>
                  <a:cubicBezTo>
                    <a:pt x="1224062" y="138208"/>
                    <a:pt x="1231703" y="141646"/>
                    <a:pt x="1237434" y="146231"/>
                  </a:cubicBezTo>
                  <a:cubicBezTo>
                    <a:pt x="1258447" y="163806"/>
                    <a:pt x="1276786" y="180234"/>
                    <a:pt x="1292451" y="202394"/>
                  </a:cubicBezTo>
                  <a:cubicBezTo>
                    <a:pt x="1303912" y="218440"/>
                    <a:pt x="1314610" y="239835"/>
                    <a:pt x="1322633" y="255882"/>
                  </a:cubicBezTo>
                  <a:cubicBezTo>
                    <a:pt x="1333331" y="276895"/>
                    <a:pt x="1363132" y="323124"/>
                    <a:pt x="1363132" y="368972"/>
                  </a:cubicBezTo>
                  <a:close/>
                </a:path>
              </a:pathLst>
            </a:custGeom>
            <a:solidFill>
              <a:srgbClr val="582200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A92DA2-2E7D-4FF7-B69A-57E13E5929A0}"/>
                </a:ext>
              </a:extLst>
            </p:cNvPr>
            <p:cNvSpPr/>
            <p:nvPr/>
          </p:nvSpPr>
          <p:spPr>
            <a:xfrm>
              <a:off x="2872927" y="3268216"/>
              <a:ext cx="1063223" cy="267429"/>
            </a:xfrm>
            <a:custGeom>
              <a:avLst/>
              <a:gdLst>
                <a:gd name="connsiteX0" fmla="*/ 925850 w 948224"/>
                <a:gd name="connsiteY0" fmla="*/ 1337 h 238504"/>
                <a:gd name="connsiteX1" fmla="*/ 584288 w 948224"/>
                <a:gd name="connsiteY1" fmla="*/ 1337 h 238504"/>
                <a:gd name="connsiteX2" fmla="*/ 538823 w 948224"/>
                <a:gd name="connsiteY2" fmla="*/ 23115 h 238504"/>
                <a:gd name="connsiteX3" fmla="*/ 480750 w 948224"/>
                <a:gd name="connsiteY3" fmla="*/ 48713 h 238504"/>
                <a:gd name="connsiteX4" fmla="*/ 438724 w 948224"/>
                <a:gd name="connsiteY4" fmla="*/ 48331 h 238504"/>
                <a:gd name="connsiteX5" fmla="*/ 422677 w 948224"/>
                <a:gd name="connsiteY5" fmla="*/ 38779 h 238504"/>
                <a:gd name="connsiteX6" fmla="*/ 358109 w 948224"/>
                <a:gd name="connsiteY6" fmla="*/ 955 h 238504"/>
                <a:gd name="connsiteX7" fmla="*/ 98690 w 948224"/>
                <a:gd name="connsiteY7" fmla="*/ 573 h 238504"/>
                <a:gd name="connsiteX8" fmla="*/ 7378 w 948224"/>
                <a:gd name="connsiteY8" fmla="*/ 4012 h 238504"/>
                <a:gd name="connsiteX9" fmla="*/ 501 w 948224"/>
                <a:gd name="connsiteY9" fmla="*/ 34958 h 238504"/>
                <a:gd name="connsiteX10" fmla="*/ 7378 w 948224"/>
                <a:gd name="connsiteY10" fmla="*/ 44128 h 238504"/>
                <a:gd name="connsiteX11" fmla="*/ 23425 w 948224"/>
                <a:gd name="connsiteY11" fmla="*/ 78895 h 238504"/>
                <a:gd name="connsiteX12" fmla="*/ 23043 w 948224"/>
                <a:gd name="connsiteY12" fmla="*/ 147666 h 238504"/>
                <a:gd name="connsiteX13" fmla="*/ 29920 w 948224"/>
                <a:gd name="connsiteY13" fmla="*/ 178995 h 238504"/>
                <a:gd name="connsiteX14" fmla="*/ 70036 w 948224"/>
                <a:gd name="connsiteY14" fmla="*/ 225606 h 238504"/>
                <a:gd name="connsiteX15" fmla="*/ 107478 w 948224"/>
                <a:gd name="connsiteY15" fmla="*/ 236686 h 238504"/>
                <a:gd name="connsiteX16" fmla="*/ 363076 w 948224"/>
                <a:gd name="connsiteY16" fmla="*/ 236686 h 238504"/>
                <a:gd name="connsiteX17" fmla="*/ 432229 w 948224"/>
                <a:gd name="connsiteY17" fmla="*/ 172882 h 238504"/>
                <a:gd name="connsiteX18" fmla="*/ 435285 w 948224"/>
                <a:gd name="connsiteY18" fmla="*/ 112134 h 238504"/>
                <a:gd name="connsiteX19" fmla="*/ 459737 w 948224"/>
                <a:gd name="connsiteY19" fmla="*/ 88447 h 238504"/>
                <a:gd name="connsiteX20" fmla="*/ 494122 w 948224"/>
                <a:gd name="connsiteY20" fmla="*/ 88447 h 238504"/>
                <a:gd name="connsiteX21" fmla="*/ 515135 w 948224"/>
                <a:gd name="connsiteY21" fmla="*/ 109460 h 238504"/>
                <a:gd name="connsiteX22" fmla="*/ 515518 w 948224"/>
                <a:gd name="connsiteY22" fmla="*/ 172500 h 238504"/>
                <a:gd name="connsiteX23" fmla="*/ 580086 w 948224"/>
                <a:gd name="connsiteY23" fmla="*/ 237068 h 238504"/>
                <a:gd name="connsiteX24" fmla="*/ 858225 w 948224"/>
                <a:gd name="connsiteY24" fmla="*/ 230955 h 238504"/>
                <a:gd name="connsiteX25" fmla="*/ 891464 w 948224"/>
                <a:gd name="connsiteY25" fmla="*/ 219875 h 238504"/>
                <a:gd name="connsiteX26" fmla="*/ 918208 w 948224"/>
                <a:gd name="connsiteY26" fmla="*/ 172882 h 238504"/>
                <a:gd name="connsiteX27" fmla="*/ 917826 w 948224"/>
                <a:gd name="connsiteY27" fmla="*/ 62467 h 238504"/>
                <a:gd name="connsiteX28" fmla="*/ 928142 w 948224"/>
                <a:gd name="connsiteY28" fmla="*/ 45656 h 238504"/>
                <a:gd name="connsiteX29" fmla="*/ 948009 w 948224"/>
                <a:gd name="connsiteY29" fmla="*/ 20440 h 238504"/>
                <a:gd name="connsiteX30" fmla="*/ 925850 w 948224"/>
                <a:gd name="connsiteY30" fmla="*/ 1337 h 238504"/>
                <a:gd name="connsiteX31" fmla="*/ 398225 w 948224"/>
                <a:gd name="connsiteY31" fmla="*/ 163331 h 238504"/>
                <a:gd name="connsiteX32" fmla="*/ 361930 w 948224"/>
                <a:gd name="connsiteY32" fmla="*/ 200772 h 238504"/>
                <a:gd name="connsiteX33" fmla="*/ 92960 w 948224"/>
                <a:gd name="connsiteY33" fmla="*/ 200008 h 238504"/>
                <a:gd name="connsiteX34" fmla="*/ 58574 w 948224"/>
                <a:gd name="connsiteY34" fmla="*/ 165623 h 238504"/>
                <a:gd name="connsiteX35" fmla="*/ 58574 w 948224"/>
                <a:gd name="connsiteY35" fmla="*/ 66287 h 238504"/>
                <a:gd name="connsiteX36" fmla="*/ 94488 w 948224"/>
                <a:gd name="connsiteY36" fmla="*/ 31520 h 238504"/>
                <a:gd name="connsiteX37" fmla="*/ 226298 w 948224"/>
                <a:gd name="connsiteY37" fmla="*/ 31520 h 238504"/>
                <a:gd name="connsiteX38" fmla="*/ 361930 w 948224"/>
                <a:gd name="connsiteY38" fmla="*/ 31138 h 238504"/>
                <a:gd name="connsiteX39" fmla="*/ 398225 w 948224"/>
                <a:gd name="connsiteY39" fmla="*/ 68198 h 238504"/>
                <a:gd name="connsiteX40" fmla="*/ 398225 w 948224"/>
                <a:gd name="connsiteY40" fmla="*/ 163331 h 238504"/>
                <a:gd name="connsiteX41" fmla="*/ 891464 w 948224"/>
                <a:gd name="connsiteY41" fmla="*/ 167151 h 238504"/>
                <a:gd name="connsiteX42" fmla="*/ 858989 w 948224"/>
                <a:gd name="connsiteY42" fmla="*/ 199626 h 238504"/>
                <a:gd name="connsiteX43" fmla="*/ 585816 w 948224"/>
                <a:gd name="connsiteY43" fmla="*/ 199626 h 238504"/>
                <a:gd name="connsiteX44" fmla="*/ 552959 w 948224"/>
                <a:gd name="connsiteY44" fmla="*/ 166387 h 238504"/>
                <a:gd name="connsiteX45" fmla="*/ 552959 w 948224"/>
                <a:gd name="connsiteY45" fmla="*/ 65141 h 238504"/>
                <a:gd name="connsiteX46" fmla="*/ 586199 w 948224"/>
                <a:gd name="connsiteY46" fmla="*/ 30374 h 238504"/>
                <a:gd name="connsiteX47" fmla="*/ 614853 w 948224"/>
                <a:gd name="connsiteY47" fmla="*/ 30374 h 238504"/>
                <a:gd name="connsiteX48" fmla="*/ 862810 w 948224"/>
                <a:gd name="connsiteY48" fmla="*/ 31138 h 238504"/>
                <a:gd name="connsiteX49" fmla="*/ 891464 w 948224"/>
                <a:gd name="connsiteY49" fmla="*/ 63613 h 238504"/>
                <a:gd name="connsiteX50" fmla="*/ 891464 w 948224"/>
                <a:gd name="connsiteY50" fmla="*/ 167151 h 23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8224" h="238504">
                  <a:moveTo>
                    <a:pt x="925850" y="1337"/>
                  </a:moveTo>
                  <a:cubicBezTo>
                    <a:pt x="811996" y="1337"/>
                    <a:pt x="698142" y="1719"/>
                    <a:pt x="584288" y="1337"/>
                  </a:cubicBezTo>
                  <a:cubicBezTo>
                    <a:pt x="565185" y="1337"/>
                    <a:pt x="546082" y="7450"/>
                    <a:pt x="538823" y="23115"/>
                  </a:cubicBezTo>
                  <a:cubicBezTo>
                    <a:pt x="525833" y="50623"/>
                    <a:pt x="504438" y="50241"/>
                    <a:pt x="480750" y="48713"/>
                  </a:cubicBezTo>
                  <a:cubicBezTo>
                    <a:pt x="466614" y="47949"/>
                    <a:pt x="452860" y="48331"/>
                    <a:pt x="438724" y="48331"/>
                  </a:cubicBezTo>
                  <a:cubicBezTo>
                    <a:pt x="431082" y="48331"/>
                    <a:pt x="426880" y="46038"/>
                    <a:pt x="422677" y="38779"/>
                  </a:cubicBezTo>
                  <a:cubicBezTo>
                    <a:pt x="408923" y="13563"/>
                    <a:pt x="388292" y="573"/>
                    <a:pt x="358109" y="955"/>
                  </a:cubicBezTo>
                  <a:cubicBezTo>
                    <a:pt x="271764" y="1719"/>
                    <a:pt x="185036" y="-191"/>
                    <a:pt x="98690" y="573"/>
                  </a:cubicBezTo>
                  <a:cubicBezTo>
                    <a:pt x="68508" y="955"/>
                    <a:pt x="37561" y="-2483"/>
                    <a:pt x="7378" y="4012"/>
                  </a:cubicBezTo>
                  <a:cubicBezTo>
                    <a:pt x="2412" y="13945"/>
                    <a:pt x="-1409" y="23879"/>
                    <a:pt x="501" y="34958"/>
                  </a:cubicBezTo>
                  <a:cubicBezTo>
                    <a:pt x="2794" y="38015"/>
                    <a:pt x="3940" y="42600"/>
                    <a:pt x="7378" y="44128"/>
                  </a:cubicBezTo>
                  <a:cubicBezTo>
                    <a:pt x="23807" y="50623"/>
                    <a:pt x="23807" y="64377"/>
                    <a:pt x="23425" y="78895"/>
                  </a:cubicBezTo>
                  <a:cubicBezTo>
                    <a:pt x="23043" y="101819"/>
                    <a:pt x="23425" y="124742"/>
                    <a:pt x="23043" y="147666"/>
                  </a:cubicBezTo>
                  <a:cubicBezTo>
                    <a:pt x="23043" y="158746"/>
                    <a:pt x="24189" y="169061"/>
                    <a:pt x="29920" y="178995"/>
                  </a:cubicBezTo>
                  <a:cubicBezTo>
                    <a:pt x="38325" y="198862"/>
                    <a:pt x="52461" y="213762"/>
                    <a:pt x="70036" y="225606"/>
                  </a:cubicBezTo>
                  <a:cubicBezTo>
                    <a:pt x="80734" y="235540"/>
                    <a:pt x="94870" y="236686"/>
                    <a:pt x="107478" y="236686"/>
                  </a:cubicBezTo>
                  <a:cubicBezTo>
                    <a:pt x="192677" y="237832"/>
                    <a:pt x="277876" y="238214"/>
                    <a:pt x="363076" y="236686"/>
                  </a:cubicBezTo>
                  <a:cubicBezTo>
                    <a:pt x="401282" y="235922"/>
                    <a:pt x="425351" y="210706"/>
                    <a:pt x="432229" y="172882"/>
                  </a:cubicBezTo>
                  <a:cubicBezTo>
                    <a:pt x="436049" y="152633"/>
                    <a:pt x="434903" y="132384"/>
                    <a:pt x="435285" y="112134"/>
                  </a:cubicBezTo>
                  <a:cubicBezTo>
                    <a:pt x="435667" y="90357"/>
                    <a:pt x="437577" y="88829"/>
                    <a:pt x="459737" y="88447"/>
                  </a:cubicBezTo>
                  <a:cubicBezTo>
                    <a:pt x="471199" y="88447"/>
                    <a:pt x="482660" y="88829"/>
                    <a:pt x="494122" y="88447"/>
                  </a:cubicBezTo>
                  <a:cubicBezTo>
                    <a:pt x="508640" y="88065"/>
                    <a:pt x="514753" y="95324"/>
                    <a:pt x="515135" y="109460"/>
                  </a:cubicBezTo>
                  <a:cubicBezTo>
                    <a:pt x="515518" y="130473"/>
                    <a:pt x="514753" y="151487"/>
                    <a:pt x="515518" y="172500"/>
                  </a:cubicBezTo>
                  <a:cubicBezTo>
                    <a:pt x="516664" y="208031"/>
                    <a:pt x="544554" y="237832"/>
                    <a:pt x="580086" y="237068"/>
                  </a:cubicBezTo>
                  <a:cubicBezTo>
                    <a:pt x="672926" y="235540"/>
                    <a:pt x="765767" y="244327"/>
                    <a:pt x="858225" y="230955"/>
                  </a:cubicBezTo>
                  <a:cubicBezTo>
                    <a:pt x="869305" y="227134"/>
                    <a:pt x="880384" y="223696"/>
                    <a:pt x="891464" y="219875"/>
                  </a:cubicBezTo>
                  <a:cubicBezTo>
                    <a:pt x="907893" y="208414"/>
                    <a:pt x="917062" y="193513"/>
                    <a:pt x="918208" y="172882"/>
                  </a:cubicBezTo>
                  <a:cubicBezTo>
                    <a:pt x="920119" y="136204"/>
                    <a:pt x="920501" y="99144"/>
                    <a:pt x="917826" y="62467"/>
                  </a:cubicBezTo>
                  <a:cubicBezTo>
                    <a:pt x="917444" y="54826"/>
                    <a:pt x="913624" y="44892"/>
                    <a:pt x="928142" y="45656"/>
                  </a:cubicBezTo>
                  <a:cubicBezTo>
                    <a:pt x="946099" y="46420"/>
                    <a:pt x="948009" y="34576"/>
                    <a:pt x="948009" y="20440"/>
                  </a:cubicBezTo>
                  <a:cubicBezTo>
                    <a:pt x="949919" y="1719"/>
                    <a:pt x="938839" y="1337"/>
                    <a:pt x="925850" y="1337"/>
                  </a:cubicBezTo>
                  <a:close/>
                  <a:moveTo>
                    <a:pt x="398225" y="163331"/>
                  </a:moveTo>
                  <a:cubicBezTo>
                    <a:pt x="397843" y="187400"/>
                    <a:pt x="385999" y="200390"/>
                    <a:pt x="361930" y="200772"/>
                  </a:cubicBezTo>
                  <a:cubicBezTo>
                    <a:pt x="272146" y="201154"/>
                    <a:pt x="182744" y="200772"/>
                    <a:pt x="92960" y="200008"/>
                  </a:cubicBezTo>
                  <a:cubicBezTo>
                    <a:pt x="70800" y="200008"/>
                    <a:pt x="58956" y="187400"/>
                    <a:pt x="58574" y="165623"/>
                  </a:cubicBezTo>
                  <a:cubicBezTo>
                    <a:pt x="58192" y="132384"/>
                    <a:pt x="58192" y="99527"/>
                    <a:pt x="58574" y="66287"/>
                  </a:cubicBezTo>
                  <a:cubicBezTo>
                    <a:pt x="58956" y="42982"/>
                    <a:pt x="70800" y="31520"/>
                    <a:pt x="94488" y="31520"/>
                  </a:cubicBezTo>
                  <a:cubicBezTo>
                    <a:pt x="138425" y="31138"/>
                    <a:pt x="182362" y="31520"/>
                    <a:pt x="226298" y="31520"/>
                  </a:cubicBezTo>
                  <a:cubicBezTo>
                    <a:pt x="230119" y="31520"/>
                    <a:pt x="343591" y="30756"/>
                    <a:pt x="361930" y="31138"/>
                  </a:cubicBezTo>
                  <a:cubicBezTo>
                    <a:pt x="385999" y="31902"/>
                    <a:pt x="398225" y="44510"/>
                    <a:pt x="398225" y="68198"/>
                  </a:cubicBezTo>
                  <a:cubicBezTo>
                    <a:pt x="398607" y="99909"/>
                    <a:pt x="398607" y="131620"/>
                    <a:pt x="398225" y="163331"/>
                  </a:cubicBezTo>
                  <a:close/>
                  <a:moveTo>
                    <a:pt x="891464" y="167151"/>
                  </a:moveTo>
                  <a:cubicBezTo>
                    <a:pt x="891082" y="186636"/>
                    <a:pt x="878092" y="199626"/>
                    <a:pt x="858989" y="199626"/>
                  </a:cubicBezTo>
                  <a:cubicBezTo>
                    <a:pt x="768059" y="200008"/>
                    <a:pt x="677129" y="200390"/>
                    <a:pt x="585816" y="199626"/>
                  </a:cubicBezTo>
                  <a:cubicBezTo>
                    <a:pt x="563275" y="199626"/>
                    <a:pt x="553341" y="188546"/>
                    <a:pt x="552959" y="166387"/>
                  </a:cubicBezTo>
                  <a:cubicBezTo>
                    <a:pt x="552577" y="132766"/>
                    <a:pt x="552577" y="98762"/>
                    <a:pt x="552959" y="65141"/>
                  </a:cubicBezTo>
                  <a:cubicBezTo>
                    <a:pt x="553341" y="41453"/>
                    <a:pt x="562893" y="31520"/>
                    <a:pt x="586199" y="30374"/>
                  </a:cubicBezTo>
                  <a:cubicBezTo>
                    <a:pt x="595750" y="29992"/>
                    <a:pt x="605302" y="30374"/>
                    <a:pt x="614853" y="30374"/>
                  </a:cubicBezTo>
                  <a:cubicBezTo>
                    <a:pt x="619438" y="30374"/>
                    <a:pt x="811614" y="29992"/>
                    <a:pt x="862810" y="31138"/>
                  </a:cubicBezTo>
                  <a:cubicBezTo>
                    <a:pt x="879238" y="31520"/>
                    <a:pt x="891082" y="46038"/>
                    <a:pt x="891464" y="63613"/>
                  </a:cubicBezTo>
                  <a:cubicBezTo>
                    <a:pt x="892228" y="98380"/>
                    <a:pt x="892228" y="132766"/>
                    <a:pt x="891464" y="167151"/>
                  </a:cubicBezTo>
                  <a:close/>
                </a:path>
              </a:pathLst>
            </a:custGeom>
            <a:solidFill>
              <a:srgbClr val="2D2E2C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F31A87-9D47-49CC-AC13-9A6389941195}"/>
                </a:ext>
              </a:extLst>
            </p:cNvPr>
            <p:cNvSpPr/>
            <p:nvPr/>
          </p:nvSpPr>
          <p:spPr>
            <a:xfrm>
              <a:off x="1619552" y="4332695"/>
              <a:ext cx="1471578" cy="1691502"/>
            </a:xfrm>
            <a:custGeom>
              <a:avLst/>
              <a:gdLst>
                <a:gd name="connsiteX0" fmla="*/ 1014772 w 1312411"/>
                <a:gd name="connsiteY0" fmla="*/ 53371 h 1508548"/>
                <a:gd name="connsiteX1" fmla="*/ 1082778 w 1312411"/>
                <a:gd name="connsiteY1" fmla="*/ 199700 h 1508548"/>
                <a:gd name="connsiteX2" fmla="*/ 1307811 w 1312411"/>
                <a:gd name="connsiteY2" fmla="*/ 1321809 h 1508548"/>
                <a:gd name="connsiteX3" fmla="*/ 1292529 w 1312411"/>
                <a:gd name="connsiteY3" fmla="*/ 1453238 h 1508548"/>
                <a:gd name="connsiteX4" fmla="*/ 1214589 w 1312411"/>
                <a:gd name="connsiteY4" fmla="*/ 1505962 h 1508548"/>
                <a:gd name="connsiteX5" fmla="*/ 532613 w 1312411"/>
                <a:gd name="connsiteY5" fmla="*/ 1506726 h 1508548"/>
                <a:gd name="connsiteX6" fmla="*/ 389722 w 1312411"/>
                <a:gd name="connsiteY6" fmla="*/ 1468520 h 1508548"/>
                <a:gd name="connsiteX7" fmla="*/ 323244 w 1312411"/>
                <a:gd name="connsiteY7" fmla="*/ 1379500 h 1508548"/>
                <a:gd name="connsiteX8" fmla="*/ 22 w 1312411"/>
                <a:gd name="connsiteY8" fmla="*/ 189002 h 1508548"/>
                <a:gd name="connsiteX9" fmla="*/ 139855 w 1312411"/>
                <a:gd name="connsiteY9" fmla="*/ 35414 h 1508548"/>
                <a:gd name="connsiteX10" fmla="*/ 868443 w 1312411"/>
                <a:gd name="connsiteY10" fmla="*/ 265 h 1508548"/>
                <a:gd name="connsiteX11" fmla="*/ 1014772 w 1312411"/>
                <a:gd name="connsiteY11" fmla="*/ 53371 h 150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411" h="1508548">
                  <a:moveTo>
                    <a:pt x="1014772" y="53371"/>
                  </a:moveTo>
                  <a:cubicBezTo>
                    <a:pt x="1056416" y="93105"/>
                    <a:pt x="1074373" y="143537"/>
                    <a:pt x="1082778" y="199700"/>
                  </a:cubicBezTo>
                  <a:cubicBezTo>
                    <a:pt x="1091948" y="258537"/>
                    <a:pt x="1298642" y="1263736"/>
                    <a:pt x="1307811" y="1321809"/>
                  </a:cubicBezTo>
                  <a:cubicBezTo>
                    <a:pt x="1315071" y="1366128"/>
                    <a:pt x="1316217" y="1411211"/>
                    <a:pt x="1292529" y="1453238"/>
                  </a:cubicBezTo>
                  <a:cubicBezTo>
                    <a:pt x="1274954" y="1484566"/>
                    <a:pt x="1248210" y="1500613"/>
                    <a:pt x="1214589" y="1505962"/>
                  </a:cubicBezTo>
                  <a:cubicBezTo>
                    <a:pt x="1185552" y="1510547"/>
                    <a:pt x="598709" y="1507872"/>
                    <a:pt x="532613" y="1506726"/>
                  </a:cubicBezTo>
                  <a:cubicBezTo>
                    <a:pt x="482181" y="1505962"/>
                    <a:pt x="433277" y="1497557"/>
                    <a:pt x="389722" y="1468520"/>
                  </a:cubicBezTo>
                  <a:cubicBezTo>
                    <a:pt x="356865" y="1446360"/>
                    <a:pt x="332795" y="1418088"/>
                    <a:pt x="323244" y="1379500"/>
                  </a:cubicBezTo>
                  <a:cubicBezTo>
                    <a:pt x="319805" y="1366510"/>
                    <a:pt x="-3035" y="242873"/>
                    <a:pt x="22" y="189002"/>
                  </a:cubicBezTo>
                  <a:cubicBezTo>
                    <a:pt x="4606" y="112590"/>
                    <a:pt x="50453" y="41909"/>
                    <a:pt x="139855" y="35414"/>
                  </a:cubicBezTo>
                  <a:cubicBezTo>
                    <a:pt x="197928" y="31212"/>
                    <a:pt x="825652" y="-117"/>
                    <a:pt x="868443" y="265"/>
                  </a:cubicBezTo>
                  <a:cubicBezTo>
                    <a:pt x="924606" y="-2410"/>
                    <a:pt x="973509" y="15165"/>
                    <a:pt x="1014772" y="53371"/>
                  </a:cubicBezTo>
                  <a:close/>
                </a:path>
              </a:pathLst>
            </a:custGeom>
            <a:solidFill>
              <a:srgbClr val="003242"/>
            </a:solidFill>
            <a:ln w="3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F3426A-2C29-416E-A455-0B721C81327C}"/>
                </a:ext>
              </a:extLst>
            </p:cNvPr>
            <p:cNvGrpSpPr/>
            <p:nvPr/>
          </p:nvGrpSpPr>
          <p:grpSpPr>
            <a:xfrm>
              <a:off x="1797735" y="5258589"/>
              <a:ext cx="1333929" cy="579849"/>
              <a:chOff x="1797735" y="5258589"/>
              <a:chExt cx="1333929" cy="579849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8505098-77A6-4243-BF64-377F4992F2E1}"/>
                  </a:ext>
                </a:extLst>
              </p:cNvPr>
              <p:cNvSpPr/>
              <p:nvPr/>
            </p:nvSpPr>
            <p:spPr>
              <a:xfrm>
                <a:off x="1797735" y="5340133"/>
                <a:ext cx="402364" cy="498305"/>
              </a:xfrm>
              <a:custGeom>
                <a:avLst/>
                <a:gdLst>
                  <a:gd name="connsiteX0" fmla="*/ 55828 w 358844"/>
                  <a:gd name="connsiteY0" fmla="*/ 351509 h 444408"/>
                  <a:gd name="connsiteX1" fmla="*/ 58885 w 358844"/>
                  <a:gd name="connsiteY1" fmla="*/ 310247 h 444408"/>
                  <a:gd name="connsiteX2" fmla="*/ 48951 w 358844"/>
                  <a:gd name="connsiteY2" fmla="*/ 295346 h 444408"/>
                  <a:gd name="connsiteX3" fmla="*/ 29084 w 358844"/>
                  <a:gd name="connsiteY3" fmla="*/ 241094 h 444408"/>
                  <a:gd name="connsiteX4" fmla="*/ 22971 w 358844"/>
                  <a:gd name="connsiteY4" fmla="*/ 225430 h 444408"/>
                  <a:gd name="connsiteX5" fmla="*/ 19532 w 358844"/>
                  <a:gd name="connsiteY5" fmla="*/ 152838 h 444408"/>
                  <a:gd name="connsiteX6" fmla="*/ 62323 w 358844"/>
                  <a:gd name="connsiteY6" fmla="*/ 116543 h 444408"/>
                  <a:gd name="connsiteX7" fmla="*/ 196044 w 358844"/>
                  <a:gd name="connsiteY7" fmla="*/ 15297 h 444408"/>
                  <a:gd name="connsiteX8" fmla="*/ 233868 w 358844"/>
                  <a:gd name="connsiteY8" fmla="*/ 14 h 444408"/>
                  <a:gd name="connsiteX9" fmla="*/ 261376 w 358844"/>
                  <a:gd name="connsiteY9" fmla="*/ 14151 h 444408"/>
                  <a:gd name="connsiteX10" fmla="*/ 257556 w 358844"/>
                  <a:gd name="connsiteY10" fmla="*/ 44333 h 444408"/>
                  <a:gd name="connsiteX11" fmla="*/ 146758 w 358844"/>
                  <a:gd name="connsiteY11" fmla="*/ 161626 h 444408"/>
                  <a:gd name="connsiteX12" fmla="*/ 126509 w 358844"/>
                  <a:gd name="connsiteY12" fmla="*/ 179964 h 444408"/>
                  <a:gd name="connsiteX13" fmla="*/ 212090 w 358844"/>
                  <a:gd name="connsiteY13" fmla="*/ 137938 h 444408"/>
                  <a:gd name="connsiteX14" fmla="*/ 269017 w 358844"/>
                  <a:gd name="connsiteY14" fmla="*/ 112722 h 444408"/>
                  <a:gd name="connsiteX15" fmla="*/ 312572 w 358844"/>
                  <a:gd name="connsiteY15" fmla="*/ 126476 h 444408"/>
                  <a:gd name="connsiteX16" fmla="*/ 300346 w 358844"/>
                  <a:gd name="connsiteY16" fmla="*/ 164300 h 444408"/>
                  <a:gd name="connsiteX17" fmla="*/ 264815 w 358844"/>
                  <a:gd name="connsiteY17" fmla="*/ 195247 h 444408"/>
                  <a:gd name="connsiteX18" fmla="*/ 304167 w 358844"/>
                  <a:gd name="connsiteY18" fmla="*/ 182257 h 444408"/>
                  <a:gd name="connsiteX19" fmla="*/ 341609 w 358844"/>
                  <a:gd name="connsiteY19" fmla="*/ 193337 h 444408"/>
                  <a:gd name="connsiteX20" fmla="*/ 333585 w 358844"/>
                  <a:gd name="connsiteY20" fmla="*/ 233071 h 444408"/>
                  <a:gd name="connsiteX21" fmla="*/ 289649 w 358844"/>
                  <a:gd name="connsiteY21" fmla="*/ 270131 h 444408"/>
                  <a:gd name="connsiteX22" fmla="*/ 311808 w 358844"/>
                  <a:gd name="connsiteY22" fmla="*/ 264018 h 444408"/>
                  <a:gd name="connsiteX23" fmla="*/ 353835 w 358844"/>
                  <a:gd name="connsiteY23" fmla="*/ 274333 h 444408"/>
                  <a:gd name="connsiteX24" fmla="*/ 344665 w 358844"/>
                  <a:gd name="connsiteY24" fmla="*/ 316742 h 444408"/>
                  <a:gd name="connsiteX25" fmla="*/ 248004 w 358844"/>
                  <a:gd name="connsiteY25" fmla="*/ 388951 h 444408"/>
                  <a:gd name="connsiteX26" fmla="*/ 154017 w 358844"/>
                  <a:gd name="connsiteY26" fmla="*/ 441293 h 444408"/>
                  <a:gd name="connsiteX27" fmla="*/ 97091 w 358844"/>
                  <a:gd name="connsiteY27" fmla="*/ 429067 h 444408"/>
                  <a:gd name="connsiteX28" fmla="*/ 90596 w 358844"/>
                  <a:gd name="connsiteY28" fmla="*/ 385895 h 444408"/>
                  <a:gd name="connsiteX29" fmla="*/ 84483 w 358844"/>
                  <a:gd name="connsiteY29" fmla="*/ 368702 h 444408"/>
                  <a:gd name="connsiteX30" fmla="*/ 55828 w 358844"/>
                  <a:gd name="connsiteY30" fmla="*/ 351509 h 444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58844" h="444408">
                    <a:moveTo>
                      <a:pt x="55828" y="351509"/>
                    </a:moveTo>
                    <a:cubicBezTo>
                      <a:pt x="50097" y="338901"/>
                      <a:pt x="50861" y="327822"/>
                      <a:pt x="58885" y="310247"/>
                    </a:cubicBezTo>
                    <a:cubicBezTo>
                      <a:pt x="63087" y="301459"/>
                      <a:pt x="55064" y="298403"/>
                      <a:pt x="48951" y="295346"/>
                    </a:cubicBezTo>
                    <a:cubicBezTo>
                      <a:pt x="22207" y="282356"/>
                      <a:pt x="16094" y="267074"/>
                      <a:pt x="29084" y="241094"/>
                    </a:cubicBezTo>
                    <a:cubicBezTo>
                      <a:pt x="33287" y="232307"/>
                      <a:pt x="30230" y="229632"/>
                      <a:pt x="22971" y="225430"/>
                    </a:cubicBezTo>
                    <a:cubicBezTo>
                      <a:pt x="-6066" y="208619"/>
                      <a:pt x="-7976" y="172323"/>
                      <a:pt x="19532" y="152838"/>
                    </a:cubicBezTo>
                    <a:cubicBezTo>
                      <a:pt x="35197" y="141758"/>
                      <a:pt x="47805" y="128004"/>
                      <a:pt x="62323" y="116543"/>
                    </a:cubicBezTo>
                    <a:cubicBezTo>
                      <a:pt x="106642" y="82539"/>
                      <a:pt x="150961" y="48536"/>
                      <a:pt x="196044" y="15297"/>
                    </a:cubicBezTo>
                    <a:cubicBezTo>
                      <a:pt x="207124" y="6891"/>
                      <a:pt x="219350" y="-368"/>
                      <a:pt x="233868" y="14"/>
                    </a:cubicBezTo>
                    <a:cubicBezTo>
                      <a:pt x="245712" y="14"/>
                      <a:pt x="256409" y="4599"/>
                      <a:pt x="261376" y="14151"/>
                    </a:cubicBezTo>
                    <a:cubicBezTo>
                      <a:pt x="266343" y="23702"/>
                      <a:pt x="264815" y="34400"/>
                      <a:pt x="257556" y="44333"/>
                    </a:cubicBezTo>
                    <a:cubicBezTo>
                      <a:pt x="226227" y="88652"/>
                      <a:pt x="186110" y="124566"/>
                      <a:pt x="146758" y="161626"/>
                    </a:cubicBezTo>
                    <a:cubicBezTo>
                      <a:pt x="141409" y="166975"/>
                      <a:pt x="135679" y="171941"/>
                      <a:pt x="126509" y="179964"/>
                    </a:cubicBezTo>
                    <a:cubicBezTo>
                      <a:pt x="160894" y="165064"/>
                      <a:pt x="185728" y="152838"/>
                      <a:pt x="212090" y="137938"/>
                    </a:cubicBezTo>
                    <a:cubicBezTo>
                      <a:pt x="230429" y="127622"/>
                      <a:pt x="249150" y="118453"/>
                      <a:pt x="269017" y="112722"/>
                    </a:cubicBezTo>
                    <a:cubicBezTo>
                      <a:pt x="286974" y="107373"/>
                      <a:pt x="305695" y="112340"/>
                      <a:pt x="312572" y="126476"/>
                    </a:cubicBezTo>
                    <a:cubicBezTo>
                      <a:pt x="320213" y="142523"/>
                      <a:pt x="312190" y="153984"/>
                      <a:pt x="300346" y="164300"/>
                    </a:cubicBezTo>
                    <a:cubicBezTo>
                      <a:pt x="288884" y="173852"/>
                      <a:pt x="277805" y="183785"/>
                      <a:pt x="264815" y="195247"/>
                    </a:cubicBezTo>
                    <a:cubicBezTo>
                      <a:pt x="280861" y="190280"/>
                      <a:pt x="290795" y="184167"/>
                      <a:pt x="304167" y="182257"/>
                    </a:cubicBezTo>
                    <a:cubicBezTo>
                      <a:pt x="320595" y="179964"/>
                      <a:pt x="332439" y="178054"/>
                      <a:pt x="341609" y="193337"/>
                    </a:cubicBezTo>
                    <a:cubicBezTo>
                      <a:pt x="350778" y="208619"/>
                      <a:pt x="343137" y="222373"/>
                      <a:pt x="333585" y="233071"/>
                    </a:cubicBezTo>
                    <a:cubicBezTo>
                      <a:pt x="320977" y="247589"/>
                      <a:pt x="303785" y="255994"/>
                      <a:pt x="289649" y="270131"/>
                    </a:cubicBezTo>
                    <a:cubicBezTo>
                      <a:pt x="303403" y="267838"/>
                      <a:pt x="304549" y="265928"/>
                      <a:pt x="311808" y="264018"/>
                    </a:cubicBezTo>
                    <a:cubicBezTo>
                      <a:pt x="328619" y="259433"/>
                      <a:pt x="343519" y="259051"/>
                      <a:pt x="353835" y="274333"/>
                    </a:cubicBezTo>
                    <a:cubicBezTo>
                      <a:pt x="364532" y="290380"/>
                      <a:pt x="356509" y="305662"/>
                      <a:pt x="344665" y="316742"/>
                    </a:cubicBezTo>
                    <a:cubicBezTo>
                      <a:pt x="315247" y="344250"/>
                      <a:pt x="281625" y="366409"/>
                      <a:pt x="248004" y="388951"/>
                    </a:cubicBezTo>
                    <a:cubicBezTo>
                      <a:pt x="218203" y="408818"/>
                      <a:pt x="186492" y="426011"/>
                      <a:pt x="154017" y="441293"/>
                    </a:cubicBezTo>
                    <a:cubicBezTo>
                      <a:pt x="139117" y="447024"/>
                      <a:pt x="113519" y="445878"/>
                      <a:pt x="97091" y="429067"/>
                    </a:cubicBezTo>
                    <a:cubicBezTo>
                      <a:pt x="84483" y="416077"/>
                      <a:pt x="81808" y="401559"/>
                      <a:pt x="90596" y="385895"/>
                    </a:cubicBezTo>
                    <a:cubicBezTo>
                      <a:pt x="96326" y="376343"/>
                      <a:pt x="95944" y="372523"/>
                      <a:pt x="84483" y="368702"/>
                    </a:cubicBezTo>
                    <a:cubicBezTo>
                      <a:pt x="74549" y="364499"/>
                      <a:pt x="63851" y="360297"/>
                      <a:pt x="55828" y="351509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CC93683-B44B-498E-95F6-347F2C2A82B9}"/>
                  </a:ext>
                </a:extLst>
              </p:cNvPr>
              <p:cNvSpPr/>
              <p:nvPr/>
            </p:nvSpPr>
            <p:spPr>
              <a:xfrm>
                <a:off x="2734521" y="5258589"/>
                <a:ext cx="397143" cy="358761"/>
              </a:xfrm>
              <a:custGeom>
                <a:avLst/>
                <a:gdLst>
                  <a:gd name="connsiteX0" fmla="*/ 225947 w 354188"/>
                  <a:gd name="connsiteY0" fmla="*/ 319931 h 319957"/>
                  <a:gd name="connsiteX1" fmla="*/ 125466 w 354188"/>
                  <a:gd name="connsiteY1" fmla="*/ 310762 h 319957"/>
                  <a:gd name="connsiteX2" fmla="*/ 88788 w 354188"/>
                  <a:gd name="connsiteY2" fmla="*/ 285928 h 319957"/>
                  <a:gd name="connsiteX3" fmla="*/ 117060 w 354188"/>
                  <a:gd name="connsiteY3" fmla="*/ 243137 h 319957"/>
                  <a:gd name="connsiteX4" fmla="*/ 52110 w 354188"/>
                  <a:gd name="connsiteY4" fmla="*/ 235878 h 319957"/>
                  <a:gd name="connsiteX5" fmla="*/ 21545 w 354188"/>
                  <a:gd name="connsiteY5" fmla="*/ 212572 h 319957"/>
                  <a:gd name="connsiteX6" fmla="*/ 44087 w 354188"/>
                  <a:gd name="connsiteY6" fmla="*/ 177423 h 319957"/>
                  <a:gd name="connsiteX7" fmla="*/ 87642 w 354188"/>
                  <a:gd name="connsiteY7" fmla="*/ 167107 h 319957"/>
                  <a:gd name="connsiteX8" fmla="*/ 36828 w 354188"/>
                  <a:gd name="connsiteY8" fmla="*/ 158702 h 319957"/>
                  <a:gd name="connsiteX9" fmla="*/ 10466 w 354188"/>
                  <a:gd name="connsiteY9" fmla="*/ 133486 h 319957"/>
                  <a:gd name="connsiteX10" fmla="*/ 34917 w 354188"/>
                  <a:gd name="connsiteY10" fmla="*/ 101393 h 319957"/>
                  <a:gd name="connsiteX11" fmla="*/ 75034 w 354188"/>
                  <a:gd name="connsiteY11" fmla="*/ 90695 h 319957"/>
                  <a:gd name="connsiteX12" fmla="*/ 29186 w 354188"/>
                  <a:gd name="connsiteY12" fmla="*/ 84200 h 319957"/>
                  <a:gd name="connsiteX13" fmla="*/ 150 w 354188"/>
                  <a:gd name="connsiteY13" fmla="*/ 59366 h 319957"/>
                  <a:gd name="connsiteX14" fmla="*/ 18871 w 354188"/>
                  <a:gd name="connsiteY14" fmla="*/ 28802 h 319957"/>
                  <a:gd name="connsiteX15" fmla="*/ 70449 w 354188"/>
                  <a:gd name="connsiteY15" fmla="*/ 16194 h 319957"/>
                  <a:gd name="connsiteX16" fmla="*/ 250017 w 354188"/>
                  <a:gd name="connsiteY16" fmla="*/ 529 h 319957"/>
                  <a:gd name="connsiteX17" fmla="*/ 295482 w 354188"/>
                  <a:gd name="connsiteY17" fmla="*/ 2057 h 319957"/>
                  <a:gd name="connsiteX18" fmla="*/ 320316 w 354188"/>
                  <a:gd name="connsiteY18" fmla="*/ 53253 h 319957"/>
                  <a:gd name="connsiteX19" fmla="*/ 326429 w 354188"/>
                  <a:gd name="connsiteY19" fmla="*/ 88785 h 319957"/>
                  <a:gd name="connsiteX20" fmla="*/ 323372 w 354188"/>
                  <a:gd name="connsiteY20" fmla="*/ 139599 h 319957"/>
                  <a:gd name="connsiteX21" fmla="*/ 324519 w 354188"/>
                  <a:gd name="connsiteY21" fmla="*/ 157556 h 319957"/>
                  <a:gd name="connsiteX22" fmla="*/ 332160 w 354188"/>
                  <a:gd name="connsiteY22" fmla="*/ 216393 h 319957"/>
                  <a:gd name="connsiteX23" fmla="*/ 321462 w 354188"/>
                  <a:gd name="connsiteY23" fmla="*/ 229765 h 319957"/>
                  <a:gd name="connsiteX24" fmla="*/ 353937 w 354188"/>
                  <a:gd name="connsiteY24" fmla="*/ 269881 h 319957"/>
                  <a:gd name="connsiteX25" fmla="*/ 312675 w 354188"/>
                  <a:gd name="connsiteY25" fmla="*/ 314200 h 319957"/>
                  <a:gd name="connsiteX26" fmla="*/ 225947 w 354188"/>
                  <a:gd name="connsiteY26" fmla="*/ 319931 h 31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4188" h="319957">
                    <a:moveTo>
                      <a:pt x="225947" y="319931"/>
                    </a:moveTo>
                    <a:cubicBezTo>
                      <a:pt x="192326" y="319167"/>
                      <a:pt x="159087" y="313436"/>
                      <a:pt x="125466" y="310762"/>
                    </a:cubicBezTo>
                    <a:cubicBezTo>
                      <a:pt x="108655" y="309615"/>
                      <a:pt x="93373" y="303502"/>
                      <a:pt x="88788" y="285928"/>
                    </a:cubicBezTo>
                    <a:cubicBezTo>
                      <a:pt x="83057" y="256127"/>
                      <a:pt x="113240" y="246193"/>
                      <a:pt x="117060" y="243137"/>
                    </a:cubicBezTo>
                    <a:cubicBezTo>
                      <a:pt x="92990" y="240463"/>
                      <a:pt x="72741" y="238934"/>
                      <a:pt x="52110" y="235878"/>
                    </a:cubicBezTo>
                    <a:cubicBezTo>
                      <a:pt x="37974" y="233968"/>
                      <a:pt x="24220" y="229765"/>
                      <a:pt x="21545" y="212572"/>
                    </a:cubicBezTo>
                    <a:cubicBezTo>
                      <a:pt x="18871" y="194615"/>
                      <a:pt x="29569" y="185064"/>
                      <a:pt x="44087" y="177423"/>
                    </a:cubicBezTo>
                    <a:cubicBezTo>
                      <a:pt x="57459" y="170546"/>
                      <a:pt x="72741" y="172456"/>
                      <a:pt x="87642" y="167107"/>
                    </a:cubicBezTo>
                    <a:cubicBezTo>
                      <a:pt x="69685" y="164051"/>
                      <a:pt x="53256" y="161758"/>
                      <a:pt x="36828" y="158702"/>
                    </a:cubicBezTo>
                    <a:cubicBezTo>
                      <a:pt x="22309" y="156409"/>
                      <a:pt x="11230" y="148768"/>
                      <a:pt x="10466" y="133486"/>
                    </a:cubicBezTo>
                    <a:cubicBezTo>
                      <a:pt x="9319" y="116675"/>
                      <a:pt x="20017" y="106742"/>
                      <a:pt x="34917" y="101393"/>
                    </a:cubicBezTo>
                    <a:cubicBezTo>
                      <a:pt x="46761" y="97572"/>
                      <a:pt x="58987" y="94898"/>
                      <a:pt x="75034" y="90695"/>
                    </a:cubicBezTo>
                    <a:cubicBezTo>
                      <a:pt x="56695" y="88021"/>
                      <a:pt x="42941" y="86493"/>
                      <a:pt x="29186" y="84200"/>
                    </a:cubicBezTo>
                    <a:cubicBezTo>
                      <a:pt x="14668" y="81908"/>
                      <a:pt x="1296" y="76177"/>
                      <a:pt x="150" y="59366"/>
                    </a:cubicBezTo>
                    <a:cubicBezTo>
                      <a:pt x="-996" y="42938"/>
                      <a:pt x="4353" y="34150"/>
                      <a:pt x="18871" y="28802"/>
                    </a:cubicBezTo>
                    <a:cubicBezTo>
                      <a:pt x="36064" y="21925"/>
                      <a:pt x="61279" y="16958"/>
                      <a:pt x="70449" y="16194"/>
                    </a:cubicBezTo>
                    <a:cubicBezTo>
                      <a:pt x="115532" y="15047"/>
                      <a:pt x="238555" y="529"/>
                      <a:pt x="250017" y="529"/>
                    </a:cubicBezTo>
                    <a:cubicBezTo>
                      <a:pt x="265299" y="529"/>
                      <a:pt x="280582" y="-1381"/>
                      <a:pt x="295482" y="2057"/>
                    </a:cubicBezTo>
                    <a:cubicBezTo>
                      <a:pt x="322608" y="8170"/>
                      <a:pt x="333306" y="29184"/>
                      <a:pt x="320316" y="53253"/>
                    </a:cubicBezTo>
                    <a:cubicBezTo>
                      <a:pt x="312675" y="67772"/>
                      <a:pt x="308090" y="77323"/>
                      <a:pt x="326429" y="88785"/>
                    </a:cubicBezTo>
                    <a:cubicBezTo>
                      <a:pt x="340947" y="97954"/>
                      <a:pt x="338655" y="118968"/>
                      <a:pt x="323372" y="139599"/>
                    </a:cubicBezTo>
                    <a:cubicBezTo>
                      <a:pt x="318024" y="146858"/>
                      <a:pt x="315349" y="150679"/>
                      <a:pt x="324519" y="157556"/>
                    </a:cubicBezTo>
                    <a:cubicBezTo>
                      <a:pt x="348970" y="174366"/>
                      <a:pt x="350881" y="192705"/>
                      <a:pt x="332160" y="216393"/>
                    </a:cubicBezTo>
                    <a:cubicBezTo>
                      <a:pt x="328721" y="220596"/>
                      <a:pt x="325283" y="225180"/>
                      <a:pt x="321462" y="229765"/>
                    </a:cubicBezTo>
                    <a:cubicBezTo>
                      <a:pt x="347060" y="239316"/>
                      <a:pt x="355847" y="250778"/>
                      <a:pt x="353937" y="269881"/>
                    </a:cubicBezTo>
                    <a:cubicBezTo>
                      <a:pt x="351263" y="295861"/>
                      <a:pt x="337891" y="309233"/>
                      <a:pt x="312675" y="314200"/>
                    </a:cubicBezTo>
                    <a:cubicBezTo>
                      <a:pt x="302359" y="316493"/>
                      <a:pt x="244286" y="320313"/>
                      <a:pt x="225947" y="319931"/>
                    </a:cubicBezTo>
                    <a:close/>
                  </a:path>
                </a:pathLst>
              </a:custGeom>
              <a:solidFill>
                <a:srgbClr val="FEAD6D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7101F6-CB3C-46A7-BBED-AF026504F227}"/>
                </a:ext>
              </a:extLst>
            </p:cNvPr>
            <p:cNvGrpSpPr/>
            <p:nvPr/>
          </p:nvGrpSpPr>
          <p:grpSpPr>
            <a:xfrm>
              <a:off x="3055760" y="3207372"/>
              <a:ext cx="695583" cy="602043"/>
              <a:chOff x="3055760" y="3207372"/>
              <a:chExt cx="695583" cy="602043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0876980-1260-4832-9073-4F9E869A8C0A}"/>
                  </a:ext>
                </a:extLst>
              </p:cNvPr>
              <p:cNvSpPr/>
              <p:nvPr/>
            </p:nvSpPr>
            <p:spPr>
              <a:xfrm>
                <a:off x="3124528" y="3303131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0C0580-5AB9-4BC9-B39F-78EF5A21AE17}"/>
                  </a:ext>
                </a:extLst>
              </p:cNvPr>
              <p:cNvSpPr/>
              <p:nvPr/>
            </p:nvSpPr>
            <p:spPr>
              <a:xfrm>
                <a:off x="3574343" y="3301417"/>
                <a:ext cx="107956" cy="144797"/>
              </a:xfrm>
              <a:custGeom>
                <a:avLst/>
                <a:gdLst>
                  <a:gd name="connsiteX0" fmla="*/ 96279 w 96279"/>
                  <a:gd name="connsiteY0" fmla="*/ 64568 h 129136"/>
                  <a:gd name="connsiteX1" fmla="*/ 48139 w 96279"/>
                  <a:gd name="connsiteY1" fmla="*/ 129136 h 129136"/>
                  <a:gd name="connsiteX2" fmla="*/ 0 w 96279"/>
                  <a:gd name="connsiteY2" fmla="*/ 64568 h 129136"/>
                  <a:gd name="connsiteX3" fmla="*/ 48139 w 96279"/>
                  <a:gd name="connsiteY3" fmla="*/ 0 h 129136"/>
                  <a:gd name="connsiteX4" fmla="*/ 96279 w 96279"/>
                  <a:gd name="connsiteY4" fmla="*/ 64568 h 12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79" h="129136">
                    <a:moveTo>
                      <a:pt x="96279" y="64568"/>
                    </a:moveTo>
                    <a:cubicBezTo>
                      <a:pt x="96279" y="100228"/>
                      <a:pt x="74726" y="129136"/>
                      <a:pt x="48139" y="129136"/>
                    </a:cubicBezTo>
                    <a:cubicBezTo>
                      <a:pt x="21553" y="129136"/>
                      <a:pt x="0" y="100228"/>
                      <a:pt x="0" y="64568"/>
                    </a:cubicBezTo>
                    <a:cubicBezTo>
                      <a:pt x="0" y="28908"/>
                      <a:pt x="21553" y="0"/>
                      <a:pt x="48139" y="0"/>
                    </a:cubicBezTo>
                    <a:cubicBezTo>
                      <a:pt x="74726" y="0"/>
                      <a:pt x="96279" y="28908"/>
                      <a:pt x="96279" y="64568"/>
                    </a:cubicBezTo>
                    <a:close/>
                  </a:path>
                </a:pathLst>
              </a:custGeom>
              <a:solidFill>
                <a:srgbClr val="2D2E2C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E521A74-94AF-4A32-A872-E89845BFED8F}"/>
                  </a:ext>
                </a:extLst>
              </p:cNvPr>
              <p:cNvSpPr/>
              <p:nvPr/>
            </p:nvSpPr>
            <p:spPr>
              <a:xfrm>
                <a:off x="3055760" y="3207372"/>
                <a:ext cx="229023" cy="57277"/>
              </a:xfrm>
              <a:custGeom>
                <a:avLst/>
                <a:gdLst>
                  <a:gd name="connsiteX0" fmla="*/ 142708 w 204252"/>
                  <a:gd name="connsiteY0" fmla="*/ 584 h 51082"/>
                  <a:gd name="connsiteX1" fmla="*/ 176711 w 204252"/>
                  <a:gd name="connsiteY1" fmla="*/ 966 h 51082"/>
                  <a:gd name="connsiteX2" fmla="*/ 204220 w 204252"/>
                  <a:gd name="connsiteY2" fmla="*/ 29238 h 51082"/>
                  <a:gd name="connsiteX3" fmla="*/ 172126 w 204252"/>
                  <a:gd name="connsiteY3" fmla="*/ 50634 h 51082"/>
                  <a:gd name="connsiteX4" fmla="*/ 21977 w 204252"/>
                  <a:gd name="connsiteY4" fmla="*/ 45667 h 51082"/>
                  <a:gd name="connsiteX5" fmla="*/ 200 w 204252"/>
                  <a:gd name="connsiteY5" fmla="*/ 40700 h 51082"/>
                  <a:gd name="connsiteX6" fmla="*/ 18539 w 204252"/>
                  <a:gd name="connsiteY6" fmla="*/ 24654 h 51082"/>
                  <a:gd name="connsiteX7" fmla="*/ 142708 w 204252"/>
                  <a:gd name="connsiteY7" fmla="*/ 584 h 5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252" h="51082">
                    <a:moveTo>
                      <a:pt x="142708" y="584"/>
                    </a:moveTo>
                    <a:cubicBezTo>
                      <a:pt x="151113" y="584"/>
                      <a:pt x="164103" y="-180"/>
                      <a:pt x="176711" y="966"/>
                    </a:cubicBezTo>
                    <a:cubicBezTo>
                      <a:pt x="192376" y="2112"/>
                      <a:pt x="204984" y="15866"/>
                      <a:pt x="204220" y="29238"/>
                    </a:cubicBezTo>
                    <a:cubicBezTo>
                      <a:pt x="203073" y="43757"/>
                      <a:pt x="190083" y="53308"/>
                      <a:pt x="172126" y="50634"/>
                    </a:cubicBezTo>
                    <a:cubicBezTo>
                      <a:pt x="122077" y="43757"/>
                      <a:pt x="72409" y="39554"/>
                      <a:pt x="21977" y="45667"/>
                    </a:cubicBezTo>
                    <a:cubicBezTo>
                      <a:pt x="14336" y="46431"/>
                      <a:pt x="2110" y="50252"/>
                      <a:pt x="200" y="40700"/>
                    </a:cubicBezTo>
                    <a:cubicBezTo>
                      <a:pt x="-1711" y="31531"/>
                      <a:pt x="10515" y="27710"/>
                      <a:pt x="18539" y="24654"/>
                    </a:cubicBezTo>
                    <a:cubicBezTo>
                      <a:pt x="57127" y="9371"/>
                      <a:pt x="96097" y="-2855"/>
                      <a:pt x="142708" y="584"/>
                    </a:cubicBezTo>
                    <a:close/>
                  </a:path>
                </a:pathLst>
              </a:custGeom>
              <a:solidFill>
                <a:srgbClr val="5520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5EB163-4833-4503-91AC-2A904F59470A}"/>
                  </a:ext>
                </a:extLst>
              </p:cNvPr>
              <p:cNvSpPr/>
              <p:nvPr/>
            </p:nvSpPr>
            <p:spPr>
              <a:xfrm>
                <a:off x="3521512" y="3207646"/>
                <a:ext cx="229831" cy="5603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4972" h="49976">
                    <a:moveTo>
                      <a:pt x="66983" y="340"/>
                    </a:moveTo>
                    <a:cubicBezTo>
                      <a:pt x="110920" y="-1189"/>
                      <a:pt x="152564" y="7981"/>
                      <a:pt x="191534" y="27466"/>
                    </a:cubicBezTo>
                    <a:cubicBezTo>
                      <a:pt x="197265" y="30140"/>
                      <a:pt x="207199" y="32051"/>
                      <a:pt x="204524" y="40838"/>
                    </a:cubicBezTo>
                    <a:cubicBezTo>
                      <a:pt x="202232" y="47333"/>
                      <a:pt x="193445" y="46187"/>
                      <a:pt x="187332" y="45423"/>
                    </a:cubicBezTo>
                    <a:cubicBezTo>
                      <a:pt x="135372" y="38928"/>
                      <a:pt x="83411" y="43130"/>
                      <a:pt x="31833" y="49625"/>
                    </a:cubicBezTo>
                    <a:cubicBezTo>
                      <a:pt x="14641" y="51918"/>
                      <a:pt x="1651" y="42748"/>
                      <a:pt x="122" y="29376"/>
                    </a:cubicBezTo>
                    <a:cubicBezTo>
                      <a:pt x="-1406" y="16386"/>
                      <a:pt x="11584" y="1486"/>
                      <a:pt x="26867" y="340"/>
                    </a:cubicBezTo>
                    <a:cubicBezTo>
                      <a:pt x="40239" y="-425"/>
                      <a:pt x="53611" y="340"/>
                      <a:pt x="66983" y="340"/>
                    </a:cubicBezTo>
                    <a:close/>
                  </a:path>
                </a:pathLst>
              </a:custGeom>
              <a:solidFill>
                <a:srgbClr val="56210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4615E91-8B0C-4E79-87D1-64111DD4046F}"/>
                  </a:ext>
                </a:extLst>
              </p:cNvPr>
              <p:cNvSpPr/>
              <p:nvPr/>
            </p:nvSpPr>
            <p:spPr>
              <a:xfrm>
                <a:off x="3169509" y="3307843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009A744-6DCF-440C-A9DA-15A618257CBA}"/>
                  </a:ext>
                </a:extLst>
              </p:cNvPr>
              <p:cNvSpPr/>
              <p:nvPr/>
            </p:nvSpPr>
            <p:spPr>
              <a:xfrm>
                <a:off x="3621466" y="3306129"/>
                <a:ext cx="48836" cy="65973"/>
              </a:xfrm>
              <a:custGeom>
                <a:avLst/>
                <a:gdLst>
                  <a:gd name="connsiteX0" fmla="*/ 43555 w 43554"/>
                  <a:gd name="connsiteY0" fmla="*/ 29419 h 58837"/>
                  <a:gd name="connsiteX1" fmla="*/ 21777 w 43554"/>
                  <a:gd name="connsiteY1" fmla="*/ 58837 h 58837"/>
                  <a:gd name="connsiteX2" fmla="*/ 0 w 43554"/>
                  <a:gd name="connsiteY2" fmla="*/ 29419 h 58837"/>
                  <a:gd name="connsiteX3" fmla="*/ 21777 w 43554"/>
                  <a:gd name="connsiteY3" fmla="*/ 0 h 58837"/>
                  <a:gd name="connsiteX4" fmla="*/ 43555 w 43554"/>
                  <a:gd name="connsiteY4" fmla="*/ 29419 h 58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4" h="58837">
                    <a:moveTo>
                      <a:pt x="43555" y="29419"/>
                    </a:moveTo>
                    <a:cubicBezTo>
                      <a:pt x="43555" y="45666"/>
                      <a:pt x="33805" y="58837"/>
                      <a:pt x="21777" y="58837"/>
                    </a:cubicBezTo>
                    <a:cubicBezTo>
                      <a:pt x="9750" y="58837"/>
                      <a:pt x="0" y="45666"/>
                      <a:pt x="0" y="29419"/>
                    </a:cubicBezTo>
                    <a:cubicBezTo>
                      <a:pt x="0" y="13171"/>
                      <a:pt x="9750" y="0"/>
                      <a:pt x="21777" y="0"/>
                    </a:cubicBezTo>
                    <a:cubicBezTo>
                      <a:pt x="33805" y="0"/>
                      <a:pt x="43555" y="13171"/>
                      <a:pt x="43555" y="29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BD6E552-DFA3-4028-A6DB-F7E5122878B2}"/>
                  </a:ext>
                </a:extLst>
              </p:cNvPr>
              <p:cNvSpPr/>
              <p:nvPr/>
            </p:nvSpPr>
            <p:spPr>
              <a:xfrm>
                <a:off x="3319020" y="3495480"/>
                <a:ext cx="61688" cy="127616"/>
              </a:xfrm>
              <a:custGeom>
                <a:avLst/>
                <a:gdLst>
                  <a:gd name="connsiteX0" fmla="*/ 16046 w 55016"/>
                  <a:gd name="connsiteY0" fmla="*/ 76794 h 113813"/>
                  <a:gd name="connsiteX1" fmla="*/ 55017 w 55016"/>
                  <a:gd name="connsiteY1" fmla="*/ 111943 h 113813"/>
                  <a:gd name="connsiteX2" fmla="*/ 0 w 55016"/>
                  <a:gd name="connsiteY2" fmla="*/ 109651 h 113813"/>
                  <a:gd name="connsiteX3" fmla="*/ 4203 w 55016"/>
                  <a:gd name="connsiteY3" fmla="*/ 19485 h 113813"/>
                  <a:gd name="connsiteX4" fmla="*/ 24070 w 55016"/>
                  <a:gd name="connsiteY4" fmla="*/ 0 h 113813"/>
                  <a:gd name="connsiteX5" fmla="*/ 20631 w 55016"/>
                  <a:gd name="connsiteY5" fmla="*/ 42409 h 113813"/>
                  <a:gd name="connsiteX6" fmla="*/ 16046 w 55016"/>
                  <a:gd name="connsiteY6" fmla="*/ 76794 h 11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016" h="113813">
                    <a:moveTo>
                      <a:pt x="16046" y="76794"/>
                    </a:moveTo>
                    <a:cubicBezTo>
                      <a:pt x="16429" y="105448"/>
                      <a:pt x="40880" y="105066"/>
                      <a:pt x="55017" y="111943"/>
                    </a:cubicBezTo>
                    <a:cubicBezTo>
                      <a:pt x="39352" y="116146"/>
                      <a:pt x="15664" y="112326"/>
                      <a:pt x="0" y="109651"/>
                    </a:cubicBezTo>
                    <a:cubicBezTo>
                      <a:pt x="382" y="103920"/>
                      <a:pt x="3439" y="44701"/>
                      <a:pt x="4203" y="19485"/>
                    </a:cubicBezTo>
                    <a:cubicBezTo>
                      <a:pt x="4585" y="16046"/>
                      <a:pt x="15282" y="6113"/>
                      <a:pt x="24070" y="0"/>
                    </a:cubicBezTo>
                    <a:cubicBezTo>
                      <a:pt x="29036" y="13754"/>
                      <a:pt x="24070" y="25980"/>
                      <a:pt x="20631" y="42409"/>
                    </a:cubicBezTo>
                    <a:cubicBezTo>
                      <a:pt x="19485" y="50432"/>
                      <a:pt x="16811" y="72973"/>
                      <a:pt x="16046" y="76794"/>
                    </a:cubicBezTo>
                    <a:close/>
                  </a:path>
                </a:pathLst>
              </a:custGeom>
              <a:solidFill>
                <a:srgbClr val="DD8D55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89F27A1-860F-4848-8B51-FFE646DA4F33}"/>
                  </a:ext>
                </a:extLst>
              </p:cNvPr>
              <p:cNvSpPr/>
              <p:nvPr/>
            </p:nvSpPr>
            <p:spPr>
              <a:xfrm rot="10530531">
                <a:off x="3262547" y="3757438"/>
                <a:ext cx="237737" cy="51977"/>
              </a:xfrm>
              <a:custGeom>
                <a:avLst/>
                <a:gdLst>
                  <a:gd name="connsiteX0" fmla="*/ 66983 w 204972"/>
                  <a:gd name="connsiteY0" fmla="*/ 340 h 49976"/>
                  <a:gd name="connsiteX1" fmla="*/ 191534 w 204972"/>
                  <a:gd name="connsiteY1" fmla="*/ 27466 h 49976"/>
                  <a:gd name="connsiteX2" fmla="*/ 204524 w 204972"/>
                  <a:gd name="connsiteY2" fmla="*/ 40838 h 49976"/>
                  <a:gd name="connsiteX3" fmla="*/ 187332 w 204972"/>
                  <a:gd name="connsiteY3" fmla="*/ 45423 h 49976"/>
                  <a:gd name="connsiteX4" fmla="*/ 31833 w 204972"/>
                  <a:gd name="connsiteY4" fmla="*/ 49625 h 49976"/>
                  <a:gd name="connsiteX5" fmla="*/ 122 w 204972"/>
                  <a:gd name="connsiteY5" fmla="*/ 29376 h 49976"/>
                  <a:gd name="connsiteX6" fmla="*/ 26867 w 204972"/>
                  <a:gd name="connsiteY6" fmla="*/ 340 h 49976"/>
                  <a:gd name="connsiteX7" fmla="*/ 66983 w 204972"/>
                  <a:gd name="connsiteY7" fmla="*/ 340 h 49976"/>
                  <a:gd name="connsiteX0" fmla="*/ 66983 w 207854"/>
                  <a:gd name="connsiteY0" fmla="*/ 340 h 46530"/>
                  <a:gd name="connsiteX1" fmla="*/ 191534 w 207854"/>
                  <a:gd name="connsiteY1" fmla="*/ 27466 h 46530"/>
                  <a:gd name="connsiteX2" fmla="*/ 204524 w 207854"/>
                  <a:gd name="connsiteY2" fmla="*/ 40838 h 46530"/>
                  <a:gd name="connsiteX3" fmla="*/ 187332 w 207854"/>
                  <a:gd name="connsiteY3" fmla="*/ 45423 h 46530"/>
                  <a:gd name="connsiteX4" fmla="*/ 122 w 207854"/>
                  <a:gd name="connsiteY4" fmla="*/ 29376 h 46530"/>
                  <a:gd name="connsiteX5" fmla="*/ 26867 w 207854"/>
                  <a:gd name="connsiteY5" fmla="*/ 340 h 46530"/>
                  <a:gd name="connsiteX6" fmla="*/ 66983 w 207854"/>
                  <a:gd name="connsiteY6" fmla="*/ 340 h 46530"/>
                  <a:gd name="connsiteX0" fmla="*/ 71151 w 212022"/>
                  <a:gd name="connsiteY0" fmla="*/ 165 h 46355"/>
                  <a:gd name="connsiteX1" fmla="*/ 195702 w 212022"/>
                  <a:gd name="connsiteY1" fmla="*/ 27291 h 46355"/>
                  <a:gd name="connsiteX2" fmla="*/ 208692 w 212022"/>
                  <a:gd name="connsiteY2" fmla="*/ 40663 h 46355"/>
                  <a:gd name="connsiteX3" fmla="*/ 191500 w 212022"/>
                  <a:gd name="connsiteY3" fmla="*/ 45248 h 46355"/>
                  <a:gd name="connsiteX4" fmla="*/ 4290 w 212022"/>
                  <a:gd name="connsiteY4" fmla="*/ 29201 h 46355"/>
                  <a:gd name="connsiteX5" fmla="*/ 71151 w 212022"/>
                  <a:gd name="connsiteY5" fmla="*/ 165 h 4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022" h="46355">
                    <a:moveTo>
                      <a:pt x="71151" y="165"/>
                    </a:moveTo>
                    <a:cubicBezTo>
                      <a:pt x="115088" y="-1364"/>
                      <a:pt x="156732" y="7806"/>
                      <a:pt x="195702" y="27291"/>
                    </a:cubicBezTo>
                    <a:cubicBezTo>
                      <a:pt x="201433" y="29965"/>
                      <a:pt x="211367" y="31876"/>
                      <a:pt x="208692" y="40663"/>
                    </a:cubicBezTo>
                    <a:cubicBezTo>
                      <a:pt x="206400" y="47158"/>
                      <a:pt x="225567" y="47158"/>
                      <a:pt x="191500" y="45248"/>
                    </a:cubicBezTo>
                    <a:cubicBezTo>
                      <a:pt x="157433" y="43338"/>
                      <a:pt x="31034" y="36715"/>
                      <a:pt x="4290" y="29201"/>
                    </a:cubicBezTo>
                    <a:cubicBezTo>
                      <a:pt x="-15768" y="21687"/>
                      <a:pt x="39249" y="483"/>
                      <a:pt x="71151" y="165"/>
                    </a:cubicBezTo>
                    <a:close/>
                  </a:path>
                </a:pathLst>
              </a:custGeom>
              <a:solidFill>
                <a:srgbClr val="FE5353"/>
              </a:solidFill>
              <a:ln w="3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그룹 7">
            <a:extLst>
              <a:ext uri="{FF2B5EF4-FFF2-40B4-BE49-F238E27FC236}">
                <a16:creationId xmlns:a16="http://schemas.microsoft.com/office/drawing/2014/main" id="{58706348-94B5-42E7-9FF0-93EC00673A6B}"/>
              </a:ext>
            </a:extLst>
          </p:cNvPr>
          <p:cNvGrpSpPr/>
          <p:nvPr/>
        </p:nvGrpSpPr>
        <p:grpSpPr>
          <a:xfrm>
            <a:off x="713537" y="1290833"/>
            <a:ext cx="4826042" cy="4006666"/>
            <a:chOff x="610975" y="1791591"/>
            <a:chExt cx="4345736" cy="360790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F1243E3-56FB-428D-9F34-FF0203602B46}"/>
                </a:ext>
              </a:extLst>
            </p:cNvPr>
            <p:cNvSpPr/>
            <p:nvPr/>
          </p:nvSpPr>
          <p:spPr>
            <a:xfrm>
              <a:off x="1984721" y="2668166"/>
              <a:ext cx="374035" cy="37403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6430C64-4111-423F-A603-91FBD6626888}"/>
                </a:ext>
              </a:extLst>
            </p:cNvPr>
            <p:cNvSpPr/>
            <p:nvPr/>
          </p:nvSpPr>
          <p:spPr>
            <a:xfrm>
              <a:off x="3793105" y="3408218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9CFC28-1F11-4FA9-B4A8-58274744E76D}"/>
                </a:ext>
              </a:extLst>
            </p:cNvPr>
            <p:cNvSpPr/>
            <p:nvPr/>
          </p:nvSpPr>
          <p:spPr>
            <a:xfrm>
              <a:off x="1342867" y="3630717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DC1E49-7ACE-4F87-B03F-68112D2795FB}"/>
                </a:ext>
              </a:extLst>
            </p:cNvPr>
            <p:cNvSpPr/>
            <p:nvPr/>
          </p:nvSpPr>
          <p:spPr>
            <a:xfrm>
              <a:off x="1382277" y="3016274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0E24861-7B06-40CF-88BA-72B7CDD9B127}"/>
                </a:ext>
              </a:extLst>
            </p:cNvPr>
            <p:cNvSpPr/>
            <p:nvPr/>
          </p:nvSpPr>
          <p:spPr>
            <a:xfrm>
              <a:off x="2760365" y="2905150"/>
              <a:ext cx="463674" cy="46367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E29BC6-F17A-4115-A20E-ED7EC84A5BA7}"/>
                </a:ext>
              </a:extLst>
            </p:cNvPr>
            <p:cNvSpPr/>
            <p:nvPr/>
          </p:nvSpPr>
          <p:spPr>
            <a:xfrm>
              <a:off x="2775820" y="229548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2288EEB-4E74-42B6-A4C2-2D0D1125700D}"/>
                </a:ext>
              </a:extLst>
            </p:cNvPr>
            <p:cNvSpPr/>
            <p:nvPr/>
          </p:nvSpPr>
          <p:spPr>
            <a:xfrm>
              <a:off x="1415587" y="2157926"/>
              <a:ext cx="374035" cy="3740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BF8F6A6-5481-4359-A0FA-1EE8647924D8}"/>
                </a:ext>
              </a:extLst>
            </p:cNvPr>
            <p:cNvSpPr/>
            <p:nvPr/>
          </p:nvSpPr>
          <p:spPr>
            <a:xfrm>
              <a:off x="4011910" y="2300124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592B352-EC68-4175-BE2C-606A53A6E349}"/>
                </a:ext>
              </a:extLst>
            </p:cNvPr>
            <p:cNvSpPr/>
            <p:nvPr/>
          </p:nvSpPr>
          <p:spPr>
            <a:xfrm>
              <a:off x="4459520" y="4440303"/>
              <a:ext cx="374035" cy="3740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982081-1188-45FD-8697-3B27F3AF6823}"/>
                </a:ext>
              </a:extLst>
            </p:cNvPr>
            <p:cNvSpPr/>
            <p:nvPr/>
          </p:nvSpPr>
          <p:spPr>
            <a:xfrm>
              <a:off x="3365671" y="2707594"/>
              <a:ext cx="463674" cy="4636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575ED78-79E3-4303-8B1B-C914C8CA4AAC}"/>
                </a:ext>
              </a:extLst>
            </p:cNvPr>
            <p:cNvSpPr/>
            <p:nvPr/>
          </p:nvSpPr>
          <p:spPr>
            <a:xfrm>
              <a:off x="4376819" y="3024061"/>
              <a:ext cx="463674" cy="4636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A22122-C419-46F9-8634-50C065F9FAC1}"/>
                </a:ext>
              </a:extLst>
            </p:cNvPr>
            <p:cNvSpPr/>
            <p:nvPr/>
          </p:nvSpPr>
          <p:spPr>
            <a:xfrm>
              <a:off x="719256" y="4383634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A17100-FFA5-441A-8FF2-ECBFD28D3D41}"/>
                </a:ext>
              </a:extLst>
            </p:cNvPr>
            <p:cNvSpPr/>
            <p:nvPr/>
          </p:nvSpPr>
          <p:spPr>
            <a:xfrm>
              <a:off x="610975" y="3652886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EB9C191-59C7-417D-96C4-653ED0F25018}"/>
                </a:ext>
              </a:extLst>
            </p:cNvPr>
            <p:cNvSpPr/>
            <p:nvPr/>
          </p:nvSpPr>
          <p:spPr>
            <a:xfrm>
              <a:off x="2183359" y="1791591"/>
              <a:ext cx="463674" cy="46367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8D0DE8-2609-42B2-B0EA-FBE7524D166A}"/>
                </a:ext>
              </a:extLst>
            </p:cNvPr>
            <p:cNvSpPr/>
            <p:nvPr/>
          </p:nvSpPr>
          <p:spPr>
            <a:xfrm>
              <a:off x="4493037" y="3776916"/>
              <a:ext cx="463674" cy="463674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1FA8ED-A095-4B62-9C87-4D41799EDA6D}"/>
                </a:ext>
              </a:extLst>
            </p:cNvPr>
            <p:cNvSpPr/>
            <p:nvPr/>
          </p:nvSpPr>
          <p:spPr>
            <a:xfrm>
              <a:off x="3506240" y="3972904"/>
              <a:ext cx="374035" cy="374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66C0BCC-710F-4EE9-9485-02A22053C70E}"/>
                </a:ext>
              </a:extLst>
            </p:cNvPr>
            <p:cNvSpPr/>
            <p:nvPr/>
          </p:nvSpPr>
          <p:spPr>
            <a:xfrm>
              <a:off x="1797787" y="4623986"/>
              <a:ext cx="374035" cy="37403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7FF6AB-43B0-470D-8037-EC0627320C61}"/>
                </a:ext>
              </a:extLst>
            </p:cNvPr>
            <p:cNvSpPr/>
            <p:nvPr/>
          </p:nvSpPr>
          <p:spPr>
            <a:xfrm>
              <a:off x="3835437" y="4513421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0891D3-6A6C-497B-B336-84FFB88A816C}"/>
                </a:ext>
              </a:extLst>
            </p:cNvPr>
            <p:cNvSpPr/>
            <p:nvPr/>
          </p:nvSpPr>
          <p:spPr>
            <a:xfrm>
              <a:off x="1068543" y="4944244"/>
              <a:ext cx="374035" cy="37403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406003B-9C66-4BEE-B3A0-C6521B131ED8}"/>
                </a:ext>
              </a:extLst>
            </p:cNvPr>
            <p:cNvSpPr/>
            <p:nvPr/>
          </p:nvSpPr>
          <p:spPr>
            <a:xfrm>
              <a:off x="719256" y="2723980"/>
              <a:ext cx="463674" cy="4636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2B251A9-3CA5-436D-981F-5D0F10D157F9}"/>
                </a:ext>
              </a:extLst>
            </p:cNvPr>
            <p:cNvSpPr/>
            <p:nvPr/>
          </p:nvSpPr>
          <p:spPr>
            <a:xfrm>
              <a:off x="3323600" y="1917068"/>
              <a:ext cx="374035" cy="3740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7436AE1E-DB9B-412B-ADF1-20E8BE68D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4119" y="3859106"/>
              <a:ext cx="161511" cy="299295"/>
            </a:xfrm>
            <a:custGeom>
              <a:avLst/>
              <a:gdLst>
                <a:gd name="T0" fmla="*/ 276 w 1307"/>
                <a:gd name="T1" fmla="*/ 1253 h 2422"/>
                <a:gd name="T2" fmla="*/ 296 w 1307"/>
                <a:gd name="T3" fmla="*/ 1287 h 2422"/>
                <a:gd name="T4" fmla="*/ 551 w 1307"/>
                <a:gd name="T5" fmla="*/ 1275 h 2422"/>
                <a:gd name="T6" fmla="*/ 542 w 1307"/>
                <a:gd name="T7" fmla="*/ 1237 h 2422"/>
                <a:gd name="T8" fmla="*/ 289 w 1307"/>
                <a:gd name="T9" fmla="*/ 1037 h 2422"/>
                <a:gd name="T10" fmla="*/ 280 w 1307"/>
                <a:gd name="T11" fmla="*/ 1075 h 2422"/>
                <a:gd name="T12" fmla="*/ 534 w 1307"/>
                <a:gd name="T13" fmla="*/ 1087 h 2422"/>
                <a:gd name="T14" fmla="*/ 554 w 1307"/>
                <a:gd name="T15" fmla="*/ 1053 h 2422"/>
                <a:gd name="T16" fmla="*/ 303 w 1307"/>
                <a:gd name="T17" fmla="*/ 1033 h 2422"/>
                <a:gd name="T18" fmla="*/ 980 w 1307"/>
                <a:gd name="T19" fmla="*/ 1540 h 2422"/>
                <a:gd name="T20" fmla="*/ 762 w 1307"/>
                <a:gd name="T21" fmla="*/ 1655 h 2422"/>
                <a:gd name="T22" fmla="*/ 614 w 1307"/>
                <a:gd name="T23" fmla="*/ 1673 h 2422"/>
                <a:gd name="T24" fmla="*/ 334 w 1307"/>
                <a:gd name="T25" fmla="*/ 1613 h 2422"/>
                <a:gd name="T26" fmla="*/ 183 w 1307"/>
                <a:gd name="T27" fmla="*/ 1455 h 2422"/>
                <a:gd name="T28" fmla="*/ 151 w 1307"/>
                <a:gd name="T29" fmla="*/ 1366 h 2422"/>
                <a:gd name="T30" fmla="*/ 542 w 1307"/>
                <a:gd name="T31" fmla="*/ 837 h 2422"/>
                <a:gd name="T32" fmla="*/ 551 w 1307"/>
                <a:gd name="T33" fmla="*/ 875 h 2422"/>
                <a:gd name="T34" fmla="*/ 296 w 1307"/>
                <a:gd name="T35" fmla="*/ 887 h 2422"/>
                <a:gd name="T36" fmla="*/ 276 w 1307"/>
                <a:gd name="T37" fmla="*/ 853 h 2422"/>
                <a:gd name="T38" fmla="*/ 303 w 1307"/>
                <a:gd name="T39" fmla="*/ 633 h 2422"/>
                <a:gd name="T40" fmla="*/ 554 w 1307"/>
                <a:gd name="T41" fmla="*/ 653 h 2422"/>
                <a:gd name="T42" fmla="*/ 534 w 1307"/>
                <a:gd name="T43" fmla="*/ 687 h 2422"/>
                <a:gd name="T44" fmla="*/ 280 w 1307"/>
                <a:gd name="T45" fmla="*/ 675 h 2422"/>
                <a:gd name="T46" fmla="*/ 289 w 1307"/>
                <a:gd name="T47" fmla="*/ 637 h 2422"/>
                <a:gd name="T48" fmla="*/ 182 w 1307"/>
                <a:gd name="T49" fmla="*/ 453 h 2422"/>
                <a:gd name="T50" fmla="*/ 102 w 1307"/>
                <a:gd name="T51" fmla="*/ 484 h 2422"/>
                <a:gd name="T52" fmla="*/ 67 w 1307"/>
                <a:gd name="T53" fmla="*/ 1349 h 2422"/>
                <a:gd name="T54" fmla="*/ 82 w 1307"/>
                <a:gd name="T55" fmla="*/ 1433 h 2422"/>
                <a:gd name="T56" fmla="*/ 185 w 1307"/>
                <a:gd name="T57" fmla="*/ 1600 h 2422"/>
                <a:gd name="T58" fmla="*/ 462 w 1307"/>
                <a:gd name="T59" fmla="*/ 1727 h 2422"/>
                <a:gd name="T60" fmla="*/ 660 w 1307"/>
                <a:gd name="T61" fmla="*/ 1738 h 2422"/>
                <a:gd name="T62" fmla="*/ 863 w 1307"/>
                <a:gd name="T63" fmla="*/ 1697 h 2422"/>
                <a:gd name="T64" fmla="*/ 1080 w 1307"/>
                <a:gd name="T65" fmla="*/ 1547 h 2422"/>
                <a:gd name="T66" fmla="*/ 1154 w 1307"/>
                <a:gd name="T67" fmla="*/ 566 h 2422"/>
                <a:gd name="T68" fmla="*/ 1123 w 1307"/>
                <a:gd name="T69" fmla="*/ 491 h 2422"/>
                <a:gd name="T70" fmla="*/ 596 w 1307"/>
                <a:gd name="T71" fmla="*/ 62 h 2422"/>
                <a:gd name="T72" fmla="*/ 492 w 1307"/>
                <a:gd name="T73" fmla="*/ 102 h 2422"/>
                <a:gd name="T74" fmla="*/ 756 w 1307"/>
                <a:gd name="T75" fmla="*/ 162 h 2422"/>
                <a:gd name="T76" fmla="*/ 676 w 1307"/>
                <a:gd name="T77" fmla="*/ 73 h 2422"/>
                <a:gd name="T78" fmla="*/ 651 w 1307"/>
                <a:gd name="T79" fmla="*/ 4 h 2422"/>
                <a:gd name="T80" fmla="*/ 800 w 1307"/>
                <a:gd name="T81" fmla="*/ 100 h 2422"/>
                <a:gd name="T82" fmla="*/ 827 w 1307"/>
                <a:gd name="T83" fmla="*/ 177 h 2422"/>
                <a:gd name="T84" fmla="*/ 1203 w 1307"/>
                <a:gd name="T85" fmla="*/ 229 h 2422"/>
                <a:gd name="T86" fmla="*/ 1227 w 1307"/>
                <a:gd name="T87" fmla="*/ 1317 h 2422"/>
                <a:gd name="T88" fmla="*/ 1087 w 1307"/>
                <a:gd name="T89" fmla="*/ 1638 h 2422"/>
                <a:gd name="T90" fmla="*/ 845 w 1307"/>
                <a:gd name="T91" fmla="*/ 1775 h 2422"/>
                <a:gd name="T92" fmla="*/ 671 w 1307"/>
                <a:gd name="T93" fmla="*/ 1835 h 2422"/>
                <a:gd name="T94" fmla="*/ 640 w 1307"/>
                <a:gd name="T95" fmla="*/ 2017 h 2422"/>
                <a:gd name="T96" fmla="*/ 672 w 1307"/>
                <a:gd name="T97" fmla="*/ 2287 h 2422"/>
                <a:gd name="T98" fmla="*/ 803 w 1307"/>
                <a:gd name="T99" fmla="*/ 2362 h 2422"/>
                <a:gd name="T100" fmla="*/ 1283 w 1307"/>
                <a:gd name="T101" fmla="*/ 2415 h 2422"/>
                <a:gd name="T102" fmla="*/ 956 w 1307"/>
                <a:gd name="T103" fmla="*/ 2420 h 2422"/>
                <a:gd name="T104" fmla="*/ 671 w 1307"/>
                <a:gd name="T105" fmla="*/ 2362 h 2422"/>
                <a:gd name="T106" fmla="*/ 589 w 1307"/>
                <a:gd name="T107" fmla="*/ 2233 h 2422"/>
                <a:gd name="T108" fmla="*/ 563 w 1307"/>
                <a:gd name="T109" fmla="*/ 1878 h 2422"/>
                <a:gd name="T110" fmla="*/ 334 w 1307"/>
                <a:gd name="T111" fmla="*/ 1764 h 2422"/>
                <a:gd name="T112" fmla="*/ 87 w 1307"/>
                <a:gd name="T113" fmla="*/ 1593 h 2422"/>
                <a:gd name="T114" fmla="*/ 7 w 1307"/>
                <a:gd name="T115" fmla="*/ 1418 h 2422"/>
                <a:gd name="T116" fmla="*/ 2 w 1307"/>
                <a:gd name="T117" fmla="*/ 277 h 2422"/>
                <a:gd name="T118" fmla="*/ 83 w 1307"/>
                <a:gd name="T119" fmla="*/ 184 h 2422"/>
                <a:gd name="T120" fmla="*/ 391 w 1307"/>
                <a:gd name="T121" fmla="*/ 135 h 2422"/>
                <a:gd name="T122" fmla="*/ 516 w 1307"/>
                <a:gd name="T123" fmla="*/ 15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07" h="2422">
                  <a:moveTo>
                    <a:pt x="303" y="1233"/>
                  </a:moveTo>
                  <a:lnTo>
                    <a:pt x="296" y="1235"/>
                  </a:lnTo>
                  <a:lnTo>
                    <a:pt x="289" y="1237"/>
                  </a:lnTo>
                  <a:lnTo>
                    <a:pt x="283" y="1242"/>
                  </a:lnTo>
                  <a:lnTo>
                    <a:pt x="280" y="1247"/>
                  </a:lnTo>
                  <a:lnTo>
                    <a:pt x="276" y="1253"/>
                  </a:lnTo>
                  <a:lnTo>
                    <a:pt x="274" y="1260"/>
                  </a:lnTo>
                  <a:lnTo>
                    <a:pt x="276" y="1269"/>
                  </a:lnTo>
                  <a:lnTo>
                    <a:pt x="280" y="1275"/>
                  </a:lnTo>
                  <a:lnTo>
                    <a:pt x="283" y="1280"/>
                  </a:lnTo>
                  <a:lnTo>
                    <a:pt x="289" y="1286"/>
                  </a:lnTo>
                  <a:lnTo>
                    <a:pt x="296" y="1287"/>
                  </a:lnTo>
                  <a:lnTo>
                    <a:pt x="303" y="1289"/>
                  </a:lnTo>
                  <a:lnTo>
                    <a:pt x="527" y="1289"/>
                  </a:lnTo>
                  <a:lnTo>
                    <a:pt x="534" y="1287"/>
                  </a:lnTo>
                  <a:lnTo>
                    <a:pt x="542" y="1286"/>
                  </a:lnTo>
                  <a:lnTo>
                    <a:pt x="547" y="1280"/>
                  </a:lnTo>
                  <a:lnTo>
                    <a:pt x="551" y="1275"/>
                  </a:lnTo>
                  <a:lnTo>
                    <a:pt x="554" y="1269"/>
                  </a:lnTo>
                  <a:lnTo>
                    <a:pt x="554" y="1260"/>
                  </a:lnTo>
                  <a:lnTo>
                    <a:pt x="554" y="1253"/>
                  </a:lnTo>
                  <a:lnTo>
                    <a:pt x="551" y="1247"/>
                  </a:lnTo>
                  <a:lnTo>
                    <a:pt x="547" y="1242"/>
                  </a:lnTo>
                  <a:lnTo>
                    <a:pt x="542" y="1237"/>
                  </a:lnTo>
                  <a:lnTo>
                    <a:pt x="534" y="1235"/>
                  </a:lnTo>
                  <a:lnTo>
                    <a:pt x="527" y="1233"/>
                  </a:lnTo>
                  <a:lnTo>
                    <a:pt x="303" y="1233"/>
                  </a:lnTo>
                  <a:close/>
                  <a:moveTo>
                    <a:pt x="303" y="1033"/>
                  </a:moveTo>
                  <a:lnTo>
                    <a:pt x="296" y="1035"/>
                  </a:lnTo>
                  <a:lnTo>
                    <a:pt x="289" y="1037"/>
                  </a:lnTo>
                  <a:lnTo>
                    <a:pt x="283" y="1042"/>
                  </a:lnTo>
                  <a:lnTo>
                    <a:pt x="280" y="1047"/>
                  </a:lnTo>
                  <a:lnTo>
                    <a:pt x="276" y="1053"/>
                  </a:lnTo>
                  <a:lnTo>
                    <a:pt x="274" y="1060"/>
                  </a:lnTo>
                  <a:lnTo>
                    <a:pt x="276" y="1069"/>
                  </a:lnTo>
                  <a:lnTo>
                    <a:pt x="280" y="1075"/>
                  </a:lnTo>
                  <a:lnTo>
                    <a:pt x="283" y="1080"/>
                  </a:lnTo>
                  <a:lnTo>
                    <a:pt x="289" y="1086"/>
                  </a:lnTo>
                  <a:lnTo>
                    <a:pt x="296" y="1087"/>
                  </a:lnTo>
                  <a:lnTo>
                    <a:pt x="303" y="1089"/>
                  </a:lnTo>
                  <a:lnTo>
                    <a:pt x="527" y="1089"/>
                  </a:lnTo>
                  <a:lnTo>
                    <a:pt x="534" y="1087"/>
                  </a:lnTo>
                  <a:lnTo>
                    <a:pt x="542" y="1086"/>
                  </a:lnTo>
                  <a:lnTo>
                    <a:pt x="547" y="1080"/>
                  </a:lnTo>
                  <a:lnTo>
                    <a:pt x="551" y="1075"/>
                  </a:lnTo>
                  <a:lnTo>
                    <a:pt x="554" y="1069"/>
                  </a:lnTo>
                  <a:lnTo>
                    <a:pt x="554" y="1060"/>
                  </a:lnTo>
                  <a:lnTo>
                    <a:pt x="554" y="1053"/>
                  </a:lnTo>
                  <a:lnTo>
                    <a:pt x="551" y="1047"/>
                  </a:lnTo>
                  <a:lnTo>
                    <a:pt x="547" y="1042"/>
                  </a:lnTo>
                  <a:lnTo>
                    <a:pt x="542" y="1037"/>
                  </a:lnTo>
                  <a:lnTo>
                    <a:pt x="534" y="1035"/>
                  </a:lnTo>
                  <a:lnTo>
                    <a:pt x="527" y="1033"/>
                  </a:lnTo>
                  <a:lnTo>
                    <a:pt x="303" y="1033"/>
                  </a:lnTo>
                  <a:close/>
                  <a:moveTo>
                    <a:pt x="1067" y="946"/>
                  </a:moveTo>
                  <a:lnTo>
                    <a:pt x="1067" y="1366"/>
                  </a:lnTo>
                  <a:lnTo>
                    <a:pt x="1052" y="1418"/>
                  </a:lnTo>
                  <a:lnTo>
                    <a:pt x="1034" y="1466"/>
                  </a:lnTo>
                  <a:lnTo>
                    <a:pt x="1009" y="1506"/>
                  </a:lnTo>
                  <a:lnTo>
                    <a:pt x="980" y="1540"/>
                  </a:lnTo>
                  <a:lnTo>
                    <a:pt x="945" y="1569"/>
                  </a:lnTo>
                  <a:lnTo>
                    <a:pt x="911" y="1595"/>
                  </a:lnTo>
                  <a:lnTo>
                    <a:pt x="874" y="1615"/>
                  </a:lnTo>
                  <a:lnTo>
                    <a:pt x="836" y="1633"/>
                  </a:lnTo>
                  <a:lnTo>
                    <a:pt x="798" y="1646"/>
                  </a:lnTo>
                  <a:lnTo>
                    <a:pt x="762" y="1655"/>
                  </a:lnTo>
                  <a:lnTo>
                    <a:pt x="727" y="1662"/>
                  </a:lnTo>
                  <a:lnTo>
                    <a:pt x="696" y="1667"/>
                  </a:lnTo>
                  <a:lnTo>
                    <a:pt x="667" y="1671"/>
                  </a:lnTo>
                  <a:lnTo>
                    <a:pt x="643" y="1673"/>
                  </a:lnTo>
                  <a:lnTo>
                    <a:pt x="627" y="1673"/>
                  </a:lnTo>
                  <a:lnTo>
                    <a:pt x="614" y="1673"/>
                  </a:lnTo>
                  <a:lnTo>
                    <a:pt x="611" y="1673"/>
                  </a:lnTo>
                  <a:lnTo>
                    <a:pt x="542" y="1671"/>
                  </a:lnTo>
                  <a:lnTo>
                    <a:pt x="482" y="1664"/>
                  </a:lnTo>
                  <a:lnTo>
                    <a:pt x="427" y="1651"/>
                  </a:lnTo>
                  <a:lnTo>
                    <a:pt x="378" y="1633"/>
                  </a:lnTo>
                  <a:lnTo>
                    <a:pt x="334" y="1613"/>
                  </a:lnTo>
                  <a:lnTo>
                    <a:pt x="298" y="1589"/>
                  </a:lnTo>
                  <a:lnTo>
                    <a:pt x="267" y="1562"/>
                  </a:lnTo>
                  <a:lnTo>
                    <a:pt x="240" y="1537"/>
                  </a:lnTo>
                  <a:lnTo>
                    <a:pt x="216" y="1507"/>
                  </a:lnTo>
                  <a:lnTo>
                    <a:pt x="198" y="1482"/>
                  </a:lnTo>
                  <a:lnTo>
                    <a:pt x="183" y="1455"/>
                  </a:lnTo>
                  <a:lnTo>
                    <a:pt x="172" y="1431"/>
                  </a:lnTo>
                  <a:lnTo>
                    <a:pt x="163" y="1409"/>
                  </a:lnTo>
                  <a:lnTo>
                    <a:pt x="158" y="1391"/>
                  </a:lnTo>
                  <a:lnTo>
                    <a:pt x="154" y="1377"/>
                  </a:lnTo>
                  <a:lnTo>
                    <a:pt x="152" y="1367"/>
                  </a:lnTo>
                  <a:lnTo>
                    <a:pt x="151" y="1366"/>
                  </a:lnTo>
                  <a:lnTo>
                    <a:pt x="151" y="949"/>
                  </a:lnTo>
                  <a:lnTo>
                    <a:pt x="1067" y="946"/>
                  </a:lnTo>
                  <a:close/>
                  <a:moveTo>
                    <a:pt x="303" y="833"/>
                  </a:moveTo>
                  <a:lnTo>
                    <a:pt x="527" y="833"/>
                  </a:lnTo>
                  <a:lnTo>
                    <a:pt x="534" y="835"/>
                  </a:lnTo>
                  <a:lnTo>
                    <a:pt x="542" y="837"/>
                  </a:lnTo>
                  <a:lnTo>
                    <a:pt x="547" y="842"/>
                  </a:lnTo>
                  <a:lnTo>
                    <a:pt x="551" y="847"/>
                  </a:lnTo>
                  <a:lnTo>
                    <a:pt x="554" y="853"/>
                  </a:lnTo>
                  <a:lnTo>
                    <a:pt x="554" y="860"/>
                  </a:lnTo>
                  <a:lnTo>
                    <a:pt x="554" y="869"/>
                  </a:lnTo>
                  <a:lnTo>
                    <a:pt x="551" y="875"/>
                  </a:lnTo>
                  <a:lnTo>
                    <a:pt x="547" y="880"/>
                  </a:lnTo>
                  <a:lnTo>
                    <a:pt x="542" y="886"/>
                  </a:lnTo>
                  <a:lnTo>
                    <a:pt x="534" y="887"/>
                  </a:lnTo>
                  <a:lnTo>
                    <a:pt x="527" y="889"/>
                  </a:lnTo>
                  <a:lnTo>
                    <a:pt x="303" y="889"/>
                  </a:lnTo>
                  <a:lnTo>
                    <a:pt x="296" y="887"/>
                  </a:lnTo>
                  <a:lnTo>
                    <a:pt x="289" y="886"/>
                  </a:lnTo>
                  <a:lnTo>
                    <a:pt x="283" y="880"/>
                  </a:lnTo>
                  <a:lnTo>
                    <a:pt x="280" y="875"/>
                  </a:lnTo>
                  <a:lnTo>
                    <a:pt x="276" y="869"/>
                  </a:lnTo>
                  <a:lnTo>
                    <a:pt x="274" y="860"/>
                  </a:lnTo>
                  <a:lnTo>
                    <a:pt x="276" y="853"/>
                  </a:lnTo>
                  <a:lnTo>
                    <a:pt x="280" y="847"/>
                  </a:lnTo>
                  <a:lnTo>
                    <a:pt x="283" y="842"/>
                  </a:lnTo>
                  <a:lnTo>
                    <a:pt x="289" y="837"/>
                  </a:lnTo>
                  <a:lnTo>
                    <a:pt x="296" y="835"/>
                  </a:lnTo>
                  <a:lnTo>
                    <a:pt x="303" y="833"/>
                  </a:lnTo>
                  <a:close/>
                  <a:moveTo>
                    <a:pt x="303" y="633"/>
                  </a:moveTo>
                  <a:lnTo>
                    <a:pt x="527" y="633"/>
                  </a:lnTo>
                  <a:lnTo>
                    <a:pt x="534" y="635"/>
                  </a:lnTo>
                  <a:lnTo>
                    <a:pt x="542" y="637"/>
                  </a:lnTo>
                  <a:lnTo>
                    <a:pt x="547" y="642"/>
                  </a:lnTo>
                  <a:lnTo>
                    <a:pt x="551" y="647"/>
                  </a:lnTo>
                  <a:lnTo>
                    <a:pt x="554" y="653"/>
                  </a:lnTo>
                  <a:lnTo>
                    <a:pt x="554" y="662"/>
                  </a:lnTo>
                  <a:lnTo>
                    <a:pt x="554" y="669"/>
                  </a:lnTo>
                  <a:lnTo>
                    <a:pt x="551" y="675"/>
                  </a:lnTo>
                  <a:lnTo>
                    <a:pt x="547" y="680"/>
                  </a:lnTo>
                  <a:lnTo>
                    <a:pt x="542" y="686"/>
                  </a:lnTo>
                  <a:lnTo>
                    <a:pt x="534" y="687"/>
                  </a:lnTo>
                  <a:lnTo>
                    <a:pt x="527" y="689"/>
                  </a:lnTo>
                  <a:lnTo>
                    <a:pt x="303" y="689"/>
                  </a:lnTo>
                  <a:lnTo>
                    <a:pt x="296" y="687"/>
                  </a:lnTo>
                  <a:lnTo>
                    <a:pt x="289" y="686"/>
                  </a:lnTo>
                  <a:lnTo>
                    <a:pt x="283" y="680"/>
                  </a:lnTo>
                  <a:lnTo>
                    <a:pt x="280" y="675"/>
                  </a:lnTo>
                  <a:lnTo>
                    <a:pt x="276" y="669"/>
                  </a:lnTo>
                  <a:lnTo>
                    <a:pt x="274" y="662"/>
                  </a:lnTo>
                  <a:lnTo>
                    <a:pt x="276" y="653"/>
                  </a:lnTo>
                  <a:lnTo>
                    <a:pt x="280" y="647"/>
                  </a:lnTo>
                  <a:lnTo>
                    <a:pt x="283" y="642"/>
                  </a:lnTo>
                  <a:lnTo>
                    <a:pt x="289" y="637"/>
                  </a:lnTo>
                  <a:lnTo>
                    <a:pt x="296" y="635"/>
                  </a:lnTo>
                  <a:lnTo>
                    <a:pt x="303" y="633"/>
                  </a:lnTo>
                  <a:close/>
                  <a:moveTo>
                    <a:pt x="1031" y="449"/>
                  </a:moveTo>
                  <a:lnTo>
                    <a:pt x="191" y="453"/>
                  </a:lnTo>
                  <a:lnTo>
                    <a:pt x="189" y="453"/>
                  </a:lnTo>
                  <a:lnTo>
                    <a:pt x="182" y="453"/>
                  </a:lnTo>
                  <a:lnTo>
                    <a:pt x="172" y="453"/>
                  </a:lnTo>
                  <a:lnTo>
                    <a:pt x="160" y="455"/>
                  </a:lnTo>
                  <a:lnTo>
                    <a:pt x="147" y="457"/>
                  </a:lnTo>
                  <a:lnTo>
                    <a:pt x="132" y="464"/>
                  </a:lnTo>
                  <a:lnTo>
                    <a:pt x="116" y="471"/>
                  </a:lnTo>
                  <a:lnTo>
                    <a:pt x="102" y="484"/>
                  </a:lnTo>
                  <a:lnTo>
                    <a:pt x="89" y="502"/>
                  </a:lnTo>
                  <a:lnTo>
                    <a:pt x="78" y="524"/>
                  </a:lnTo>
                  <a:lnTo>
                    <a:pt x="69" y="551"/>
                  </a:lnTo>
                  <a:lnTo>
                    <a:pt x="63" y="584"/>
                  </a:lnTo>
                  <a:lnTo>
                    <a:pt x="63" y="626"/>
                  </a:lnTo>
                  <a:lnTo>
                    <a:pt x="67" y="1349"/>
                  </a:lnTo>
                  <a:lnTo>
                    <a:pt x="67" y="1351"/>
                  </a:lnTo>
                  <a:lnTo>
                    <a:pt x="67" y="1360"/>
                  </a:lnTo>
                  <a:lnTo>
                    <a:pt x="69" y="1373"/>
                  </a:lnTo>
                  <a:lnTo>
                    <a:pt x="72" y="1389"/>
                  </a:lnTo>
                  <a:lnTo>
                    <a:pt x="76" y="1409"/>
                  </a:lnTo>
                  <a:lnTo>
                    <a:pt x="82" y="1433"/>
                  </a:lnTo>
                  <a:lnTo>
                    <a:pt x="91" y="1458"/>
                  </a:lnTo>
                  <a:lnTo>
                    <a:pt x="102" y="1484"/>
                  </a:lnTo>
                  <a:lnTo>
                    <a:pt x="118" y="1513"/>
                  </a:lnTo>
                  <a:lnTo>
                    <a:pt x="136" y="1542"/>
                  </a:lnTo>
                  <a:lnTo>
                    <a:pt x="158" y="1571"/>
                  </a:lnTo>
                  <a:lnTo>
                    <a:pt x="185" y="1600"/>
                  </a:lnTo>
                  <a:lnTo>
                    <a:pt x="216" y="1627"/>
                  </a:lnTo>
                  <a:lnTo>
                    <a:pt x="254" y="1653"/>
                  </a:lnTo>
                  <a:lnTo>
                    <a:pt x="296" y="1677"/>
                  </a:lnTo>
                  <a:lnTo>
                    <a:pt x="345" y="1697"/>
                  </a:lnTo>
                  <a:lnTo>
                    <a:pt x="400" y="1715"/>
                  </a:lnTo>
                  <a:lnTo>
                    <a:pt x="462" y="1727"/>
                  </a:lnTo>
                  <a:lnTo>
                    <a:pt x="531" y="1737"/>
                  </a:lnTo>
                  <a:lnTo>
                    <a:pt x="607" y="1740"/>
                  </a:lnTo>
                  <a:lnTo>
                    <a:pt x="611" y="1742"/>
                  </a:lnTo>
                  <a:lnTo>
                    <a:pt x="622" y="1740"/>
                  </a:lnTo>
                  <a:lnTo>
                    <a:pt x="638" y="1740"/>
                  </a:lnTo>
                  <a:lnTo>
                    <a:pt x="660" y="1738"/>
                  </a:lnTo>
                  <a:lnTo>
                    <a:pt x="687" y="1737"/>
                  </a:lnTo>
                  <a:lnTo>
                    <a:pt x="716" y="1733"/>
                  </a:lnTo>
                  <a:lnTo>
                    <a:pt x="751" y="1727"/>
                  </a:lnTo>
                  <a:lnTo>
                    <a:pt x="787" y="1718"/>
                  </a:lnTo>
                  <a:lnTo>
                    <a:pt x="825" y="1709"/>
                  </a:lnTo>
                  <a:lnTo>
                    <a:pt x="863" y="1697"/>
                  </a:lnTo>
                  <a:lnTo>
                    <a:pt x="903" y="1680"/>
                  </a:lnTo>
                  <a:lnTo>
                    <a:pt x="942" y="1662"/>
                  </a:lnTo>
                  <a:lnTo>
                    <a:pt x="980" y="1640"/>
                  </a:lnTo>
                  <a:lnTo>
                    <a:pt x="1016" y="1613"/>
                  </a:lnTo>
                  <a:lnTo>
                    <a:pt x="1049" y="1582"/>
                  </a:lnTo>
                  <a:lnTo>
                    <a:pt x="1080" y="1547"/>
                  </a:lnTo>
                  <a:lnTo>
                    <a:pt x="1105" y="1507"/>
                  </a:lnTo>
                  <a:lnTo>
                    <a:pt x="1127" y="1462"/>
                  </a:lnTo>
                  <a:lnTo>
                    <a:pt x="1143" y="1411"/>
                  </a:lnTo>
                  <a:lnTo>
                    <a:pt x="1152" y="1355"/>
                  </a:lnTo>
                  <a:lnTo>
                    <a:pt x="1154" y="1293"/>
                  </a:lnTo>
                  <a:lnTo>
                    <a:pt x="1154" y="566"/>
                  </a:lnTo>
                  <a:lnTo>
                    <a:pt x="1154" y="562"/>
                  </a:lnTo>
                  <a:lnTo>
                    <a:pt x="1152" y="553"/>
                  </a:lnTo>
                  <a:lnTo>
                    <a:pt x="1151" y="540"/>
                  </a:lnTo>
                  <a:lnTo>
                    <a:pt x="1143" y="526"/>
                  </a:lnTo>
                  <a:lnTo>
                    <a:pt x="1136" y="509"/>
                  </a:lnTo>
                  <a:lnTo>
                    <a:pt x="1123" y="491"/>
                  </a:lnTo>
                  <a:lnTo>
                    <a:pt x="1109" y="477"/>
                  </a:lnTo>
                  <a:lnTo>
                    <a:pt x="1087" y="462"/>
                  </a:lnTo>
                  <a:lnTo>
                    <a:pt x="1062" y="453"/>
                  </a:lnTo>
                  <a:lnTo>
                    <a:pt x="1031" y="449"/>
                  </a:lnTo>
                  <a:close/>
                  <a:moveTo>
                    <a:pt x="603" y="60"/>
                  </a:moveTo>
                  <a:lnTo>
                    <a:pt x="596" y="62"/>
                  </a:lnTo>
                  <a:lnTo>
                    <a:pt x="582" y="62"/>
                  </a:lnTo>
                  <a:lnTo>
                    <a:pt x="565" y="66"/>
                  </a:lnTo>
                  <a:lnTo>
                    <a:pt x="547" y="69"/>
                  </a:lnTo>
                  <a:lnTo>
                    <a:pt x="529" y="77"/>
                  </a:lnTo>
                  <a:lnTo>
                    <a:pt x="509" y="87"/>
                  </a:lnTo>
                  <a:lnTo>
                    <a:pt x="492" y="102"/>
                  </a:lnTo>
                  <a:lnTo>
                    <a:pt x="478" y="122"/>
                  </a:lnTo>
                  <a:lnTo>
                    <a:pt x="465" y="147"/>
                  </a:lnTo>
                  <a:lnTo>
                    <a:pt x="460" y="177"/>
                  </a:lnTo>
                  <a:lnTo>
                    <a:pt x="760" y="173"/>
                  </a:lnTo>
                  <a:lnTo>
                    <a:pt x="758" y="169"/>
                  </a:lnTo>
                  <a:lnTo>
                    <a:pt x="756" y="162"/>
                  </a:lnTo>
                  <a:lnTo>
                    <a:pt x="752" y="149"/>
                  </a:lnTo>
                  <a:lnTo>
                    <a:pt x="745" y="133"/>
                  </a:lnTo>
                  <a:lnTo>
                    <a:pt x="734" y="117"/>
                  </a:lnTo>
                  <a:lnTo>
                    <a:pt x="720" y="100"/>
                  </a:lnTo>
                  <a:lnTo>
                    <a:pt x="702" y="84"/>
                  </a:lnTo>
                  <a:lnTo>
                    <a:pt x="676" y="73"/>
                  </a:lnTo>
                  <a:lnTo>
                    <a:pt x="645" y="64"/>
                  </a:lnTo>
                  <a:lnTo>
                    <a:pt x="607" y="60"/>
                  </a:lnTo>
                  <a:lnTo>
                    <a:pt x="603" y="60"/>
                  </a:lnTo>
                  <a:close/>
                  <a:moveTo>
                    <a:pt x="603" y="0"/>
                  </a:moveTo>
                  <a:lnTo>
                    <a:pt x="607" y="0"/>
                  </a:lnTo>
                  <a:lnTo>
                    <a:pt x="651" y="4"/>
                  </a:lnTo>
                  <a:lnTo>
                    <a:pt x="689" y="13"/>
                  </a:lnTo>
                  <a:lnTo>
                    <a:pt x="720" y="26"/>
                  </a:lnTo>
                  <a:lnTo>
                    <a:pt x="747" y="42"/>
                  </a:lnTo>
                  <a:lnTo>
                    <a:pt x="769" y="60"/>
                  </a:lnTo>
                  <a:lnTo>
                    <a:pt x="787" y="80"/>
                  </a:lnTo>
                  <a:lnTo>
                    <a:pt x="800" y="100"/>
                  </a:lnTo>
                  <a:lnTo>
                    <a:pt x="811" y="120"/>
                  </a:lnTo>
                  <a:lnTo>
                    <a:pt x="818" y="138"/>
                  </a:lnTo>
                  <a:lnTo>
                    <a:pt x="822" y="153"/>
                  </a:lnTo>
                  <a:lnTo>
                    <a:pt x="825" y="166"/>
                  </a:lnTo>
                  <a:lnTo>
                    <a:pt x="827" y="175"/>
                  </a:lnTo>
                  <a:lnTo>
                    <a:pt x="827" y="177"/>
                  </a:lnTo>
                  <a:lnTo>
                    <a:pt x="1080" y="177"/>
                  </a:lnTo>
                  <a:lnTo>
                    <a:pt x="1116" y="178"/>
                  </a:lnTo>
                  <a:lnTo>
                    <a:pt x="1145" y="186"/>
                  </a:lnTo>
                  <a:lnTo>
                    <a:pt x="1171" y="198"/>
                  </a:lnTo>
                  <a:lnTo>
                    <a:pt x="1189" y="213"/>
                  </a:lnTo>
                  <a:lnTo>
                    <a:pt x="1203" y="229"/>
                  </a:lnTo>
                  <a:lnTo>
                    <a:pt x="1212" y="246"/>
                  </a:lnTo>
                  <a:lnTo>
                    <a:pt x="1220" y="260"/>
                  </a:lnTo>
                  <a:lnTo>
                    <a:pt x="1225" y="273"/>
                  </a:lnTo>
                  <a:lnTo>
                    <a:pt x="1227" y="282"/>
                  </a:lnTo>
                  <a:lnTo>
                    <a:pt x="1227" y="286"/>
                  </a:lnTo>
                  <a:lnTo>
                    <a:pt x="1227" y="1317"/>
                  </a:lnTo>
                  <a:lnTo>
                    <a:pt x="1216" y="1387"/>
                  </a:lnTo>
                  <a:lnTo>
                    <a:pt x="1200" y="1449"/>
                  </a:lnTo>
                  <a:lnTo>
                    <a:pt x="1178" y="1506"/>
                  </a:lnTo>
                  <a:lnTo>
                    <a:pt x="1152" y="1557"/>
                  </a:lnTo>
                  <a:lnTo>
                    <a:pt x="1122" y="1600"/>
                  </a:lnTo>
                  <a:lnTo>
                    <a:pt x="1087" y="1638"/>
                  </a:lnTo>
                  <a:lnTo>
                    <a:pt x="1051" y="1671"/>
                  </a:lnTo>
                  <a:lnTo>
                    <a:pt x="1011" y="1700"/>
                  </a:lnTo>
                  <a:lnTo>
                    <a:pt x="971" y="1726"/>
                  </a:lnTo>
                  <a:lnTo>
                    <a:pt x="929" y="1746"/>
                  </a:lnTo>
                  <a:lnTo>
                    <a:pt x="887" y="1762"/>
                  </a:lnTo>
                  <a:lnTo>
                    <a:pt x="845" y="1775"/>
                  </a:lnTo>
                  <a:lnTo>
                    <a:pt x="805" y="1786"/>
                  </a:lnTo>
                  <a:lnTo>
                    <a:pt x="767" y="1793"/>
                  </a:lnTo>
                  <a:lnTo>
                    <a:pt x="732" y="1798"/>
                  </a:lnTo>
                  <a:lnTo>
                    <a:pt x="700" y="1802"/>
                  </a:lnTo>
                  <a:lnTo>
                    <a:pt x="671" y="1804"/>
                  </a:lnTo>
                  <a:lnTo>
                    <a:pt x="671" y="1835"/>
                  </a:lnTo>
                  <a:lnTo>
                    <a:pt x="667" y="1857"/>
                  </a:lnTo>
                  <a:lnTo>
                    <a:pt x="658" y="1875"/>
                  </a:lnTo>
                  <a:lnTo>
                    <a:pt x="642" y="1887"/>
                  </a:lnTo>
                  <a:lnTo>
                    <a:pt x="642" y="1922"/>
                  </a:lnTo>
                  <a:lnTo>
                    <a:pt x="640" y="1966"/>
                  </a:lnTo>
                  <a:lnTo>
                    <a:pt x="640" y="2017"/>
                  </a:lnTo>
                  <a:lnTo>
                    <a:pt x="638" y="2073"/>
                  </a:lnTo>
                  <a:lnTo>
                    <a:pt x="638" y="2131"/>
                  </a:lnTo>
                  <a:lnTo>
                    <a:pt x="640" y="2193"/>
                  </a:lnTo>
                  <a:lnTo>
                    <a:pt x="643" y="2229"/>
                  </a:lnTo>
                  <a:lnTo>
                    <a:pt x="656" y="2260"/>
                  </a:lnTo>
                  <a:lnTo>
                    <a:pt x="672" y="2287"/>
                  </a:lnTo>
                  <a:lnTo>
                    <a:pt x="694" y="2309"/>
                  </a:lnTo>
                  <a:lnTo>
                    <a:pt x="718" y="2326"/>
                  </a:lnTo>
                  <a:lnTo>
                    <a:pt x="742" y="2340"/>
                  </a:lnTo>
                  <a:lnTo>
                    <a:pt x="765" y="2349"/>
                  </a:lnTo>
                  <a:lnTo>
                    <a:pt x="787" y="2357"/>
                  </a:lnTo>
                  <a:lnTo>
                    <a:pt x="803" y="2362"/>
                  </a:lnTo>
                  <a:lnTo>
                    <a:pt x="814" y="2364"/>
                  </a:lnTo>
                  <a:lnTo>
                    <a:pt x="820" y="2366"/>
                  </a:lnTo>
                  <a:lnTo>
                    <a:pt x="1307" y="2366"/>
                  </a:lnTo>
                  <a:lnTo>
                    <a:pt x="1307" y="2413"/>
                  </a:lnTo>
                  <a:lnTo>
                    <a:pt x="1302" y="2413"/>
                  </a:lnTo>
                  <a:lnTo>
                    <a:pt x="1283" y="2415"/>
                  </a:lnTo>
                  <a:lnTo>
                    <a:pt x="1254" y="2415"/>
                  </a:lnTo>
                  <a:lnTo>
                    <a:pt x="1216" y="2417"/>
                  </a:lnTo>
                  <a:lnTo>
                    <a:pt x="1165" y="2418"/>
                  </a:lnTo>
                  <a:lnTo>
                    <a:pt x="1105" y="2418"/>
                  </a:lnTo>
                  <a:lnTo>
                    <a:pt x="1034" y="2420"/>
                  </a:lnTo>
                  <a:lnTo>
                    <a:pt x="956" y="2420"/>
                  </a:lnTo>
                  <a:lnTo>
                    <a:pt x="867" y="2422"/>
                  </a:lnTo>
                  <a:lnTo>
                    <a:pt x="816" y="2418"/>
                  </a:lnTo>
                  <a:lnTo>
                    <a:pt x="771" y="2409"/>
                  </a:lnTo>
                  <a:lnTo>
                    <a:pt x="731" y="2397"/>
                  </a:lnTo>
                  <a:lnTo>
                    <a:pt x="698" y="2382"/>
                  </a:lnTo>
                  <a:lnTo>
                    <a:pt x="671" y="2362"/>
                  </a:lnTo>
                  <a:lnTo>
                    <a:pt x="647" y="2340"/>
                  </a:lnTo>
                  <a:lnTo>
                    <a:pt x="629" y="2318"/>
                  </a:lnTo>
                  <a:lnTo>
                    <a:pt x="614" y="2297"/>
                  </a:lnTo>
                  <a:lnTo>
                    <a:pt x="603" y="2273"/>
                  </a:lnTo>
                  <a:lnTo>
                    <a:pt x="596" y="2253"/>
                  </a:lnTo>
                  <a:lnTo>
                    <a:pt x="589" y="2233"/>
                  </a:lnTo>
                  <a:lnTo>
                    <a:pt x="585" y="2217"/>
                  </a:lnTo>
                  <a:lnTo>
                    <a:pt x="583" y="2204"/>
                  </a:lnTo>
                  <a:lnTo>
                    <a:pt x="583" y="2197"/>
                  </a:lnTo>
                  <a:lnTo>
                    <a:pt x="583" y="2193"/>
                  </a:lnTo>
                  <a:lnTo>
                    <a:pt x="583" y="1891"/>
                  </a:lnTo>
                  <a:lnTo>
                    <a:pt x="563" y="1878"/>
                  </a:lnTo>
                  <a:lnTo>
                    <a:pt x="552" y="1858"/>
                  </a:lnTo>
                  <a:lnTo>
                    <a:pt x="547" y="1835"/>
                  </a:lnTo>
                  <a:lnTo>
                    <a:pt x="547" y="1804"/>
                  </a:lnTo>
                  <a:lnTo>
                    <a:pt x="469" y="1795"/>
                  </a:lnTo>
                  <a:lnTo>
                    <a:pt x="398" y="1782"/>
                  </a:lnTo>
                  <a:lnTo>
                    <a:pt x="334" y="1764"/>
                  </a:lnTo>
                  <a:lnTo>
                    <a:pt x="278" y="1742"/>
                  </a:lnTo>
                  <a:lnTo>
                    <a:pt x="227" y="1717"/>
                  </a:lnTo>
                  <a:lnTo>
                    <a:pt x="185" y="1687"/>
                  </a:lnTo>
                  <a:lnTo>
                    <a:pt x="147" y="1657"/>
                  </a:lnTo>
                  <a:lnTo>
                    <a:pt x="114" y="1626"/>
                  </a:lnTo>
                  <a:lnTo>
                    <a:pt x="87" y="1593"/>
                  </a:lnTo>
                  <a:lnTo>
                    <a:pt x="65" y="1560"/>
                  </a:lnTo>
                  <a:lnTo>
                    <a:pt x="47" y="1527"/>
                  </a:lnTo>
                  <a:lnTo>
                    <a:pt x="32" y="1497"/>
                  </a:lnTo>
                  <a:lnTo>
                    <a:pt x="22" y="1467"/>
                  </a:lnTo>
                  <a:lnTo>
                    <a:pt x="12" y="1442"/>
                  </a:lnTo>
                  <a:lnTo>
                    <a:pt x="7" y="1418"/>
                  </a:lnTo>
                  <a:lnTo>
                    <a:pt x="3" y="1400"/>
                  </a:lnTo>
                  <a:lnTo>
                    <a:pt x="0" y="1386"/>
                  </a:lnTo>
                  <a:lnTo>
                    <a:pt x="0" y="1377"/>
                  </a:lnTo>
                  <a:lnTo>
                    <a:pt x="0" y="1373"/>
                  </a:lnTo>
                  <a:lnTo>
                    <a:pt x="0" y="309"/>
                  </a:lnTo>
                  <a:lnTo>
                    <a:pt x="2" y="277"/>
                  </a:lnTo>
                  <a:lnTo>
                    <a:pt x="9" y="251"/>
                  </a:lnTo>
                  <a:lnTo>
                    <a:pt x="20" y="229"/>
                  </a:lnTo>
                  <a:lnTo>
                    <a:pt x="34" y="213"/>
                  </a:lnTo>
                  <a:lnTo>
                    <a:pt x="51" y="200"/>
                  </a:lnTo>
                  <a:lnTo>
                    <a:pt x="67" y="191"/>
                  </a:lnTo>
                  <a:lnTo>
                    <a:pt x="83" y="184"/>
                  </a:lnTo>
                  <a:lnTo>
                    <a:pt x="96" y="180"/>
                  </a:lnTo>
                  <a:lnTo>
                    <a:pt x="109" y="178"/>
                  </a:lnTo>
                  <a:lnTo>
                    <a:pt x="116" y="177"/>
                  </a:lnTo>
                  <a:lnTo>
                    <a:pt x="120" y="177"/>
                  </a:lnTo>
                  <a:lnTo>
                    <a:pt x="383" y="173"/>
                  </a:lnTo>
                  <a:lnTo>
                    <a:pt x="391" y="135"/>
                  </a:lnTo>
                  <a:lnTo>
                    <a:pt x="405" y="102"/>
                  </a:lnTo>
                  <a:lnTo>
                    <a:pt x="423" y="77"/>
                  </a:lnTo>
                  <a:lnTo>
                    <a:pt x="443" y="55"/>
                  </a:lnTo>
                  <a:lnTo>
                    <a:pt x="467" y="37"/>
                  </a:lnTo>
                  <a:lnTo>
                    <a:pt x="492" y="24"/>
                  </a:lnTo>
                  <a:lnTo>
                    <a:pt x="516" y="15"/>
                  </a:lnTo>
                  <a:lnTo>
                    <a:pt x="540" y="9"/>
                  </a:lnTo>
                  <a:lnTo>
                    <a:pt x="562" y="4"/>
                  </a:lnTo>
                  <a:lnTo>
                    <a:pt x="580" y="2"/>
                  </a:lnTo>
                  <a:lnTo>
                    <a:pt x="594" y="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3" name="Round Same Side Corner Rectangle 17">
              <a:extLst>
                <a:ext uri="{FF2B5EF4-FFF2-40B4-BE49-F238E27FC236}">
                  <a16:creationId xmlns:a16="http://schemas.microsoft.com/office/drawing/2014/main" id="{D241FA9F-05F0-4DC5-9FDC-3EBA9DF45342}"/>
                </a:ext>
              </a:extLst>
            </p:cNvPr>
            <p:cNvSpPr/>
            <p:nvPr/>
          </p:nvSpPr>
          <p:spPr>
            <a:xfrm rot="13206992">
              <a:off x="2135811" y="2714555"/>
              <a:ext cx="71854" cy="281257"/>
            </a:xfrm>
            <a:custGeom>
              <a:avLst/>
              <a:gdLst/>
              <a:ahLst/>
              <a:cxnLst/>
              <a:rect l="l" t="t" r="r" b="b"/>
              <a:pathLst>
                <a:path w="1011792" h="3831795">
                  <a:moveTo>
                    <a:pt x="505900" y="3571995"/>
                  </a:moveTo>
                  <a:cubicBezTo>
                    <a:pt x="461498" y="3571995"/>
                    <a:pt x="425503" y="3536000"/>
                    <a:pt x="425503" y="3491598"/>
                  </a:cubicBezTo>
                  <a:cubicBezTo>
                    <a:pt x="425503" y="2649333"/>
                    <a:pt x="425504" y="1807069"/>
                    <a:pt x="425504" y="964804"/>
                  </a:cubicBezTo>
                  <a:cubicBezTo>
                    <a:pt x="425504" y="920402"/>
                    <a:pt x="461499" y="884407"/>
                    <a:pt x="505901" y="884407"/>
                  </a:cubicBezTo>
                  <a:lnTo>
                    <a:pt x="505900" y="884408"/>
                  </a:lnTo>
                  <a:cubicBezTo>
                    <a:pt x="550302" y="884408"/>
                    <a:pt x="586297" y="920403"/>
                    <a:pt x="586297" y="964805"/>
                  </a:cubicBezTo>
                  <a:lnTo>
                    <a:pt x="586297" y="3491598"/>
                  </a:lnTo>
                  <a:cubicBezTo>
                    <a:pt x="586297" y="3536000"/>
                    <a:pt x="550302" y="3571995"/>
                    <a:pt x="505900" y="3571995"/>
                  </a:cubicBezTo>
                  <a:close/>
                  <a:moveTo>
                    <a:pt x="549296" y="3693756"/>
                  </a:moveTo>
                  <a:cubicBezTo>
                    <a:pt x="733378" y="3693756"/>
                    <a:pt x="882606" y="3537506"/>
                    <a:pt x="882606" y="3344761"/>
                  </a:cubicBezTo>
                  <a:lnTo>
                    <a:pt x="882606" y="3240361"/>
                  </a:lnTo>
                  <a:lnTo>
                    <a:pt x="677860" y="3240361"/>
                  </a:lnTo>
                  <a:cubicBezTo>
                    <a:pt x="657012" y="3240361"/>
                    <a:pt x="640112" y="3223461"/>
                    <a:pt x="640112" y="3202613"/>
                  </a:cubicBezTo>
                  <a:lnTo>
                    <a:pt x="640112" y="3188099"/>
                  </a:lnTo>
                  <a:cubicBezTo>
                    <a:pt x="640112" y="3167251"/>
                    <a:pt x="657012" y="3150351"/>
                    <a:pt x="677860" y="3150351"/>
                  </a:cubicBezTo>
                  <a:lnTo>
                    <a:pt x="882606" y="3150351"/>
                  </a:lnTo>
                  <a:lnTo>
                    <a:pt x="882606" y="2909124"/>
                  </a:lnTo>
                  <a:lnTo>
                    <a:pt x="677860" y="2909124"/>
                  </a:lnTo>
                  <a:cubicBezTo>
                    <a:pt x="657012" y="2909124"/>
                    <a:pt x="640112" y="2892224"/>
                    <a:pt x="640112" y="2871376"/>
                  </a:cubicBezTo>
                  <a:lnTo>
                    <a:pt x="640112" y="2856862"/>
                  </a:lnTo>
                  <a:cubicBezTo>
                    <a:pt x="640112" y="2836014"/>
                    <a:pt x="657012" y="2819114"/>
                    <a:pt x="677860" y="2819114"/>
                  </a:cubicBezTo>
                  <a:lnTo>
                    <a:pt x="882606" y="2819114"/>
                  </a:lnTo>
                  <a:lnTo>
                    <a:pt x="882606" y="2577887"/>
                  </a:lnTo>
                  <a:lnTo>
                    <a:pt x="677860" y="2577887"/>
                  </a:lnTo>
                  <a:cubicBezTo>
                    <a:pt x="657012" y="2577887"/>
                    <a:pt x="640112" y="2560987"/>
                    <a:pt x="640112" y="2540139"/>
                  </a:cubicBezTo>
                  <a:lnTo>
                    <a:pt x="640112" y="2525625"/>
                  </a:lnTo>
                  <a:cubicBezTo>
                    <a:pt x="640112" y="2504777"/>
                    <a:pt x="657012" y="2487877"/>
                    <a:pt x="677860" y="2487877"/>
                  </a:cubicBezTo>
                  <a:lnTo>
                    <a:pt x="882606" y="2487877"/>
                  </a:lnTo>
                  <a:lnTo>
                    <a:pt x="882606" y="2246650"/>
                  </a:lnTo>
                  <a:lnTo>
                    <a:pt x="677860" y="2246650"/>
                  </a:lnTo>
                  <a:cubicBezTo>
                    <a:pt x="657012" y="2246650"/>
                    <a:pt x="640112" y="2229750"/>
                    <a:pt x="640112" y="2208902"/>
                  </a:cubicBezTo>
                  <a:lnTo>
                    <a:pt x="640112" y="2194388"/>
                  </a:lnTo>
                  <a:cubicBezTo>
                    <a:pt x="640112" y="2173540"/>
                    <a:pt x="657012" y="2156640"/>
                    <a:pt x="677860" y="2156640"/>
                  </a:cubicBezTo>
                  <a:lnTo>
                    <a:pt x="882606" y="2156640"/>
                  </a:lnTo>
                  <a:lnTo>
                    <a:pt x="882606" y="1915413"/>
                  </a:lnTo>
                  <a:lnTo>
                    <a:pt x="677860" y="1915413"/>
                  </a:lnTo>
                  <a:cubicBezTo>
                    <a:pt x="657012" y="1915413"/>
                    <a:pt x="640112" y="1898513"/>
                    <a:pt x="640112" y="1877665"/>
                  </a:cubicBezTo>
                  <a:lnTo>
                    <a:pt x="640112" y="1863151"/>
                  </a:lnTo>
                  <a:cubicBezTo>
                    <a:pt x="640112" y="1842303"/>
                    <a:pt x="657012" y="1825403"/>
                    <a:pt x="677860" y="1825403"/>
                  </a:cubicBezTo>
                  <a:lnTo>
                    <a:pt x="882606" y="1825403"/>
                  </a:lnTo>
                  <a:lnTo>
                    <a:pt x="882606" y="1584177"/>
                  </a:lnTo>
                  <a:lnTo>
                    <a:pt x="677860" y="1584177"/>
                  </a:lnTo>
                  <a:cubicBezTo>
                    <a:pt x="657012" y="1584177"/>
                    <a:pt x="640112" y="1567277"/>
                    <a:pt x="640112" y="1546429"/>
                  </a:cubicBezTo>
                  <a:lnTo>
                    <a:pt x="640112" y="1531915"/>
                  </a:lnTo>
                  <a:cubicBezTo>
                    <a:pt x="640112" y="1511067"/>
                    <a:pt x="657012" y="1494167"/>
                    <a:pt x="677860" y="1494167"/>
                  </a:cubicBezTo>
                  <a:lnTo>
                    <a:pt x="882606" y="1494167"/>
                  </a:lnTo>
                  <a:lnTo>
                    <a:pt x="882606" y="1278922"/>
                  </a:lnTo>
                  <a:cubicBezTo>
                    <a:pt x="882606" y="1215249"/>
                    <a:pt x="866321" y="1155558"/>
                    <a:pt x="836633" y="1104920"/>
                  </a:cubicBezTo>
                  <a:lnTo>
                    <a:pt x="837446" y="1100076"/>
                  </a:lnTo>
                  <a:lnTo>
                    <a:pt x="831289" y="1088909"/>
                  </a:lnTo>
                  <a:lnTo>
                    <a:pt x="644810" y="826343"/>
                  </a:lnTo>
                  <a:lnTo>
                    <a:pt x="577908" y="716828"/>
                  </a:lnTo>
                  <a:lnTo>
                    <a:pt x="577908" y="207308"/>
                  </a:lnTo>
                  <a:cubicBezTo>
                    <a:pt x="577908" y="169639"/>
                    <a:pt x="547830" y="138995"/>
                    <a:pt x="510372" y="138407"/>
                  </a:cubicBezTo>
                  <a:lnTo>
                    <a:pt x="510372" y="751499"/>
                  </a:lnTo>
                  <a:lnTo>
                    <a:pt x="408202" y="751499"/>
                  </a:lnTo>
                  <a:lnTo>
                    <a:pt x="334737" y="871756"/>
                  </a:lnTo>
                  <a:lnTo>
                    <a:pt x="174015" y="1098054"/>
                  </a:lnTo>
                  <a:lnTo>
                    <a:pt x="175167" y="1104919"/>
                  </a:lnTo>
                  <a:cubicBezTo>
                    <a:pt x="145478" y="1155557"/>
                    <a:pt x="129192" y="1215249"/>
                    <a:pt x="129192" y="1278922"/>
                  </a:cubicBezTo>
                  <a:lnTo>
                    <a:pt x="129192" y="3344761"/>
                  </a:lnTo>
                  <a:cubicBezTo>
                    <a:pt x="129192" y="3537506"/>
                    <a:pt x="278420" y="3693756"/>
                    <a:pt x="462503" y="3693756"/>
                  </a:cubicBezTo>
                  <a:close/>
                  <a:moveTo>
                    <a:pt x="564175" y="3831795"/>
                  </a:moveTo>
                  <a:lnTo>
                    <a:pt x="447617" y="3831795"/>
                  </a:lnTo>
                  <a:cubicBezTo>
                    <a:pt x="200405" y="3831795"/>
                    <a:pt x="0" y="3660626"/>
                    <a:pt x="0" y="3449478"/>
                  </a:cubicBezTo>
                  <a:lnTo>
                    <a:pt x="0" y="1186397"/>
                  </a:lnTo>
                  <a:cubicBezTo>
                    <a:pt x="0" y="1116644"/>
                    <a:pt x="21871" y="1051253"/>
                    <a:pt x="61741" y="995780"/>
                  </a:cubicBezTo>
                  <a:lnTo>
                    <a:pt x="60195" y="988260"/>
                  </a:lnTo>
                  <a:lnTo>
                    <a:pt x="325876" y="683112"/>
                  </a:lnTo>
                  <a:lnTo>
                    <a:pt x="325876" y="171005"/>
                  </a:lnTo>
                  <a:cubicBezTo>
                    <a:pt x="325876" y="76562"/>
                    <a:pt x="402438" y="0"/>
                    <a:pt x="496881" y="0"/>
                  </a:cubicBezTo>
                  <a:lnTo>
                    <a:pt x="514911" y="0"/>
                  </a:lnTo>
                  <a:cubicBezTo>
                    <a:pt x="609354" y="0"/>
                    <a:pt x="685916" y="76562"/>
                    <a:pt x="685916" y="171005"/>
                  </a:cubicBezTo>
                  <a:lnTo>
                    <a:pt x="685916" y="683109"/>
                  </a:lnTo>
                  <a:lnTo>
                    <a:pt x="912813" y="943713"/>
                  </a:lnTo>
                  <a:lnTo>
                    <a:pt x="955086" y="1005664"/>
                  </a:lnTo>
                  <a:cubicBezTo>
                    <a:pt x="992214" y="1058308"/>
                    <a:pt x="1011792" y="1120400"/>
                    <a:pt x="1011792" y="1186397"/>
                  </a:cubicBezTo>
                  <a:lnTo>
                    <a:pt x="1011792" y="3449478"/>
                  </a:lnTo>
                  <a:cubicBezTo>
                    <a:pt x="1011792" y="3660626"/>
                    <a:pt x="811387" y="3831795"/>
                    <a:pt x="564175" y="38317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8221D712-04D7-4FD2-A938-A8867675E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2439" y="3131040"/>
              <a:ext cx="232435" cy="249717"/>
            </a:xfrm>
            <a:custGeom>
              <a:avLst/>
              <a:gdLst>
                <a:gd name="T0" fmla="*/ 1435 w 3860"/>
                <a:gd name="T1" fmla="*/ 3423 h 4147"/>
                <a:gd name="T2" fmla="*/ 1313 w 3860"/>
                <a:gd name="T3" fmla="*/ 3707 h 4147"/>
                <a:gd name="T4" fmla="*/ 1438 w 3860"/>
                <a:gd name="T5" fmla="*/ 3949 h 4147"/>
                <a:gd name="T6" fmla="*/ 1738 w 3860"/>
                <a:gd name="T7" fmla="*/ 3949 h 4147"/>
                <a:gd name="T8" fmla="*/ 1920 w 3860"/>
                <a:gd name="T9" fmla="*/ 3741 h 4147"/>
                <a:gd name="T10" fmla="*/ 1916 w 3860"/>
                <a:gd name="T11" fmla="*/ 3478 h 4147"/>
                <a:gd name="T12" fmla="*/ 1689 w 3860"/>
                <a:gd name="T13" fmla="*/ 3307 h 4147"/>
                <a:gd name="T14" fmla="*/ 298 w 3860"/>
                <a:gd name="T15" fmla="*/ 2534 h 4147"/>
                <a:gd name="T16" fmla="*/ 173 w 3860"/>
                <a:gd name="T17" fmla="*/ 2809 h 4147"/>
                <a:gd name="T18" fmla="*/ 285 w 3860"/>
                <a:gd name="T19" fmla="*/ 3043 h 4147"/>
                <a:gd name="T20" fmla="*/ 558 w 3860"/>
                <a:gd name="T21" fmla="*/ 3072 h 4147"/>
                <a:gd name="T22" fmla="*/ 764 w 3860"/>
                <a:gd name="T23" fmla="*/ 2907 h 4147"/>
                <a:gd name="T24" fmla="*/ 835 w 3860"/>
                <a:gd name="T25" fmla="*/ 2665 h 4147"/>
                <a:gd name="T26" fmla="*/ 709 w 3860"/>
                <a:gd name="T27" fmla="*/ 2469 h 4147"/>
                <a:gd name="T28" fmla="*/ 1558 w 3860"/>
                <a:gd name="T29" fmla="*/ 2165 h 4147"/>
                <a:gd name="T30" fmla="*/ 1345 w 3860"/>
                <a:gd name="T31" fmla="*/ 2365 h 4147"/>
                <a:gd name="T32" fmla="*/ 960 w 3860"/>
                <a:gd name="T33" fmla="*/ 2487 h 4147"/>
                <a:gd name="T34" fmla="*/ 998 w 3860"/>
                <a:gd name="T35" fmla="*/ 2792 h 4147"/>
                <a:gd name="T36" fmla="*/ 815 w 3860"/>
                <a:gd name="T37" fmla="*/ 3091 h 4147"/>
                <a:gd name="T38" fmla="*/ 511 w 3860"/>
                <a:gd name="T39" fmla="*/ 3245 h 4147"/>
                <a:gd name="T40" fmla="*/ 145 w 3860"/>
                <a:gd name="T41" fmla="*/ 3141 h 4147"/>
                <a:gd name="T42" fmla="*/ 0 w 3860"/>
                <a:gd name="T43" fmla="*/ 2801 h 4147"/>
                <a:gd name="T44" fmla="*/ 158 w 3860"/>
                <a:gd name="T45" fmla="*/ 2454 h 4147"/>
                <a:gd name="T46" fmla="*/ 480 w 3860"/>
                <a:gd name="T47" fmla="*/ 2274 h 4147"/>
                <a:gd name="T48" fmla="*/ 745 w 3860"/>
                <a:gd name="T49" fmla="*/ 2285 h 4147"/>
                <a:gd name="T50" fmla="*/ 905 w 3860"/>
                <a:gd name="T51" fmla="*/ 2303 h 4147"/>
                <a:gd name="T52" fmla="*/ 1471 w 3860"/>
                <a:gd name="T53" fmla="*/ 2101 h 4147"/>
                <a:gd name="T54" fmla="*/ 1793 w 3860"/>
                <a:gd name="T55" fmla="*/ 2003 h 4147"/>
                <a:gd name="T56" fmla="*/ 1887 w 3860"/>
                <a:gd name="T57" fmla="*/ 2136 h 4147"/>
                <a:gd name="T58" fmla="*/ 1984 w 3860"/>
                <a:gd name="T59" fmla="*/ 2003 h 4147"/>
                <a:gd name="T60" fmla="*/ 3795 w 3860"/>
                <a:gd name="T61" fmla="*/ 383 h 4147"/>
                <a:gd name="T62" fmla="*/ 3860 w 3860"/>
                <a:gd name="T63" fmla="*/ 458 h 4147"/>
                <a:gd name="T64" fmla="*/ 3629 w 3860"/>
                <a:gd name="T65" fmla="*/ 696 h 4147"/>
                <a:gd name="T66" fmla="*/ 3162 w 3860"/>
                <a:gd name="T67" fmla="*/ 1096 h 4147"/>
                <a:gd name="T68" fmla="*/ 2582 w 3860"/>
                <a:gd name="T69" fmla="*/ 1598 h 4147"/>
                <a:gd name="T70" fmla="*/ 2465 w 3860"/>
                <a:gd name="T71" fmla="*/ 1572 h 4147"/>
                <a:gd name="T72" fmla="*/ 2727 w 3860"/>
                <a:gd name="T73" fmla="*/ 1067 h 4147"/>
                <a:gd name="T74" fmla="*/ 3202 w 3860"/>
                <a:gd name="T75" fmla="*/ 754 h 4147"/>
                <a:gd name="T76" fmla="*/ 3700 w 3860"/>
                <a:gd name="T77" fmla="*/ 427 h 4147"/>
                <a:gd name="T78" fmla="*/ 3122 w 3860"/>
                <a:gd name="T79" fmla="*/ 45 h 4147"/>
                <a:gd name="T80" fmla="*/ 2956 w 3860"/>
                <a:gd name="T81" fmla="*/ 443 h 4147"/>
                <a:gd name="T82" fmla="*/ 2685 w 3860"/>
                <a:gd name="T83" fmla="*/ 943 h 4147"/>
                <a:gd name="T84" fmla="*/ 2489 w 3860"/>
                <a:gd name="T85" fmla="*/ 1301 h 4147"/>
                <a:gd name="T86" fmla="*/ 2305 w 3860"/>
                <a:gd name="T87" fmla="*/ 1647 h 4147"/>
                <a:gd name="T88" fmla="*/ 2029 w 3860"/>
                <a:gd name="T89" fmla="*/ 2311 h 4147"/>
                <a:gd name="T90" fmla="*/ 1920 w 3860"/>
                <a:gd name="T91" fmla="*/ 3234 h 4147"/>
                <a:gd name="T92" fmla="*/ 2095 w 3860"/>
                <a:gd name="T93" fmla="*/ 3454 h 4147"/>
                <a:gd name="T94" fmla="*/ 2064 w 3860"/>
                <a:gd name="T95" fmla="*/ 3820 h 4147"/>
                <a:gd name="T96" fmla="*/ 1791 w 3860"/>
                <a:gd name="T97" fmla="*/ 4101 h 4147"/>
                <a:gd name="T98" fmla="*/ 1393 w 3860"/>
                <a:gd name="T99" fmla="*/ 4114 h 4147"/>
                <a:gd name="T100" fmla="*/ 1184 w 3860"/>
                <a:gd name="T101" fmla="*/ 3911 h 4147"/>
                <a:gd name="T102" fmla="*/ 1153 w 3860"/>
                <a:gd name="T103" fmla="*/ 3611 h 4147"/>
                <a:gd name="T104" fmla="*/ 1304 w 3860"/>
                <a:gd name="T105" fmla="*/ 3316 h 4147"/>
                <a:gd name="T106" fmla="*/ 1571 w 3860"/>
                <a:gd name="T107" fmla="*/ 3149 h 4147"/>
                <a:gd name="T108" fmla="*/ 1702 w 3860"/>
                <a:gd name="T109" fmla="*/ 2632 h 4147"/>
                <a:gd name="T110" fmla="*/ 1965 w 3860"/>
                <a:gd name="T111" fmla="*/ 1547 h 4147"/>
                <a:gd name="T112" fmla="*/ 2835 w 3860"/>
                <a:gd name="T113" fmla="*/ 229 h 4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60" h="4147">
                  <a:moveTo>
                    <a:pt x="1689" y="3307"/>
                  </a:moveTo>
                  <a:lnTo>
                    <a:pt x="1627" y="3320"/>
                  </a:lnTo>
                  <a:lnTo>
                    <a:pt x="1571" y="3338"/>
                  </a:lnTo>
                  <a:lnTo>
                    <a:pt x="1520" y="3360"/>
                  </a:lnTo>
                  <a:lnTo>
                    <a:pt x="1475" y="3389"/>
                  </a:lnTo>
                  <a:lnTo>
                    <a:pt x="1435" y="3423"/>
                  </a:lnTo>
                  <a:lnTo>
                    <a:pt x="1400" y="3460"/>
                  </a:lnTo>
                  <a:lnTo>
                    <a:pt x="1371" y="3501"/>
                  </a:lnTo>
                  <a:lnTo>
                    <a:pt x="1347" y="3547"/>
                  </a:lnTo>
                  <a:lnTo>
                    <a:pt x="1329" y="3596"/>
                  </a:lnTo>
                  <a:lnTo>
                    <a:pt x="1316" y="3652"/>
                  </a:lnTo>
                  <a:lnTo>
                    <a:pt x="1313" y="3707"/>
                  </a:lnTo>
                  <a:lnTo>
                    <a:pt x="1315" y="3760"/>
                  </a:lnTo>
                  <a:lnTo>
                    <a:pt x="1325" y="3807"/>
                  </a:lnTo>
                  <a:lnTo>
                    <a:pt x="1344" y="3851"/>
                  </a:lnTo>
                  <a:lnTo>
                    <a:pt x="1369" y="3891"/>
                  </a:lnTo>
                  <a:lnTo>
                    <a:pt x="1400" y="3923"/>
                  </a:lnTo>
                  <a:lnTo>
                    <a:pt x="1438" y="3949"/>
                  </a:lnTo>
                  <a:lnTo>
                    <a:pt x="1484" y="3969"/>
                  </a:lnTo>
                  <a:lnTo>
                    <a:pt x="1533" y="3980"/>
                  </a:lnTo>
                  <a:lnTo>
                    <a:pt x="1589" y="3983"/>
                  </a:lnTo>
                  <a:lnTo>
                    <a:pt x="1642" y="3978"/>
                  </a:lnTo>
                  <a:lnTo>
                    <a:pt x="1691" y="3967"/>
                  </a:lnTo>
                  <a:lnTo>
                    <a:pt x="1738" y="3949"/>
                  </a:lnTo>
                  <a:lnTo>
                    <a:pt x="1778" y="3925"/>
                  </a:lnTo>
                  <a:lnTo>
                    <a:pt x="1816" y="3896"/>
                  </a:lnTo>
                  <a:lnTo>
                    <a:pt x="1849" y="3861"/>
                  </a:lnTo>
                  <a:lnTo>
                    <a:pt x="1878" y="3825"/>
                  </a:lnTo>
                  <a:lnTo>
                    <a:pt x="1902" y="3783"/>
                  </a:lnTo>
                  <a:lnTo>
                    <a:pt x="1920" y="3741"/>
                  </a:lnTo>
                  <a:lnTo>
                    <a:pt x="1933" y="3698"/>
                  </a:lnTo>
                  <a:lnTo>
                    <a:pt x="1942" y="3652"/>
                  </a:lnTo>
                  <a:lnTo>
                    <a:pt x="1944" y="3607"/>
                  </a:lnTo>
                  <a:lnTo>
                    <a:pt x="1942" y="3563"/>
                  </a:lnTo>
                  <a:lnTo>
                    <a:pt x="1933" y="3520"/>
                  </a:lnTo>
                  <a:lnTo>
                    <a:pt x="1916" y="3478"/>
                  </a:lnTo>
                  <a:lnTo>
                    <a:pt x="1896" y="3438"/>
                  </a:lnTo>
                  <a:lnTo>
                    <a:pt x="1869" y="3403"/>
                  </a:lnTo>
                  <a:lnTo>
                    <a:pt x="1835" y="3371"/>
                  </a:lnTo>
                  <a:lnTo>
                    <a:pt x="1793" y="3343"/>
                  </a:lnTo>
                  <a:lnTo>
                    <a:pt x="1745" y="3323"/>
                  </a:lnTo>
                  <a:lnTo>
                    <a:pt x="1689" y="3307"/>
                  </a:lnTo>
                  <a:close/>
                  <a:moveTo>
                    <a:pt x="553" y="2427"/>
                  </a:moveTo>
                  <a:lnTo>
                    <a:pt x="489" y="2440"/>
                  </a:lnTo>
                  <a:lnTo>
                    <a:pt x="435" y="2454"/>
                  </a:lnTo>
                  <a:lnTo>
                    <a:pt x="385" y="2474"/>
                  </a:lnTo>
                  <a:lnTo>
                    <a:pt x="340" y="2500"/>
                  </a:lnTo>
                  <a:lnTo>
                    <a:pt x="298" y="2534"/>
                  </a:lnTo>
                  <a:lnTo>
                    <a:pt x="258" y="2580"/>
                  </a:lnTo>
                  <a:lnTo>
                    <a:pt x="227" y="2621"/>
                  </a:lnTo>
                  <a:lnTo>
                    <a:pt x="205" y="2667"/>
                  </a:lnTo>
                  <a:lnTo>
                    <a:pt x="187" y="2712"/>
                  </a:lnTo>
                  <a:lnTo>
                    <a:pt x="176" y="2760"/>
                  </a:lnTo>
                  <a:lnTo>
                    <a:pt x="173" y="2809"/>
                  </a:lnTo>
                  <a:lnTo>
                    <a:pt x="175" y="2854"/>
                  </a:lnTo>
                  <a:lnTo>
                    <a:pt x="184" y="2900"/>
                  </a:lnTo>
                  <a:lnTo>
                    <a:pt x="198" y="2941"/>
                  </a:lnTo>
                  <a:lnTo>
                    <a:pt x="220" y="2981"/>
                  </a:lnTo>
                  <a:lnTo>
                    <a:pt x="249" y="3014"/>
                  </a:lnTo>
                  <a:lnTo>
                    <a:pt x="285" y="3043"/>
                  </a:lnTo>
                  <a:lnTo>
                    <a:pt x="329" y="3067"/>
                  </a:lnTo>
                  <a:lnTo>
                    <a:pt x="378" y="3081"/>
                  </a:lnTo>
                  <a:lnTo>
                    <a:pt x="424" y="3091"/>
                  </a:lnTo>
                  <a:lnTo>
                    <a:pt x="471" y="3091"/>
                  </a:lnTo>
                  <a:lnTo>
                    <a:pt x="515" y="3085"/>
                  </a:lnTo>
                  <a:lnTo>
                    <a:pt x="558" y="3072"/>
                  </a:lnTo>
                  <a:lnTo>
                    <a:pt x="598" y="3056"/>
                  </a:lnTo>
                  <a:lnTo>
                    <a:pt x="636" y="3032"/>
                  </a:lnTo>
                  <a:lnTo>
                    <a:pt x="673" y="3007"/>
                  </a:lnTo>
                  <a:lnTo>
                    <a:pt x="707" y="2976"/>
                  </a:lnTo>
                  <a:lnTo>
                    <a:pt x="736" y="2941"/>
                  </a:lnTo>
                  <a:lnTo>
                    <a:pt x="764" y="2907"/>
                  </a:lnTo>
                  <a:lnTo>
                    <a:pt x="785" y="2867"/>
                  </a:lnTo>
                  <a:lnTo>
                    <a:pt x="805" y="2829"/>
                  </a:lnTo>
                  <a:lnTo>
                    <a:pt x="820" y="2787"/>
                  </a:lnTo>
                  <a:lnTo>
                    <a:pt x="831" y="2745"/>
                  </a:lnTo>
                  <a:lnTo>
                    <a:pt x="835" y="2705"/>
                  </a:lnTo>
                  <a:lnTo>
                    <a:pt x="835" y="2665"/>
                  </a:lnTo>
                  <a:lnTo>
                    <a:pt x="829" y="2625"/>
                  </a:lnTo>
                  <a:lnTo>
                    <a:pt x="818" y="2589"/>
                  </a:lnTo>
                  <a:lnTo>
                    <a:pt x="802" y="2554"/>
                  </a:lnTo>
                  <a:lnTo>
                    <a:pt x="778" y="2521"/>
                  </a:lnTo>
                  <a:lnTo>
                    <a:pt x="747" y="2494"/>
                  </a:lnTo>
                  <a:lnTo>
                    <a:pt x="709" y="2469"/>
                  </a:lnTo>
                  <a:lnTo>
                    <a:pt x="665" y="2451"/>
                  </a:lnTo>
                  <a:lnTo>
                    <a:pt x="613" y="2436"/>
                  </a:lnTo>
                  <a:lnTo>
                    <a:pt x="553" y="2427"/>
                  </a:lnTo>
                  <a:close/>
                  <a:moveTo>
                    <a:pt x="1553" y="2060"/>
                  </a:moveTo>
                  <a:lnTo>
                    <a:pt x="1556" y="2116"/>
                  </a:lnTo>
                  <a:lnTo>
                    <a:pt x="1558" y="2165"/>
                  </a:lnTo>
                  <a:lnTo>
                    <a:pt x="1562" y="2205"/>
                  </a:lnTo>
                  <a:lnTo>
                    <a:pt x="1564" y="2243"/>
                  </a:lnTo>
                  <a:lnTo>
                    <a:pt x="1567" y="2280"/>
                  </a:lnTo>
                  <a:lnTo>
                    <a:pt x="1487" y="2311"/>
                  </a:lnTo>
                  <a:lnTo>
                    <a:pt x="1413" y="2340"/>
                  </a:lnTo>
                  <a:lnTo>
                    <a:pt x="1345" y="2365"/>
                  </a:lnTo>
                  <a:lnTo>
                    <a:pt x="1280" y="2389"/>
                  </a:lnTo>
                  <a:lnTo>
                    <a:pt x="1216" y="2411"/>
                  </a:lnTo>
                  <a:lnTo>
                    <a:pt x="1155" y="2431"/>
                  </a:lnTo>
                  <a:lnTo>
                    <a:pt x="1093" y="2451"/>
                  </a:lnTo>
                  <a:lnTo>
                    <a:pt x="1027" y="2469"/>
                  </a:lnTo>
                  <a:lnTo>
                    <a:pt x="960" y="2487"/>
                  </a:lnTo>
                  <a:lnTo>
                    <a:pt x="973" y="2531"/>
                  </a:lnTo>
                  <a:lnTo>
                    <a:pt x="985" y="2572"/>
                  </a:lnTo>
                  <a:lnTo>
                    <a:pt x="996" y="2618"/>
                  </a:lnTo>
                  <a:lnTo>
                    <a:pt x="1005" y="2667"/>
                  </a:lnTo>
                  <a:lnTo>
                    <a:pt x="1005" y="2731"/>
                  </a:lnTo>
                  <a:lnTo>
                    <a:pt x="998" y="2792"/>
                  </a:lnTo>
                  <a:lnTo>
                    <a:pt x="982" y="2851"/>
                  </a:lnTo>
                  <a:lnTo>
                    <a:pt x="958" y="2905"/>
                  </a:lnTo>
                  <a:lnTo>
                    <a:pt x="927" y="2958"/>
                  </a:lnTo>
                  <a:lnTo>
                    <a:pt x="893" y="3005"/>
                  </a:lnTo>
                  <a:lnTo>
                    <a:pt x="855" y="3051"/>
                  </a:lnTo>
                  <a:lnTo>
                    <a:pt x="815" y="3091"/>
                  </a:lnTo>
                  <a:lnTo>
                    <a:pt x="771" y="3125"/>
                  </a:lnTo>
                  <a:lnTo>
                    <a:pt x="729" y="3158"/>
                  </a:lnTo>
                  <a:lnTo>
                    <a:pt x="687" y="3183"/>
                  </a:lnTo>
                  <a:lnTo>
                    <a:pt x="647" y="3203"/>
                  </a:lnTo>
                  <a:lnTo>
                    <a:pt x="580" y="3231"/>
                  </a:lnTo>
                  <a:lnTo>
                    <a:pt x="511" y="3245"/>
                  </a:lnTo>
                  <a:lnTo>
                    <a:pt x="444" y="3251"/>
                  </a:lnTo>
                  <a:lnTo>
                    <a:pt x="376" y="3245"/>
                  </a:lnTo>
                  <a:lnTo>
                    <a:pt x="313" y="3231"/>
                  </a:lnTo>
                  <a:lnTo>
                    <a:pt x="251" y="3209"/>
                  </a:lnTo>
                  <a:lnTo>
                    <a:pt x="195" y="3178"/>
                  </a:lnTo>
                  <a:lnTo>
                    <a:pt x="145" y="3141"/>
                  </a:lnTo>
                  <a:lnTo>
                    <a:pt x="100" y="3098"/>
                  </a:lnTo>
                  <a:lnTo>
                    <a:pt x="64" y="3051"/>
                  </a:lnTo>
                  <a:lnTo>
                    <a:pt x="35" y="3000"/>
                  </a:lnTo>
                  <a:lnTo>
                    <a:pt x="15" y="2943"/>
                  </a:lnTo>
                  <a:lnTo>
                    <a:pt x="2" y="2871"/>
                  </a:lnTo>
                  <a:lnTo>
                    <a:pt x="0" y="2801"/>
                  </a:lnTo>
                  <a:lnTo>
                    <a:pt x="7" y="2734"/>
                  </a:lnTo>
                  <a:lnTo>
                    <a:pt x="24" y="2671"/>
                  </a:lnTo>
                  <a:lnTo>
                    <a:pt x="47" y="2611"/>
                  </a:lnTo>
                  <a:lnTo>
                    <a:pt x="78" y="2554"/>
                  </a:lnTo>
                  <a:lnTo>
                    <a:pt x="116" y="2503"/>
                  </a:lnTo>
                  <a:lnTo>
                    <a:pt x="158" y="2454"/>
                  </a:lnTo>
                  <a:lnTo>
                    <a:pt x="207" y="2412"/>
                  </a:lnTo>
                  <a:lnTo>
                    <a:pt x="258" y="2374"/>
                  </a:lnTo>
                  <a:lnTo>
                    <a:pt x="311" y="2340"/>
                  </a:lnTo>
                  <a:lnTo>
                    <a:pt x="367" y="2312"/>
                  </a:lnTo>
                  <a:lnTo>
                    <a:pt x="424" y="2291"/>
                  </a:lnTo>
                  <a:lnTo>
                    <a:pt x="480" y="2274"/>
                  </a:lnTo>
                  <a:lnTo>
                    <a:pt x="536" y="2263"/>
                  </a:lnTo>
                  <a:lnTo>
                    <a:pt x="591" y="2260"/>
                  </a:lnTo>
                  <a:lnTo>
                    <a:pt x="638" y="2261"/>
                  </a:lnTo>
                  <a:lnTo>
                    <a:pt x="680" y="2267"/>
                  </a:lnTo>
                  <a:lnTo>
                    <a:pt x="716" y="2276"/>
                  </a:lnTo>
                  <a:lnTo>
                    <a:pt x="745" y="2285"/>
                  </a:lnTo>
                  <a:lnTo>
                    <a:pt x="771" y="2296"/>
                  </a:lnTo>
                  <a:lnTo>
                    <a:pt x="791" y="2307"/>
                  </a:lnTo>
                  <a:lnTo>
                    <a:pt x="805" y="2316"/>
                  </a:lnTo>
                  <a:lnTo>
                    <a:pt x="815" y="2321"/>
                  </a:lnTo>
                  <a:lnTo>
                    <a:pt x="820" y="2323"/>
                  </a:lnTo>
                  <a:lnTo>
                    <a:pt x="905" y="2303"/>
                  </a:lnTo>
                  <a:lnTo>
                    <a:pt x="998" y="2278"/>
                  </a:lnTo>
                  <a:lnTo>
                    <a:pt x="1095" y="2249"/>
                  </a:lnTo>
                  <a:lnTo>
                    <a:pt x="1193" y="2218"/>
                  </a:lnTo>
                  <a:lnTo>
                    <a:pt x="1289" y="2181"/>
                  </a:lnTo>
                  <a:lnTo>
                    <a:pt x="1384" y="2143"/>
                  </a:lnTo>
                  <a:lnTo>
                    <a:pt x="1471" y="2101"/>
                  </a:lnTo>
                  <a:lnTo>
                    <a:pt x="1553" y="2060"/>
                  </a:lnTo>
                  <a:close/>
                  <a:moveTo>
                    <a:pt x="1887" y="1936"/>
                  </a:moveTo>
                  <a:lnTo>
                    <a:pt x="1856" y="1940"/>
                  </a:lnTo>
                  <a:lnTo>
                    <a:pt x="1829" y="1954"/>
                  </a:lnTo>
                  <a:lnTo>
                    <a:pt x="1807" y="1976"/>
                  </a:lnTo>
                  <a:lnTo>
                    <a:pt x="1793" y="2003"/>
                  </a:lnTo>
                  <a:lnTo>
                    <a:pt x="1787" y="2034"/>
                  </a:lnTo>
                  <a:lnTo>
                    <a:pt x="1793" y="2067"/>
                  </a:lnTo>
                  <a:lnTo>
                    <a:pt x="1807" y="2094"/>
                  </a:lnTo>
                  <a:lnTo>
                    <a:pt x="1829" y="2116"/>
                  </a:lnTo>
                  <a:lnTo>
                    <a:pt x="1856" y="2131"/>
                  </a:lnTo>
                  <a:lnTo>
                    <a:pt x="1887" y="2136"/>
                  </a:lnTo>
                  <a:lnTo>
                    <a:pt x="1920" y="2131"/>
                  </a:lnTo>
                  <a:lnTo>
                    <a:pt x="1947" y="2116"/>
                  </a:lnTo>
                  <a:lnTo>
                    <a:pt x="1969" y="2094"/>
                  </a:lnTo>
                  <a:lnTo>
                    <a:pt x="1984" y="2067"/>
                  </a:lnTo>
                  <a:lnTo>
                    <a:pt x="1987" y="2034"/>
                  </a:lnTo>
                  <a:lnTo>
                    <a:pt x="1984" y="2003"/>
                  </a:lnTo>
                  <a:lnTo>
                    <a:pt x="1969" y="1976"/>
                  </a:lnTo>
                  <a:lnTo>
                    <a:pt x="1947" y="1954"/>
                  </a:lnTo>
                  <a:lnTo>
                    <a:pt x="1920" y="1940"/>
                  </a:lnTo>
                  <a:lnTo>
                    <a:pt x="1887" y="1936"/>
                  </a:lnTo>
                  <a:close/>
                  <a:moveTo>
                    <a:pt x="3764" y="383"/>
                  </a:moveTo>
                  <a:lnTo>
                    <a:pt x="3795" y="383"/>
                  </a:lnTo>
                  <a:lnTo>
                    <a:pt x="3818" y="389"/>
                  </a:lnTo>
                  <a:lnTo>
                    <a:pt x="3835" y="398"/>
                  </a:lnTo>
                  <a:lnTo>
                    <a:pt x="3847" y="411"/>
                  </a:lnTo>
                  <a:lnTo>
                    <a:pt x="3856" y="425"/>
                  </a:lnTo>
                  <a:lnTo>
                    <a:pt x="3860" y="441"/>
                  </a:lnTo>
                  <a:lnTo>
                    <a:pt x="3860" y="458"/>
                  </a:lnTo>
                  <a:lnTo>
                    <a:pt x="3860" y="472"/>
                  </a:lnTo>
                  <a:lnTo>
                    <a:pt x="3856" y="487"/>
                  </a:lnTo>
                  <a:lnTo>
                    <a:pt x="3853" y="500"/>
                  </a:lnTo>
                  <a:lnTo>
                    <a:pt x="3778" y="565"/>
                  </a:lnTo>
                  <a:lnTo>
                    <a:pt x="3704" y="631"/>
                  </a:lnTo>
                  <a:lnTo>
                    <a:pt x="3629" y="696"/>
                  </a:lnTo>
                  <a:lnTo>
                    <a:pt x="3555" y="760"/>
                  </a:lnTo>
                  <a:lnTo>
                    <a:pt x="3480" y="825"/>
                  </a:lnTo>
                  <a:lnTo>
                    <a:pt x="3404" y="891"/>
                  </a:lnTo>
                  <a:lnTo>
                    <a:pt x="3325" y="956"/>
                  </a:lnTo>
                  <a:lnTo>
                    <a:pt x="3245" y="1025"/>
                  </a:lnTo>
                  <a:lnTo>
                    <a:pt x="3162" y="1096"/>
                  </a:lnTo>
                  <a:lnTo>
                    <a:pt x="3076" y="1169"/>
                  </a:lnTo>
                  <a:lnTo>
                    <a:pt x="2987" y="1245"/>
                  </a:lnTo>
                  <a:lnTo>
                    <a:pt x="2893" y="1327"/>
                  </a:lnTo>
                  <a:lnTo>
                    <a:pt x="2795" y="1411"/>
                  </a:lnTo>
                  <a:lnTo>
                    <a:pt x="2691" y="1501"/>
                  </a:lnTo>
                  <a:lnTo>
                    <a:pt x="2582" y="1598"/>
                  </a:lnTo>
                  <a:lnTo>
                    <a:pt x="2467" y="1698"/>
                  </a:lnTo>
                  <a:lnTo>
                    <a:pt x="2345" y="1807"/>
                  </a:lnTo>
                  <a:lnTo>
                    <a:pt x="2342" y="1805"/>
                  </a:lnTo>
                  <a:lnTo>
                    <a:pt x="2380" y="1734"/>
                  </a:lnTo>
                  <a:lnTo>
                    <a:pt x="2420" y="1656"/>
                  </a:lnTo>
                  <a:lnTo>
                    <a:pt x="2465" y="1572"/>
                  </a:lnTo>
                  <a:lnTo>
                    <a:pt x="2509" y="1487"/>
                  </a:lnTo>
                  <a:lnTo>
                    <a:pt x="2556" y="1398"/>
                  </a:lnTo>
                  <a:lnTo>
                    <a:pt x="2602" y="1311"/>
                  </a:lnTo>
                  <a:lnTo>
                    <a:pt x="2645" y="1225"/>
                  </a:lnTo>
                  <a:lnTo>
                    <a:pt x="2689" y="1143"/>
                  </a:lnTo>
                  <a:lnTo>
                    <a:pt x="2727" y="1067"/>
                  </a:lnTo>
                  <a:lnTo>
                    <a:pt x="2793" y="1023"/>
                  </a:lnTo>
                  <a:lnTo>
                    <a:pt x="2864" y="974"/>
                  </a:lnTo>
                  <a:lnTo>
                    <a:pt x="2942" y="921"/>
                  </a:lnTo>
                  <a:lnTo>
                    <a:pt x="3025" y="867"/>
                  </a:lnTo>
                  <a:lnTo>
                    <a:pt x="3113" y="811"/>
                  </a:lnTo>
                  <a:lnTo>
                    <a:pt x="3202" y="754"/>
                  </a:lnTo>
                  <a:lnTo>
                    <a:pt x="3291" y="696"/>
                  </a:lnTo>
                  <a:lnTo>
                    <a:pt x="3380" y="640"/>
                  </a:lnTo>
                  <a:lnTo>
                    <a:pt x="3467" y="583"/>
                  </a:lnTo>
                  <a:lnTo>
                    <a:pt x="3549" y="529"/>
                  </a:lnTo>
                  <a:lnTo>
                    <a:pt x="3627" y="476"/>
                  </a:lnTo>
                  <a:lnTo>
                    <a:pt x="3700" y="427"/>
                  </a:lnTo>
                  <a:lnTo>
                    <a:pt x="3764" y="383"/>
                  </a:lnTo>
                  <a:close/>
                  <a:moveTo>
                    <a:pt x="3031" y="0"/>
                  </a:moveTo>
                  <a:lnTo>
                    <a:pt x="3058" y="3"/>
                  </a:lnTo>
                  <a:lnTo>
                    <a:pt x="3082" y="12"/>
                  </a:lnTo>
                  <a:lnTo>
                    <a:pt x="3104" y="27"/>
                  </a:lnTo>
                  <a:lnTo>
                    <a:pt x="3122" y="45"/>
                  </a:lnTo>
                  <a:lnTo>
                    <a:pt x="3133" y="65"/>
                  </a:lnTo>
                  <a:lnTo>
                    <a:pt x="3140" y="85"/>
                  </a:lnTo>
                  <a:lnTo>
                    <a:pt x="3140" y="103"/>
                  </a:lnTo>
                  <a:lnTo>
                    <a:pt x="3075" y="225"/>
                  </a:lnTo>
                  <a:lnTo>
                    <a:pt x="3013" y="338"/>
                  </a:lnTo>
                  <a:lnTo>
                    <a:pt x="2956" y="443"/>
                  </a:lnTo>
                  <a:lnTo>
                    <a:pt x="2904" y="541"/>
                  </a:lnTo>
                  <a:lnTo>
                    <a:pt x="2853" y="634"/>
                  </a:lnTo>
                  <a:lnTo>
                    <a:pt x="2807" y="718"/>
                  </a:lnTo>
                  <a:lnTo>
                    <a:pt x="2764" y="798"/>
                  </a:lnTo>
                  <a:lnTo>
                    <a:pt x="2724" y="872"/>
                  </a:lnTo>
                  <a:lnTo>
                    <a:pt x="2685" y="943"/>
                  </a:lnTo>
                  <a:lnTo>
                    <a:pt x="2649" y="1009"/>
                  </a:lnTo>
                  <a:lnTo>
                    <a:pt x="2615" y="1072"/>
                  </a:lnTo>
                  <a:lnTo>
                    <a:pt x="2582" y="1132"/>
                  </a:lnTo>
                  <a:lnTo>
                    <a:pt x="2551" y="1191"/>
                  </a:lnTo>
                  <a:lnTo>
                    <a:pt x="2520" y="1247"/>
                  </a:lnTo>
                  <a:lnTo>
                    <a:pt x="2489" y="1301"/>
                  </a:lnTo>
                  <a:lnTo>
                    <a:pt x="2460" y="1358"/>
                  </a:lnTo>
                  <a:lnTo>
                    <a:pt x="2431" y="1412"/>
                  </a:lnTo>
                  <a:lnTo>
                    <a:pt x="2400" y="1469"/>
                  </a:lnTo>
                  <a:lnTo>
                    <a:pt x="2369" y="1525"/>
                  </a:lnTo>
                  <a:lnTo>
                    <a:pt x="2338" y="1585"/>
                  </a:lnTo>
                  <a:lnTo>
                    <a:pt x="2305" y="1647"/>
                  </a:lnTo>
                  <a:lnTo>
                    <a:pt x="2271" y="1711"/>
                  </a:lnTo>
                  <a:lnTo>
                    <a:pt x="2236" y="1780"/>
                  </a:lnTo>
                  <a:lnTo>
                    <a:pt x="2175" y="1909"/>
                  </a:lnTo>
                  <a:lnTo>
                    <a:pt x="2118" y="2040"/>
                  </a:lnTo>
                  <a:lnTo>
                    <a:pt x="2071" y="2172"/>
                  </a:lnTo>
                  <a:lnTo>
                    <a:pt x="2029" y="2311"/>
                  </a:lnTo>
                  <a:lnTo>
                    <a:pt x="1995" y="2451"/>
                  </a:lnTo>
                  <a:lnTo>
                    <a:pt x="1965" y="2596"/>
                  </a:lnTo>
                  <a:lnTo>
                    <a:pt x="1944" y="2747"/>
                  </a:lnTo>
                  <a:lnTo>
                    <a:pt x="1929" y="2903"/>
                  </a:lnTo>
                  <a:lnTo>
                    <a:pt x="1922" y="3065"/>
                  </a:lnTo>
                  <a:lnTo>
                    <a:pt x="1920" y="3234"/>
                  </a:lnTo>
                  <a:lnTo>
                    <a:pt x="1958" y="3261"/>
                  </a:lnTo>
                  <a:lnTo>
                    <a:pt x="1993" y="3292"/>
                  </a:lnTo>
                  <a:lnTo>
                    <a:pt x="2025" y="3325"/>
                  </a:lnTo>
                  <a:lnTo>
                    <a:pt x="2053" y="3365"/>
                  </a:lnTo>
                  <a:lnTo>
                    <a:pt x="2076" y="3407"/>
                  </a:lnTo>
                  <a:lnTo>
                    <a:pt x="2095" y="3454"/>
                  </a:lnTo>
                  <a:lnTo>
                    <a:pt x="2107" y="3505"/>
                  </a:lnTo>
                  <a:lnTo>
                    <a:pt x="2113" y="3561"/>
                  </a:lnTo>
                  <a:lnTo>
                    <a:pt x="2113" y="3623"/>
                  </a:lnTo>
                  <a:lnTo>
                    <a:pt x="2104" y="3691"/>
                  </a:lnTo>
                  <a:lnTo>
                    <a:pt x="2087" y="3756"/>
                  </a:lnTo>
                  <a:lnTo>
                    <a:pt x="2064" y="3820"/>
                  </a:lnTo>
                  <a:lnTo>
                    <a:pt x="2033" y="3880"/>
                  </a:lnTo>
                  <a:lnTo>
                    <a:pt x="1996" y="3934"/>
                  </a:lnTo>
                  <a:lnTo>
                    <a:pt x="1953" y="3985"/>
                  </a:lnTo>
                  <a:lnTo>
                    <a:pt x="1904" y="4031"/>
                  </a:lnTo>
                  <a:lnTo>
                    <a:pt x="1849" y="4071"/>
                  </a:lnTo>
                  <a:lnTo>
                    <a:pt x="1791" y="4101"/>
                  </a:lnTo>
                  <a:lnTo>
                    <a:pt x="1727" y="4127"/>
                  </a:lnTo>
                  <a:lnTo>
                    <a:pt x="1658" y="4141"/>
                  </a:lnTo>
                  <a:lnTo>
                    <a:pt x="1587" y="4147"/>
                  </a:lnTo>
                  <a:lnTo>
                    <a:pt x="1513" y="4143"/>
                  </a:lnTo>
                  <a:lnTo>
                    <a:pt x="1449" y="4132"/>
                  </a:lnTo>
                  <a:lnTo>
                    <a:pt x="1393" y="4114"/>
                  </a:lnTo>
                  <a:lnTo>
                    <a:pt x="1344" y="4091"/>
                  </a:lnTo>
                  <a:lnTo>
                    <a:pt x="1300" y="4063"/>
                  </a:lnTo>
                  <a:lnTo>
                    <a:pt x="1264" y="4031"/>
                  </a:lnTo>
                  <a:lnTo>
                    <a:pt x="1231" y="3994"/>
                  </a:lnTo>
                  <a:lnTo>
                    <a:pt x="1204" y="3954"/>
                  </a:lnTo>
                  <a:lnTo>
                    <a:pt x="1184" y="3911"/>
                  </a:lnTo>
                  <a:lnTo>
                    <a:pt x="1167" y="3863"/>
                  </a:lnTo>
                  <a:lnTo>
                    <a:pt x="1155" y="3816"/>
                  </a:lnTo>
                  <a:lnTo>
                    <a:pt x="1147" y="3765"/>
                  </a:lnTo>
                  <a:lnTo>
                    <a:pt x="1145" y="3714"/>
                  </a:lnTo>
                  <a:lnTo>
                    <a:pt x="1147" y="3663"/>
                  </a:lnTo>
                  <a:lnTo>
                    <a:pt x="1153" y="3611"/>
                  </a:lnTo>
                  <a:lnTo>
                    <a:pt x="1164" y="3551"/>
                  </a:lnTo>
                  <a:lnTo>
                    <a:pt x="1182" y="3494"/>
                  </a:lnTo>
                  <a:lnTo>
                    <a:pt x="1205" y="3443"/>
                  </a:lnTo>
                  <a:lnTo>
                    <a:pt x="1235" y="3398"/>
                  </a:lnTo>
                  <a:lnTo>
                    <a:pt x="1267" y="3356"/>
                  </a:lnTo>
                  <a:lnTo>
                    <a:pt x="1304" y="3316"/>
                  </a:lnTo>
                  <a:lnTo>
                    <a:pt x="1344" y="3281"/>
                  </a:lnTo>
                  <a:lnTo>
                    <a:pt x="1385" y="3247"/>
                  </a:lnTo>
                  <a:lnTo>
                    <a:pt x="1431" y="3216"/>
                  </a:lnTo>
                  <a:lnTo>
                    <a:pt x="1476" y="3187"/>
                  </a:lnTo>
                  <a:lnTo>
                    <a:pt x="1525" y="3165"/>
                  </a:lnTo>
                  <a:lnTo>
                    <a:pt x="1571" y="3149"/>
                  </a:lnTo>
                  <a:lnTo>
                    <a:pt x="1613" y="3138"/>
                  </a:lnTo>
                  <a:lnTo>
                    <a:pt x="1647" y="3132"/>
                  </a:lnTo>
                  <a:lnTo>
                    <a:pt x="1676" y="3134"/>
                  </a:lnTo>
                  <a:lnTo>
                    <a:pt x="1687" y="2961"/>
                  </a:lnTo>
                  <a:lnTo>
                    <a:pt x="1696" y="2794"/>
                  </a:lnTo>
                  <a:lnTo>
                    <a:pt x="1702" y="2632"/>
                  </a:lnTo>
                  <a:lnTo>
                    <a:pt x="1704" y="2472"/>
                  </a:lnTo>
                  <a:lnTo>
                    <a:pt x="1704" y="2311"/>
                  </a:lnTo>
                  <a:lnTo>
                    <a:pt x="1700" y="2143"/>
                  </a:lnTo>
                  <a:lnTo>
                    <a:pt x="1693" y="1971"/>
                  </a:lnTo>
                  <a:lnTo>
                    <a:pt x="1827" y="1761"/>
                  </a:lnTo>
                  <a:lnTo>
                    <a:pt x="1965" y="1547"/>
                  </a:lnTo>
                  <a:lnTo>
                    <a:pt x="2109" y="1329"/>
                  </a:lnTo>
                  <a:lnTo>
                    <a:pt x="2255" y="1107"/>
                  </a:lnTo>
                  <a:lnTo>
                    <a:pt x="2400" y="883"/>
                  </a:lnTo>
                  <a:lnTo>
                    <a:pt x="2547" y="661"/>
                  </a:lnTo>
                  <a:lnTo>
                    <a:pt x="2693" y="443"/>
                  </a:lnTo>
                  <a:lnTo>
                    <a:pt x="2835" y="229"/>
                  </a:lnTo>
                  <a:lnTo>
                    <a:pt x="2973" y="20"/>
                  </a:lnTo>
                  <a:lnTo>
                    <a:pt x="3002" y="5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5250D7C4-A85C-4719-960C-5F8E683A6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2794" y="1915943"/>
              <a:ext cx="224805" cy="214971"/>
            </a:xfrm>
            <a:custGeom>
              <a:avLst/>
              <a:gdLst>
                <a:gd name="T0" fmla="*/ 3517 w 4229"/>
                <a:gd name="T1" fmla="*/ 1828 h 4044"/>
                <a:gd name="T2" fmla="*/ 3835 w 4229"/>
                <a:gd name="T3" fmla="*/ 2088 h 4044"/>
                <a:gd name="T4" fmla="*/ 4024 w 4229"/>
                <a:gd name="T5" fmla="*/ 1726 h 4044"/>
                <a:gd name="T6" fmla="*/ 1688 w 4229"/>
                <a:gd name="T7" fmla="*/ 18 h 4044"/>
                <a:gd name="T8" fmla="*/ 2228 w 4229"/>
                <a:gd name="T9" fmla="*/ 244 h 4044"/>
                <a:gd name="T10" fmla="*/ 2418 w 4229"/>
                <a:gd name="T11" fmla="*/ 577 h 4044"/>
                <a:gd name="T12" fmla="*/ 2408 w 4229"/>
                <a:gd name="T13" fmla="*/ 900 h 4044"/>
                <a:gd name="T14" fmla="*/ 2175 w 4229"/>
                <a:gd name="T15" fmla="*/ 1604 h 4044"/>
                <a:gd name="T16" fmla="*/ 1968 w 4229"/>
                <a:gd name="T17" fmla="*/ 1920 h 4044"/>
                <a:gd name="T18" fmla="*/ 1926 w 4229"/>
                <a:gd name="T19" fmla="*/ 2020 h 4044"/>
                <a:gd name="T20" fmla="*/ 1422 w 4229"/>
                <a:gd name="T21" fmla="*/ 2348 h 4044"/>
                <a:gd name="T22" fmla="*/ 1346 w 4229"/>
                <a:gd name="T23" fmla="*/ 3382 h 4044"/>
                <a:gd name="T24" fmla="*/ 1640 w 4229"/>
                <a:gd name="T25" fmla="*/ 3775 h 4044"/>
                <a:gd name="T26" fmla="*/ 1915 w 4229"/>
                <a:gd name="T27" fmla="*/ 3858 h 4044"/>
                <a:gd name="T28" fmla="*/ 2353 w 4229"/>
                <a:gd name="T29" fmla="*/ 3731 h 4044"/>
                <a:gd name="T30" fmla="*/ 2646 w 4229"/>
                <a:gd name="T31" fmla="*/ 3260 h 4044"/>
                <a:gd name="T32" fmla="*/ 2698 w 4229"/>
                <a:gd name="T33" fmla="*/ 2757 h 4044"/>
                <a:gd name="T34" fmla="*/ 2688 w 4229"/>
                <a:gd name="T35" fmla="*/ 2460 h 4044"/>
                <a:gd name="T36" fmla="*/ 2882 w 4229"/>
                <a:gd name="T37" fmla="*/ 1906 h 4044"/>
                <a:gd name="T38" fmla="*/ 3198 w 4229"/>
                <a:gd name="T39" fmla="*/ 1744 h 4044"/>
                <a:gd name="T40" fmla="*/ 3435 w 4229"/>
                <a:gd name="T41" fmla="*/ 1515 h 4044"/>
                <a:gd name="T42" fmla="*/ 3966 w 4229"/>
                <a:gd name="T43" fmla="*/ 1406 h 4044"/>
                <a:gd name="T44" fmla="*/ 4224 w 4229"/>
                <a:gd name="T45" fmla="*/ 1888 h 4044"/>
                <a:gd name="T46" fmla="*/ 3840 w 4229"/>
                <a:gd name="T47" fmla="*/ 2271 h 4044"/>
                <a:gd name="T48" fmla="*/ 3344 w 4229"/>
                <a:gd name="T49" fmla="*/ 1977 h 4044"/>
                <a:gd name="T50" fmla="*/ 2973 w 4229"/>
                <a:gd name="T51" fmla="*/ 2097 h 4044"/>
                <a:gd name="T52" fmla="*/ 2873 w 4229"/>
                <a:gd name="T53" fmla="*/ 2455 h 4044"/>
                <a:gd name="T54" fmla="*/ 2862 w 4229"/>
                <a:gd name="T55" fmla="*/ 3213 h 4044"/>
                <a:gd name="T56" fmla="*/ 2569 w 4229"/>
                <a:gd name="T57" fmla="*/ 3800 h 4044"/>
                <a:gd name="T58" fmla="*/ 2153 w 4229"/>
                <a:gd name="T59" fmla="*/ 4015 h 4044"/>
                <a:gd name="T60" fmla="*/ 1940 w 4229"/>
                <a:gd name="T61" fmla="*/ 4044 h 4044"/>
                <a:gd name="T62" fmla="*/ 1358 w 4229"/>
                <a:gd name="T63" fmla="*/ 3795 h 4044"/>
                <a:gd name="T64" fmla="*/ 1144 w 4229"/>
                <a:gd name="T65" fmla="*/ 3369 h 4044"/>
                <a:gd name="T66" fmla="*/ 1113 w 4229"/>
                <a:gd name="T67" fmla="*/ 3144 h 4044"/>
                <a:gd name="T68" fmla="*/ 629 w 4229"/>
                <a:gd name="T69" fmla="*/ 2164 h 4044"/>
                <a:gd name="T70" fmla="*/ 460 w 4229"/>
                <a:gd name="T71" fmla="*/ 1978 h 4044"/>
                <a:gd name="T72" fmla="*/ 140 w 4229"/>
                <a:gd name="T73" fmla="*/ 1360 h 4044"/>
                <a:gd name="T74" fmla="*/ 2 w 4229"/>
                <a:gd name="T75" fmla="*/ 757 h 4044"/>
                <a:gd name="T76" fmla="*/ 106 w 4229"/>
                <a:gd name="T77" fmla="*/ 338 h 4044"/>
                <a:gd name="T78" fmla="*/ 351 w 4229"/>
                <a:gd name="T79" fmla="*/ 175 h 4044"/>
                <a:gd name="T80" fmla="*/ 800 w 4229"/>
                <a:gd name="T81" fmla="*/ 4 h 4044"/>
                <a:gd name="T82" fmla="*/ 906 w 4229"/>
                <a:gd name="T83" fmla="*/ 257 h 4044"/>
                <a:gd name="T84" fmla="*/ 593 w 4229"/>
                <a:gd name="T85" fmla="*/ 309 h 4044"/>
                <a:gd name="T86" fmla="*/ 298 w 4229"/>
                <a:gd name="T87" fmla="*/ 426 h 4044"/>
                <a:gd name="T88" fmla="*/ 197 w 4229"/>
                <a:gd name="T89" fmla="*/ 718 h 4044"/>
                <a:gd name="T90" fmla="*/ 262 w 4229"/>
                <a:gd name="T91" fmla="*/ 1153 h 4044"/>
                <a:gd name="T92" fmla="*/ 511 w 4229"/>
                <a:gd name="T93" fmla="*/ 1677 h 4044"/>
                <a:gd name="T94" fmla="*/ 657 w 4229"/>
                <a:gd name="T95" fmla="*/ 1813 h 4044"/>
                <a:gd name="T96" fmla="*/ 1035 w 4229"/>
                <a:gd name="T97" fmla="*/ 2082 h 4044"/>
                <a:gd name="T98" fmla="*/ 1522 w 4229"/>
                <a:gd name="T99" fmla="*/ 2009 h 4044"/>
                <a:gd name="T100" fmla="*/ 1717 w 4229"/>
                <a:gd name="T101" fmla="*/ 1844 h 4044"/>
                <a:gd name="T102" fmla="*/ 1980 w 4229"/>
                <a:gd name="T103" fmla="*/ 1582 h 4044"/>
                <a:gd name="T104" fmla="*/ 2200 w 4229"/>
                <a:gd name="T105" fmla="*/ 953 h 4044"/>
                <a:gd name="T106" fmla="*/ 2215 w 4229"/>
                <a:gd name="T107" fmla="*/ 586 h 4044"/>
                <a:gd name="T108" fmla="*/ 2000 w 4229"/>
                <a:gd name="T109" fmla="*/ 346 h 4044"/>
                <a:gd name="T110" fmla="*/ 1680 w 4229"/>
                <a:gd name="T111" fmla="*/ 282 h 4044"/>
                <a:gd name="T112" fmla="*/ 1475 w 4229"/>
                <a:gd name="T113" fmla="*/ 109 h 4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29" h="4044">
                  <a:moveTo>
                    <a:pt x="3780" y="1564"/>
                  </a:moveTo>
                  <a:lnTo>
                    <a:pt x="3728" y="1569"/>
                  </a:lnTo>
                  <a:lnTo>
                    <a:pt x="3678" y="1586"/>
                  </a:lnTo>
                  <a:lnTo>
                    <a:pt x="3633" y="1609"/>
                  </a:lnTo>
                  <a:lnTo>
                    <a:pt x="3595" y="1642"/>
                  </a:lnTo>
                  <a:lnTo>
                    <a:pt x="3562" y="1680"/>
                  </a:lnTo>
                  <a:lnTo>
                    <a:pt x="3538" y="1726"/>
                  </a:lnTo>
                  <a:lnTo>
                    <a:pt x="3522" y="1775"/>
                  </a:lnTo>
                  <a:lnTo>
                    <a:pt x="3517" y="1828"/>
                  </a:lnTo>
                  <a:lnTo>
                    <a:pt x="3522" y="1882"/>
                  </a:lnTo>
                  <a:lnTo>
                    <a:pt x="3538" y="1931"/>
                  </a:lnTo>
                  <a:lnTo>
                    <a:pt x="3562" y="1975"/>
                  </a:lnTo>
                  <a:lnTo>
                    <a:pt x="3595" y="2015"/>
                  </a:lnTo>
                  <a:lnTo>
                    <a:pt x="3633" y="2048"/>
                  </a:lnTo>
                  <a:lnTo>
                    <a:pt x="3678" y="2071"/>
                  </a:lnTo>
                  <a:lnTo>
                    <a:pt x="3728" y="2088"/>
                  </a:lnTo>
                  <a:lnTo>
                    <a:pt x="3780" y="2091"/>
                  </a:lnTo>
                  <a:lnTo>
                    <a:pt x="3835" y="2088"/>
                  </a:lnTo>
                  <a:lnTo>
                    <a:pt x="3884" y="2071"/>
                  </a:lnTo>
                  <a:lnTo>
                    <a:pt x="3929" y="2048"/>
                  </a:lnTo>
                  <a:lnTo>
                    <a:pt x="3968" y="2015"/>
                  </a:lnTo>
                  <a:lnTo>
                    <a:pt x="4000" y="1975"/>
                  </a:lnTo>
                  <a:lnTo>
                    <a:pt x="4024" y="1931"/>
                  </a:lnTo>
                  <a:lnTo>
                    <a:pt x="4040" y="1882"/>
                  </a:lnTo>
                  <a:lnTo>
                    <a:pt x="4046" y="1828"/>
                  </a:lnTo>
                  <a:lnTo>
                    <a:pt x="4040" y="1775"/>
                  </a:lnTo>
                  <a:lnTo>
                    <a:pt x="4024" y="1726"/>
                  </a:lnTo>
                  <a:lnTo>
                    <a:pt x="4000" y="1680"/>
                  </a:lnTo>
                  <a:lnTo>
                    <a:pt x="3968" y="1642"/>
                  </a:lnTo>
                  <a:lnTo>
                    <a:pt x="3929" y="1609"/>
                  </a:lnTo>
                  <a:lnTo>
                    <a:pt x="3884" y="1586"/>
                  </a:lnTo>
                  <a:lnTo>
                    <a:pt x="3835" y="1569"/>
                  </a:lnTo>
                  <a:lnTo>
                    <a:pt x="3780" y="1564"/>
                  </a:lnTo>
                  <a:close/>
                  <a:moveTo>
                    <a:pt x="1617" y="0"/>
                  </a:moveTo>
                  <a:lnTo>
                    <a:pt x="1655" y="6"/>
                  </a:lnTo>
                  <a:lnTo>
                    <a:pt x="1688" y="18"/>
                  </a:lnTo>
                  <a:lnTo>
                    <a:pt x="1717" y="38"/>
                  </a:lnTo>
                  <a:lnTo>
                    <a:pt x="1740" y="66"/>
                  </a:lnTo>
                  <a:lnTo>
                    <a:pt x="1757" y="98"/>
                  </a:lnTo>
                  <a:lnTo>
                    <a:pt x="1920" y="124"/>
                  </a:lnTo>
                  <a:lnTo>
                    <a:pt x="1998" y="138"/>
                  </a:lnTo>
                  <a:lnTo>
                    <a:pt x="2066" y="160"/>
                  </a:lnTo>
                  <a:lnTo>
                    <a:pt x="2128" y="184"/>
                  </a:lnTo>
                  <a:lnTo>
                    <a:pt x="2182" y="213"/>
                  </a:lnTo>
                  <a:lnTo>
                    <a:pt x="2228" y="244"/>
                  </a:lnTo>
                  <a:lnTo>
                    <a:pt x="2269" y="278"/>
                  </a:lnTo>
                  <a:lnTo>
                    <a:pt x="2304" y="315"/>
                  </a:lnTo>
                  <a:lnTo>
                    <a:pt x="2333" y="353"/>
                  </a:lnTo>
                  <a:lnTo>
                    <a:pt x="2357" y="391"/>
                  </a:lnTo>
                  <a:lnTo>
                    <a:pt x="2377" y="429"/>
                  </a:lnTo>
                  <a:lnTo>
                    <a:pt x="2391" y="468"/>
                  </a:lnTo>
                  <a:lnTo>
                    <a:pt x="2404" y="506"/>
                  </a:lnTo>
                  <a:lnTo>
                    <a:pt x="2411" y="542"/>
                  </a:lnTo>
                  <a:lnTo>
                    <a:pt x="2418" y="577"/>
                  </a:lnTo>
                  <a:lnTo>
                    <a:pt x="2422" y="608"/>
                  </a:lnTo>
                  <a:lnTo>
                    <a:pt x="2424" y="637"/>
                  </a:lnTo>
                  <a:lnTo>
                    <a:pt x="2424" y="660"/>
                  </a:lnTo>
                  <a:lnTo>
                    <a:pt x="2424" y="680"/>
                  </a:lnTo>
                  <a:lnTo>
                    <a:pt x="2422" y="695"/>
                  </a:lnTo>
                  <a:lnTo>
                    <a:pt x="2422" y="704"/>
                  </a:lnTo>
                  <a:lnTo>
                    <a:pt x="2420" y="708"/>
                  </a:lnTo>
                  <a:lnTo>
                    <a:pt x="2417" y="806"/>
                  </a:lnTo>
                  <a:lnTo>
                    <a:pt x="2408" y="900"/>
                  </a:lnTo>
                  <a:lnTo>
                    <a:pt x="2395" y="991"/>
                  </a:lnTo>
                  <a:lnTo>
                    <a:pt x="2377" y="1082"/>
                  </a:lnTo>
                  <a:lnTo>
                    <a:pt x="2355" y="1168"/>
                  </a:lnTo>
                  <a:lnTo>
                    <a:pt x="2329" y="1249"/>
                  </a:lnTo>
                  <a:lnTo>
                    <a:pt x="2300" y="1329"/>
                  </a:lnTo>
                  <a:lnTo>
                    <a:pt x="2271" y="1404"/>
                  </a:lnTo>
                  <a:lnTo>
                    <a:pt x="2240" y="1475"/>
                  </a:lnTo>
                  <a:lnTo>
                    <a:pt x="2208" y="1542"/>
                  </a:lnTo>
                  <a:lnTo>
                    <a:pt x="2175" y="1604"/>
                  </a:lnTo>
                  <a:lnTo>
                    <a:pt x="2144" y="1662"/>
                  </a:lnTo>
                  <a:lnTo>
                    <a:pt x="2111" y="1715"/>
                  </a:lnTo>
                  <a:lnTo>
                    <a:pt x="2082" y="1762"/>
                  </a:lnTo>
                  <a:lnTo>
                    <a:pt x="2055" y="1804"/>
                  </a:lnTo>
                  <a:lnTo>
                    <a:pt x="2029" y="1838"/>
                  </a:lnTo>
                  <a:lnTo>
                    <a:pt x="2008" y="1869"/>
                  </a:lnTo>
                  <a:lnTo>
                    <a:pt x="1989" y="1893"/>
                  </a:lnTo>
                  <a:lnTo>
                    <a:pt x="1977" y="1909"/>
                  </a:lnTo>
                  <a:lnTo>
                    <a:pt x="1968" y="1920"/>
                  </a:lnTo>
                  <a:lnTo>
                    <a:pt x="1966" y="1924"/>
                  </a:lnTo>
                  <a:lnTo>
                    <a:pt x="1968" y="1937"/>
                  </a:lnTo>
                  <a:lnTo>
                    <a:pt x="1966" y="1953"/>
                  </a:lnTo>
                  <a:lnTo>
                    <a:pt x="1960" y="1969"/>
                  </a:lnTo>
                  <a:lnTo>
                    <a:pt x="1951" y="1984"/>
                  </a:lnTo>
                  <a:lnTo>
                    <a:pt x="1942" y="1998"/>
                  </a:lnTo>
                  <a:lnTo>
                    <a:pt x="1933" y="2009"/>
                  </a:lnTo>
                  <a:lnTo>
                    <a:pt x="1928" y="2017"/>
                  </a:lnTo>
                  <a:lnTo>
                    <a:pt x="1926" y="2020"/>
                  </a:lnTo>
                  <a:lnTo>
                    <a:pt x="1869" y="2082"/>
                  </a:lnTo>
                  <a:lnTo>
                    <a:pt x="1809" y="2137"/>
                  </a:lnTo>
                  <a:lnTo>
                    <a:pt x="1749" y="2184"/>
                  </a:lnTo>
                  <a:lnTo>
                    <a:pt x="1689" y="2224"/>
                  </a:lnTo>
                  <a:lnTo>
                    <a:pt x="1631" y="2260"/>
                  </a:lnTo>
                  <a:lnTo>
                    <a:pt x="1573" y="2289"/>
                  </a:lnTo>
                  <a:lnTo>
                    <a:pt x="1518" y="2313"/>
                  </a:lnTo>
                  <a:lnTo>
                    <a:pt x="1468" y="2333"/>
                  </a:lnTo>
                  <a:lnTo>
                    <a:pt x="1422" y="2348"/>
                  </a:lnTo>
                  <a:lnTo>
                    <a:pt x="1384" y="2358"/>
                  </a:lnTo>
                  <a:lnTo>
                    <a:pt x="1351" y="2368"/>
                  </a:lnTo>
                  <a:lnTo>
                    <a:pt x="1326" y="2373"/>
                  </a:lnTo>
                  <a:lnTo>
                    <a:pt x="1311" y="2375"/>
                  </a:lnTo>
                  <a:lnTo>
                    <a:pt x="1306" y="2377"/>
                  </a:lnTo>
                  <a:lnTo>
                    <a:pt x="1306" y="3140"/>
                  </a:lnTo>
                  <a:lnTo>
                    <a:pt x="1313" y="3228"/>
                  </a:lnTo>
                  <a:lnTo>
                    <a:pt x="1328" y="3308"/>
                  </a:lnTo>
                  <a:lnTo>
                    <a:pt x="1346" y="3382"/>
                  </a:lnTo>
                  <a:lnTo>
                    <a:pt x="1369" y="3448"/>
                  </a:lnTo>
                  <a:lnTo>
                    <a:pt x="1395" y="3508"/>
                  </a:lnTo>
                  <a:lnTo>
                    <a:pt x="1424" y="3562"/>
                  </a:lnTo>
                  <a:lnTo>
                    <a:pt x="1457" y="3609"/>
                  </a:lnTo>
                  <a:lnTo>
                    <a:pt x="1491" y="3653"/>
                  </a:lnTo>
                  <a:lnTo>
                    <a:pt x="1528" y="3689"/>
                  </a:lnTo>
                  <a:lnTo>
                    <a:pt x="1564" y="3722"/>
                  </a:lnTo>
                  <a:lnTo>
                    <a:pt x="1602" y="3751"/>
                  </a:lnTo>
                  <a:lnTo>
                    <a:pt x="1640" y="3775"/>
                  </a:lnTo>
                  <a:lnTo>
                    <a:pt x="1678" y="3795"/>
                  </a:lnTo>
                  <a:lnTo>
                    <a:pt x="1717" y="3811"/>
                  </a:lnTo>
                  <a:lnTo>
                    <a:pt x="1753" y="3826"/>
                  </a:lnTo>
                  <a:lnTo>
                    <a:pt x="1788" y="3837"/>
                  </a:lnTo>
                  <a:lnTo>
                    <a:pt x="1818" y="3844"/>
                  </a:lnTo>
                  <a:lnTo>
                    <a:pt x="1848" y="3851"/>
                  </a:lnTo>
                  <a:lnTo>
                    <a:pt x="1875" y="3855"/>
                  </a:lnTo>
                  <a:lnTo>
                    <a:pt x="1897" y="3858"/>
                  </a:lnTo>
                  <a:lnTo>
                    <a:pt x="1915" y="3858"/>
                  </a:lnTo>
                  <a:lnTo>
                    <a:pt x="1929" y="3860"/>
                  </a:lnTo>
                  <a:lnTo>
                    <a:pt x="1938" y="3860"/>
                  </a:lnTo>
                  <a:lnTo>
                    <a:pt x="1940" y="3860"/>
                  </a:lnTo>
                  <a:lnTo>
                    <a:pt x="2024" y="3855"/>
                  </a:lnTo>
                  <a:lnTo>
                    <a:pt x="2102" y="3842"/>
                  </a:lnTo>
                  <a:lnTo>
                    <a:pt x="2173" y="3822"/>
                  </a:lnTo>
                  <a:lnTo>
                    <a:pt x="2238" y="3797"/>
                  </a:lnTo>
                  <a:lnTo>
                    <a:pt x="2298" y="3766"/>
                  </a:lnTo>
                  <a:lnTo>
                    <a:pt x="2353" y="3731"/>
                  </a:lnTo>
                  <a:lnTo>
                    <a:pt x="2404" y="3691"/>
                  </a:lnTo>
                  <a:lnTo>
                    <a:pt x="2448" y="3646"/>
                  </a:lnTo>
                  <a:lnTo>
                    <a:pt x="2488" y="3598"/>
                  </a:lnTo>
                  <a:lnTo>
                    <a:pt x="2524" y="3548"/>
                  </a:lnTo>
                  <a:lnTo>
                    <a:pt x="2555" y="3493"/>
                  </a:lnTo>
                  <a:lnTo>
                    <a:pt x="2584" y="3437"/>
                  </a:lnTo>
                  <a:lnTo>
                    <a:pt x="2608" y="3378"/>
                  </a:lnTo>
                  <a:lnTo>
                    <a:pt x="2628" y="3320"/>
                  </a:lnTo>
                  <a:lnTo>
                    <a:pt x="2646" y="3260"/>
                  </a:lnTo>
                  <a:lnTo>
                    <a:pt x="2660" y="3198"/>
                  </a:lnTo>
                  <a:lnTo>
                    <a:pt x="2673" y="3138"/>
                  </a:lnTo>
                  <a:lnTo>
                    <a:pt x="2682" y="3078"/>
                  </a:lnTo>
                  <a:lnTo>
                    <a:pt x="2689" y="3020"/>
                  </a:lnTo>
                  <a:lnTo>
                    <a:pt x="2693" y="2962"/>
                  </a:lnTo>
                  <a:lnTo>
                    <a:pt x="2697" y="2908"/>
                  </a:lnTo>
                  <a:lnTo>
                    <a:pt x="2698" y="2853"/>
                  </a:lnTo>
                  <a:lnTo>
                    <a:pt x="2700" y="2804"/>
                  </a:lnTo>
                  <a:lnTo>
                    <a:pt x="2698" y="2757"/>
                  </a:lnTo>
                  <a:lnTo>
                    <a:pt x="2698" y="2713"/>
                  </a:lnTo>
                  <a:lnTo>
                    <a:pt x="2695" y="2675"/>
                  </a:lnTo>
                  <a:lnTo>
                    <a:pt x="2693" y="2640"/>
                  </a:lnTo>
                  <a:lnTo>
                    <a:pt x="2691" y="2611"/>
                  </a:lnTo>
                  <a:lnTo>
                    <a:pt x="2689" y="2588"/>
                  </a:lnTo>
                  <a:lnTo>
                    <a:pt x="2688" y="2571"/>
                  </a:lnTo>
                  <a:lnTo>
                    <a:pt x="2686" y="2560"/>
                  </a:lnTo>
                  <a:lnTo>
                    <a:pt x="2686" y="2557"/>
                  </a:lnTo>
                  <a:lnTo>
                    <a:pt x="2688" y="2460"/>
                  </a:lnTo>
                  <a:lnTo>
                    <a:pt x="2693" y="2371"/>
                  </a:lnTo>
                  <a:lnTo>
                    <a:pt x="2706" y="2291"/>
                  </a:lnTo>
                  <a:lnTo>
                    <a:pt x="2720" y="2218"/>
                  </a:lnTo>
                  <a:lnTo>
                    <a:pt x="2740" y="2151"/>
                  </a:lnTo>
                  <a:lnTo>
                    <a:pt x="2764" y="2089"/>
                  </a:lnTo>
                  <a:lnTo>
                    <a:pt x="2789" y="2037"/>
                  </a:lnTo>
                  <a:lnTo>
                    <a:pt x="2818" y="1988"/>
                  </a:lnTo>
                  <a:lnTo>
                    <a:pt x="2849" y="1944"/>
                  </a:lnTo>
                  <a:lnTo>
                    <a:pt x="2882" y="1906"/>
                  </a:lnTo>
                  <a:lnTo>
                    <a:pt x="2917" y="1873"/>
                  </a:lnTo>
                  <a:lnTo>
                    <a:pt x="2951" y="1844"/>
                  </a:lnTo>
                  <a:lnTo>
                    <a:pt x="2988" y="1820"/>
                  </a:lnTo>
                  <a:lnTo>
                    <a:pt x="3024" y="1800"/>
                  </a:lnTo>
                  <a:lnTo>
                    <a:pt x="3060" y="1782"/>
                  </a:lnTo>
                  <a:lnTo>
                    <a:pt x="3097" y="1769"/>
                  </a:lnTo>
                  <a:lnTo>
                    <a:pt x="3133" y="1758"/>
                  </a:lnTo>
                  <a:lnTo>
                    <a:pt x="3168" y="1749"/>
                  </a:lnTo>
                  <a:lnTo>
                    <a:pt x="3198" y="1744"/>
                  </a:lnTo>
                  <a:lnTo>
                    <a:pt x="3229" y="1740"/>
                  </a:lnTo>
                  <a:lnTo>
                    <a:pt x="3258" y="1738"/>
                  </a:lnTo>
                  <a:lnTo>
                    <a:pt x="3284" y="1737"/>
                  </a:lnTo>
                  <a:lnTo>
                    <a:pt x="3306" y="1737"/>
                  </a:lnTo>
                  <a:lnTo>
                    <a:pt x="3324" y="1737"/>
                  </a:lnTo>
                  <a:lnTo>
                    <a:pt x="3340" y="1675"/>
                  </a:lnTo>
                  <a:lnTo>
                    <a:pt x="3364" y="1617"/>
                  </a:lnTo>
                  <a:lnTo>
                    <a:pt x="3397" y="1564"/>
                  </a:lnTo>
                  <a:lnTo>
                    <a:pt x="3435" y="1515"/>
                  </a:lnTo>
                  <a:lnTo>
                    <a:pt x="3480" y="1471"/>
                  </a:lnTo>
                  <a:lnTo>
                    <a:pt x="3529" y="1435"/>
                  </a:lnTo>
                  <a:lnTo>
                    <a:pt x="3586" y="1404"/>
                  </a:lnTo>
                  <a:lnTo>
                    <a:pt x="3644" y="1382"/>
                  </a:lnTo>
                  <a:lnTo>
                    <a:pt x="3708" y="1369"/>
                  </a:lnTo>
                  <a:lnTo>
                    <a:pt x="3773" y="1364"/>
                  </a:lnTo>
                  <a:lnTo>
                    <a:pt x="3840" y="1369"/>
                  </a:lnTo>
                  <a:lnTo>
                    <a:pt x="3904" y="1384"/>
                  </a:lnTo>
                  <a:lnTo>
                    <a:pt x="3966" y="1406"/>
                  </a:lnTo>
                  <a:lnTo>
                    <a:pt x="4022" y="1438"/>
                  </a:lnTo>
                  <a:lnTo>
                    <a:pt x="4073" y="1477"/>
                  </a:lnTo>
                  <a:lnTo>
                    <a:pt x="4117" y="1520"/>
                  </a:lnTo>
                  <a:lnTo>
                    <a:pt x="4155" y="1571"/>
                  </a:lnTo>
                  <a:lnTo>
                    <a:pt x="4186" y="1628"/>
                  </a:lnTo>
                  <a:lnTo>
                    <a:pt x="4209" y="1688"/>
                  </a:lnTo>
                  <a:lnTo>
                    <a:pt x="4224" y="1753"/>
                  </a:lnTo>
                  <a:lnTo>
                    <a:pt x="4229" y="1820"/>
                  </a:lnTo>
                  <a:lnTo>
                    <a:pt x="4224" y="1888"/>
                  </a:lnTo>
                  <a:lnTo>
                    <a:pt x="4209" y="1951"/>
                  </a:lnTo>
                  <a:lnTo>
                    <a:pt x="4186" y="2013"/>
                  </a:lnTo>
                  <a:lnTo>
                    <a:pt x="4155" y="2068"/>
                  </a:lnTo>
                  <a:lnTo>
                    <a:pt x="4117" y="2118"/>
                  </a:lnTo>
                  <a:lnTo>
                    <a:pt x="4073" y="2164"/>
                  </a:lnTo>
                  <a:lnTo>
                    <a:pt x="4022" y="2202"/>
                  </a:lnTo>
                  <a:lnTo>
                    <a:pt x="3966" y="2233"/>
                  </a:lnTo>
                  <a:lnTo>
                    <a:pt x="3904" y="2257"/>
                  </a:lnTo>
                  <a:lnTo>
                    <a:pt x="3840" y="2271"/>
                  </a:lnTo>
                  <a:lnTo>
                    <a:pt x="3773" y="2277"/>
                  </a:lnTo>
                  <a:lnTo>
                    <a:pt x="3700" y="2271"/>
                  </a:lnTo>
                  <a:lnTo>
                    <a:pt x="3631" y="2253"/>
                  </a:lnTo>
                  <a:lnTo>
                    <a:pt x="3568" y="2228"/>
                  </a:lnTo>
                  <a:lnTo>
                    <a:pt x="3509" y="2191"/>
                  </a:lnTo>
                  <a:lnTo>
                    <a:pt x="3457" y="2148"/>
                  </a:lnTo>
                  <a:lnTo>
                    <a:pt x="3411" y="2097"/>
                  </a:lnTo>
                  <a:lnTo>
                    <a:pt x="3373" y="2038"/>
                  </a:lnTo>
                  <a:lnTo>
                    <a:pt x="3344" y="1977"/>
                  </a:lnTo>
                  <a:lnTo>
                    <a:pt x="3326" y="1908"/>
                  </a:lnTo>
                  <a:lnTo>
                    <a:pt x="3262" y="1913"/>
                  </a:lnTo>
                  <a:lnTo>
                    <a:pt x="3206" y="1924"/>
                  </a:lnTo>
                  <a:lnTo>
                    <a:pt x="3153" y="1942"/>
                  </a:lnTo>
                  <a:lnTo>
                    <a:pt x="3108" y="1966"/>
                  </a:lnTo>
                  <a:lnTo>
                    <a:pt x="3068" y="1993"/>
                  </a:lnTo>
                  <a:lnTo>
                    <a:pt x="3031" y="2024"/>
                  </a:lnTo>
                  <a:lnTo>
                    <a:pt x="3000" y="2058"/>
                  </a:lnTo>
                  <a:lnTo>
                    <a:pt x="2973" y="2097"/>
                  </a:lnTo>
                  <a:lnTo>
                    <a:pt x="2949" y="2137"/>
                  </a:lnTo>
                  <a:lnTo>
                    <a:pt x="2931" y="2177"/>
                  </a:lnTo>
                  <a:lnTo>
                    <a:pt x="2915" y="2218"/>
                  </a:lnTo>
                  <a:lnTo>
                    <a:pt x="2902" y="2262"/>
                  </a:lnTo>
                  <a:lnTo>
                    <a:pt x="2891" y="2304"/>
                  </a:lnTo>
                  <a:lnTo>
                    <a:pt x="2884" y="2344"/>
                  </a:lnTo>
                  <a:lnTo>
                    <a:pt x="2878" y="2384"/>
                  </a:lnTo>
                  <a:lnTo>
                    <a:pt x="2875" y="2420"/>
                  </a:lnTo>
                  <a:lnTo>
                    <a:pt x="2873" y="2455"/>
                  </a:lnTo>
                  <a:lnTo>
                    <a:pt x="2871" y="2486"/>
                  </a:lnTo>
                  <a:lnTo>
                    <a:pt x="2871" y="2513"/>
                  </a:lnTo>
                  <a:lnTo>
                    <a:pt x="2871" y="2535"/>
                  </a:lnTo>
                  <a:lnTo>
                    <a:pt x="2873" y="2551"/>
                  </a:lnTo>
                  <a:lnTo>
                    <a:pt x="2873" y="2560"/>
                  </a:lnTo>
                  <a:lnTo>
                    <a:pt x="2873" y="2564"/>
                  </a:lnTo>
                  <a:lnTo>
                    <a:pt x="2877" y="3011"/>
                  </a:lnTo>
                  <a:lnTo>
                    <a:pt x="2873" y="3117"/>
                  </a:lnTo>
                  <a:lnTo>
                    <a:pt x="2862" y="3213"/>
                  </a:lnTo>
                  <a:lnTo>
                    <a:pt x="2846" y="3302"/>
                  </a:lnTo>
                  <a:lnTo>
                    <a:pt x="2824" y="3386"/>
                  </a:lnTo>
                  <a:lnTo>
                    <a:pt x="2798" y="3462"/>
                  </a:lnTo>
                  <a:lnTo>
                    <a:pt x="2769" y="3533"/>
                  </a:lnTo>
                  <a:lnTo>
                    <a:pt x="2735" y="3597"/>
                  </a:lnTo>
                  <a:lnTo>
                    <a:pt x="2697" y="3655"/>
                  </a:lnTo>
                  <a:lnTo>
                    <a:pt x="2657" y="3709"/>
                  </a:lnTo>
                  <a:lnTo>
                    <a:pt x="2615" y="3757"/>
                  </a:lnTo>
                  <a:lnTo>
                    <a:pt x="2569" y="3800"/>
                  </a:lnTo>
                  <a:lnTo>
                    <a:pt x="2524" y="3840"/>
                  </a:lnTo>
                  <a:lnTo>
                    <a:pt x="2477" y="3875"/>
                  </a:lnTo>
                  <a:lnTo>
                    <a:pt x="2429" y="3904"/>
                  </a:lnTo>
                  <a:lnTo>
                    <a:pt x="2380" y="3931"/>
                  </a:lnTo>
                  <a:lnTo>
                    <a:pt x="2333" y="3953"/>
                  </a:lnTo>
                  <a:lnTo>
                    <a:pt x="2286" y="3973"/>
                  </a:lnTo>
                  <a:lnTo>
                    <a:pt x="2240" y="3989"/>
                  </a:lnTo>
                  <a:lnTo>
                    <a:pt x="2195" y="4004"/>
                  </a:lnTo>
                  <a:lnTo>
                    <a:pt x="2153" y="4015"/>
                  </a:lnTo>
                  <a:lnTo>
                    <a:pt x="2113" y="4024"/>
                  </a:lnTo>
                  <a:lnTo>
                    <a:pt x="2077" y="4031"/>
                  </a:lnTo>
                  <a:lnTo>
                    <a:pt x="2044" y="4037"/>
                  </a:lnTo>
                  <a:lnTo>
                    <a:pt x="2015" y="4040"/>
                  </a:lnTo>
                  <a:lnTo>
                    <a:pt x="1989" y="4042"/>
                  </a:lnTo>
                  <a:lnTo>
                    <a:pt x="1969" y="4044"/>
                  </a:lnTo>
                  <a:lnTo>
                    <a:pt x="1953" y="4044"/>
                  </a:lnTo>
                  <a:lnTo>
                    <a:pt x="1944" y="4044"/>
                  </a:lnTo>
                  <a:lnTo>
                    <a:pt x="1940" y="4044"/>
                  </a:lnTo>
                  <a:lnTo>
                    <a:pt x="1853" y="4037"/>
                  </a:lnTo>
                  <a:lnTo>
                    <a:pt x="1771" y="4024"/>
                  </a:lnTo>
                  <a:lnTo>
                    <a:pt x="1695" y="4004"/>
                  </a:lnTo>
                  <a:lnTo>
                    <a:pt x="1626" y="3978"/>
                  </a:lnTo>
                  <a:lnTo>
                    <a:pt x="1562" y="3949"/>
                  </a:lnTo>
                  <a:lnTo>
                    <a:pt x="1504" y="3917"/>
                  </a:lnTo>
                  <a:lnTo>
                    <a:pt x="1451" y="3878"/>
                  </a:lnTo>
                  <a:lnTo>
                    <a:pt x="1402" y="3838"/>
                  </a:lnTo>
                  <a:lnTo>
                    <a:pt x="1358" y="3795"/>
                  </a:lnTo>
                  <a:lnTo>
                    <a:pt x="1320" y="3749"/>
                  </a:lnTo>
                  <a:lnTo>
                    <a:pt x="1286" y="3702"/>
                  </a:lnTo>
                  <a:lnTo>
                    <a:pt x="1257" y="3655"/>
                  </a:lnTo>
                  <a:lnTo>
                    <a:pt x="1229" y="3606"/>
                  </a:lnTo>
                  <a:lnTo>
                    <a:pt x="1206" y="3557"/>
                  </a:lnTo>
                  <a:lnTo>
                    <a:pt x="1186" y="3508"/>
                  </a:lnTo>
                  <a:lnTo>
                    <a:pt x="1169" y="3460"/>
                  </a:lnTo>
                  <a:lnTo>
                    <a:pt x="1155" y="3413"/>
                  </a:lnTo>
                  <a:lnTo>
                    <a:pt x="1144" y="3369"/>
                  </a:lnTo>
                  <a:lnTo>
                    <a:pt x="1135" y="3328"/>
                  </a:lnTo>
                  <a:lnTo>
                    <a:pt x="1128" y="3289"/>
                  </a:lnTo>
                  <a:lnTo>
                    <a:pt x="1122" y="3253"/>
                  </a:lnTo>
                  <a:lnTo>
                    <a:pt x="1118" y="3222"/>
                  </a:lnTo>
                  <a:lnTo>
                    <a:pt x="1117" y="3195"/>
                  </a:lnTo>
                  <a:lnTo>
                    <a:pt x="1115" y="3173"/>
                  </a:lnTo>
                  <a:lnTo>
                    <a:pt x="1113" y="3158"/>
                  </a:lnTo>
                  <a:lnTo>
                    <a:pt x="1113" y="3148"/>
                  </a:lnTo>
                  <a:lnTo>
                    <a:pt x="1113" y="3144"/>
                  </a:lnTo>
                  <a:lnTo>
                    <a:pt x="1113" y="2380"/>
                  </a:lnTo>
                  <a:lnTo>
                    <a:pt x="1033" y="2364"/>
                  </a:lnTo>
                  <a:lnTo>
                    <a:pt x="958" y="2342"/>
                  </a:lnTo>
                  <a:lnTo>
                    <a:pt x="889" y="2317"/>
                  </a:lnTo>
                  <a:lnTo>
                    <a:pt x="826" y="2288"/>
                  </a:lnTo>
                  <a:lnTo>
                    <a:pt x="768" y="2258"/>
                  </a:lnTo>
                  <a:lnTo>
                    <a:pt x="717" y="2226"/>
                  </a:lnTo>
                  <a:lnTo>
                    <a:pt x="669" y="2195"/>
                  </a:lnTo>
                  <a:lnTo>
                    <a:pt x="629" y="2164"/>
                  </a:lnTo>
                  <a:lnTo>
                    <a:pt x="595" y="2133"/>
                  </a:lnTo>
                  <a:lnTo>
                    <a:pt x="564" y="2106"/>
                  </a:lnTo>
                  <a:lnTo>
                    <a:pt x="540" y="2082"/>
                  </a:lnTo>
                  <a:lnTo>
                    <a:pt x="520" y="2062"/>
                  </a:lnTo>
                  <a:lnTo>
                    <a:pt x="508" y="2046"/>
                  </a:lnTo>
                  <a:lnTo>
                    <a:pt x="500" y="2035"/>
                  </a:lnTo>
                  <a:lnTo>
                    <a:pt x="497" y="2031"/>
                  </a:lnTo>
                  <a:lnTo>
                    <a:pt x="475" y="2004"/>
                  </a:lnTo>
                  <a:lnTo>
                    <a:pt x="460" y="1978"/>
                  </a:lnTo>
                  <a:lnTo>
                    <a:pt x="455" y="1957"/>
                  </a:lnTo>
                  <a:lnTo>
                    <a:pt x="451" y="1940"/>
                  </a:lnTo>
                  <a:lnTo>
                    <a:pt x="453" y="1928"/>
                  </a:lnTo>
                  <a:lnTo>
                    <a:pt x="453" y="1924"/>
                  </a:lnTo>
                  <a:lnTo>
                    <a:pt x="371" y="1804"/>
                  </a:lnTo>
                  <a:lnTo>
                    <a:pt x="298" y="1688"/>
                  </a:lnTo>
                  <a:lnTo>
                    <a:pt x="237" y="1573"/>
                  </a:lnTo>
                  <a:lnTo>
                    <a:pt x="186" y="1464"/>
                  </a:lnTo>
                  <a:lnTo>
                    <a:pt x="140" y="1360"/>
                  </a:lnTo>
                  <a:lnTo>
                    <a:pt x="104" y="1262"/>
                  </a:lnTo>
                  <a:lnTo>
                    <a:pt x="75" y="1169"/>
                  </a:lnTo>
                  <a:lnTo>
                    <a:pt x="51" y="1086"/>
                  </a:lnTo>
                  <a:lnTo>
                    <a:pt x="33" y="1008"/>
                  </a:lnTo>
                  <a:lnTo>
                    <a:pt x="20" y="938"/>
                  </a:lnTo>
                  <a:lnTo>
                    <a:pt x="11" y="878"/>
                  </a:lnTo>
                  <a:lnTo>
                    <a:pt x="6" y="828"/>
                  </a:lnTo>
                  <a:lnTo>
                    <a:pt x="2" y="786"/>
                  </a:lnTo>
                  <a:lnTo>
                    <a:pt x="2" y="757"/>
                  </a:lnTo>
                  <a:lnTo>
                    <a:pt x="0" y="738"/>
                  </a:lnTo>
                  <a:lnTo>
                    <a:pt x="0" y="733"/>
                  </a:lnTo>
                  <a:lnTo>
                    <a:pt x="0" y="657"/>
                  </a:lnTo>
                  <a:lnTo>
                    <a:pt x="6" y="588"/>
                  </a:lnTo>
                  <a:lnTo>
                    <a:pt x="18" y="526"/>
                  </a:lnTo>
                  <a:lnTo>
                    <a:pt x="35" y="471"/>
                  </a:lnTo>
                  <a:lnTo>
                    <a:pt x="55" y="420"/>
                  </a:lnTo>
                  <a:lnTo>
                    <a:pt x="78" y="377"/>
                  </a:lnTo>
                  <a:lnTo>
                    <a:pt x="106" y="338"/>
                  </a:lnTo>
                  <a:lnTo>
                    <a:pt x="135" y="304"/>
                  </a:lnTo>
                  <a:lnTo>
                    <a:pt x="164" y="275"/>
                  </a:lnTo>
                  <a:lnTo>
                    <a:pt x="195" y="251"/>
                  </a:lnTo>
                  <a:lnTo>
                    <a:pt x="226" y="229"/>
                  </a:lnTo>
                  <a:lnTo>
                    <a:pt x="255" y="213"/>
                  </a:lnTo>
                  <a:lnTo>
                    <a:pt x="284" y="198"/>
                  </a:lnTo>
                  <a:lnTo>
                    <a:pt x="309" y="188"/>
                  </a:lnTo>
                  <a:lnTo>
                    <a:pt x="331" y="180"/>
                  </a:lnTo>
                  <a:lnTo>
                    <a:pt x="351" y="175"/>
                  </a:lnTo>
                  <a:lnTo>
                    <a:pt x="364" y="171"/>
                  </a:lnTo>
                  <a:lnTo>
                    <a:pt x="373" y="169"/>
                  </a:lnTo>
                  <a:lnTo>
                    <a:pt x="377" y="168"/>
                  </a:lnTo>
                  <a:lnTo>
                    <a:pt x="668" y="88"/>
                  </a:lnTo>
                  <a:lnTo>
                    <a:pt x="686" y="60"/>
                  </a:lnTo>
                  <a:lnTo>
                    <a:pt x="708" y="37"/>
                  </a:lnTo>
                  <a:lnTo>
                    <a:pt x="735" y="18"/>
                  </a:lnTo>
                  <a:lnTo>
                    <a:pt x="768" y="8"/>
                  </a:lnTo>
                  <a:lnTo>
                    <a:pt x="800" y="4"/>
                  </a:lnTo>
                  <a:lnTo>
                    <a:pt x="840" y="9"/>
                  </a:lnTo>
                  <a:lnTo>
                    <a:pt x="875" y="24"/>
                  </a:lnTo>
                  <a:lnTo>
                    <a:pt x="906" y="48"/>
                  </a:lnTo>
                  <a:lnTo>
                    <a:pt x="929" y="77"/>
                  </a:lnTo>
                  <a:lnTo>
                    <a:pt x="944" y="113"/>
                  </a:lnTo>
                  <a:lnTo>
                    <a:pt x="949" y="151"/>
                  </a:lnTo>
                  <a:lnTo>
                    <a:pt x="944" y="191"/>
                  </a:lnTo>
                  <a:lnTo>
                    <a:pt x="929" y="228"/>
                  </a:lnTo>
                  <a:lnTo>
                    <a:pt x="906" y="257"/>
                  </a:lnTo>
                  <a:lnTo>
                    <a:pt x="875" y="280"/>
                  </a:lnTo>
                  <a:lnTo>
                    <a:pt x="840" y="295"/>
                  </a:lnTo>
                  <a:lnTo>
                    <a:pt x="800" y="300"/>
                  </a:lnTo>
                  <a:lnTo>
                    <a:pt x="760" y="295"/>
                  </a:lnTo>
                  <a:lnTo>
                    <a:pt x="726" y="278"/>
                  </a:lnTo>
                  <a:lnTo>
                    <a:pt x="698" y="286"/>
                  </a:lnTo>
                  <a:lnTo>
                    <a:pt x="666" y="293"/>
                  </a:lnTo>
                  <a:lnTo>
                    <a:pt x="629" y="300"/>
                  </a:lnTo>
                  <a:lnTo>
                    <a:pt x="593" y="309"/>
                  </a:lnTo>
                  <a:lnTo>
                    <a:pt x="557" y="317"/>
                  </a:lnTo>
                  <a:lnTo>
                    <a:pt x="526" y="326"/>
                  </a:lnTo>
                  <a:lnTo>
                    <a:pt x="498" y="331"/>
                  </a:lnTo>
                  <a:lnTo>
                    <a:pt x="478" y="337"/>
                  </a:lnTo>
                  <a:lnTo>
                    <a:pt x="469" y="340"/>
                  </a:lnTo>
                  <a:lnTo>
                    <a:pt x="415" y="353"/>
                  </a:lnTo>
                  <a:lnTo>
                    <a:pt x="369" y="373"/>
                  </a:lnTo>
                  <a:lnTo>
                    <a:pt x="331" y="397"/>
                  </a:lnTo>
                  <a:lnTo>
                    <a:pt x="298" y="426"/>
                  </a:lnTo>
                  <a:lnTo>
                    <a:pt x="271" y="457"/>
                  </a:lnTo>
                  <a:lnTo>
                    <a:pt x="249" y="489"/>
                  </a:lnTo>
                  <a:lnTo>
                    <a:pt x="231" y="526"/>
                  </a:lnTo>
                  <a:lnTo>
                    <a:pt x="218" y="560"/>
                  </a:lnTo>
                  <a:lnTo>
                    <a:pt x="209" y="597"/>
                  </a:lnTo>
                  <a:lnTo>
                    <a:pt x="202" y="631"/>
                  </a:lnTo>
                  <a:lnTo>
                    <a:pt x="198" y="664"/>
                  </a:lnTo>
                  <a:lnTo>
                    <a:pt x="198" y="693"/>
                  </a:lnTo>
                  <a:lnTo>
                    <a:pt x="197" y="718"/>
                  </a:lnTo>
                  <a:lnTo>
                    <a:pt x="198" y="740"/>
                  </a:lnTo>
                  <a:lnTo>
                    <a:pt x="200" y="758"/>
                  </a:lnTo>
                  <a:lnTo>
                    <a:pt x="200" y="768"/>
                  </a:lnTo>
                  <a:lnTo>
                    <a:pt x="200" y="771"/>
                  </a:lnTo>
                  <a:lnTo>
                    <a:pt x="204" y="851"/>
                  </a:lnTo>
                  <a:lnTo>
                    <a:pt x="211" y="928"/>
                  </a:lnTo>
                  <a:lnTo>
                    <a:pt x="226" y="1006"/>
                  </a:lnTo>
                  <a:lnTo>
                    <a:pt x="242" y="1080"/>
                  </a:lnTo>
                  <a:lnTo>
                    <a:pt x="262" y="1153"/>
                  </a:lnTo>
                  <a:lnTo>
                    <a:pt x="286" y="1226"/>
                  </a:lnTo>
                  <a:lnTo>
                    <a:pt x="313" y="1295"/>
                  </a:lnTo>
                  <a:lnTo>
                    <a:pt x="340" y="1360"/>
                  </a:lnTo>
                  <a:lnTo>
                    <a:pt x="369" y="1424"/>
                  </a:lnTo>
                  <a:lnTo>
                    <a:pt x="398" y="1482"/>
                  </a:lnTo>
                  <a:lnTo>
                    <a:pt x="429" y="1538"/>
                  </a:lnTo>
                  <a:lnTo>
                    <a:pt x="458" y="1589"/>
                  </a:lnTo>
                  <a:lnTo>
                    <a:pt x="486" y="1635"/>
                  </a:lnTo>
                  <a:lnTo>
                    <a:pt x="511" y="1677"/>
                  </a:lnTo>
                  <a:lnTo>
                    <a:pt x="535" y="1713"/>
                  </a:lnTo>
                  <a:lnTo>
                    <a:pt x="557" y="1744"/>
                  </a:lnTo>
                  <a:lnTo>
                    <a:pt x="573" y="1768"/>
                  </a:lnTo>
                  <a:lnTo>
                    <a:pt x="586" y="1786"/>
                  </a:lnTo>
                  <a:lnTo>
                    <a:pt x="595" y="1797"/>
                  </a:lnTo>
                  <a:lnTo>
                    <a:pt x="597" y="1800"/>
                  </a:lnTo>
                  <a:lnTo>
                    <a:pt x="618" y="1798"/>
                  </a:lnTo>
                  <a:lnTo>
                    <a:pt x="638" y="1802"/>
                  </a:lnTo>
                  <a:lnTo>
                    <a:pt x="657" y="1813"/>
                  </a:lnTo>
                  <a:lnTo>
                    <a:pt x="671" y="1824"/>
                  </a:lnTo>
                  <a:lnTo>
                    <a:pt x="684" y="1837"/>
                  </a:lnTo>
                  <a:lnTo>
                    <a:pt x="691" y="1844"/>
                  </a:lnTo>
                  <a:lnTo>
                    <a:pt x="693" y="1848"/>
                  </a:lnTo>
                  <a:lnTo>
                    <a:pt x="764" y="1918"/>
                  </a:lnTo>
                  <a:lnTo>
                    <a:pt x="833" y="1977"/>
                  </a:lnTo>
                  <a:lnTo>
                    <a:pt x="902" y="2022"/>
                  </a:lnTo>
                  <a:lnTo>
                    <a:pt x="969" y="2057"/>
                  </a:lnTo>
                  <a:lnTo>
                    <a:pt x="1035" y="2082"/>
                  </a:lnTo>
                  <a:lnTo>
                    <a:pt x="1098" y="2098"/>
                  </a:lnTo>
                  <a:lnTo>
                    <a:pt x="1160" y="2108"/>
                  </a:lnTo>
                  <a:lnTo>
                    <a:pt x="1220" y="2108"/>
                  </a:lnTo>
                  <a:lnTo>
                    <a:pt x="1277" y="2102"/>
                  </a:lnTo>
                  <a:lnTo>
                    <a:pt x="1331" y="2091"/>
                  </a:lnTo>
                  <a:lnTo>
                    <a:pt x="1384" y="2077"/>
                  </a:lnTo>
                  <a:lnTo>
                    <a:pt x="1433" y="2057"/>
                  </a:lnTo>
                  <a:lnTo>
                    <a:pt x="1478" y="2035"/>
                  </a:lnTo>
                  <a:lnTo>
                    <a:pt x="1522" y="2009"/>
                  </a:lnTo>
                  <a:lnTo>
                    <a:pt x="1560" y="1984"/>
                  </a:lnTo>
                  <a:lnTo>
                    <a:pt x="1595" y="1958"/>
                  </a:lnTo>
                  <a:lnTo>
                    <a:pt x="1626" y="1933"/>
                  </a:lnTo>
                  <a:lnTo>
                    <a:pt x="1653" y="1909"/>
                  </a:lnTo>
                  <a:lnTo>
                    <a:pt x="1675" y="1889"/>
                  </a:lnTo>
                  <a:lnTo>
                    <a:pt x="1693" y="1871"/>
                  </a:lnTo>
                  <a:lnTo>
                    <a:pt x="1706" y="1857"/>
                  </a:lnTo>
                  <a:lnTo>
                    <a:pt x="1715" y="1848"/>
                  </a:lnTo>
                  <a:lnTo>
                    <a:pt x="1717" y="1844"/>
                  </a:lnTo>
                  <a:lnTo>
                    <a:pt x="1738" y="1822"/>
                  </a:lnTo>
                  <a:lnTo>
                    <a:pt x="1764" y="1808"/>
                  </a:lnTo>
                  <a:lnTo>
                    <a:pt x="1788" y="1798"/>
                  </a:lnTo>
                  <a:lnTo>
                    <a:pt x="1809" y="1795"/>
                  </a:lnTo>
                  <a:lnTo>
                    <a:pt x="1824" y="1793"/>
                  </a:lnTo>
                  <a:lnTo>
                    <a:pt x="1829" y="1793"/>
                  </a:lnTo>
                  <a:lnTo>
                    <a:pt x="1884" y="1726"/>
                  </a:lnTo>
                  <a:lnTo>
                    <a:pt x="1935" y="1657"/>
                  </a:lnTo>
                  <a:lnTo>
                    <a:pt x="1980" y="1582"/>
                  </a:lnTo>
                  <a:lnTo>
                    <a:pt x="2020" y="1508"/>
                  </a:lnTo>
                  <a:lnTo>
                    <a:pt x="2057" y="1429"/>
                  </a:lnTo>
                  <a:lnTo>
                    <a:pt x="2088" y="1353"/>
                  </a:lnTo>
                  <a:lnTo>
                    <a:pt x="2115" y="1278"/>
                  </a:lnTo>
                  <a:lnTo>
                    <a:pt x="2138" y="1204"/>
                  </a:lnTo>
                  <a:lnTo>
                    <a:pt x="2158" y="1135"/>
                  </a:lnTo>
                  <a:lnTo>
                    <a:pt x="2175" y="1069"/>
                  </a:lnTo>
                  <a:lnTo>
                    <a:pt x="2189" y="1008"/>
                  </a:lnTo>
                  <a:lnTo>
                    <a:pt x="2200" y="953"/>
                  </a:lnTo>
                  <a:lnTo>
                    <a:pt x="2208" y="908"/>
                  </a:lnTo>
                  <a:lnTo>
                    <a:pt x="2215" y="869"/>
                  </a:lnTo>
                  <a:lnTo>
                    <a:pt x="2218" y="840"/>
                  </a:lnTo>
                  <a:lnTo>
                    <a:pt x="2220" y="822"/>
                  </a:lnTo>
                  <a:lnTo>
                    <a:pt x="2220" y="817"/>
                  </a:lnTo>
                  <a:lnTo>
                    <a:pt x="2229" y="749"/>
                  </a:lnTo>
                  <a:lnTo>
                    <a:pt x="2229" y="689"/>
                  </a:lnTo>
                  <a:lnTo>
                    <a:pt x="2226" y="635"/>
                  </a:lnTo>
                  <a:lnTo>
                    <a:pt x="2215" y="586"/>
                  </a:lnTo>
                  <a:lnTo>
                    <a:pt x="2202" y="542"/>
                  </a:lnTo>
                  <a:lnTo>
                    <a:pt x="2182" y="504"/>
                  </a:lnTo>
                  <a:lnTo>
                    <a:pt x="2160" y="469"/>
                  </a:lnTo>
                  <a:lnTo>
                    <a:pt x="2137" y="440"/>
                  </a:lnTo>
                  <a:lnTo>
                    <a:pt x="2111" y="415"/>
                  </a:lnTo>
                  <a:lnTo>
                    <a:pt x="2084" y="393"/>
                  </a:lnTo>
                  <a:lnTo>
                    <a:pt x="2055" y="373"/>
                  </a:lnTo>
                  <a:lnTo>
                    <a:pt x="2028" y="358"/>
                  </a:lnTo>
                  <a:lnTo>
                    <a:pt x="2000" y="346"/>
                  </a:lnTo>
                  <a:lnTo>
                    <a:pt x="1975" y="337"/>
                  </a:lnTo>
                  <a:lnTo>
                    <a:pt x="1951" y="329"/>
                  </a:lnTo>
                  <a:lnTo>
                    <a:pt x="1931" y="324"/>
                  </a:lnTo>
                  <a:lnTo>
                    <a:pt x="1913" y="320"/>
                  </a:lnTo>
                  <a:lnTo>
                    <a:pt x="1900" y="318"/>
                  </a:lnTo>
                  <a:lnTo>
                    <a:pt x="1891" y="317"/>
                  </a:lnTo>
                  <a:lnTo>
                    <a:pt x="1889" y="317"/>
                  </a:lnTo>
                  <a:lnTo>
                    <a:pt x="1708" y="266"/>
                  </a:lnTo>
                  <a:lnTo>
                    <a:pt x="1680" y="282"/>
                  </a:lnTo>
                  <a:lnTo>
                    <a:pt x="1649" y="293"/>
                  </a:lnTo>
                  <a:lnTo>
                    <a:pt x="1617" y="297"/>
                  </a:lnTo>
                  <a:lnTo>
                    <a:pt x="1578" y="291"/>
                  </a:lnTo>
                  <a:lnTo>
                    <a:pt x="1542" y="277"/>
                  </a:lnTo>
                  <a:lnTo>
                    <a:pt x="1513" y="253"/>
                  </a:lnTo>
                  <a:lnTo>
                    <a:pt x="1489" y="222"/>
                  </a:lnTo>
                  <a:lnTo>
                    <a:pt x="1475" y="188"/>
                  </a:lnTo>
                  <a:lnTo>
                    <a:pt x="1469" y="148"/>
                  </a:lnTo>
                  <a:lnTo>
                    <a:pt x="1475" y="109"/>
                  </a:lnTo>
                  <a:lnTo>
                    <a:pt x="1489" y="73"/>
                  </a:lnTo>
                  <a:lnTo>
                    <a:pt x="1513" y="44"/>
                  </a:lnTo>
                  <a:lnTo>
                    <a:pt x="1542" y="20"/>
                  </a:lnTo>
                  <a:lnTo>
                    <a:pt x="1578" y="6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76" name="Oval 3">
              <a:extLst>
                <a:ext uri="{FF2B5EF4-FFF2-40B4-BE49-F238E27FC236}">
                  <a16:creationId xmlns:a16="http://schemas.microsoft.com/office/drawing/2014/main" id="{D48D46E8-6FE9-4671-BF71-B458F2922613}"/>
                </a:ext>
              </a:extLst>
            </p:cNvPr>
            <p:cNvSpPr/>
            <p:nvPr/>
          </p:nvSpPr>
          <p:spPr>
            <a:xfrm>
              <a:off x="2883660" y="3024992"/>
              <a:ext cx="217084" cy="223991"/>
            </a:xfrm>
            <a:custGeom>
              <a:avLst/>
              <a:gdLst/>
              <a:ahLst/>
              <a:cxnLst/>
              <a:rect l="l" t="t" r="r" b="b"/>
              <a:pathLst>
                <a:path w="3064723" h="3781836">
                  <a:moveTo>
                    <a:pt x="1518649" y="2892985"/>
                  </a:moveTo>
                  <a:cubicBezTo>
                    <a:pt x="1585036" y="2892985"/>
                    <a:pt x="1638854" y="2946803"/>
                    <a:pt x="1638854" y="3013190"/>
                  </a:cubicBezTo>
                  <a:cubicBezTo>
                    <a:pt x="1638854" y="3079577"/>
                    <a:pt x="1585036" y="3133395"/>
                    <a:pt x="1518649" y="3133395"/>
                  </a:cubicBezTo>
                  <a:cubicBezTo>
                    <a:pt x="1452262" y="3133395"/>
                    <a:pt x="1398444" y="3079577"/>
                    <a:pt x="1398444" y="3013190"/>
                  </a:cubicBezTo>
                  <a:cubicBezTo>
                    <a:pt x="1398444" y="2946803"/>
                    <a:pt x="1452262" y="2892985"/>
                    <a:pt x="1518649" y="2892985"/>
                  </a:cubicBezTo>
                  <a:close/>
                  <a:moveTo>
                    <a:pt x="1518649" y="2816785"/>
                  </a:moveTo>
                  <a:cubicBezTo>
                    <a:pt x="1410178" y="2816785"/>
                    <a:pt x="1322244" y="2904719"/>
                    <a:pt x="1322244" y="3013190"/>
                  </a:cubicBezTo>
                  <a:cubicBezTo>
                    <a:pt x="1322244" y="3121661"/>
                    <a:pt x="1410178" y="3209595"/>
                    <a:pt x="1518649" y="3209595"/>
                  </a:cubicBezTo>
                  <a:cubicBezTo>
                    <a:pt x="1627120" y="3209595"/>
                    <a:pt x="1715054" y="3121661"/>
                    <a:pt x="1715054" y="3013190"/>
                  </a:cubicBezTo>
                  <a:cubicBezTo>
                    <a:pt x="1715054" y="2904719"/>
                    <a:pt x="1627120" y="2816785"/>
                    <a:pt x="1518649" y="2816785"/>
                  </a:cubicBezTo>
                  <a:close/>
                  <a:moveTo>
                    <a:pt x="1567410" y="734674"/>
                  </a:moveTo>
                  <a:cubicBezTo>
                    <a:pt x="1633797" y="734674"/>
                    <a:pt x="1687615" y="788492"/>
                    <a:pt x="1687615" y="854879"/>
                  </a:cubicBezTo>
                  <a:cubicBezTo>
                    <a:pt x="1687615" y="921266"/>
                    <a:pt x="1633797" y="975084"/>
                    <a:pt x="1567410" y="975084"/>
                  </a:cubicBezTo>
                  <a:cubicBezTo>
                    <a:pt x="1501023" y="975084"/>
                    <a:pt x="1447205" y="921266"/>
                    <a:pt x="1447205" y="854879"/>
                  </a:cubicBezTo>
                  <a:cubicBezTo>
                    <a:pt x="1447205" y="788492"/>
                    <a:pt x="1501023" y="734674"/>
                    <a:pt x="1567410" y="734674"/>
                  </a:cubicBezTo>
                  <a:close/>
                  <a:moveTo>
                    <a:pt x="1567410" y="658474"/>
                  </a:moveTo>
                  <a:cubicBezTo>
                    <a:pt x="1458939" y="658474"/>
                    <a:pt x="1371005" y="746408"/>
                    <a:pt x="1371005" y="854879"/>
                  </a:cubicBezTo>
                  <a:cubicBezTo>
                    <a:pt x="1371005" y="963350"/>
                    <a:pt x="1458939" y="1051284"/>
                    <a:pt x="1567410" y="1051284"/>
                  </a:cubicBezTo>
                  <a:cubicBezTo>
                    <a:pt x="1675881" y="1051284"/>
                    <a:pt x="1763815" y="963350"/>
                    <a:pt x="1763815" y="854879"/>
                  </a:cubicBezTo>
                  <a:cubicBezTo>
                    <a:pt x="1763815" y="746408"/>
                    <a:pt x="1675881" y="658474"/>
                    <a:pt x="1567410" y="658474"/>
                  </a:cubicBezTo>
                  <a:close/>
                  <a:moveTo>
                    <a:pt x="1911981" y="10"/>
                  </a:moveTo>
                  <a:cubicBezTo>
                    <a:pt x="1925053" y="270"/>
                    <a:pt x="1938026" y="5518"/>
                    <a:pt x="1947801" y="15691"/>
                  </a:cubicBezTo>
                  <a:lnTo>
                    <a:pt x="2055957" y="128248"/>
                  </a:lnTo>
                  <a:cubicBezTo>
                    <a:pt x="2075507" y="148594"/>
                    <a:pt x="2074862" y="180936"/>
                    <a:pt x="2054517" y="200486"/>
                  </a:cubicBezTo>
                  <a:lnTo>
                    <a:pt x="1901724" y="347304"/>
                  </a:lnTo>
                  <a:lnTo>
                    <a:pt x="1902773" y="348396"/>
                  </a:lnTo>
                  <a:cubicBezTo>
                    <a:pt x="1935476" y="382430"/>
                    <a:pt x="1934397" y="436531"/>
                    <a:pt x="1900363" y="469235"/>
                  </a:cubicBezTo>
                  <a:lnTo>
                    <a:pt x="1687006" y="674249"/>
                  </a:lnTo>
                  <a:cubicBezTo>
                    <a:pt x="1719923" y="689111"/>
                    <a:pt x="1748093" y="711314"/>
                    <a:pt x="1769224" y="738445"/>
                  </a:cubicBezTo>
                  <a:cubicBezTo>
                    <a:pt x="2225756" y="865632"/>
                    <a:pt x="2563903" y="1337935"/>
                    <a:pt x="2563903" y="1900829"/>
                  </a:cubicBezTo>
                  <a:cubicBezTo>
                    <a:pt x="2563903" y="2461202"/>
                    <a:pt x="2228779" y="2931793"/>
                    <a:pt x="1775470" y="3061896"/>
                  </a:cubicBezTo>
                  <a:lnTo>
                    <a:pt x="1775470" y="3399112"/>
                  </a:lnTo>
                  <a:lnTo>
                    <a:pt x="2969042" y="3399112"/>
                  </a:lnTo>
                  <a:lnTo>
                    <a:pt x="3064723" y="3781836"/>
                  </a:lnTo>
                  <a:lnTo>
                    <a:pt x="1775470" y="3781836"/>
                  </a:lnTo>
                  <a:lnTo>
                    <a:pt x="1293138" y="3781836"/>
                  </a:lnTo>
                  <a:lnTo>
                    <a:pt x="0" y="3781836"/>
                  </a:lnTo>
                  <a:lnTo>
                    <a:pt x="95681" y="3399112"/>
                  </a:lnTo>
                  <a:lnTo>
                    <a:pt x="1293138" y="3399112"/>
                  </a:lnTo>
                  <a:lnTo>
                    <a:pt x="1293138" y="3070777"/>
                  </a:lnTo>
                  <a:cubicBezTo>
                    <a:pt x="877228" y="2966949"/>
                    <a:pt x="554551" y="2578252"/>
                    <a:pt x="488102" y="2091784"/>
                  </a:cubicBezTo>
                  <a:lnTo>
                    <a:pt x="36005" y="2091784"/>
                  </a:lnTo>
                  <a:cubicBezTo>
                    <a:pt x="16120" y="2091784"/>
                    <a:pt x="0" y="2075664"/>
                    <a:pt x="0" y="2055779"/>
                  </a:cubicBezTo>
                  <a:lnTo>
                    <a:pt x="0" y="1911765"/>
                  </a:lnTo>
                  <a:cubicBezTo>
                    <a:pt x="0" y="1891880"/>
                    <a:pt x="16120" y="1875760"/>
                    <a:pt x="36005" y="1875760"/>
                  </a:cubicBezTo>
                  <a:lnTo>
                    <a:pt x="1116123" y="1875760"/>
                  </a:lnTo>
                  <a:cubicBezTo>
                    <a:pt x="1136008" y="1875760"/>
                    <a:pt x="1152128" y="1891880"/>
                    <a:pt x="1152128" y="1911765"/>
                  </a:cubicBezTo>
                  <a:lnTo>
                    <a:pt x="1152128" y="2055779"/>
                  </a:lnTo>
                  <a:cubicBezTo>
                    <a:pt x="1152128" y="2075664"/>
                    <a:pt x="1136008" y="2091784"/>
                    <a:pt x="1116123" y="2091784"/>
                  </a:cubicBezTo>
                  <a:lnTo>
                    <a:pt x="821381" y="2091784"/>
                  </a:lnTo>
                  <a:cubicBezTo>
                    <a:pt x="888359" y="2496965"/>
                    <a:pt x="1175251" y="2800189"/>
                    <a:pt x="1518548" y="2800189"/>
                  </a:cubicBezTo>
                  <a:cubicBezTo>
                    <a:pt x="1914148" y="2800189"/>
                    <a:pt x="2234845" y="2397532"/>
                    <a:pt x="2234845" y="1900829"/>
                  </a:cubicBezTo>
                  <a:cubicBezTo>
                    <a:pt x="2234845" y="1486489"/>
                    <a:pt x="2011685" y="1137592"/>
                    <a:pt x="1707456" y="1034726"/>
                  </a:cubicBezTo>
                  <a:cubicBezTo>
                    <a:pt x="1672074" y="1055937"/>
                    <a:pt x="1629677" y="1068045"/>
                    <a:pt x="1584174" y="1068045"/>
                  </a:cubicBezTo>
                  <a:cubicBezTo>
                    <a:pt x="1499312" y="1068045"/>
                    <a:pt x="1425250" y="1025928"/>
                    <a:pt x="1386642" y="962867"/>
                  </a:cubicBezTo>
                  <a:lnTo>
                    <a:pt x="881318" y="1448430"/>
                  </a:lnTo>
                  <a:cubicBezTo>
                    <a:pt x="847284" y="1481134"/>
                    <a:pt x="793183" y="1480055"/>
                    <a:pt x="760479" y="1446020"/>
                  </a:cubicBezTo>
                  <a:lnTo>
                    <a:pt x="759430" y="1444929"/>
                  </a:lnTo>
                  <a:lnTo>
                    <a:pt x="652690" y="1547495"/>
                  </a:lnTo>
                  <a:cubicBezTo>
                    <a:pt x="632345" y="1567045"/>
                    <a:pt x="600003" y="1566400"/>
                    <a:pt x="580453" y="1546054"/>
                  </a:cubicBezTo>
                  <a:lnTo>
                    <a:pt x="472296" y="1433497"/>
                  </a:lnTo>
                  <a:cubicBezTo>
                    <a:pt x="452746" y="1413151"/>
                    <a:pt x="453391" y="1380809"/>
                    <a:pt x="473737" y="1361259"/>
                  </a:cubicBezTo>
                  <a:lnTo>
                    <a:pt x="580477" y="1258693"/>
                  </a:lnTo>
                  <a:lnTo>
                    <a:pt x="579556" y="1257735"/>
                  </a:lnTo>
                  <a:cubicBezTo>
                    <a:pt x="546853" y="1223700"/>
                    <a:pt x="547932" y="1169599"/>
                    <a:pt x="581966" y="1136896"/>
                  </a:cubicBezTo>
                  <a:lnTo>
                    <a:pt x="1601011" y="157700"/>
                  </a:lnTo>
                  <a:cubicBezTo>
                    <a:pt x="1635045" y="124997"/>
                    <a:pt x="1689146" y="126076"/>
                    <a:pt x="1721850" y="160110"/>
                  </a:cubicBezTo>
                  <a:lnTo>
                    <a:pt x="1722771" y="161068"/>
                  </a:lnTo>
                  <a:lnTo>
                    <a:pt x="1875563" y="14250"/>
                  </a:lnTo>
                  <a:cubicBezTo>
                    <a:pt x="1885736" y="4475"/>
                    <a:pt x="1898908" y="-250"/>
                    <a:pt x="1911981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Rounded Rectangle 1">
              <a:extLst>
                <a:ext uri="{FF2B5EF4-FFF2-40B4-BE49-F238E27FC236}">
                  <a16:creationId xmlns:a16="http://schemas.microsoft.com/office/drawing/2014/main" id="{19CC76A9-482A-4DFB-A614-F552697F2B0C}"/>
                </a:ext>
              </a:extLst>
            </p:cNvPr>
            <p:cNvSpPr/>
            <p:nvPr/>
          </p:nvSpPr>
          <p:spPr>
            <a:xfrm flipH="1">
              <a:off x="1941438" y="4687724"/>
              <a:ext cx="86735" cy="246562"/>
            </a:xfrm>
            <a:custGeom>
              <a:avLst/>
              <a:gdLst/>
              <a:ahLst/>
              <a:cxnLst/>
              <a:rect l="l" t="t" r="r" b="b"/>
              <a:pathLst>
                <a:path w="1386167" h="3940463">
                  <a:moveTo>
                    <a:pt x="158550" y="1341055"/>
                  </a:moveTo>
                  <a:cubicBezTo>
                    <a:pt x="145925" y="1341055"/>
                    <a:pt x="135690" y="1351290"/>
                    <a:pt x="135690" y="1363915"/>
                  </a:cubicBezTo>
                  <a:cubicBezTo>
                    <a:pt x="135690" y="1363914"/>
                    <a:pt x="135690" y="1363914"/>
                    <a:pt x="135690" y="1363914"/>
                  </a:cubicBezTo>
                  <a:lnTo>
                    <a:pt x="135690" y="1363915"/>
                  </a:lnTo>
                  <a:lnTo>
                    <a:pt x="135690" y="1363915"/>
                  </a:lnTo>
                  <a:cubicBezTo>
                    <a:pt x="135690" y="1376539"/>
                    <a:pt x="145925" y="1386774"/>
                    <a:pt x="158550" y="1386774"/>
                  </a:cubicBezTo>
                  <a:lnTo>
                    <a:pt x="472870" y="1386775"/>
                  </a:lnTo>
                  <a:cubicBezTo>
                    <a:pt x="485495" y="1386775"/>
                    <a:pt x="495730" y="1376540"/>
                    <a:pt x="495730" y="1363915"/>
                  </a:cubicBezTo>
                  <a:lnTo>
                    <a:pt x="495731" y="1363915"/>
                  </a:lnTo>
                  <a:cubicBezTo>
                    <a:pt x="495731" y="1351290"/>
                    <a:pt x="485496" y="1341055"/>
                    <a:pt x="472871" y="1341055"/>
                  </a:cubicBezTo>
                  <a:close/>
                  <a:moveTo>
                    <a:pt x="158550" y="1202614"/>
                  </a:moveTo>
                  <a:cubicBezTo>
                    <a:pt x="145925" y="1202614"/>
                    <a:pt x="135690" y="1212849"/>
                    <a:pt x="135690" y="1225474"/>
                  </a:cubicBezTo>
                  <a:lnTo>
                    <a:pt x="135690" y="1225474"/>
                  </a:lnTo>
                  <a:lnTo>
                    <a:pt x="135690" y="1225474"/>
                  </a:lnTo>
                  <a:cubicBezTo>
                    <a:pt x="135690" y="1238098"/>
                    <a:pt x="145925" y="1248333"/>
                    <a:pt x="158550" y="1248333"/>
                  </a:cubicBezTo>
                  <a:lnTo>
                    <a:pt x="472870" y="1248334"/>
                  </a:lnTo>
                  <a:cubicBezTo>
                    <a:pt x="485495" y="1248334"/>
                    <a:pt x="495730" y="1238099"/>
                    <a:pt x="495730" y="1225474"/>
                  </a:cubicBezTo>
                  <a:lnTo>
                    <a:pt x="495731" y="1225474"/>
                  </a:lnTo>
                  <a:cubicBezTo>
                    <a:pt x="495731" y="1212849"/>
                    <a:pt x="485496" y="1202614"/>
                    <a:pt x="472871" y="1202614"/>
                  </a:cubicBezTo>
                  <a:close/>
                  <a:moveTo>
                    <a:pt x="158550" y="1064173"/>
                  </a:moveTo>
                  <a:cubicBezTo>
                    <a:pt x="145925" y="1064173"/>
                    <a:pt x="135690" y="1074408"/>
                    <a:pt x="135690" y="1087033"/>
                  </a:cubicBezTo>
                  <a:cubicBezTo>
                    <a:pt x="135690" y="1099657"/>
                    <a:pt x="145925" y="1109892"/>
                    <a:pt x="158550" y="1109892"/>
                  </a:cubicBezTo>
                  <a:lnTo>
                    <a:pt x="472870" y="1109893"/>
                  </a:lnTo>
                  <a:cubicBezTo>
                    <a:pt x="485495" y="1109893"/>
                    <a:pt x="495730" y="1099658"/>
                    <a:pt x="495730" y="1087033"/>
                  </a:cubicBezTo>
                  <a:lnTo>
                    <a:pt x="495731" y="1087033"/>
                  </a:lnTo>
                  <a:cubicBezTo>
                    <a:pt x="495731" y="1074408"/>
                    <a:pt x="485496" y="1064173"/>
                    <a:pt x="472871" y="1064173"/>
                  </a:cubicBezTo>
                  <a:close/>
                  <a:moveTo>
                    <a:pt x="435877" y="102803"/>
                  </a:moveTo>
                  <a:cubicBezTo>
                    <a:pt x="270088" y="102803"/>
                    <a:pt x="135690" y="237201"/>
                    <a:pt x="135690" y="402990"/>
                  </a:cubicBezTo>
                  <a:lnTo>
                    <a:pt x="135690" y="964139"/>
                  </a:lnTo>
                  <a:lnTo>
                    <a:pt x="1282273" y="964139"/>
                  </a:lnTo>
                  <a:lnTo>
                    <a:pt x="1282273" y="402990"/>
                  </a:lnTo>
                  <a:cubicBezTo>
                    <a:pt x="1282273" y="237201"/>
                    <a:pt x="1147875" y="102803"/>
                    <a:pt x="982086" y="102803"/>
                  </a:cubicBezTo>
                  <a:close/>
                  <a:moveTo>
                    <a:pt x="376211" y="0"/>
                  </a:moveTo>
                  <a:lnTo>
                    <a:pt x="1027971" y="0"/>
                  </a:lnTo>
                  <a:cubicBezTo>
                    <a:pt x="1225797" y="0"/>
                    <a:pt x="1386167" y="160370"/>
                    <a:pt x="1386167" y="358196"/>
                  </a:cubicBezTo>
                  <a:lnTo>
                    <a:pt x="1386167" y="1173713"/>
                  </a:lnTo>
                  <a:cubicBezTo>
                    <a:pt x="1389764" y="1196661"/>
                    <a:pt x="1389764" y="1219779"/>
                    <a:pt x="1386167" y="1242728"/>
                  </a:cubicBezTo>
                  <a:lnTo>
                    <a:pt x="1386167" y="1297988"/>
                  </a:lnTo>
                  <a:cubicBezTo>
                    <a:pt x="1386167" y="1375839"/>
                    <a:pt x="1361331" y="1447889"/>
                    <a:pt x="1318473" y="1506162"/>
                  </a:cubicBezTo>
                  <a:cubicBezTo>
                    <a:pt x="1288496" y="1574967"/>
                    <a:pt x="1244166" y="1638252"/>
                    <a:pt x="1188144" y="1694274"/>
                  </a:cubicBezTo>
                  <a:lnTo>
                    <a:pt x="893774" y="1988644"/>
                  </a:lnTo>
                  <a:lnTo>
                    <a:pt x="893774" y="2180328"/>
                  </a:lnTo>
                  <a:lnTo>
                    <a:pt x="905693" y="2180328"/>
                  </a:lnTo>
                  <a:cubicBezTo>
                    <a:pt x="925577" y="2180328"/>
                    <a:pt x="941697" y="2196448"/>
                    <a:pt x="941697" y="2216332"/>
                  </a:cubicBezTo>
                  <a:cubicBezTo>
                    <a:pt x="941697" y="2236216"/>
                    <a:pt x="925577" y="2252336"/>
                    <a:pt x="905693" y="2252336"/>
                  </a:cubicBezTo>
                  <a:lnTo>
                    <a:pt x="893774" y="2252336"/>
                  </a:lnTo>
                  <a:lnTo>
                    <a:pt x="893774" y="2360286"/>
                  </a:lnTo>
                  <a:cubicBezTo>
                    <a:pt x="893774" y="2375420"/>
                    <a:pt x="881505" y="2387689"/>
                    <a:pt x="866371" y="2387689"/>
                  </a:cubicBezTo>
                  <a:lnTo>
                    <a:pt x="765701" y="2387689"/>
                  </a:lnTo>
                  <a:lnTo>
                    <a:pt x="765701" y="2823404"/>
                  </a:lnTo>
                  <a:cubicBezTo>
                    <a:pt x="812840" y="2834512"/>
                    <a:pt x="847053" y="2877274"/>
                    <a:pt x="847053" y="2928028"/>
                  </a:cubicBezTo>
                  <a:lnTo>
                    <a:pt x="847053" y="3405057"/>
                  </a:lnTo>
                  <a:cubicBezTo>
                    <a:pt x="847053" y="3458871"/>
                    <a:pt x="808590" y="3503700"/>
                    <a:pt x="757237" y="3511390"/>
                  </a:cubicBezTo>
                  <a:cubicBezTo>
                    <a:pt x="748054" y="3679801"/>
                    <a:pt x="645475" y="3829781"/>
                    <a:pt x="490392" y="3899876"/>
                  </a:cubicBezTo>
                  <a:cubicBezTo>
                    <a:pt x="326696" y="3973864"/>
                    <a:pt x="134842" y="3945134"/>
                    <a:pt x="0" y="3826441"/>
                  </a:cubicBezTo>
                  <a:lnTo>
                    <a:pt x="79400" y="3736237"/>
                  </a:lnTo>
                  <a:cubicBezTo>
                    <a:pt x="178800" y="3823733"/>
                    <a:pt x="320228" y="3844912"/>
                    <a:pt x="440898" y="3790371"/>
                  </a:cubicBezTo>
                  <a:cubicBezTo>
                    <a:pt x="553615" y="3739425"/>
                    <a:pt x="628706" y="3631232"/>
                    <a:pt x="635361" y="3509052"/>
                  </a:cubicBezTo>
                  <a:cubicBezTo>
                    <a:pt x="589836" y="3496668"/>
                    <a:pt x="557126" y="3454683"/>
                    <a:pt x="557126" y="3405057"/>
                  </a:cubicBezTo>
                  <a:lnTo>
                    <a:pt x="557126" y="2928028"/>
                  </a:lnTo>
                  <a:cubicBezTo>
                    <a:pt x="557126" y="2876964"/>
                    <a:pt x="591759" y="2833990"/>
                    <a:pt x="639334" y="2823231"/>
                  </a:cubicBezTo>
                  <a:lnTo>
                    <a:pt x="639334" y="2387689"/>
                  </a:lnTo>
                  <a:lnTo>
                    <a:pt x="537809" y="2387689"/>
                  </a:lnTo>
                  <a:cubicBezTo>
                    <a:pt x="522675" y="2387689"/>
                    <a:pt x="510406" y="2375420"/>
                    <a:pt x="510406" y="2360286"/>
                  </a:cubicBezTo>
                  <a:lnTo>
                    <a:pt x="510406" y="2252336"/>
                  </a:lnTo>
                  <a:lnTo>
                    <a:pt x="498488" y="2252336"/>
                  </a:lnTo>
                  <a:cubicBezTo>
                    <a:pt x="478604" y="2252336"/>
                    <a:pt x="462484" y="2236216"/>
                    <a:pt x="462484" y="2216332"/>
                  </a:cubicBezTo>
                  <a:cubicBezTo>
                    <a:pt x="462484" y="2196448"/>
                    <a:pt x="478604" y="2180328"/>
                    <a:pt x="498488" y="2180328"/>
                  </a:cubicBezTo>
                  <a:lnTo>
                    <a:pt x="510406" y="2180328"/>
                  </a:lnTo>
                  <a:lnTo>
                    <a:pt x="510406" y="1988644"/>
                  </a:lnTo>
                  <a:lnTo>
                    <a:pt x="216036" y="1694274"/>
                  </a:lnTo>
                  <a:cubicBezTo>
                    <a:pt x="160013" y="1638251"/>
                    <a:pt x="115682" y="1574963"/>
                    <a:pt x="85705" y="1506156"/>
                  </a:cubicBezTo>
                  <a:cubicBezTo>
                    <a:pt x="42850" y="1447885"/>
                    <a:pt x="18015" y="1375837"/>
                    <a:pt x="18015" y="1297988"/>
                  </a:cubicBezTo>
                  <a:lnTo>
                    <a:pt x="18015" y="1242744"/>
                  </a:lnTo>
                  <a:cubicBezTo>
                    <a:pt x="14417" y="1219785"/>
                    <a:pt x="14417" y="1196656"/>
                    <a:pt x="18015" y="1173697"/>
                  </a:cubicBezTo>
                  <a:lnTo>
                    <a:pt x="18015" y="358196"/>
                  </a:lnTo>
                  <a:cubicBezTo>
                    <a:pt x="18015" y="160370"/>
                    <a:pt x="178385" y="0"/>
                    <a:pt x="3762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Round Same Side Corner Rectangle 3">
              <a:extLst>
                <a:ext uri="{FF2B5EF4-FFF2-40B4-BE49-F238E27FC236}">
                  <a16:creationId xmlns:a16="http://schemas.microsoft.com/office/drawing/2014/main" id="{43F16C64-8C81-468B-81C4-19B2B07AB5CF}"/>
                </a:ext>
              </a:extLst>
            </p:cNvPr>
            <p:cNvSpPr/>
            <p:nvPr/>
          </p:nvSpPr>
          <p:spPr>
            <a:xfrm rot="10800000">
              <a:off x="701949" y="3744197"/>
              <a:ext cx="192086" cy="191413"/>
            </a:xfrm>
            <a:custGeom>
              <a:avLst/>
              <a:gdLst/>
              <a:ahLst/>
              <a:cxnLst/>
              <a:rect l="l" t="t" r="r" b="b"/>
              <a:pathLst>
                <a:path w="3974354" h="3960441">
                  <a:moveTo>
                    <a:pt x="2479094" y="2176758"/>
                  </a:moveTo>
                  <a:lnTo>
                    <a:pt x="1505494" y="2176758"/>
                  </a:lnTo>
                  <a:lnTo>
                    <a:pt x="452687" y="932202"/>
                  </a:lnTo>
                  <a:cubicBezTo>
                    <a:pt x="416690" y="904368"/>
                    <a:pt x="386967" y="869252"/>
                    <a:pt x="365331" y="828935"/>
                  </a:cubicBezTo>
                  <a:lnTo>
                    <a:pt x="351150" y="812172"/>
                  </a:lnTo>
                  <a:lnTo>
                    <a:pt x="356232" y="812172"/>
                  </a:lnTo>
                  <a:cubicBezTo>
                    <a:pt x="326255" y="758500"/>
                    <a:pt x="310210" y="696547"/>
                    <a:pt x="310210" y="630847"/>
                  </a:cubicBezTo>
                  <a:lnTo>
                    <a:pt x="310210" y="494902"/>
                  </a:lnTo>
                  <a:cubicBezTo>
                    <a:pt x="310210" y="351890"/>
                    <a:pt x="426144" y="235956"/>
                    <a:pt x="569156" y="235956"/>
                  </a:cubicBezTo>
                  <a:lnTo>
                    <a:pt x="3405201" y="235956"/>
                  </a:lnTo>
                  <a:cubicBezTo>
                    <a:pt x="3548213" y="235956"/>
                    <a:pt x="3664147" y="351890"/>
                    <a:pt x="3664147" y="494902"/>
                  </a:cubicBezTo>
                  <a:lnTo>
                    <a:pt x="3664147" y="630847"/>
                  </a:lnTo>
                  <a:cubicBezTo>
                    <a:pt x="3664147" y="696547"/>
                    <a:pt x="3648102" y="758500"/>
                    <a:pt x="3618125" y="812172"/>
                  </a:cubicBezTo>
                  <a:lnTo>
                    <a:pt x="3633438" y="812172"/>
                  </a:lnTo>
                  <a:close/>
                  <a:moveTo>
                    <a:pt x="2377107" y="3672408"/>
                  </a:moveTo>
                  <a:lnTo>
                    <a:pt x="2377107" y="2447804"/>
                  </a:lnTo>
                  <a:lnTo>
                    <a:pt x="3735479" y="805811"/>
                  </a:lnTo>
                  <a:lnTo>
                    <a:pt x="3722860" y="805811"/>
                  </a:lnTo>
                  <a:cubicBezTo>
                    <a:pt x="3765801" y="737693"/>
                    <a:pt x="3789650" y="656896"/>
                    <a:pt x="3789650" y="570528"/>
                  </a:cubicBezTo>
                  <a:lnTo>
                    <a:pt x="3789650" y="412481"/>
                  </a:lnTo>
                  <a:cubicBezTo>
                    <a:pt x="3789650" y="246218"/>
                    <a:pt x="3654868" y="111436"/>
                    <a:pt x="3488605" y="111436"/>
                  </a:cubicBezTo>
                  <a:lnTo>
                    <a:pt x="467214" y="111436"/>
                  </a:lnTo>
                  <a:cubicBezTo>
                    <a:pt x="300951" y="111436"/>
                    <a:pt x="166169" y="246218"/>
                    <a:pt x="166169" y="412481"/>
                  </a:cubicBezTo>
                  <a:lnTo>
                    <a:pt x="166169" y="570527"/>
                  </a:lnTo>
                  <a:cubicBezTo>
                    <a:pt x="166169" y="715183"/>
                    <a:pt x="233072" y="844212"/>
                    <a:pt x="338922" y="926745"/>
                  </a:cubicBezTo>
                  <a:lnTo>
                    <a:pt x="1585536" y="2433646"/>
                  </a:lnTo>
                  <a:lnTo>
                    <a:pt x="1585536" y="3672408"/>
                  </a:lnTo>
                  <a:close/>
                  <a:moveTo>
                    <a:pt x="2606109" y="3960441"/>
                  </a:moveTo>
                  <a:lnTo>
                    <a:pt x="1397478" y="3960441"/>
                  </a:lnTo>
                  <a:cubicBezTo>
                    <a:pt x="1333543" y="3960441"/>
                    <a:pt x="1281713" y="3900944"/>
                    <a:pt x="1281713" y="3827550"/>
                  </a:cubicBezTo>
                  <a:lnTo>
                    <a:pt x="1281714" y="3827550"/>
                  </a:lnTo>
                  <a:cubicBezTo>
                    <a:pt x="1281714" y="3754157"/>
                    <a:pt x="1333544" y="3694659"/>
                    <a:pt x="1397479" y="3694659"/>
                  </a:cubicBezTo>
                  <a:lnTo>
                    <a:pt x="1459569" y="3694659"/>
                  </a:lnTo>
                  <a:lnTo>
                    <a:pt x="1459569" y="2562641"/>
                  </a:lnTo>
                  <a:lnTo>
                    <a:pt x="1459264" y="2562641"/>
                  </a:lnTo>
                  <a:lnTo>
                    <a:pt x="181140" y="958944"/>
                  </a:lnTo>
                  <a:cubicBezTo>
                    <a:pt x="70395" y="862399"/>
                    <a:pt x="0" y="709284"/>
                    <a:pt x="0" y="537296"/>
                  </a:cubicBezTo>
                  <a:lnTo>
                    <a:pt x="0" y="352326"/>
                  </a:lnTo>
                  <a:cubicBezTo>
                    <a:pt x="0" y="157742"/>
                    <a:pt x="137413" y="0"/>
                    <a:pt x="306921" y="0"/>
                  </a:cubicBezTo>
                  <a:lnTo>
                    <a:pt x="3667433" y="0"/>
                  </a:lnTo>
                  <a:cubicBezTo>
                    <a:pt x="3836941" y="0"/>
                    <a:pt x="3974354" y="157742"/>
                    <a:pt x="3974354" y="352326"/>
                  </a:cubicBezTo>
                  <a:lnTo>
                    <a:pt x="3974354" y="537296"/>
                  </a:lnTo>
                  <a:cubicBezTo>
                    <a:pt x="3974354" y="707106"/>
                    <a:pt x="3905732" y="858516"/>
                    <a:pt x="3797273" y="955099"/>
                  </a:cubicBezTo>
                  <a:lnTo>
                    <a:pt x="2516085" y="2562641"/>
                  </a:lnTo>
                  <a:lnTo>
                    <a:pt x="2514788" y="2562641"/>
                  </a:lnTo>
                  <a:lnTo>
                    <a:pt x="2514788" y="3694660"/>
                  </a:lnTo>
                  <a:lnTo>
                    <a:pt x="2606109" y="3694660"/>
                  </a:lnTo>
                  <a:cubicBezTo>
                    <a:pt x="2670044" y="3694660"/>
                    <a:pt x="2721874" y="3754158"/>
                    <a:pt x="2721874" y="3827551"/>
                  </a:cubicBezTo>
                  <a:cubicBezTo>
                    <a:pt x="2721874" y="3900944"/>
                    <a:pt x="2670044" y="3960441"/>
                    <a:pt x="2606109" y="39604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Round Same Side Corner Rectangle 41">
              <a:extLst>
                <a:ext uri="{FF2B5EF4-FFF2-40B4-BE49-F238E27FC236}">
                  <a16:creationId xmlns:a16="http://schemas.microsoft.com/office/drawing/2014/main" id="{D982D29E-14B1-47E1-946D-6CD06E78AEB7}"/>
                </a:ext>
              </a:extLst>
            </p:cNvPr>
            <p:cNvSpPr/>
            <p:nvPr/>
          </p:nvSpPr>
          <p:spPr>
            <a:xfrm rot="18900000">
              <a:off x="3588192" y="4055236"/>
              <a:ext cx="210128" cy="209373"/>
            </a:xfrm>
            <a:custGeom>
              <a:avLst/>
              <a:gdLst/>
              <a:ahLst/>
              <a:cxnLst/>
              <a:rect l="l" t="t" r="r" b="b"/>
              <a:pathLst>
                <a:path w="5013893" h="4988198">
                  <a:moveTo>
                    <a:pt x="2478390" y="2611081"/>
                  </a:moveTo>
                  <a:cubicBezTo>
                    <a:pt x="2457771" y="2592409"/>
                    <a:pt x="2429286" y="2580859"/>
                    <a:pt x="2397823" y="2580860"/>
                  </a:cubicBezTo>
                  <a:cubicBezTo>
                    <a:pt x="2334895" y="2580860"/>
                    <a:pt x="2283883" y="2627055"/>
                    <a:pt x="2283883" y="2684041"/>
                  </a:cubicBezTo>
                  <a:cubicBezTo>
                    <a:pt x="2283883" y="2741026"/>
                    <a:pt x="2334895" y="2787222"/>
                    <a:pt x="2397823" y="2787222"/>
                  </a:cubicBezTo>
                  <a:cubicBezTo>
                    <a:pt x="2460750" y="2787222"/>
                    <a:pt x="2511762" y="2741027"/>
                    <a:pt x="2511762" y="2684041"/>
                  </a:cubicBezTo>
                  <a:cubicBezTo>
                    <a:pt x="2511762" y="2655548"/>
                    <a:pt x="2499009" y="2629752"/>
                    <a:pt x="2478390" y="2611081"/>
                  </a:cubicBezTo>
                  <a:close/>
                  <a:moveTo>
                    <a:pt x="3181089" y="3310648"/>
                  </a:moveTo>
                  <a:lnTo>
                    <a:pt x="3181089" y="4278147"/>
                  </a:lnTo>
                  <a:cubicBezTo>
                    <a:pt x="3181089" y="4670297"/>
                    <a:pt x="2863188" y="4988198"/>
                    <a:pt x="2471038" y="4988198"/>
                  </a:cubicBezTo>
                  <a:lnTo>
                    <a:pt x="2466851" y="4988198"/>
                  </a:lnTo>
                  <a:cubicBezTo>
                    <a:pt x="2074701" y="4988198"/>
                    <a:pt x="1756800" y="4670297"/>
                    <a:pt x="1756800" y="4278147"/>
                  </a:cubicBezTo>
                  <a:lnTo>
                    <a:pt x="1756800" y="3310649"/>
                  </a:lnTo>
                  <a:close/>
                  <a:moveTo>
                    <a:pt x="2478390" y="2244919"/>
                  </a:moveTo>
                  <a:cubicBezTo>
                    <a:pt x="2457771" y="2226247"/>
                    <a:pt x="2429286" y="2214698"/>
                    <a:pt x="2397822" y="2214698"/>
                  </a:cubicBezTo>
                  <a:cubicBezTo>
                    <a:pt x="2334895" y="2214698"/>
                    <a:pt x="2283883" y="2260894"/>
                    <a:pt x="2283883" y="2317879"/>
                  </a:cubicBezTo>
                  <a:cubicBezTo>
                    <a:pt x="2283883" y="2374865"/>
                    <a:pt x="2334895" y="2421060"/>
                    <a:pt x="2397823" y="2421060"/>
                  </a:cubicBezTo>
                  <a:cubicBezTo>
                    <a:pt x="2460750" y="2421060"/>
                    <a:pt x="2511762" y="2374865"/>
                    <a:pt x="2511762" y="2317879"/>
                  </a:cubicBezTo>
                  <a:cubicBezTo>
                    <a:pt x="2511762" y="2289386"/>
                    <a:pt x="2499009" y="2263591"/>
                    <a:pt x="2478390" y="2244919"/>
                  </a:cubicBezTo>
                  <a:close/>
                  <a:moveTo>
                    <a:pt x="2883802" y="2611081"/>
                  </a:moveTo>
                  <a:cubicBezTo>
                    <a:pt x="2863183" y="2592409"/>
                    <a:pt x="2834698" y="2580860"/>
                    <a:pt x="2803234" y="2580860"/>
                  </a:cubicBezTo>
                  <a:cubicBezTo>
                    <a:pt x="2740307" y="2580860"/>
                    <a:pt x="2689295" y="2627055"/>
                    <a:pt x="2689295" y="2684041"/>
                  </a:cubicBezTo>
                  <a:cubicBezTo>
                    <a:pt x="2689295" y="2741027"/>
                    <a:pt x="2740307" y="2787222"/>
                    <a:pt x="2803234" y="2787222"/>
                  </a:cubicBezTo>
                  <a:cubicBezTo>
                    <a:pt x="2866162" y="2787222"/>
                    <a:pt x="2917174" y="2741027"/>
                    <a:pt x="2917174" y="2684041"/>
                  </a:cubicBezTo>
                  <a:cubicBezTo>
                    <a:pt x="2917174" y="2655548"/>
                    <a:pt x="2904421" y="2629753"/>
                    <a:pt x="2883802" y="2611081"/>
                  </a:cubicBezTo>
                  <a:close/>
                  <a:moveTo>
                    <a:pt x="2883802" y="2244919"/>
                  </a:moveTo>
                  <a:cubicBezTo>
                    <a:pt x="2863183" y="2226247"/>
                    <a:pt x="2834698" y="2214698"/>
                    <a:pt x="2803234" y="2214698"/>
                  </a:cubicBezTo>
                  <a:cubicBezTo>
                    <a:pt x="2740307" y="2214698"/>
                    <a:pt x="2689295" y="2260893"/>
                    <a:pt x="2689295" y="2317879"/>
                  </a:cubicBezTo>
                  <a:cubicBezTo>
                    <a:pt x="2689295" y="2374865"/>
                    <a:pt x="2740307" y="2421060"/>
                    <a:pt x="2803234" y="2421060"/>
                  </a:cubicBezTo>
                  <a:cubicBezTo>
                    <a:pt x="2866162" y="2421060"/>
                    <a:pt x="2917174" y="2374865"/>
                    <a:pt x="2917174" y="2317879"/>
                  </a:cubicBezTo>
                  <a:cubicBezTo>
                    <a:pt x="2917174" y="2289386"/>
                    <a:pt x="2904421" y="2263591"/>
                    <a:pt x="2883802" y="2244919"/>
                  </a:cubicBezTo>
                  <a:close/>
                  <a:moveTo>
                    <a:pt x="3090277" y="2137135"/>
                  </a:moveTo>
                  <a:cubicBezTo>
                    <a:pt x="3115489" y="2159966"/>
                    <a:pt x="3131082" y="2191507"/>
                    <a:pt x="3131082" y="2226346"/>
                  </a:cubicBezTo>
                  <a:lnTo>
                    <a:pt x="3131083" y="2730981"/>
                  </a:lnTo>
                  <a:cubicBezTo>
                    <a:pt x="3131083" y="2800659"/>
                    <a:pt x="3068708" y="2857144"/>
                    <a:pt x="2991765" y="2857144"/>
                  </a:cubicBezTo>
                  <a:lnTo>
                    <a:pt x="2178629" y="2857144"/>
                  </a:lnTo>
                  <a:cubicBezTo>
                    <a:pt x="2101685" y="2857144"/>
                    <a:pt x="2039311" y="2800659"/>
                    <a:pt x="2039311" y="2730981"/>
                  </a:cubicBezTo>
                  <a:lnTo>
                    <a:pt x="2039311" y="2226346"/>
                  </a:lnTo>
                  <a:cubicBezTo>
                    <a:pt x="2039311" y="2156668"/>
                    <a:pt x="2101685" y="2100183"/>
                    <a:pt x="2178628" y="2100183"/>
                  </a:cubicBezTo>
                  <a:lnTo>
                    <a:pt x="2991765" y="2100183"/>
                  </a:lnTo>
                  <a:cubicBezTo>
                    <a:pt x="3030237" y="2100183"/>
                    <a:pt x="3065066" y="2114305"/>
                    <a:pt x="3090277" y="2137135"/>
                  </a:cubicBezTo>
                  <a:close/>
                  <a:moveTo>
                    <a:pt x="3259975" y="2022388"/>
                  </a:moveTo>
                  <a:cubicBezTo>
                    <a:pt x="3226293" y="1991887"/>
                    <a:pt x="3179761" y="1973021"/>
                    <a:pt x="3128364" y="1973021"/>
                  </a:cubicBezTo>
                  <a:lnTo>
                    <a:pt x="2042028" y="1973021"/>
                  </a:lnTo>
                  <a:cubicBezTo>
                    <a:pt x="1939234" y="1973021"/>
                    <a:pt x="1855902" y="2048484"/>
                    <a:pt x="1855903" y="2141571"/>
                  </a:cubicBezTo>
                  <a:lnTo>
                    <a:pt x="1855903" y="2815756"/>
                  </a:lnTo>
                  <a:cubicBezTo>
                    <a:pt x="1855902" y="2908843"/>
                    <a:pt x="1939234" y="2984307"/>
                    <a:pt x="2042028" y="2984307"/>
                  </a:cubicBezTo>
                  <a:lnTo>
                    <a:pt x="3128364" y="2984307"/>
                  </a:lnTo>
                  <a:cubicBezTo>
                    <a:pt x="3231158" y="2984307"/>
                    <a:pt x="3314490" y="2908843"/>
                    <a:pt x="3314489" y="2815756"/>
                  </a:cubicBezTo>
                  <a:lnTo>
                    <a:pt x="3314490" y="2141572"/>
                  </a:lnTo>
                  <a:cubicBezTo>
                    <a:pt x="3314490" y="2095028"/>
                    <a:pt x="3293657" y="2052890"/>
                    <a:pt x="3259975" y="2022388"/>
                  </a:cubicBezTo>
                  <a:close/>
                  <a:moveTo>
                    <a:pt x="2951580" y="207969"/>
                  </a:moveTo>
                  <a:cubicBezTo>
                    <a:pt x="3080074" y="336463"/>
                    <a:pt x="3159549" y="513976"/>
                    <a:pt x="3159549" y="710051"/>
                  </a:cubicBezTo>
                  <a:lnTo>
                    <a:pt x="3159549" y="1677549"/>
                  </a:lnTo>
                  <a:lnTo>
                    <a:pt x="1735260" y="1677549"/>
                  </a:lnTo>
                  <a:lnTo>
                    <a:pt x="1735260" y="710051"/>
                  </a:lnTo>
                  <a:cubicBezTo>
                    <a:pt x="1735260" y="317901"/>
                    <a:pt x="2053161" y="0"/>
                    <a:pt x="2445311" y="0"/>
                  </a:cubicBezTo>
                  <a:lnTo>
                    <a:pt x="2449498" y="0"/>
                  </a:lnTo>
                  <a:cubicBezTo>
                    <a:pt x="2645573" y="0"/>
                    <a:pt x="2823086" y="79475"/>
                    <a:pt x="2951580" y="207969"/>
                  </a:cubicBezTo>
                  <a:close/>
                  <a:moveTo>
                    <a:pt x="4788706" y="1962817"/>
                  </a:moveTo>
                  <a:cubicBezTo>
                    <a:pt x="4927838" y="2088812"/>
                    <a:pt x="5013893" y="2262872"/>
                    <a:pt x="5013893" y="2455134"/>
                  </a:cubicBezTo>
                  <a:lnTo>
                    <a:pt x="5013893" y="2507346"/>
                  </a:lnTo>
                  <a:cubicBezTo>
                    <a:pt x="5013893" y="2891869"/>
                    <a:pt x="4669673" y="3203587"/>
                    <a:pt x="4245056" y="3203587"/>
                  </a:cubicBezTo>
                  <a:lnTo>
                    <a:pt x="768837" y="3203587"/>
                  </a:lnTo>
                  <a:cubicBezTo>
                    <a:pt x="344220" y="3203587"/>
                    <a:pt x="0" y="2891869"/>
                    <a:pt x="0" y="2507346"/>
                  </a:cubicBezTo>
                  <a:lnTo>
                    <a:pt x="0" y="2455134"/>
                  </a:lnTo>
                  <a:cubicBezTo>
                    <a:pt x="0" y="2070610"/>
                    <a:pt x="344220" y="1758893"/>
                    <a:pt x="768837" y="1758893"/>
                  </a:cubicBezTo>
                  <a:lnTo>
                    <a:pt x="4245056" y="1758893"/>
                  </a:lnTo>
                  <a:cubicBezTo>
                    <a:pt x="4457364" y="1758892"/>
                    <a:pt x="4649573" y="1836822"/>
                    <a:pt x="4788706" y="19628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Donut 1">
              <a:extLst>
                <a:ext uri="{FF2B5EF4-FFF2-40B4-BE49-F238E27FC236}">
                  <a16:creationId xmlns:a16="http://schemas.microsoft.com/office/drawing/2014/main" id="{58958A49-07D9-4CF1-BFAC-C302E674F119}"/>
                </a:ext>
              </a:extLst>
            </p:cNvPr>
            <p:cNvSpPr/>
            <p:nvPr/>
          </p:nvSpPr>
          <p:spPr>
            <a:xfrm>
              <a:off x="1488135" y="3108505"/>
              <a:ext cx="251958" cy="279212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3">
              <a:extLst>
                <a:ext uri="{FF2B5EF4-FFF2-40B4-BE49-F238E27FC236}">
                  <a16:creationId xmlns:a16="http://schemas.microsoft.com/office/drawing/2014/main" id="{5A7A6012-697C-430A-95DC-ADA9C230DD95}"/>
                </a:ext>
              </a:extLst>
            </p:cNvPr>
            <p:cNvSpPr/>
            <p:nvPr/>
          </p:nvSpPr>
          <p:spPr>
            <a:xfrm>
              <a:off x="3936129" y="3514839"/>
              <a:ext cx="177627" cy="250432"/>
            </a:xfrm>
            <a:custGeom>
              <a:avLst/>
              <a:gdLst/>
              <a:ahLst/>
              <a:cxnLst/>
              <a:rect l="l" t="t" r="r" b="b"/>
              <a:pathLst>
                <a:path w="2808312" h="3959361">
                  <a:moveTo>
                    <a:pt x="1738109" y="1502623"/>
                  </a:moveTo>
                  <a:cubicBezTo>
                    <a:pt x="1698494" y="1505955"/>
                    <a:pt x="1662802" y="1532425"/>
                    <a:pt x="1649662" y="1572585"/>
                  </a:cubicBezTo>
                  <a:lnTo>
                    <a:pt x="1336420" y="2529999"/>
                  </a:lnTo>
                  <a:lnTo>
                    <a:pt x="1170819" y="1967482"/>
                  </a:lnTo>
                  <a:cubicBezTo>
                    <a:pt x="1169810" y="1964053"/>
                    <a:pt x="1168637" y="1960718"/>
                    <a:pt x="1165857" y="1958078"/>
                  </a:cubicBezTo>
                  <a:cubicBezTo>
                    <a:pt x="1162466" y="1917013"/>
                    <a:pt x="1133587" y="1880907"/>
                    <a:pt x="1091436" y="1869613"/>
                  </a:cubicBezTo>
                  <a:cubicBezTo>
                    <a:pt x="1037014" y="1855031"/>
                    <a:pt x="981075" y="1887327"/>
                    <a:pt x="966493" y="1941749"/>
                  </a:cubicBezTo>
                  <a:lnTo>
                    <a:pt x="813486" y="2512780"/>
                  </a:lnTo>
                  <a:lnTo>
                    <a:pt x="510833" y="2512781"/>
                  </a:lnTo>
                  <a:cubicBezTo>
                    <a:pt x="454492" y="2512781"/>
                    <a:pt x="408818" y="2558454"/>
                    <a:pt x="408818" y="2614795"/>
                  </a:cubicBezTo>
                  <a:cubicBezTo>
                    <a:pt x="408818" y="2671137"/>
                    <a:pt x="454492" y="2716811"/>
                    <a:pt x="510833" y="2716811"/>
                  </a:cubicBezTo>
                  <a:lnTo>
                    <a:pt x="844268" y="2716810"/>
                  </a:lnTo>
                  <a:cubicBezTo>
                    <a:pt x="869730" y="2716810"/>
                    <a:pt x="893013" y="2707482"/>
                    <a:pt x="910119" y="2691168"/>
                  </a:cubicBezTo>
                  <a:cubicBezTo>
                    <a:pt x="950467" y="2686878"/>
                    <a:pt x="985744" y="2658215"/>
                    <a:pt x="996885" y="2616640"/>
                  </a:cubicBezTo>
                  <a:lnTo>
                    <a:pt x="1069480" y="2345710"/>
                  </a:lnTo>
                  <a:lnTo>
                    <a:pt x="1221708" y="2862804"/>
                  </a:lnTo>
                  <a:cubicBezTo>
                    <a:pt x="1237619" y="2916852"/>
                    <a:pt x="1294332" y="2947769"/>
                    <a:pt x="1348381" y="2931857"/>
                  </a:cubicBezTo>
                  <a:cubicBezTo>
                    <a:pt x="1377289" y="2923346"/>
                    <a:pt x="1399580" y="2903162"/>
                    <a:pt x="1410808" y="2877564"/>
                  </a:cubicBezTo>
                  <a:cubicBezTo>
                    <a:pt x="1431400" y="2866427"/>
                    <a:pt x="1447266" y="2847340"/>
                    <a:pt x="1455104" y="2823380"/>
                  </a:cubicBezTo>
                  <a:lnTo>
                    <a:pt x="1737413" y="1960519"/>
                  </a:lnTo>
                  <a:lnTo>
                    <a:pt x="1896950" y="2555918"/>
                  </a:lnTo>
                  <a:cubicBezTo>
                    <a:pt x="1898423" y="2561416"/>
                    <a:pt x="1900318" y="2566688"/>
                    <a:pt x="1904388" y="2570895"/>
                  </a:cubicBezTo>
                  <a:lnTo>
                    <a:pt x="1902338" y="2581051"/>
                  </a:lnTo>
                  <a:cubicBezTo>
                    <a:pt x="1902338" y="2637392"/>
                    <a:pt x="1948013" y="2683065"/>
                    <a:pt x="2004353" y="2683065"/>
                  </a:cubicBezTo>
                  <a:lnTo>
                    <a:pt x="2360148" y="2683065"/>
                  </a:lnTo>
                  <a:cubicBezTo>
                    <a:pt x="2416490" y="2683066"/>
                    <a:pt x="2462164" y="2637391"/>
                    <a:pt x="2462164" y="2581050"/>
                  </a:cubicBezTo>
                  <a:cubicBezTo>
                    <a:pt x="2462163" y="2524710"/>
                    <a:pt x="2416489" y="2479036"/>
                    <a:pt x="2360148" y="2479036"/>
                  </a:cubicBezTo>
                  <a:lnTo>
                    <a:pt x="2087576" y="2479036"/>
                  </a:lnTo>
                  <a:lnTo>
                    <a:pt x="1853652" y="1606016"/>
                  </a:lnTo>
                  <a:cubicBezTo>
                    <a:pt x="1852530" y="1601831"/>
                    <a:pt x="1851164" y="1597776"/>
                    <a:pt x="1847944" y="1594527"/>
                  </a:cubicBezTo>
                  <a:cubicBezTo>
                    <a:pt x="1844394" y="1555407"/>
                    <a:pt x="1818065" y="1520347"/>
                    <a:pt x="1778342" y="1507351"/>
                  </a:cubicBezTo>
                  <a:cubicBezTo>
                    <a:pt x="1764955" y="1502970"/>
                    <a:pt x="1751315" y="1501511"/>
                    <a:pt x="1738109" y="1502623"/>
                  </a:cubicBezTo>
                  <a:close/>
                  <a:moveTo>
                    <a:pt x="526301" y="856060"/>
                  </a:moveTo>
                  <a:lnTo>
                    <a:pt x="2300267" y="856060"/>
                  </a:lnTo>
                  <a:cubicBezTo>
                    <a:pt x="2414458" y="856060"/>
                    <a:pt x="2507029" y="948631"/>
                    <a:pt x="2507029" y="1062822"/>
                  </a:cubicBezTo>
                  <a:lnTo>
                    <a:pt x="2507029" y="3433376"/>
                  </a:lnTo>
                  <a:cubicBezTo>
                    <a:pt x="2507029" y="3547567"/>
                    <a:pt x="2414458" y="3640138"/>
                    <a:pt x="2300267" y="3640138"/>
                  </a:cubicBezTo>
                  <a:lnTo>
                    <a:pt x="526301" y="3640138"/>
                  </a:lnTo>
                  <a:cubicBezTo>
                    <a:pt x="412110" y="3640138"/>
                    <a:pt x="319539" y="3547567"/>
                    <a:pt x="319539" y="3433376"/>
                  </a:cubicBezTo>
                  <a:lnTo>
                    <a:pt x="319539" y="1062822"/>
                  </a:lnTo>
                  <a:cubicBezTo>
                    <a:pt x="319539" y="948631"/>
                    <a:pt x="412110" y="856060"/>
                    <a:pt x="526301" y="856060"/>
                  </a:cubicBezTo>
                  <a:close/>
                  <a:moveTo>
                    <a:pt x="449756" y="735931"/>
                  </a:moveTo>
                  <a:cubicBezTo>
                    <a:pt x="325711" y="735931"/>
                    <a:pt x="225152" y="836490"/>
                    <a:pt x="225152" y="960535"/>
                  </a:cubicBezTo>
                  <a:lnTo>
                    <a:pt x="225152" y="3535663"/>
                  </a:lnTo>
                  <a:cubicBezTo>
                    <a:pt x="225152" y="3659708"/>
                    <a:pt x="325711" y="3760267"/>
                    <a:pt x="449756" y="3760267"/>
                  </a:cubicBezTo>
                  <a:lnTo>
                    <a:pt x="2376812" y="3760267"/>
                  </a:lnTo>
                  <a:cubicBezTo>
                    <a:pt x="2500857" y="3760267"/>
                    <a:pt x="2601416" y="3659708"/>
                    <a:pt x="2601416" y="3535663"/>
                  </a:cubicBezTo>
                  <a:lnTo>
                    <a:pt x="2601416" y="960535"/>
                  </a:lnTo>
                  <a:cubicBezTo>
                    <a:pt x="2601416" y="836490"/>
                    <a:pt x="2500857" y="735931"/>
                    <a:pt x="2376812" y="735931"/>
                  </a:cubicBezTo>
                  <a:close/>
                  <a:moveTo>
                    <a:pt x="1318649" y="0"/>
                  </a:moveTo>
                  <a:lnTo>
                    <a:pt x="1489663" y="0"/>
                  </a:lnTo>
                  <a:cubicBezTo>
                    <a:pt x="1561746" y="0"/>
                    <a:pt x="1620180" y="58434"/>
                    <a:pt x="1620180" y="130517"/>
                  </a:cubicBezTo>
                  <a:lnTo>
                    <a:pt x="1620180" y="344214"/>
                  </a:lnTo>
                  <a:lnTo>
                    <a:pt x="1795633" y="344214"/>
                  </a:lnTo>
                  <a:cubicBezTo>
                    <a:pt x="1809834" y="344214"/>
                    <a:pt x="1821347" y="355727"/>
                    <a:pt x="1821347" y="369928"/>
                  </a:cubicBezTo>
                  <a:lnTo>
                    <a:pt x="1821347" y="523106"/>
                  </a:lnTo>
                  <a:lnTo>
                    <a:pt x="1872208" y="523106"/>
                  </a:lnTo>
                  <a:lnTo>
                    <a:pt x="1872208" y="522399"/>
                  </a:lnTo>
                  <a:lnTo>
                    <a:pt x="2597408" y="522399"/>
                  </a:lnTo>
                  <a:cubicBezTo>
                    <a:pt x="2713887" y="522399"/>
                    <a:pt x="2808312" y="614377"/>
                    <a:pt x="2808312" y="727838"/>
                  </a:cubicBezTo>
                  <a:lnTo>
                    <a:pt x="2808312" y="3753922"/>
                  </a:lnTo>
                  <a:cubicBezTo>
                    <a:pt x="2808312" y="3867383"/>
                    <a:pt x="2713887" y="3959361"/>
                    <a:pt x="2597408" y="3959361"/>
                  </a:cubicBezTo>
                  <a:lnTo>
                    <a:pt x="210904" y="3959361"/>
                  </a:lnTo>
                  <a:cubicBezTo>
                    <a:pt x="94425" y="3959361"/>
                    <a:pt x="0" y="3867383"/>
                    <a:pt x="0" y="3753922"/>
                  </a:cubicBezTo>
                  <a:lnTo>
                    <a:pt x="0" y="727838"/>
                  </a:lnTo>
                  <a:cubicBezTo>
                    <a:pt x="0" y="614377"/>
                    <a:pt x="94425" y="522399"/>
                    <a:pt x="210904" y="522399"/>
                  </a:cubicBezTo>
                  <a:lnTo>
                    <a:pt x="936104" y="522399"/>
                  </a:lnTo>
                  <a:lnTo>
                    <a:pt x="936104" y="523106"/>
                  </a:lnTo>
                  <a:lnTo>
                    <a:pt x="986965" y="523106"/>
                  </a:lnTo>
                  <a:lnTo>
                    <a:pt x="986965" y="369928"/>
                  </a:lnTo>
                  <a:cubicBezTo>
                    <a:pt x="986965" y="355727"/>
                    <a:pt x="998478" y="344214"/>
                    <a:pt x="1012679" y="344214"/>
                  </a:cubicBezTo>
                  <a:lnTo>
                    <a:pt x="1188132" y="344214"/>
                  </a:lnTo>
                  <a:lnTo>
                    <a:pt x="1188132" y="130517"/>
                  </a:lnTo>
                  <a:cubicBezTo>
                    <a:pt x="1188132" y="58434"/>
                    <a:pt x="1246566" y="0"/>
                    <a:pt x="131864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Rounded Rectangle 3">
              <a:extLst>
                <a:ext uri="{FF2B5EF4-FFF2-40B4-BE49-F238E27FC236}">
                  <a16:creationId xmlns:a16="http://schemas.microsoft.com/office/drawing/2014/main" id="{479553F0-A846-46AC-8A4C-C5B3AB86E111}"/>
                </a:ext>
              </a:extLst>
            </p:cNvPr>
            <p:cNvSpPr/>
            <p:nvPr/>
          </p:nvSpPr>
          <p:spPr>
            <a:xfrm>
              <a:off x="1495186" y="3737340"/>
              <a:ext cx="159037" cy="250429"/>
            </a:xfrm>
            <a:custGeom>
              <a:avLst/>
              <a:gdLst/>
              <a:ahLst/>
              <a:cxnLst/>
              <a:rect l="l" t="t" r="r" b="b"/>
              <a:pathLst>
                <a:path w="2518668" h="3966044">
                  <a:moveTo>
                    <a:pt x="1247104" y="1675381"/>
                  </a:moveTo>
                  <a:cubicBezTo>
                    <a:pt x="1157133" y="1675381"/>
                    <a:pt x="1084196" y="1748460"/>
                    <a:pt x="1084196" y="1838607"/>
                  </a:cubicBezTo>
                  <a:lnTo>
                    <a:pt x="1084196" y="2052497"/>
                  </a:lnTo>
                  <a:lnTo>
                    <a:pt x="868740" y="2052497"/>
                  </a:lnTo>
                  <a:cubicBezTo>
                    <a:pt x="778769" y="2052497"/>
                    <a:pt x="705832" y="2125576"/>
                    <a:pt x="705832" y="2215723"/>
                  </a:cubicBezTo>
                  <a:lnTo>
                    <a:pt x="705832" y="2244204"/>
                  </a:lnTo>
                  <a:cubicBezTo>
                    <a:pt x="705832" y="2334351"/>
                    <a:pt x="778769" y="2407430"/>
                    <a:pt x="868740" y="2407430"/>
                  </a:cubicBezTo>
                  <a:lnTo>
                    <a:pt x="1084196" y="2407430"/>
                  </a:lnTo>
                  <a:lnTo>
                    <a:pt x="1084196" y="2621319"/>
                  </a:lnTo>
                  <a:cubicBezTo>
                    <a:pt x="1084196" y="2711466"/>
                    <a:pt x="1157133" y="2784545"/>
                    <a:pt x="1247104" y="2784545"/>
                  </a:cubicBezTo>
                  <a:lnTo>
                    <a:pt x="1275530" y="2784545"/>
                  </a:lnTo>
                  <a:cubicBezTo>
                    <a:pt x="1365501" y="2784545"/>
                    <a:pt x="1438438" y="2711466"/>
                    <a:pt x="1438438" y="2621319"/>
                  </a:cubicBezTo>
                  <a:lnTo>
                    <a:pt x="1438438" y="2407430"/>
                  </a:lnTo>
                  <a:lnTo>
                    <a:pt x="1649929" y="2407430"/>
                  </a:lnTo>
                  <a:cubicBezTo>
                    <a:pt x="1739900" y="2407430"/>
                    <a:pt x="1812837" y="2334351"/>
                    <a:pt x="1812837" y="2244204"/>
                  </a:cubicBezTo>
                  <a:lnTo>
                    <a:pt x="1812837" y="2215723"/>
                  </a:lnTo>
                  <a:cubicBezTo>
                    <a:pt x="1812837" y="2125576"/>
                    <a:pt x="1739900" y="2052497"/>
                    <a:pt x="1649929" y="2052497"/>
                  </a:cubicBezTo>
                  <a:lnTo>
                    <a:pt x="1438438" y="2052497"/>
                  </a:lnTo>
                  <a:lnTo>
                    <a:pt x="1438438" y="1838607"/>
                  </a:lnTo>
                  <a:cubicBezTo>
                    <a:pt x="1438438" y="1748460"/>
                    <a:pt x="1365501" y="1675381"/>
                    <a:pt x="1275530" y="1675381"/>
                  </a:cubicBezTo>
                  <a:close/>
                  <a:moveTo>
                    <a:pt x="598231" y="1304672"/>
                  </a:moveTo>
                  <a:lnTo>
                    <a:pt x="1916472" y="1304672"/>
                  </a:lnTo>
                  <a:lnTo>
                    <a:pt x="1916472" y="3157943"/>
                  </a:lnTo>
                  <a:lnTo>
                    <a:pt x="598231" y="3157943"/>
                  </a:lnTo>
                  <a:close/>
                  <a:moveTo>
                    <a:pt x="506487" y="1209418"/>
                  </a:moveTo>
                  <a:lnTo>
                    <a:pt x="506487" y="3250508"/>
                  </a:lnTo>
                  <a:lnTo>
                    <a:pt x="2012181" y="3250508"/>
                  </a:lnTo>
                  <a:lnTo>
                    <a:pt x="2012181" y="1209418"/>
                  </a:lnTo>
                  <a:close/>
                  <a:moveTo>
                    <a:pt x="419786" y="541629"/>
                  </a:moveTo>
                  <a:lnTo>
                    <a:pt x="2098882" y="541629"/>
                  </a:lnTo>
                  <a:cubicBezTo>
                    <a:pt x="2330723" y="541629"/>
                    <a:pt x="2518668" y="725826"/>
                    <a:pt x="2518668" y="953044"/>
                  </a:cubicBezTo>
                  <a:lnTo>
                    <a:pt x="2518668" y="3554629"/>
                  </a:lnTo>
                  <a:cubicBezTo>
                    <a:pt x="2518668" y="3781847"/>
                    <a:pt x="2330723" y="3966044"/>
                    <a:pt x="2098882" y="3966044"/>
                  </a:cubicBezTo>
                  <a:lnTo>
                    <a:pt x="419786" y="3966044"/>
                  </a:lnTo>
                  <a:cubicBezTo>
                    <a:pt x="187945" y="3966044"/>
                    <a:pt x="0" y="3781847"/>
                    <a:pt x="0" y="3554629"/>
                  </a:cubicBezTo>
                  <a:lnTo>
                    <a:pt x="0" y="953044"/>
                  </a:lnTo>
                  <a:cubicBezTo>
                    <a:pt x="0" y="725826"/>
                    <a:pt x="187945" y="541629"/>
                    <a:pt x="419786" y="541629"/>
                  </a:cubicBezTo>
                  <a:close/>
                  <a:moveTo>
                    <a:pt x="696920" y="0"/>
                  </a:moveTo>
                  <a:lnTo>
                    <a:pt x="1821748" y="0"/>
                  </a:lnTo>
                  <a:cubicBezTo>
                    <a:pt x="1869056" y="0"/>
                    <a:pt x="1907406" y="38350"/>
                    <a:pt x="1907406" y="85658"/>
                  </a:cubicBezTo>
                  <a:lnTo>
                    <a:pt x="1907406" y="346390"/>
                  </a:lnTo>
                  <a:cubicBezTo>
                    <a:pt x="1907406" y="393698"/>
                    <a:pt x="1869056" y="432048"/>
                    <a:pt x="1821748" y="432048"/>
                  </a:cubicBezTo>
                  <a:lnTo>
                    <a:pt x="696920" y="432048"/>
                  </a:lnTo>
                  <a:cubicBezTo>
                    <a:pt x="649612" y="432048"/>
                    <a:pt x="611262" y="393698"/>
                    <a:pt x="611262" y="346390"/>
                  </a:cubicBezTo>
                  <a:lnTo>
                    <a:pt x="611262" y="85658"/>
                  </a:lnTo>
                  <a:cubicBezTo>
                    <a:pt x="611262" y="38350"/>
                    <a:pt x="649612" y="0"/>
                    <a:pt x="6969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1EC8A384-DA93-462D-9691-574A8ECF33EF}"/>
                </a:ext>
              </a:extLst>
            </p:cNvPr>
            <p:cNvSpPr/>
            <p:nvPr/>
          </p:nvSpPr>
          <p:spPr>
            <a:xfrm>
              <a:off x="3924700" y="4602684"/>
              <a:ext cx="285148" cy="285148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250798" y="578107"/>
                  </a:moveTo>
                  <a:lnTo>
                    <a:pt x="1637760" y="578107"/>
                  </a:lnTo>
                  <a:lnTo>
                    <a:pt x="1637760" y="1311063"/>
                  </a:lnTo>
                  <a:lnTo>
                    <a:pt x="1042560" y="895535"/>
                  </a:lnTo>
                  <a:lnTo>
                    <a:pt x="691636" y="1398197"/>
                  </a:lnTo>
                  <a:lnTo>
                    <a:pt x="1405184" y="1896345"/>
                  </a:lnTo>
                  <a:lnTo>
                    <a:pt x="665257" y="2393266"/>
                  </a:lnTo>
                  <a:lnTo>
                    <a:pt x="1007039" y="2902187"/>
                  </a:lnTo>
                  <a:lnTo>
                    <a:pt x="1637760" y="2478608"/>
                  </a:lnTo>
                  <a:lnTo>
                    <a:pt x="1637760" y="3234607"/>
                  </a:lnTo>
                  <a:lnTo>
                    <a:pt x="2250799" y="3234607"/>
                  </a:lnTo>
                  <a:lnTo>
                    <a:pt x="2250798" y="2486693"/>
                  </a:lnTo>
                  <a:lnTo>
                    <a:pt x="2869840" y="2918864"/>
                  </a:lnTo>
                  <a:lnTo>
                    <a:pt x="3220762" y="2416201"/>
                  </a:lnTo>
                  <a:lnTo>
                    <a:pt x="2490164" y="1906150"/>
                  </a:lnTo>
                  <a:lnTo>
                    <a:pt x="3212367" y="1421133"/>
                  </a:lnTo>
                  <a:lnTo>
                    <a:pt x="2870585" y="912211"/>
                  </a:lnTo>
                  <a:lnTo>
                    <a:pt x="2250798" y="1328447"/>
                  </a:lnTo>
                  <a:close/>
                  <a:moveTo>
                    <a:pt x="1944216" y="0"/>
                  </a:moveTo>
                  <a:cubicBezTo>
                    <a:pt x="3017977" y="0"/>
                    <a:pt x="3888432" y="870455"/>
                    <a:pt x="3888432" y="1944216"/>
                  </a:cubicBezTo>
                  <a:cubicBezTo>
                    <a:pt x="3888432" y="3017977"/>
                    <a:pt x="3017977" y="3888432"/>
                    <a:pt x="1944216" y="3888432"/>
                  </a:cubicBezTo>
                  <a:cubicBezTo>
                    <a:pt x="870455" y="3888432"/>
                    <a:pt x="0" y="3017977"/>
                    <a:pt x="0" y="1944216"/>
                  </a:cubicBezTo>
                  <a:cubicBezTo>
                    <a:pt x="0" y="870455"/>
                    <a:pt x="870455" y="0"/>
                    <a:pt x="19442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DA77CFAA-A1F9-4B30-8F0B-AA2C713C4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177" y="4477496"/>
              <a:ext cx="201833" cy="275951"/>
            </a:xfrm>
            <a:custGeom>
              <a:avLst/>
              <a:gdLst>
                <a:gd name="T0" fmla="*/ 313 w 2568"/>
                <a:gd name="T1" fmla="*/ 3691 h 3758"/>
                <a:gd name="T2" fmla="*/ 788 w 2568"/>
                <a:gd name="T3" fmla="*/ 2204 h 3758"/>
                <a:gd name="T4" fmla="*/ 1180 w 2568"/>
                <a:gd name="T5" fmla="*/ 2733 h 3758"/>
                <a:gd name="T6" fmla="*/ 760 w 2568"/>
                <a:gd name="T7" fmla="*/ 3231 h 3758"/>
                <a:gd name="T8" fmla="*/ 486 w 2568"/>
                <a:gd name="T9" fmla="*/ 3544 h 3758"/>
                <a:gd name="T10" fmla="*/ 342 w 2568"/>
                <a:gd name="T11" fmla="*/ 3669 h 3758"/>
                <a:gd name="T12" fmla="*/ 295 w 2568"/>
                <a:gd name="T13" fmla="*/ 3657 h 3758"/>
                <a:gd name="T14" fmla="*/ 220 w 2568"/>
                <a:gd name="T15" fmla="*/ 3529 h 3758"/>
                <a:gd name="T16" fmla="*/ 126 w 2568"/>
                <a:gd name="T17" fmla="*/ 3349 h 3758"/>
                <a:gd name="T18" fmla="*/ 40 w 2568"/>
                <a:gd name="T19" fmla="*/ 3153 h 3758"/>
                <a:gd name="T20" fmla="*/ 0 w 2568"/>
                <a:gd name="T21" fmla="*/ 2980 h 3758"/>
                <a:gd name="T22" fmla="*/ 49 w 2568"/>
                <a:gd name="T23" fmla="*/ 2911 h 3758"/>
                <a:gd name="T24" fmla="*/ 144 w 2568"/>
                <a:gd name="T25" fmla="*/ 2806 h 3758"/>
                <a:gd name="T26" fmla="*/ 1244 w 2568"/>
                <a:gd name="T27" fmla="*/ 0 h 3758"/>
                <a:gd name="T28" fmla="*/ 1560 w 2568"/>
                <a:gd name="T29" fmla="*/ 51 h 3758"/>
                <a:gd name="T30" fmla="*/ 1791 w 2568"/>
                <a:gd name="T31" fmla="*/ 193 h 3758"/>
                <a:gd name="T32" fmla="*/ 1957 w 2568"/>
                <a:gd name="T33" fmla="*/ 398 h 3758"/>
                <a:gd name="T34" fmla="*/ 2077 w 2568"/>
                <a:gd name="T35" fmla="*/ 642 h 3758"/>
                <a:gd name="T36" fmla="*/ 2153 w 2568"/>
                <a:gd name="T37" fmla="*/ 858 h 3758"/>
                <a:gd name="T38" fmla="*/ 2180 w 2568"/>
                <a:gd name="T39" fmla="*/ 1082 h 3758"/>
                <a:gd name="T40" fmla="*/ 2073 w 2568"/>
                <a:gd name="T41" fmla="*/ 1427 h 3758"/>
                <a:gd name="T42" fmla="*/ 1937 w 2568"/>
                <a:gd name="T43" fmla="*/ 1682 h 3758"/>
                <a:gd name="T44" fmla="*/ 1844 w 2568"/>
                <a:gd name="T45" fmla="*/ 1817 h 3758"/>
                <a:gd name="T46" fmla="*/ 1539 w 2568"/>
                <a:gd name="T47" fmla="*/ 1055 h 3758"/>
                <a:gd name="T48" fmla="*/ 1639 w 2568"/>
                <a:gd name="T49" fmla="*/ 811 h 3758"/>
                <a:gd name="T50" fmla="*/ 1442 w 2568"/>
                <a:gd name="T51" fmla="*/ 627 h 3758"/>
                <a:gd name="T52" fmla="*/ 1180 w 2568"/>
                <a:gd name="T53" fmla="*/ 606 h 3758"/>
                <a:gd name="T54" fmla="*/ 1028 w 2568"/>
                <a:gd name="T55" fmla="*/ 667 h 3758"/>
                <a:gd name="T56" fmla="*/ 953 w 2568"/>
                <a:gd name="T57" fmla="*/ 742 h 3758"/>
                <a:gd name="T58" fmla="*/ 931 w 2568"/>
                <a:gd name="T59" fmla="*/ 818 h 3758"/>
                <a:gd name="T60" fmla="*/ 968 w 2568"/>
                <a:gd name="T61" fmla="*/ 909 h 3758"/>
                <a:gd name="T62" fmla="*/ 1153 w 2568"/>
                <a:gd name="T63" fmla="*/ 1213 h 3758"/>
                <a:gd name="T64" fmla="*/ 1486 w 2568"/>
                <a:gd name="T65" fmla="*/ 1644 h 3758"/>
                <a:gd name="T66" fmla="*/ 2184 w 2568"/>
                <a:gd name="T67" fmla="*/ 2517 h 3758"/>
                <a:gd name="T68" fmla="*/ 2566 w 2568"/>
                <a:gd name="T69" fmla="*/ 3055 h 3758"/>
                <a:gd name="T70" fmla="*/ 2540 w 2568"/>
                <a:gd name="T71" fmla="*/ 3186 h 3758"/>
                <a:gd name="T72" fmla="*/ 2489 w 2568"/>
                <a:gd name="T73" fmla="*/ 3382 h 3758"/>
                <a:gd name="T74" fmla="*/ 2411 w 2568"/>
                <a:gd name="T75" fmla="*/ 3615 h 3758"/>
                <a:gd name="T76" fmla="*/ 2320 w 2568"/>
                <a:gd name="T77" fmla="*/ 3753 h 3758"/>
                <a:gd name="T78" fmla="*/ 2222 w 2568"/>
                <a:gd name="T79" fmla="*/ 3722 h 3758"/>
                <a:gd name="T80" fmla="*/ 2137 w 2568"/>
                <a:gd name="T81" fmla="*/ 3622 h 3758"/>
                <a:gd name="T82" fmla="*/ 1829 w 2568"/>
                <a:gd name="T83" fmla="*/ 3253 h 3758"/>
                <a:gd name="T84" fmla="*/ 1304 w 2568"/>
                <a:gd name="T85" fmla="*/ 2600 h 3758"/>
                <a:gd name="T86" fmla="*/ 824 w 2568"/>
                <a:gd name="T87" fmla="*/ 1957 h 3758"/>
                <a:gd name="T88" fmla="*/ 533 w 2568"/>
                <a:gd name="T89" fmla="*/ 1477 h 3758"/>
                <a:gd name="T90" fmla="*/ 433 w 2568"/>
                <a:gd name="T91" fmla="*/ 1195 h 3758"/>
                <a:gd name="T92" fmla="*/ 429 w 2568"/>
                <a:gd name="T93" fmla="*/ 880 h 3758"/>
                <a:gd name="T94" fmla="*/ 559 w 2568"/>
                <a:gd name="T95" fmla="*/ 524 h 3758"/>
                <a:gd name="T96" fmla="*/ 762 w 2568"/>
                <a:gd name="T97" fmla="*/ 231 h 3758"/>
                <a:gd name="T98" fmla="*/ 1006 w 2568"/>
                <a:gd name="T99" fmla="*/ 55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8" h="3758">
                  <a:moveTo>
                    <a:pt x="313" y="3691"/>
                  </a:moveTo>
                  <a:lnTo>
                    <a:pt x="315" y="3695"/>
                  </a:lnTo>
                  <a:lnTo>
                    <a:pt x="311" y="3693"/>
                  </a:lnTo>
                  <a:lnTo>
                    <a:pt x="313" y="3691"/>
                  </a:lnTo>
                  <a:close/>
                  <a:moveTo>
                    <a:pt x="711" y="2122"/>
                  </a:moveTo>
                  <a:lnTo>
                    <a:pt x="739" y="2142"/>
                  </a:lnTo>
                  <a:lnTo>
                    <a:pt x="764" y="2169"/>
                  </a:lnTo>
                  <a:lnTo>
                    <a:pt x="788" y="2204"/>
                  </a:lnTo>
                  <a:lnTo>
                    <a:pt x="809" y="2238"/>
                  </a:lnTo>
                  <a:lnTo>
                    <a:pt x="829" y="2271"/>
                  </a:lnTo>
                  <a:lnTo>
                    <a:pt x="848" y="2300"/>
                  </a:lnTo>
                  <a:lnTo>
                    <a:pt x="1180" y="2733"/>
                  </a:lnTo>
                  <a:lnTo>
                    <a:pt x="1080" y="2862"/>
                  </a:lnTo>
                  <a:lnTo>
                    <a:pt x="977" y="2987"/>
                  </a:lnTo>
                  <a:lnTo>
                    <a:pt x="868" y="3109"/>
                  </a:lnTo>
                  <a:lnTo>
                    <a:pt x="760" y="3231"/>
                  </a:lnTo>
                  <a:lnTo>
                    <a:pt x="651" y="3353"/>
                  </a:lnTo>
                  <a:lnTo>
                    <a:pt x="548" y="3477"/>
                  </a:lnTo>
                  <a:lnTo>
                    <a:pt x="520" y="3509"/>
                  </a:lnTo>
                  <a:lnTo>
                    <a:pt x="486" y="3544"/>
                  </a:lnTo>
                  <a:lnTo>
                    <a:pt x="451" y="3578"/>
                  </a:lnTo>
                  <a:lnTo>
                    <a:pt x="413" y="3611"/>
                  </a:lnTo>
                  <a:lnTo>
                    <a:pt x="377" y="3642"/>
                  </a:lnTo>
                  <a:lnTo>
                    <a:pt x="342" y="3669"/>
                  </a:lnTo>
                  <a:lnTo>
                    <a:pt x="313" y="3691"/>
                  </a:lnTo>
                  <a:lnTo>
                    <a:pt x="311" y="3689"/>
                  </a:lnTo>
                  <a:lnTo>
                    <a:pt x="306" y="3677"/>
                  </a:lnTo>
                  <a:lnTo>
                    <a:pt x="295" y="3657"/>
                  </a:lnTo>
                  <a:lnTo>
                    <a:pt x="280" y="3631"/>
                  </a:lnTo>
                  <a:lnTo>
                    <a:pt x="262" y="3602"/>
                  </a:lnTo>
                  <a:lnTo>
                    <a:pt x="242" y="3567"/>
                  </a:lnTo>
                  <a:lnTo>
                    <a:pt x="220" y="3529"/>
                  </a:lnTo>
                  <a:lnTo>
                    <a:pt x="197" y="3487"/>
                  </a:lnTo>
                  <a:lnTo>
                    <a:pt x="173" y="3444"/>
                  </a:lnTo>
                  <a:lnTo>
                    <a:pt x="149" y="3397"/>
                  </a:lnTo>
                  <a:lnTo>
                    <a:pt x="126" y="3349"/>
                  </a:lnTo>
                  <a:lnTo>
                    <a:pt x="102" y="3300"/>
                  </a:lnTo>
                  <a:lnTo>
                    <a:pt x="79" y="3251"/>
                  </a:lnTo>
                  <a:lnTo>
                    <a:pt x="59" y="3202"/>
                  </a:lnTo>
                  <a:lnTo>
                    <a:pt x="40" y="3153"/>
                  </a:lnTo>
                  <a:lnTo>
                    <a:pt x="24" y="3107"/>
                  </a:lnTo>
                  <a:lnTo>
                    <a:pt x="13" y="3062"/>
                  </a:lnTo>
                  <a:lnTo>
                    <a:pt x="4" y="3020"/>
                  </a:lnTo>
                  <a:lnTo>
                    <a:pt x="0" y="2980"/>
                  </a:lnTo>
                  <a:lnTo>
                    <a:pt x="4" y="2971"/>
                  </a:lnTo>
                  <a:lnTo>
                    <a:pt x="13" y="2955"/>
                  </a:lnTo>
                  <a:lnTo>
                    <a:pt x="29" y="2935"/>
                  </a:lnTo>
                  <a:lnTo>
                    <a:pt x="49" y="2911"/>
                  </a:lnTo>
                  <a:lnTo>
                    <a:pt x="71" y="2886"/>
                  </a:lnTo>
                  <a:lnTo>
                    <a:pt x="97" y="2858"/>
                  </a:lnTo>
                  <a:lnTo>
                    <a:pt x="120" y="2833"/>
                  </a:lnTo>
                  <a:lnTo>
                    <a:pt x="144" y="2806"/>
                  </a:lnTo>
                  <a:lnTo>
                    <a:pt x="166" y="2782"/>
                  </a:lnTo>
                  <a:lnTo>
                    <a:pt x="184" y="2762"/>
                  </a:lnTo>
                  <a:lnTo>
                    <a:pt x="711" y="2122"/>
                  </a:lnTo>
                  <a:close/>
                  <a:moveTo>
                    <a:pt x="1244" y="0"/>
                  </a:moveTo>
                  <a:lnTo>
                    <a:pt x="1333" y="4"/>
                  </a:lnTo>
                  <a:lnTo>
                    <a:pt x="1415" y="13"/>
                  </a:lnTo>
                  <a:lnTo>
                    <a:pt x="1491" y="29"/>
                  </a:lnTo>
                  <a:lnTo>
                    <a:pt x="1560" y="51"/>
                  </a:lnTo>
                  <a:lnTo>
                    <a:pt x="1626" y="78"/>
                  </a:lnTo>
                  <a:lnTo>
                    <a:pt x="1686" y="111"/>
                  </a:lnTo>
                  <a:lnTo>
                    <a:pt x="1740" y="149"/>
                  </a:lnTo>
                  <a:lnTo>
                    <a:pt x="1791" y="193"/>
                  </a:lnTo>
                  <a:lnTo>
                    <a:pt x="1839" y="238"/>
                  </a:lnTo>
                  <a:lnTo>
                    <a:pt x="1880" y="289"/>
                  </a:lnTo>
                  <a:lnTo>
                    <a:pt x="1920" y="342"/>
                  </a:lnTo>
                  <a:lnTo>
                    <a:pt x="1957" y="398"/>
                  </a:lnTo>
                  <a:lnTo>
                    <a:pt x="1989" y="457"/>
                  </a:lnTo>
                  <a:lnTo>
                    <a:pt x="2020" y="517"/>
                  </a:lnTo>
                  <a:lnTo>
                    <a:pt x="2049" y="578"/>
                  </a:lnTo>
                  <a:lnTo>
                    <a:pt x="2077" y="642"/>
                  </a:lnTo>
                  <a:lnTo>
                    <a:pt x="2097" y="693"/>
                  </a:lnTo>
                  <a:lnTo>
                    <a:pt x="2117" y="746"/>
                  </a:lnTo>
                  <a:lnTo>
                    <a:pt x="2135" y="802"/>
                  </a:lnTo>
                  <a:lnTo>
                    <a:pt x="2153" y="858"/>
                  </a:lnTo>
                  <a:lnTo>
                    <a:pt x="2166" y="917"/>
                  </a:lnTo>
                  <a:lnTo>
                    <a:pt x="2177" y="973"/>
                  </a:lnTo>
                  <a:lnTo>
                    <a:pt x="2180" y="1029"/>
                  </a:lnTo>
                  <a:lnTo>
                    <a:pt x="2180" y="1082"/>
                  </a:lnTo>
                  <a:lnTo>
                    <a:pt x="2171" y="1133"/>
                  </a:lnTo>
                  <a:lnTo>
                    <a:pt x="2144" y="1238"/>
                  </a:lnTo>
                  <a:lnTo>
                    <a:pt x="2111" y="1335"/>
                  </a:lnTo>
                  <a:lnTo>
                    <a:pt x="2073" y="1427"/>
                  </a:lnTo>
                  <a:lnTo>
                    <a:pt x="2029" y="1515"/>
                  </a:lnTo>
                  <a:lnTo>
                    <a:pt x="1984" y="1597"/>
                  </a:lnTo>
                  <a:lnTo>
                    <a:pt x="1960" y="1640"/>
                  </a:lnTo>
                  <a:lnTo>
                    <a:pt x="1937" y="1682"/>
                  </a:lnTo>
                  <a:lnTo>
                    <a:pt x="1911" y="1724"/>
                  </a:lnTo>
                  <a:lnTo>
                    <a:pt x="1884" y="1769"/>
                  </a:lnTo>
                  <a:lnTo>
                    <a:pt x="1851" y="1817"/>
                  </a:lnTo>
                  <a:lnTo>
                    <a:pt x="1844" y="1817"/>
                  </a:lnTo>
                  <a:lnTo>
                    <a:pt x="1404" y="1240"/>
                  </a:lnTo>
                  <a:lnTo>
                    <a:pt x="1449" y="1182"/>
                  </a:lnTo>
                  <a:lnTo>
                    <a:pt x="1495" y="1120"/>
                  </a:lnTo>
                  <a:lnTo>
                    <a:pt x="1539" y="1055"/>
                  </a:lnTo>
                  <a:lnTo>
                    <a:pt x="1579" y="987"/>
                  </a:lnTo>
                  <a:lnTo>
                    <a:pt x="1611" y="917"/>
                  </a:lnTo>
                  <a:lnTo>
                    <a:pt x="1626" y="862"/>
                  </a:lnTo>
                  <a:lnTo>
                    <a:pt x="1639" y="811"/>
                  </a:lnTo>
                  <a:lnTo>
                    <a:pt x="1651" y="757"/>
                  </a:lnTo>
                  <a:lnTo>
                    <a:pt x="1582" y="702"/>
                  </a:lnTo>
                  <a:lnTo>
                    <a:pt x="1511" y="658"/>
                  </a:lnTo>
                  <a:lnTo>
                    <a:pt x="1442" y="627"/>
                  </a:lnTo>
                  <a:lnTo>
                    <a:pt x="1375" y="607"/>
                  </a:lnTo>
                  <a:lnTo>
                    <a:pt x="1308" y="597"/>
                  </a:lnTo>
                  <a:lnTo>
                    <a:pt x="1244" y="597"/>
                  </a:lnTo>
                  <a:lnTo>
                    <a:pt x="1180" y="606"/>
                  </a:lnTo>
                  <a:lnTo>
                    <a:pt x="1119" y="622"/>
                  </a:lnTo>
                  <a:lnTo>
                    <a:pt x="1060" y="646"/>
                  </a:lnTo>
                  <a:lnTo>
                    <a:pt x="1046" y="653"/>
                  </a:lnTo>
                  <a:lnTo>
                    <a:pt x="1028" y="667"/>
                  </a:lnTo>
                  <a:lnTo>
                    <a:pt x="1009" y="684"/>
                  </a:lnTo>
                  <a:lnTo>
                    <a:pt x="989" y="704"/>
                  </a:lnTo>
                  <a:lnTo>
                    <a:pt x="969" y="724"/>
                  </a:lnTo>
                  <a:lnTo>
                    <a:pt x="953" y="742"/>
                  </a:lnTo>
                  <a:lnTo>
                    <a:pt x="940" y="760"/>
                  </a:lnTo>
                  <a:lnTo>
                    <a:pt x="931" y="773"/>
                  </a:lnTo>
                  <a:lnTo>
                    <a:pt x="928" y="795"/>
                  </a:lnTo>
                  <a:lnTo>
                    <a:pt x="931" y="818"/>
                  </a:lnTo>
                  <a:lnTo>
                    <a:pt x="940" y="844"/>
                  </a:lnTo>
                  <a:lnTo>
                    <a:pt x="949" y="869"/>
                  </a:lnTo>
                  <a:lnTo>
                    <a:pt x="960" y="891"/>
                  </a:lnTo>
                  <a:lnTo>
                    <a:pt x="968" y="909"/>
                  </a:lnTo>
                  <a:lnTo>
                    <a:pt x="1004" y="989"/>
                  </a:lnTo>
                  <a:lnTo>
                    <a:pt x="1049" y="1067"/>
                  </a:lnTo>
                  <a:lnTo>
                    <a:pt x="1100" y="1142"/>
                  </a:lnTo>
                  <a:lnTo>
                    <a:pt x="1153" y="1213"/>
                  </a:lnTo>
                  <a:lnTo>
                    <a:pt x="1209" y="1284"/>
                  </a:lnTo>
                  <a:lnTo>
                    <a:pt x="1264" y="1353"/>
                  </a:lnTo>
                  <a:lnTo>
                    <a:pt x="1317" y="1422"/>
                  </a:lnTo>
                  <a:lnTo>
                    <a:pt x="1486" y="1644"/>
                  </a:lnTo>
                  <a:lnTo>
                    <a:pt x="1659" y="1864"/>
                  </a:lnTo>
                  <a:lnTo>
                    <a:pt x="1835" y="2080"/>
                  </a:lnTo>
                  <a:lnTo>
                    <a:pt x="2011" y="2298"/>
                  </a:lnTo>
                  <a:lnTo>
                    <a:pt x="2184" y="2517"/>
                  </a:lnTo>
                  <a:lnTo>
                    <a:pt x="2557" y="2966"/>
                  </a:lnTo>
                  <a:lnTo>
                    <a:pt x="2564" y="2991"/>
                  </a:lnTo>
                  <a:lnTo>
                    <a:pt x="2568" y="3020"/>
                  </a:lnTo>
                  <a:lnTo>
                    <a:pt x="2566" y="3055"/>
                  </a:lnTo>
                  <a:lnTo>
                    <a:pt x="2560" y="3089"/>
                  </a:lnTo>
                  <a:lnTo>
                    <a:pt x="2555" y="3126"/>
                  </a:lnTo>
                  <a:lnTo>
                    <a:pt x="2546" y="3157"/>
                  </a:lnTo>
                  <a:lnTo>
                    <a:pt x="2540" y="3186"/>
                  </a:lnTo>
                  <a:lnTo>
                    <a:pt x="2531" y="3224"/>
                  </a:lnTo>
                  <a:lnTo>
                    <a:pt x="2520" y="3271"/>
                  </a:lnTo>
                  <a:lnTo>
                    <a:pt x="2506" y="3324"/>
                  </a:lnTo>
                  <a:lnTo>
                    <a:pt x="2489" y="3382"/>
                  </a:lnTo>
                  <a:lnTo>
                    <a:pt x="2473" y="3442"/>
                  </a:lnTo>
                  <a:lnTo>
                    <a:pt x="2453" y="3502"/>
                  </a:lnTo>
                  <a:lnTo>
                    <a:pt x="2433" y="3560"/>
                  </a:lnTo>
                  <a:lnTo>
                    <a:pt x="2411" y="3615"/>
                  </a:lnTo>
                  <a:lnTo>
                    <a:pt x="2389" y="3664"/>
                  </a:lnTo>
                  <a:lnTo>
                    <a:pt x="2368" y="3704"/>
                  </a:lnTo>
                  <a:lnTo>
                    <a:pt x="2344" y="3735"/>
                  </a:lnTo>
                  <a:lnTo>
                    <a:pt x="2320" y="3753"/>
                  </a:lnTo>
                  <a:lnTo>
                    <a:pt x="2297" y="3758"/>
                  </a:lnTo>
                  <a:lnTo>
                    <a:pt x="2273" y="3753"/>
                  </a:lnTo>
                  <a:lnTo>
                    <a:pt x="2248" y="3740"/>
                  </a:lnTo>
                  <a:lnTo>
                    <a:pt x="2222" y="3722"/>
                  </a:lnTo>
                  <a:lnTo>
                    <a:pt x="2199" y="3698"/>
                  </a:lnTo>
                  <a:lnTo>
                    <a:pt x="2177" y="3673"/>
                  </a:lnTo>
                  <a:lnTo>
                    <a:pt x="2155" y="3647"/>
                  </a:lnTo>
                  <a:lnTo>
                    <a:pt x="2137" y="3622"/>
                  </a:lnTo>
                  <a:lnTo>
                    <a:pt x="2120" y="3602"/>
                  </a:lnTo>
                  <a:lnTo>
                    <a:pt x="2108" y="3586"/>
                  </a:lnTo>
                  <a:lnTo>
                    <a:pt x="1971" y="3418"/>
                  </a:lnTo>
                  <a:lnTo>
                    <a:pt x="1829" y="3253"/>
                  </a:lnTo>
                  <a:lnTo>
                    <a:pt x="1689" y="3086"/>
                  </a:lnTo>
                  <a:lnTo>
                    <a:pt x="1551" y="2917"/>
                  </a:lnTo>
                  <a:lnTo>
                    <a:pt x="1428" y="2758"/>
                  </a:lnTo>
                  <a:lnTo>
                    <a:pt x="1304" y="2600"/>
                  </a:lnTo>
                  <a:lnTo>
                    <a:pt x="1180" y="2444"/>
                  </a:lnTo>
                  <a:lnTo>
                    <a:pt x="1059" y="2284"/>
                  </a:lnTo>
                  <a:lnTo>
                    <a:pt x="940" y="2122"/>
                  </a:lnTo>
                  <a:lnTo>
                    <a:pt x="824" y="1957"/>
                  </a:lnTo>
                  <a:lnTo>
                    <a:pt x="711" y="1786"/>
                  </a:lnTo>
                  <a:lnTo>
                    <a:pt x="604" y="1609"/>
                  </a:lnTo>
                  <a:lnTo>
                    <a:pt x="568" y="1544"/>
                  </a:lnTo>
                  <a:lnTo>
                    <a:pt x="533" y="1477"/>
                  </a:lnTo>
                  <a:lnTo>
                    <a:pt x="500" y="1409"/>
                  </a:lnTo>
                  <a:lnTo>
                    <a:pt x="473" y="1340"/>
                  </a:lnTo>
                  <a:lnTo>
                    <a:pt x="451" y="1267"/>
                  </a:lnTo>
                  <a:lnTo>
                    <a:pt x="433" y="1195"/>
                  </a:lnTo>
                  <a:lnTo>
                    <a:pt x="422" y="1120"/>
                  </a:lnTo>
                  <a:lnTo>
                    <a:pt x="417" y="1042"/>
                  </a:lnTo>
                  <a:lnTo>
                    <a:pt x="419" y="962"/>
                  </a:lnTo>
                  <a:lnTo>
                    <a:pt x="429" y="880"/>
                  </a:lnTo>
                  <a:lnTo>
                    <a:pt x="448" y="795"/>
                  </a:lnTo>
                  <a:lnTo>
                    <a:pt x="477" y="706"/>
                  </a:lnTo>
                  <a:lnTo>
                    <a:pt x="513" y="613"/>
                  </a:lnTo>
                  <a:lnTo>
                    <a:pt x="559" y="524"/>
                  </a:lnTo>
                  <a:lnTo>
                    <a:pt x="608" y="440"/>
                  </a:lnTo>
                  <a:lnTo>
                    <a:pt x="660" y="360"/>
                  </a:lnTo>
                  <a:lnTo>
                    <a:pt x="717" y="286"/>
                  </a:lnTo>
                  <a:lnTo>
                    <a:pt x="762" y="231"/>
                  </a:lnTo>
                  <a:lnTo>
                    <a:pt x="815" y="180"/>
                  </a:lnTo>
                  <a:lnTo>
                    <a:pt x="873" y="133"/>
                  </a:lnTo>
                  <a:lnTo>
                    <a:pt x="937" y="91"/>
                  </a:lnTo>
                  <a:lnTo>
                    <a:pt x="1006" y="55"/>
                  </a:lnTo>
                  <a:lnTo>
                    <a:pt x="1080" y="2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843AE437-0558-423B-AD82-2F71418B39D7}"/>
                </a:ext>
              </a:extLst>
            </p:cNvPr>
            <p:cNvSpPr/>
            <p:nvPr/>
          </p:nvSpPr>
          <p:spPr>
            <a:xfrm>
              <a:off x="817234" y="2821958"/>
              <a:ext cx="267719" cy="267718"/>
            </a:xfrm>
            <a:custGeom>
              <a:avLst/>
              <a:gdLst/>
              <a:ahLst/>
              <a:cxnLst/>
              <a:rect l="l" t="t" r="r" b="b"/>
              <a:pathLst>
                <a:path w="3848188" h="3848188">
                  <a:moveTo>
                    <a:pt x="1531053" y="504131"/>
                  </a:moveTo>
                  <a:lnTo>
                    <a:pt x="1531053" y="1481511"/>
                  </a:lnTo>
                  <a:lnTo>
                    <a:pt x="553673" y="1481511"/>
                  </a:lnTo>
                  <a:lnTo>
                    <a:pt x="553673" y="2263055"/>
                  </a:lnTo>
                  <a:lnTo>
                    <a:pt x="1531053" y="2263055"/>
                  </a:lnTo>
                  <a:lnTo>
                    <a:pt x="1531053" y="3240435"/>
                  </a:lnTo>
                  <a:lnTo>
                    <a:pt x="2312597" y="3240435"/>
                  </a:lnTo>
                  <a:lnTo>
                    <a:pt x="2312597" y="2263055"/>
                  </a:lnTo>
                  <a:lnTo>
                    <a:pt x="3289977" y="2263055"/>
                  </a:lnTo>
                  <a:lnTo>
                    <a:pt x="3289977" y="1481511"/>
                  </a:lnTo>
                  <a:lnTo>
                    <a:pt x="2312597" y="1481511"/>
                  </a:lnTo>
                  <a:lnTo>
                    <a:pt x="2312597" y="504131"/>
                  </a:lnTo>
                  <a:close/>
                  <a:moveTo>
                    <a:pt x="1924094" y="0"/>
                  </a:moveTo>
                  <a:cubicBezTo>
                    <a:pt x="2986742" y="0"/>
                    <a:pt x="3848188" y="861446"/>
                    <a:pt x="3848188" y="1924094"/>
                  </a:cubicBezTo>
                  <a:cubicBezTo>
                    <a:pt x="3848188" y="2986742"/>
                    <a:pt x="2986742" y="3848188"/>
                    <a:pt x="1924094" y="3848188"/>
                  </a:cubicBezTo>
                  <a:cubicBezTo>
                    <a:pt x="861446" y="3848188"/>
                    <a:pt x="0" y="2986742"/>
                    <a:pt x="0" y="1924094"/>
                  </a:cubicBezTo>
                  <a:cubicBezTo>
                    <a:pt x="0" y="861446"/>
                    <a:pt x="861446" y="0"/>
                    <a:pt x="19240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6C23D499-31DC-4B2A-9713-761CA75A59A7}"/>
                </a:ext>
              </a:extLst>
            </p:cNvPr>
            <p:cNvSpPr/>
            <p:nvPr/>
          </p:nvSpPr>
          <p:spPr>
            <a:xfrm>
              <a:off x="1172433" y="5068538"/>
              <a:ext cx="166255" cy="125447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7" name="Oval 19">
              <a:extLst>
                <a:ext uri="{FF2B5EF4-FFF2-40B4-BE49-F238E27FC236}">
                  <a16:creationId xmlns:a16="http://schemas.microsoft.com/office/drawing/2014/main" id="{BD2AC531-7D7D-4E2A-ACD3-719CA79789FB}"/>
                </a:ext>
              </a:extLst>
            </p:cNvPr>
            <p:cNvSpPr/>
            <p:nvPr/>
          </p:nvSpPr>
          <p:spPr>
            <a:xfrm rot="7840081">
              <a:off x="4121596" y="2427762"/>
              <a:ext cx="244303" cy="208398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88" name="Oval 7">
              <a:extLst>
                <a:ext uri="{FF2B5EF4-FFF2-40B4-BE49-F238E27FC236}">
                  <a16:creationId xmlns:a16="http://schemas.microsoft.com/office/drawing/2014/main" id="{7D534FBB-E95F-4218-8667-9DBF019D2F7D}"/>
                </a:ext>
              </a:extLst>
            </p:cNvPr>
            <p:cNvSpPr/>
            <p:nvPr/>
          </p:nvSpPr>
          <p:spPr>
            <a:xfrm>
              <a:off x="4536127" y="4516910"/>
              <a:ext cx="220820" cy="220820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9" name="Chord 1">
              <a:extLst>
                <a:ext uri="{FF2B5EF4-FFF2-40B4-BE49-F238E27FC236}">
                  <a16:creationId xmlns:a16="http://schemas.microsoft.com/office/drawing/2014/main" id="{3A2B5229-DD55-4540-BE8D-B0395EF5F164}"/>
                </a:ext>
              </a:extLst>
            </p:cNvPr>
            <p:cNvSpPr/>
            <p:nvPr/>
          </p:nvSpPr>
          <p:spPr>
            <a:xfrm rot="16200000">
              <a:off x="1516256" y="2258490"/>
              <a:ext cx="172697" cy="172906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0" name="Round Same Side Corner Rectangle 5">
              <a:extLst>
                <a:ext uri="{FF2B5EF4-FFF2-40B4-BE49-F238E27FC236}">
                  <a16:creationId xmlns:a16="http://schemas.microsoft.com/office/drawing/2014/main" id="{43C03EA2-0A23-4B35-90D1-9D373A29A660}"/>
                </a:ext>
              </a:extLst>
            </p:cNvPr>
            <p:cNvSpPr/>
            <p:nvPr/>
          </p:nvSpPr>
          <p:spPr>
            <a:xfrm>
              <a:off x="1382277" y="2707594"/>
              <a:ext cx="297343" cy="208745"/>
            </a:xfrm>
            <a:custGeom>
              <a:avLst/>
              <a:gdLst/>
              <a:ahLst/>
              <a:cxnLst/>
              <a:rect l="l" t="t" r="r" b="b"/>
              <a:pathLst>
                <a:path w="3934890" h="3325069">
                  <a:moveTo>
                    <a:pt x="3256955" y="2654903"/>
                  </a:moveTo>
                  <a:cubicBezTo>
                    <a:pt x="3442016" y="2654903"/>
                    <a:pt x="3592038" y="2804925"/>
                    <a:pt x="3592038" y="2989986"/>
                  </a:cubicBezTo>
                  <a:cubicBezTo>
                    <a:pt x="3592038" y="3175047"/>
                    <a:pt x="3442016" y="3325069"/>
                    <a:pt x="3256955" y="3325069"/>
                  </a:cubicBezTo>
                  <a:cubicBezTo>
                    <a:pt x="3071894" y="3325069"/>
                    <a:pt x="2921872" y="3175047"/>
                    <a:pt x="2921872" y="2989986"/>
                  </a:cubicBezTo>
                  <a:cubicBezTo>
                    <a:pt x="2921872" y="2804925"/>
                    <a:pt x="3071894" y="2654903"/>
                    <a:pt x="3256955" y="2654903"/>
                  </a:cubicBezTo>
                  <a:close/>
                  <a:moveTo>
                    <a:pt x="1163958" y="2654903"/>
                  </a:moveTo>
                  <a:cubicBezTo>
                    <a:pt x="1349019" y="2654903"/>
                    <a:pt x="1499041" y="2804925"/>
                    <a:pt x="1499041" y="2989986"/>
                  </a:cubicBezTo>
                  <a:cubicBezTo>
                    <a:pt x="1499041" y="3175047"/>
                    <a:pt x="1349019" y="3325069"/>
                    <a:pt x="1163958" y="3325069"/>
                  </a:cubicBezTo>
                  <a:cubicBezTo>
                    <a:pt x="978897" y="3325069"/>
                    <a:pt x="828875" y="3175047"/>
                    <a:pt x="828875" y="2989986"/>
                  </a:cubicBezTo>
                  <a:cubicBezTo>
                    <a:pt x="828875" y="2804925"/>
                    <a:pt x="978897" y="2654903"/>
                    <a:pt x="1163958" y="2654903"/>
                  </a:cubicBezTo>
                  <a:close/>
                  <a:moveTo>
                    <a:pt x="76162" y="2262658"/>
                  </a:moveTo>
                  <a:lnTo>
                    <a:pt x="3934890" y="2262658"/>
                  </a:lnTo>
                  <a:lnTo>
                    <a:pt x="3934890" y="2865907"/>
                  </a:lnTo>
                  <a:lnTo>
                    <a:pt x="3688794" y="2865907"/>
                  </a:lnTo>
                  <a:cubicBezTo>
                    <a:pt x="3630311" y="2683593"/>
                    <a:pt x="3458928" y="2552630"/>
                    <a:pt x="3256956" y="2552630"/>
                  </a:cubicBezTo>
                  <a:cubicBezTo>
                    <a:pt x="3054984" y="2552630"/>
                    <a:pt x="2883601" y="2683593"/>
                    <a:pt x="2825119" y="2865907"/>
                  </a:cubicBezTo>
                  <a:lnTo>
                    <a:pt x="1595797" y="2865907"/>
                  </a:lnTo>
                  <a:cubicBezTo>
                    <a:pt x="1537314" y="2683593"/>
                    <a:pt x="1365931" y="2552630"/>
                    <a:pt x="1163959" y="2552630"/>
                  </a:cubicBezTo>
                  <a:cubicBezTo>
                    <a:pt x="952624" y="2552630"/>
                    <a:pt x="774779" y="2696018"/>
                    <a:pt x="724237" y="2891307"/>
                  </a:cubicBezTo>
                  <a:lnTo>
                    <a:pt x="398213" y="2891307"/>
                  </a:lnTo>
                  <a:cubicBezTo>
                    <a:pt x="178286" y="2891307"/>
                    <a:pt x="0" y="2713021"/>
                    <a:pt x="0" y="2493094"/>
                  </a:cubicBezTo>
                  <a:lnTo>
                    <a:pt x="0" y="2267371"/>
                  </a:lnTo>
                  <a:lnTo>
                    <a:pt x="76162" y="2267371"/>
                  </a:lnTo>
                  <a:close/>
                  <a:moveTo>
                    <a:pt x="940438" y="986308"/>
                  </a:moveTo>
                  <a:cubicBezTo>
                    <a:pt x="831368" y="986308"/>
                    <a:pt x="742949" y="1041027"/>
                    <a:pt x="742949" y="1108525"/>
                  </a:cubicBezTo>
                  <a:lnTo>
                    <a:pt x="742949" y="1420858"/>
                  </a:lnTo>
                  <a:lnTo>
                    <a:pt x="1337996" y="1420858"/>
                  </a:lnTo>
                  <a:lnTo>
                    <a:pt x="1337996" y="986308"/>
                  </a:lnTo>
                  <a:close/>
                  <a:moveTo>
                    <a:pt x="2566126" y="947333"/>
                  </a:moveTo>
                  <a:cubicBezTo>
                    <a:pt x="2490968" y="947333"/>
                    <a:pt x="2430039" y="1008262"/>
                    <a:pt x="2430039" y="1083421"/>
                  </a:cubicBezTo>
                  <a:lnTo>
                    <a:pt x="2430039" y="1283715"/>
                  </a:lnTo>
                  <a:lnTo>
                    <a:pt x="2240561" y="1283715"/>
                  </a:lnTo>
                  <a:cubicBezTo>
                    <a:pt x="2165402" y="1283715"/>
                    <a:pt x="2104473" y="1344644"/>
                    <a:pt x="2104473" y="1419803"/>
                  </a:cubicBezTo>
                  <a:lnTo>
                    <a:pt x="2104473" y="1443548"/>
                  </a:lnTo>
                  <a:cubicBezTo>
                    <a:pt x="2104473" y="1518707"/>
                    <a:pt x="2165402" y="1579635"/>
                    <a:pt x="2240561" y="1579635"/>
                  </a:cubicBezTo>
                  <a:lnTo>
                    <a:pt x="2430039" y="1579635"/>
                  </a:lnTo>
                  <a:lnTo>
                    <a:pt x="2430039" y="1758296"/>
                  </a:lnTo>
                  <a:cubicBezTo>
                    <a:pt x="2430039" y="1833454"/>
                    <a:pt x="2490968" y="1894383"/>
                    <a:pt x="2566126" y="1894383"/>
                  </a:cubicBezTo>
                  <a:lnTo>
                    <a:pt x="2589871" y="1894383"/>
                  </a:lnTo>
                  <a:cubicBezTo>
                    <a:pt x="2665030" y="1894383"/>
                    <a:pt x="2725959" y="1833454"/>
                    <a:pt x="2725959" y="1758296"/>
                  </a:cubicBezTo>
                  <a:lnTo>
                    <a:pt x="2725959" y="1579635"/>
                  </a:lnTo>
                  <a:lnTo>
                    <a:pt x="2915437" y="1579635"/>
                  </a:lnTo>
                  <a:cubicBezTo>
                    <a:pt x="2990595" y="1579635"/>
                    <a:pt x="3051524" y="1518707"/>
                    <a:pt x="3051524" y="1443548"/>
                  </a:cubicBezTo>
                  <a:lnTo>
                    <a:pt x="3051524" y="1419803"/>
                  </a:lnTo>
                  <a:cubicBezTo>
                    <a:pt x="3051524" y="1344644"/>
                    <a:pt x="2990595" y="1283715"/>
                    <a:pt x="2915437" y="1283715"/>
                  </a:cubicBezTo>
                  <a:lnTo>
                    <a:pt x="2725959" y="1283715"/>
                  </a:lnTo>
                  <a:lnTo>
                    <a:pt x="2725959" y="1083421"/>
                  </a:lnTo>
                  <a:cubicBezTo>
                    <a:pt x="2725959" y="1008262"/>
                    <a:pt x="2665030" y="947333"/>
                    <a:pt x="2589871" y="947333"/>
                  </a:cubicBezTo>
                  <a:close/>
                  <a:moveTo>
                    <a:pt x="2175584" y="448446"/>
                  </a:moveTo>
                  <a:lnTo>
                    <a:pt x="2342436" y="448446"/>
                  </a:lnTo>
                  <a:cubicBezTo>
                    <a:pt x="2365949" y="448446"/>
                    <a:pt x="2385010" y="467507"/>
                    <a:pt x="2385010" y="491020"/>
                  </a:cubicBezTo>
                  <a:lnTo>
                    <a:pt x="2385010" y="513872"/>
                  </a:lnTo>
                  <a:cubicBezTo>
                    <a:pt x="2385010" y="537385"/>
                    <a:pt x="2365949" y="556446"/>
                    <a:pt x="2342436" y="556446"/>
                  </a:cubicBezTo>
                  <a:lnTo>
                    <a:pt x="2175584" y="556446"/>
                  </a:lnTo>
                  <a:cubicBezTo>
                    <a:pt x="2152071" y="556446"/>
                    <a:pt x="2133010" y="537385"/>
                    <a:pt x="2133010" y="513872"/>
                  </a:cubicBezTo>
                  <a:lnTo>
                    <a:pt x="2133010" y="491020"/>
                  </a:lnTo>
                  <a:cubicBezTo>
                    <a:pt x="2133010" y="467507"/>
                    <a:pt x="2152071" y="448446"/>
                    <a:pt x="2175584" y="448446"/>
                  </a:cubicBezTo>
                  <a:close/>
                  <a:moveTo>
                    <a:pt x="1313354" y="439278"/>
                  </a:moveTo>
                  <a:lnTo>
                    <a:pt x="1480043" y="446666"/>
                  </a:lnTo>
                  <a:cubicBezTo>
                    <a:pt x="1503533" y="447707"/>
                    <a:pt x="1521731" y="467594"/>
                    <a:pt x="1520690" y="491084"/>
                  </a:cubicBezTo>
                  <a:lnTo>
                    <a:pt x="1519678" y="513913"/>
                  </a:lnTo>
                  <a:cubicBezTo>
                    <a:pt x="1518636" y="537403"/>
                    <a:pt x="1498750" y="555601"/>
                    <a:pt x="1475260" y="554560"/>
                  </a:cubicBezTo>
                  <a:lnTo>
                    <a:pt x="1308572" y="547172"/>
                  </a:lnTo>
                  <a:cubicBezTo>
                    <a:pt x="1285082" y="546130"/>
                    <a:pt x="1266884" y="526244"/>
                    <a:pt x="1267925" y="502754"/>
                  </a:cubicBezTo>
                  <a:lnTo>
                    <a:pt x="1268937" y="479925"/>
                  </a:lnTo>
                  <a:cubicBezTo>
                    <a:pt x="1269978" y="456435"/>
                    <a:pt x="1289864" y="438236"/>
                    <a:pt x="1313354" y="439278"/>
                  </a:cubicBezTo>
                  <a:close/>
                  <a:moveTo>
                    <a:pt x="1782480" y="391192"/>
                  </a:moveTo>
                  <a:lnTo>
                    <a:pt x="1854488" y="391192"/>
                  </a:lnTo>
                  <a:cubicBezTo>
                    <a:pt x="1947917" y="391192"/>
                    <a:pt x="2023656" y="466931"/>
                    <a:pt x="2023656" y="560360"/>
                  </a:cubicBezTo>
                  <a:lnTo>
                    <a:pt x="2023656" y="721195"/>
                  </a:lnTo>
                  <a:lnTo>
                    <a:pt x="3934890" y="721195"/>
                  </a:lnTo>
                  <a:lnTo>
                    <a:pt x="3934890" y="2109731"/>
                  </a:lnTo>
                  <a:lnTo>
                    <a:pt x="14197" y="2109731"/>
                  </a:lnTo>
                  <a:lnTo>
                    <a:pt x="14197" y="2114574"/>
                  </a:lnTo>
                  <a:lnTo>
                    <a:pt x="0" y="2114574"/>
                  </a:lnTo>
                  <a:lnTo>
                    <a:pt x="0" y="1828455"/>
                  </a:lnTo>
                  <a:cubicBezTo>
                    <a:pt x="0" y="1608528"/>
                    <a:pt x="178286" y="1430242"/>
                    <a:pt x="398213" y="1430242"/>
                  </a:cubicBezTo>
                  <a:lnTo>
                    <a:pt x="519518" y="1430242"/>
                  </a:lnTo>
                  <a:lnTo>
                    <a:pt x="519518" y="977203"/>
                  </a:lnTo>
                  <a:cubicBezTo>
                    <a:pt x="519518" y="876538"/>
                    <a:pt x="601123" y="794933"/>
                    <a:pt x="701788" y="794933"/>
                  </a:cubicBezTo>
                  <a:lnTo>
                    <a:pt x="1349377" y="794933"/>
                  </a:lnTo>
                  <a:lnTo>
                    <a:pt x="1349377" y="721195"/>
                  </a:lnTo>
                  <a:lnTo>
                    <a:pt x="1613312" y="721195"/>
                  </a:lnTo>
                  <a:lnTo>
                    <a:pt x="1613312" y="560360"/>
                  </a:lnTo>
                  <a:cubicBezTo>
                    <a:pt x="1613312" y="466931"/>
                    <a:pt x="1689051" y="391192"/>
                    <a:pt x="1782480" y="391192"/>
                  </a:cubicBezTo>
                  <a:close/>
                  <a:moveTo>
                    <a:pt x="2217013" y="121841"/>
                  </a:moveTo>
                  <a:cubicBezTo>
                    <a:pt x="2228118" y="123263"/>
                    <a:pt x="2238680" y="128922"/>
                    <a:pt x="2246068" y="138480"/>
                  </a:cubicBezTo>
                  <a:lnTo>
                    <a:pt x="2260428" y="157060"/>
                  </a:lnTo>
                  <a:cubicBezTo>
                    <a:pt x="2275203" y="176176"/>
                    <a:pt x="2271684" y="203650"/>
                    <a:pt x="2252568" y="218425"/>
                  </a:cubicBezTo>
                  <a:lnTo>
                    <a:pt x="2122407" y="319028"/>
                  </a:lnTo>
                  <a:cubicBezTo>
                    <a:pt x="2103291" y="333803"/>
                    <a:pt x="2075817" y="330283"/>
                    <a:pt x="2061042" y="311168"/>
                  </a:cubicBezTo>
                  <a:lnTo>
                    <a:pt x="2046682" y="292588"/>
                  </a:lnTo>
                  <a:cubicBezTo>
                    <a:pt x="2031907" y="273472"/>
                    <a:pt x="2035426" y="245997"/>
                    <a:pt x="2054542" y="231223"/>
                  </a:cubicBezTo>
                  <a:lnTo>
                    <a:pt x="2184703" y="130620"/>
                  </a:lnTo>
                  <a:cubicBezTo>
                    <a:pt x="2194261" y="123232"/>
                    <a:pt x="2205908" y="120418"/>
                    <a:pt x="2217013" y="121841"/>
                  </a:cubicBezTo>
                  <a:close/>
                  <a:moveTo>
                    <a:pt x="1478016" y="112448"/>
                  </a:moveTo>
                  <a:cubicBezTo>
                    <a:pt x="1488894" y="113071"/>
                    <a:pt x="1499534" y="117844"/>
                    <a:pt x="1507358" y="126619"/>
                  </a:cubicBezTo>
                  <a:lnTo>
                    <a:pt x="1618401" y="251155"/>
                  </a:lnTo>
                  <a:cubicBezTo>
                    <a:pt x="1634050" y="268704"/>
                    <a:pt x="1632508" y="295617"/>
                    <a:pt x="1614958" y="311265"/>
                  </a:cubicBezTo>
                  <a:lnTo>
                    <a:pt x="1597902" y="326473"/>
                  </a:lnTo>
                  <a:cubicBezTo>
                    <a:pt x="1580352" y="342122"/>
                    <a:pt x="1553440" y="340580"/>
                    <a:pt x="1537792" y="323030"/>
                  </a:cubicBezTo>
                  <a:lnTo>
                    <a:pt x="1426749" y="198495"/>
                  </a:lnTo>
                  <a:cubicBezTo>
                    <a:pt x="1411101" y="180945"/>
                    <a:pt x="1412642" y="154033"/>
                    <a:pt x="1430192" y="138385"/>
                  </a:cubicBezTo>
                  <a:lnTo>
                    <a:pt x="1447248" y="123176"/>
                  </a:lnTo>
                  <a:cubicBezTo>
                    <a:pt x="1456023" y="115352"/>
                    <a:pt x="1467139" y="111825"/>
                    <a:pt x="1478016" y="112448"/>
                  </a:cubicBezTo>
                  <a:close/>
                  <a:moveTo>
                    <a:pt x="1837237" y="58"/>
                  </a:moveTo>
                  <a:lnTo>
                    <a:pt x="1861379" y="1283"/>
                  </a:lnTo>
                  <a:cubicBezTo>
                    <a:pt x="1886217" y="2543"/>
                    <a:pt x="1905332" y="23700"/>
                    <a:pt x="1904072" y="48538"/>
                  </a:cubicBezTo>
                  <a:lnTo>
                    <a:pt x="1895868" y="210266"/>
                  </a:lnTo>
                  <a:cubicBezTo>
                    <a:pt x="1894608" y="235105"/>
                    <a:pt x="1873451" y="254219"/>
                    <a:pt x="1848613" y="252959"/>
                  </a:cubicBezTo>
                  <a:lnTo>
                    <a:pt x="1824471" y="251735"/>
                  </a:lnTo>
                  <a:cubicBezTo>
                    <a:pt x="1799633" y="250475"/>
                    <a:pt x="1780518" y="229317"/>
                    <a:pt x="1781778" y="204479"/>
                  </a:cubicBezTo>
                  <a:lnTo>
                    <a:pt x="1789981" y="42751"/>
                  </a:lnTo>
                  <a:cubicBezTo>
                    <a:pt x="1791241" y="17913"/>
                    <a:pt x="1812399" y="-1201"/>
                    <a:pt x="1837237" y="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1" name="Oval 12287">
              <a:extLst>
                <a:ext uri="{FF2B5EF4-FFF2-40B4-BE49-F238E27FC236}">
                  <a16:creationId xmlns:a16="http://schemas.microsoft.com/office/drawing/2014/main" id="{4A7FF415-E227-4F00-8E4F-A43EB4007A6A}"/>
                </a:ext>
              </a:extLst>
            </p:cNvPr>
            <p:cNvSpPr/>
            <p:nvPr/>
          </p:nvSpPr>
          <p:spPr>
            <a:xfrm>
              <a:off x="2888784" y="2408881"/>
              <a:ext cx="237746" cy="236874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2" name="Rounded Rectangle 8">
              <a:extLst>
                <a:ext uri="{FF2B5EF4-FFF2-40B4-BE49-F238E27FC236}">
                  <a16:creationId xmlns:a16="http://schemas.microsoft.com/office/drawing/2014/main" id="{1C6E4EA0-7AF0-4893-AAE2-930D3FD29865}"/>
                </a:ext>
              </a:extLst>
            </p:cNvPr>
            <p:cNvSpPr/>
            <p:nvPr/>
          </p:nvSpPr>
          <p:spPr>
            <a:xfrm>
              <a:off x="1927607" y="2313483"/>
              <a:ext cx="321786" cy="242802"/>
            </a:xfrm>
            <a:custGeom>
              <a:avLst/>
              <a:gdLst/>
              <a:ahLst/>
              <a:cxnLst/>
              <a:rect l="l" t="t" r="r" b="b"/>
              <a:pathLst>
                <a:path w="3960440" h="2988329">
                  <a:moveTo>
                    <a:pt x="1906134" y="1614050"/>
                  </a:moveTo>
                  <a:cubicBezTo>
                    <a:pt x="1848735" y="1614050"/>
                    <a:pt x="1802205" y="1659775"/>
                    <a:pt x="1802205" y="1716180"/>
                  </a:cubicBezTo>
                  <a:lnTo>
                    <a:pt x="1802205" y="1952130"/>
                  </a:lnTo>
                  <a:lnTo>
                    <a:pt x="1562097" y="1952130"/>
                  </a:lnTo>
                  <a:cubicBezTo>
                    <a:pt x="1504698" y="1952130"/>
                    <a:pt x="1458167" y="1997855"/>
                    <a:pt x="1458167" y="2054260"/>
                  </a:cubicBezTo>
                  <a:lnTo>
                    <a:pt x="1458167" y="2188080"/>
                  </a:lnTo>
                  <a:cubicBezTo>
                    <a:pt x="1458167" y="2244485"/>
                    <a:pt x="1504698" y="2290210"/>
                    <a:pt x="1562097" y="2290210"/>
                  </a:cubicBezTo>
                  <a:lnTo>
                    <a:pt x="1802205" y="2290210"/>
                  </a:lnTo>
                  <a:lnTo>
                    <a:pt x="1802205" y="2526160"/>
                  </a:lnTo>
                  <a:cubicBezTo>
                    <a:pt x="1802205" y="2582565"/>
                    <a:pt x="1848735" y="2628290"/>
                    <a:pt x="1906134" y="2628290"/>
                  </a:cubicBezTo>
                  <a:lnTo>
                    <a:pt x="2042312" y="2628290"/>
                  </a:lnTo>
                  <a:cubicBezTo>
                    <a:pt x="2099711" y="2628290"/>
                    <a:pt x="2146242" y="2582565"/>
                    <a:pt x="2146242" y="2526160"/>
                  </a:cubicBezTo>
                  <a:lnTo>
                    <a:pt x="2146242" y="2290210"/>
                  </a:lnTo>
                  <a:lnTo>
                    <a:pt x="2386349" y="2290210"/>
                  </a:lnTo>
                  <a:cubicBezTo>
                    <a:pt x="2443749" y="2290210"/>
                    <a:pt x="2490279" y="2244485"/>
                    <a:pt x="2490279" y="2188080"/>
                  </a:cubicBezTo>
                  <a:lnTo>
                    <a:pt x="2490279" y="2054260"/>
                  </a:lnTo>
                  <a:cubicBezTo>
                    <a:pt x="2490279" y="1997855"/>
                    <a:pt x="2443749" y="1952130"/>
                    <a:pt x="2386349" y="1952130"/>
                  </a:cubicBezTo>
                  <a:lnTo>
                    <a:pt x="2146242" y="1952130"/>
                  </a:lnTo>
                  <a:lnTo>
                    <a:pt x="2146242" y="1716180"/>
                  </a:lnTo>
                  <a:cubicBezTo>
                    <a:pt x="2146242" y="1659775"/>
                    <a:pt x="2099711" y="1614050"/>
                    <a:pt x="2042312" y="1614050"/>
                  </a:cubicBezTo>
                  <a:close/>
                  <a:moveTo>
                    <a:pt x="0" y="1368149"/>
                  </a:moveTo>
                  <a:lnTo>
                    <a:pt x="3960440" y="1368149"/>
                  </a:lnTo>
                  <a:lnTo>
                    <a:pt x="3960440" y="2489988"/>
                  </a:lnTo>
                  <a:cubicBezTo>
                    <a:pt x="3960440" y="2765214"/>
                    <a:pt x="3737325" y="2988329"/>
                    <a:pt x="3462099" y="2988329"/>
                  </a:cubicBezTo>
                  <a:lnTo>
                    <a:pt x="498341" y="2988329"/>
                  </a:lnTo>
                  <a:cubicBezTo>
                    <a:pt x="223115" y="2988329"/>
                    <a:pt x="0" y="2765214"/>
                    <a:pt x="0" y="2489988"/>
                  </a:cubicBezTo>
                  <a:close/>
                  <a:moveTo>
                    <a:pt x="1399199" y="277487"/>
                  </a:moveTo>
                  <a:cubicBezTo>
                    <a:pt x="1340514" y="277487"/>
                    <a:pt x="1292941" y="325060"/>
                    <a:pt x="1292941" y="383745"/>
                  </a:cubicBezTo>
                  <a:lnTo>
                    <a:pt x="1292941" y="684073"/>
                  </a:lnTo>
                  <a:lnTo>
                    <a:pt x="2667496" y="684073"/>
                  </a:lnTo>
                  <a:lnTo>
                    <a:pt x="2667496" y="383745"/>
                  </a:lnTo>
                  <a:cubicBezTo>
                    <a:pt x="2667496" y="325060"/>
                    <a:pt x="2619923" y="277487"/>
                    <a:pt x="2561238" y="277487"/>
                  </a:cubicBezTo>
                  <a:close/>
                  <a:moveTo>
                    <a:pt x="1139543" y="0"/>
                  </a:moveTo>
                  <a:lnTo>
                    <a:pt x="2820896" y="0"/>
                  </a:lnTo>
                  <a:cubicBezTo>
                    <a:pt x="2920320" y="0"/>
                    <a:pt x="3000919" y="80599"/>
                    <a:pt x="3000919" y="180023"/>
                  </a:cubicBezTo>
                  <a:lnTo>
                    <a:pt x="3000919" y="684073"/>
                  </a:lnTo>
                  <a:lnTo>
                    <a:pt x="3462099" y="684073"/>
                  </a:lnTo>
                  <a:cubicBezTo>
                    <a:pt x="3727111" y="684073"/>
                    <a:pt x="3943808" y="890935"/>
                    <a:pt x="3957387" y="1152125"/>
                  </a:cubicBezTo>
                  <a:lnTo>
                    <a:pt x="3053" y="1152125"/>
                  </a:lnTo>
                  <a:cubicBezTo>
                    <a:pt x="16632" y="890935"/>
                    <a:pt x="233329" y="684073"/>
                    <a:pt x="498341" y="684073"/>
                  </a:cubicBezTo>
                  <a:lnTo>
                    <a:pt x="959520" y="684073"/>
                  </a:lnTo>
                  <a:lnTo>
                    <a:pt x="959520" y="180023"/>
                  </a:lnTo>
                  <a:cubicBezTo>
                    <a:pt x="959520" y="80599"/>
                    <a:pt x="1040119" y="0"/>
                    <a:pt x="1139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3" name="Heart 3">
              <a:extLst>
                <a:ext uri="{FF2B5EF4-FFF2-40B4-BE49-F238E27FC236}">
                  <a16:creationId xmlns:a16="http://schemas.microsoft.com/office/drawing/2014/main" id="{C30A93BC-7724-4DCD-B297-025171BF4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27642" y="3291161"/>
              <a:ext cx="321751" cy="291179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3158314C-1090-4772-A068-FC61DE88E142}"/>
                </a:ext>
              </a:extLst>
            </p:cNvPr>
            <p:cNvSpPr/>
            <p:nvPr/>
          </p:nvSpPr>
          <p:spPr>
            <a:xfrm rot="7840081">
              <a:off x="4020982" y="2967011"/>
              <a:ext cx="322356" cy="274980"/>
            </a:xfrm>
            <a:custGeom>
              <a:avLst/>
              <a:gdLst/>
              <a:ahLst/>
              <a:cxnLst/>
              <a:rect l="l" t="t" r="r" b="b"/>
              <a:pathLst>
                <a:path w="4290840" h="3660228">
                  <a:moveTo>
                    <a:pt x="2325835" y="1430901"/>
                  </a:moveTo>
                  <a:cubicBezTo>
                    <a:pt x="2336670" y="1441414"/>
                    <a:pt x="2351639" y="1447919"/>
                    <a:pt x="2368172" y="1447919"/>
                  </a:cubicBezTo>
                  <a:cubicBezTo>
                    <a:pt x="2401241" y="1447919"/>
                    <a:pt x="2428048" y="1421905"/>
                    <a:pt x="2428048" y="1389815"/>
                  </a:cubicBezTo>
                  <a:lnTo>
                    <a:pt x="2428048" y="290423"/>
                  </a:lnTo>
                  <a:cubicBezTo>
                    <a:pt x="2428048" y="258334"/>
                    <a:pt x="2401241" y="232319"/>
                    <a:pt x="2368173" y="232320"/>
                  </a:cubicBezTo>
                  <a:cubicBezTo>
                    <a:pt x="2335105" y="232319"/>
                    <a:pt x="2308298" y="258334"/>
                    <a:pt x="2308298" y="290424"/>
                  </a:cubicBezTo>
                  <a:lnTo>
                    <a:pt x="2308298" y="1389814"/>
                  </a:lnTo>
                  <a:cubicBezTo>
                    <a:pt x="2308297" y="1405860"/>
                    <a:pt x="2314999" y="1420385"/>
                    <a:pt x="2325835" y="1430901"/>
                  </a:cubicBezTo>
                  <a:close/>
                  <a:moveTo>
                    <a:pt x="1712446" y="1346642"/>
                  </a:moveTo>
                  <a:cubicBezTo>
                    <a:pt x="1591450" y="1204364"/>
                    <a:pt x="1518764" y="1021961"/>
                    <a:pt x="1518764" y="823084"/>
                  </a:cubicBezTo>
                  <a:cubicBezTo>
                    <a:pt x="1518764" y="368507"/>
                    <a:pt x="1898505" y="1"/>
                    <a:pt x="2366939" y="0"/>
                  </a:cubicBezTo>
                  <a:cubicBezTo>
                    <a:pt x="2835373" y="1"/>
                    <a:pt x="3215115" y="368508"/>
                    <a:pt x="3215114" y="823084"/>
                  </a:cubicBezTo>
                  <a:cubicBezTo>
                    <a:pt x="3215114" y="1277660"/>
                    <a:pt x="2835373" y="1646168"/>
                    <a:pt x="2366939" y="1646167"/>
                  </a:cubicBezTo>
                  <a:cubicBezTo>
                    <a:pt x="2132723" y="1646167"/>
                    <a:pt x="1920679" y="1554040"/>
                    <a:pt x="1767189" y="1405093"/>
                  </a:cubicBezTo>
                  <a:cubicBezTo>
                    <a:pt x="1748003" y="1386474"/>
                    <a:pt x="1729732" y="1366968"/>
                    <a:pt x="1712446" y="1346642"/>
                  </a:cubicBezTo>
                  <a:close/>
                  <a:moveTo>
                    <a:pt x="2442785" y="3276067"/>
                  </a:moveTo>
                  <a:cubicBezTo>
                    <a:pt x="2452539" y="3288725"/>
                    <a:pt x="2467121" y="3297661"/>
                    <a:pt x="2484220" y="3299876"/>
                  </a:cubicBezTo>
                  <a:lnTo>
                    <a:pt x="3567493" y="3440235"/>
                  </a:lnTo>
                  <a:cubicBezTo>
                    <a:pt x="3601691" y="3444665"/>
                    <a:pt x="3633005" y="3420535"/>
                    <a:pt x="3637436" y="3386337"/>
                  </a:cubicBezTo>
                  <a:lnTo>
                    <a:pt x="3638507" y="3378082"/>
                  </a:lnTo>
                  <a:cubicBezTo>
                    <a:pt x="3642938" y="3343884"/>
                    <a:pt x="3618808" y="3312570"/>
                    <a:pt x="3584610" y="3308139"/>
                  </a:cubicBezTo>
                  <a:cubicBezTo>
                    <a:pt x="3223518" y="3261353"/>
                    <a:pt x="2862428" y="3214566"/>
                    <a:pt x="2501336" y="3167780"/>
                  </a:cubicBezTo>
                  <a:cubicBezTo>
                    <a:pt x="2467138" y="3163349"/>
                    <a:pt x="2435824" y="3187479"/>
                    <a:pt x="2431392" y="3221677"/>
                  </a:cubicBezTo>
                  <a:lnTo>
                    <a:pt x="2430323" y="3229933"/>
                  </a:lnTo>
                  <a:cubicBezTo>
                    <a:pt x="2428107" y="3247032"/>
                    <a:pt x="2433032" y="3263410"/>
                    <a:pt x="2442785" y="3276067"/>
                  </a:cubicBezTo>
                  <a:close/>
                  <a:moveTo>
                    <a:pt x="2077965" y="3502921"/>
                  </a:moveTo>
                  <a:cubicBezTo>
                    <a:pt x="2211151" y="3366898"/>
                    <a:pt x="2317658" y="3113548"/>
                    <a:pt x="2352262" y="2815726"/>
                  </a:cubicBezTo>
                  <a:cubicBezTo>
                    <a:pt x="2386865" y="2517903"/>
                    <a:pt x="2341165" y="2247898"/>
                    <a:pt x="2242534" y="2086510"/>
                  </a:cubicBezTo>
                  <a:lnTo>
                    <a:pt x="3638641" y="2239266"/>
                  </a:lnTo>
                  <a:cubicBezTo>
                    <a:pt x="4041695" y="2283368"/>
                    <a:pt x="4331596" y="2636192"/>
                    <a:pt x="4286150" y="3027324"/>
                  </a:cubicBezTo>
                  <a:cubicBezTo>
                    <a:pt x="4240705" y="3418455"/>
                    <a:pt x="3877125" y="3699778"/>
                    <a:pt x="3474071" y="3655676"/>
                  </a:cubicBezTo>
                  <a:close/>
                  <a:moveTo>
                    <a:pt x="554154" y="3094005"/>
                  </a:moveTo>
                  <a:cubicBezTo>
                    <a:pt x="563899" y="3106651"/>
                    <a:pt x="578469" y="3115580"/>
                    <a:pt x="595552" y="3117793"/>
                  </a:cubicBezTo>
                  <a:lnTo>
                    <a:pt x="1844342" y="3279597"/>
                  </a:lnTo>
                  <a:cubicBezTo>
                    <a:pt x="1878509" y="3284024"/>
                    <a:pt x="1909796" y="3259914"/>
                    <a:pt x="1914223" y="3225747"/>
                  </a:cubicBezTo>
                  <a:lnTo>
                    <a:pt x="1915292" y="3217498"/>
                  </a:lnTo>
                  <a:cubicBezTo>
                    <a:pt x="1919719" y="3183330"/>
                    <a:pt x="1895610" y="3152043"/>
                    <a:pt x="1861442" y="3147616"/>
                  </a:cubicBezTo>
                  <a:lnTo>
                    <a:pt x="612653" y="2985812"/>
                  </a:lnTo>
                  <a:cubicBezTo>
                    <a:pt x="578485" y="2981385"/>
                    <a:pt x="547198" y="3005495"/>
                    <a:pt x="542771" y="3039662"/>
                  </a:cubicBezTo>
                  <a:lnTo>
                    <a:pt x="541702" y="3047911"/>
                  </a:lnTo>
                  <a:cubicBezTo>
                    <a:pt x="539489" y="3064995"/>
                    <a:pt x="544409" y="3081359"/>
                    <a:pt x="554154" y="3094005"/>
                  </a:cubicBezTo>
                  <a:close/>
                  <a:moveTo>
                    <a:pt x="160256" y="3083028"/>
                  </a:moveTo>
                  <a:cubicBezTo>
                    <a:pt x="43080" y="2940417"/>
                    <a:pt x="-18033" y="2754428"/>
                    <a:pt x="4690" y="2558864"/>
                  </a:cubicBezTo>
                  <a:cubicBezTo>
                    <a:pt x="50134" y="2167732"/>
                    <a:pt x="413715" y="1886409"/>
                    <a:pt x="816769" y="1930509"/>
                  </a:cubicBezTo>
                  <a:lnTo>
                    <a:pt x="2159669" y="2077444"/>
                  </a:lnTo>
                  <a:cubicBezTo>
                    <a:pt x="2252567" y="2248534"/>
                    <a:pt x="2291731" y="2517583"/>
                    <a:pt x="2258286" y="2805444"/>
                  </a:cubicBezTo>
                  <a:cubicBezTo>
                    <a:pt x="2224840" y="3093304"/>
                    <a:pt x="2124922" y="3347135"/>
                    <a:pt x="1995098" y="3493855"/>
                  </a:cubicBezTo>
                  <a:lnTo>
                    <a:pt x="652198" y="3346920"/>
                  </a:lnTo>
                  <a:cubicBezTo>
                    <a:pt x="450671" y="3324868"/>
                    <a:pt x="277431" y="3225638"/>
                    <a:pt x="160256" y="3083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7986188D-5289-4813-8595-90494CFBC4BF}"/>
                </a:ext>
              </a:extLst>
            </p:cNvPr>
            <p:cNvSpPr/>
            <p:nvPr/>
          </p:nvSpPr>
          <p:spPr>
            <a:xfrm>
              <a:off x="3497944" y="3331140"/>
              <a:ext cx="221486" cy="308915"/>
            </a:xfrm>
            <a:custGeom>
              <a:avLst/>
              <a:gdLst/>
              <a:ahLst/>
              <a:cxnLst/>
              <a:rect l="l" t="t" r="r" b="b"/>
              <a:pathLst>
                <a:path w="2736304" h="3816424">
                  <a:moveTo>
                    <a:pt x="1992313" y="3204401"/>
                  </a:moveTo>
                  <a:lnTo>
                    <a:pt x="1992313" y="3485995"/>
                  </a:lnTo>
                  <a:lnTo>
                    <a:pt x="2294360" y="3485995"/>
                  </a:lnTo>
                  <a:cubicBezTo>
                    <a:pt x="2372120" y="3485995"/>
                    <a:pt x="2435157" y="3422958"/>
                    <a:pt x="2435157" y="3345198"/>
                  </a:cubicBezTo>
                  <a:cubicBezTo>
                    <a:pt x="2435157" y="3267438"/>
                    <a:pt x="2372120" y="3204401"/>
                    <a:pt x="2294360" y="3204401"/>
                  </a:cubicBezTo>
                  <a:close/>
                  <a:moveTo>
                    <a:pt x="721569" y="3204401"/>
                  </a:moveTo>
                  <a:lnTo>
                    <a:pt x="721569" y="3485995"/>
                  </a:lnTo>
                  <a:lnTo>
                    <a:pt x="1023616" y="3485995"/>
                  </a:lnTo>
                  <a:cubicBezTo>
                    <a:pt x="1101376" y="3485995"/>
                    <a:pt x="1164413" y="3422958"/>
                    <a:pt x="1164413" y="3345198"/>
                  </a:cubicBezTo>
                  <a:cubicBezTo>
                    <a:pt x="1164413" y="3267438"/>
                    <a:pt x="1101376" y="3204401"/>
                    <a:pt x="1023616" y="3204401"/>
                  </a:cubicBezTo>
                  <a:close/>
                  <a:moveTo>
                    <a:pt x="1717464" y="3154490"/>
                  </a:moveTo>
                  <a:lnTo>
                    <a:pt x="2289585" y="3154490"/>
                  </a:lnTo>
                  <a:cubicBezTo>
                    <a:pt x="2394910" y="3154490"/>
                    <a:pt x="2480292" y="3239872"/>
                    <a:pt x="2480292" y="3345197"/>
                  </a:cubicBezTo>
                  <a:cubicBezTo>
                    <a:pt x="2480292" y="3450522"/>
                    <a:pt x="2394910" y="3535904"/>
                    <a:pt x="2289585" y="3535904"/>
                  </a:cubicBezTo>
                  <a:lnTo>
                    <a:pt x="1717464" y="3535904"/>
                  </a:lnTo>
                  <a:cubicBezTo>
                    <a:pt x="1612139" y="3535904"/>
                    <a:pt x="1526757" y="3450522"/>
                    <a:pt x="1526757" y="3345197"/>
                  </a:cubicBezTo>
                  <a:cubicBezTo>
                    <a:pt x="1526757" y="3239872"/>
                    <a:pt x="1612139" y="3154490"/>
                    <a:pt x="1717464" y="3154490"/>
                  </a:cubicBezTo>
                  <a:close/>
                  <a:moveTo>
                    <a:pt x="446720" y="3154490"/>
                  </a:moveTo>
                  <a:lnTo>
                    <a:pt x="1018841" y="3154490"/>
                  </a:lnTo>
                  <a:cubicBezTo>
                    <a:pt x="1124166" y="3154490"/>
                    <a:pt x="1209548" y="3239872"/>
                    <a:pt x="1209548" y="3345197"/>
                  </a:cubicBezTo>
                  <a:cubicBezTo>
                    <a:pt x="1209548" y="3450522"/>
                    <a:pt x="1124166" y="3535904"/>
                    <a:pt x="1018841" y="3535904"/>
                  </a:cubicBezTo>
                  <a:lnTo>
                    <a:pt x="446720" y="3535904"/>
                  </a:lnTo>
                  <a:cubicBezTo>
                    <a:pt x="341395" y="3535904"/>
                    <a:pt x="256013" y="3450522"/>
                    <a:pt x="256013" y="3345197"/>
                  </a:cubicBezTo>
                  <a:cubicBezTo>
                    <a:pt x="256013" y="3239872"/>
                    <a:pt x="341395" y="3154490"/>
                    <a:pt x="446720" y="3154490"/>
                  </a:cubicBezTo>
                  <a:close/>
                  <a:moveTo>
                    <a:pt x="1992313" y="2629607"/>
                  </a:moveTo>
                  <a:lnTo>
                    <a:pt x="1992313" y="2911201"/>
                  </a:lnTo>
                  <a:lnTo>
                    <a:pt x="2294360" y="2911201"/>
                  </a:lnTo>
                  <a:cubicBezTo>
                    <a:pt x="2372120" y="2911201"/>
                    <a:pt x="2435157" y="2848164"/>
                    <a:pt x="2435157" y="2770404"/>
                  </a:cubicBezTo>
                  <a:cubicBezTo>
                    <a:pt x="2435157" y="2692644"/>
                    <a:pt x="2372120" y="2629607"/>
                    <a:pt x="2294360" y="2629607"/>
                  </a:cubicBezTo>
                  <a:close/>
                  <a:moveTo>
                    <a:pt x="721569" y="2629607"/>
                  </a:moveTo>
                  <a:lnTo>
                    <a:pt x="721569" y="2911201"/>
                  </a:lnTo>
                  <a:lnTo>
                    <a:pt x="1023616" y="2911201"/>
                  </a:lnTo>
                  <a:cubicBezTo>
                    <a:pt x="1101376" y="2911201"/>
                    <a:pt x="1164413" y="2848164"/>
                    <a:pt x="1164413" y="2770404"/>
                  </a:cubicBezTo>
                  <a:cubicBezTo>
                    <a:pt x="1164413" y="2692644"/>
                    <a:pt x="1101376" y="2629607"/>
                    <a:pt x="1023616" y="2629607"/>
                  </a:cubicBezTo>
                  <a:close/>
                  <a:moveTo>
                    <a:pt x="1717464" y="2579696"/>
                  </a:moveTo>
                  <a:lnTo>
                    <a:pt x="2289585" y="2579696"/>
                  </a:lnTo>
                  <a:cubicBezTo>
                    <a:pt x="2394910" y="2579696"/>
                    <a:pt x="2480292" y="2665078"/>
                    <a:pt x="2480292" y="2770403"/>
                  </a:cubicBezTo>
                  <a:cubicBezTo>
                    <a:pt x="2480292" y="2875728"/>
                    <a:pt x="2394910" y="2961110"/>
                    <a:pt x="2289585" y="2961110"/>
                  </a:cubicBezTo>
                  <a:lnTo>
                    <a:pt x="1717464" y="2961110"/>
                  </a:lnTo>
                  <a:cubicBezTo>
                    <a:pt x="1612139" y="2961110"/>
                    <a:pt x="1526757" y="2875728"/>
                    <a:pt x="1526757" y="2770403"/>
                  </a:cubicBezTo>
                  <a:cubicBezTo>
                    <a:pt x="1526757" y="2665078"/>
                    <a:pt x="1612139" y="2579696"/>
                    <a:pt x="1717464" y="2579696"/>
                  </a:cubicBezTo>
                  <a:close/>
                  <a:moveTo>
                    <a:pt x="446720" y="2579696"/>
                  </a:moveTo>
                  <a:lnTo>
                    <a:pt x="1018841" y="2579696"/>
                  </a:lnTo>
                  <a:cubicBezTo>
                    <a:pt x="1124166" y="2579696"/>
                    <a:pt x="1209548" y="2665078"/>
                    <a:pt x="1209548" y="2770403"/>
                  </a:cubicBezTo>
                  <a:cubicBezTo>
                    <a:pt x="1209548" y="2875728"/>
                    <a:pt x="1124166" y="2961110"/>
                    <a:pt x="1018841" y="2961110"/>
                  </a:cubicBezTo>
                  <a:lnTo>
                    <a:pt x="446720" y="2961110"/>
                  </a:lnTo>
                  <a:cubicBezTo>
                    <a:pt x="341395" y="2961110"/>
                    <a:pt x="256013" y="2875728"/>
                    <a:pt x="256013" y="2770403"/>
                  </a:cubicBezTo>
                  <a:cubicBezTo>
                    <a:pt x="256013" y="2665078"/>
                    <a:pt x="341395" y="2579696"/>
                    <a:pt x="446720" y="2579696"/>
                  </a:cubicBezTo>
                  <a:close/>
                  <a:moveTo>
                    <a:pt x="1992313" y="2054813"/>
                  </a:moveTo>
                  <a:lnTo>
                    <a:pt x="1992313" y="2336407"/>
                  </a:lnTo>
                  <a:lnTo>
                    <a:pt x="2294360" y="2336407"/>
                  </a:lnTo>
                  <a:cubicBezTo>
                    <a:pt x="2372120" y="2336407"/>
                    <a:pt x="2435157" y="2273370"/>
                    <a:pt x="2435157" y="2195610"/>
                  </a:cubicBezTo>
                  <a:cubicBezTo>
                    <a:pt x="2435157" y="2117850"/>
                    <a:pt x="2372120" y="2054813"/>
                    <a:pt x="2294360" y="2054813"/>
                  </a:cubicBezTo>
                  <a:close/>
                  <a:moveTo>
                    <a:pt x="721569" y="2054813"/>
                  </a:moveTo>
                  <a:lnTo>
                    <a:pt x="721569" y="2336407"/>
                  </a:lnTo>
                  <a:lnTo>
                    <a:pt x="1023616" y="2336407"/>
                  </a:lnTo>
                  <a:cubicBezTo>
                    <a:pt x="1101376" y="2336407"/>
                    <a:pt x="1164413" y="2273370"/>
                    <a:pt x="1164413" y="2195610"/>
                  </a:cubicBezTo>
                  <a:cubicBezTo>
                    <a:pt x="1164413" y="2117850"/>
                    <a:pt x="1101376" y="2054813"/>
                    <a:pt x="1023616" y="2054813"/>
                  </a:cubicBezTo>
                  <a:close/>
                  <a:moveTo>
                    <a:pt x="1717464" y="2004902"/>
                  </a:moveTo>
                  <a:lnTo>
                    <a:pt x="2289585" y="2004902"/>
                  </a:lnTo>
                  <a:cubicBezTo>
                    <a:pt x="2394910" y="2004902"/>
                    <a:pt x="2480292" y="2090284"/>
                    <a:pt x="2480292" y="2195609"/>
                  </a:cubicBezTo>
                  <a:cubicBezTo>
                    <a:pt x="2480292" y="2300934"/>
                    <a:pt x="2394910" y="2386316"/>
                    <a:pt x="2289585" y="2386316"/>
                  </a:cubicBezTo>
                  <a:lnTo>
                    <a:pt x="1717464" y="2386316"/>
                  </a:lnTo>
                  <a:cubicBezTo>
                    <a:pt x="1612139" y="2386316"/>
                    <a:pt x="1526757" y="2300934"/>
                    <a:pt x="1526757" y="2195609"/>
                  </a:cubicBezTo>
                  <a:cubicBezTo>
                    <a:pt x="1526757" y="2090284"/>
                    <a:pt x="1612139" y="2004902"/>
                    <a:pt x="1717464" y="2004902"/>
                  </a:cubicBezTo>
                  <a:close/>
                  <a:moveTo>
                    <a:pt x="446720" y="2004902"/>
                  </a:moveTo>
                  <a:lnTo>
                    <a:pt x="1018841" y="2004902"/>
                  </a:lnTo>
                  <a:cubicBezTo>
                    <a:pt x="1124166" y="2004902"/>
                    <a:pt x="1209548" y="2090284"/>
                    <a:pt x="1209548" y="2195609"/>
                  </a:cubicBezTo>
                  <a:cubicBezTo>
                    <a:pt x="1209548" y="2300934"/>
                    <a:pt x="1124166" y="2386316"/>
                    <a:pt x="1018841" y="2386316"/>
                  </a:cubicBezTo>
                  <a:lnTo>
                    <a:pt x="446720" y="2386316"/>
                  </a:lnTo>
                  <a:cubicBezTo>
                    <a:pt x="341395" y="2386316"/>
                    <a:pt x="256013" y="2300934"/>
                    <a:pt x="256013" y="2195609"/>
                  </a:cubicBezTo>
                  <a:cubicBezTo>
                    <a:pt x="256013" y="2090284"/>
                    <a:pt x="341395" y="2004902"/>
                    <a:pt x="446720" y="2004902"/>
                  </a:cubicBezTo>
                  <a:close/>
                  <a:moveTo>
                    <a:pt x="1992313" y="1480019"/>
                  </a:moveTo>
                  <a:lnTo>
                    <a:pt x="1992313" y="1761613"/>
                  </a:lnTo>
                  <a:lnTo>
                    <a:pt x="2294360" y="1761613"/>
                  </a:lnTo>
                  <a:cubicBezTo>
                    <a:pt x="2372120" y="1761613"/>
                    <a:pt x="2435157" y="1698576"/>
                    <a:pt x="2435157" y="1620816"/>
                  </a:cubicBezTo>
                  <a:cubicBezTo>
                    <a:pt x="2435157" y="1543056"/>
                    <a:pt x="2372120" y="1480019"/>
                    <a:pt x="2294360" y="1480019"/>
                  </a:cubicBezTo>
                  <a:close/>
                  <a:moveTo>
                    <a:pt x="721569" y="1480019"/>
                  </a:moveTo>
                  <a:lnTo>
                    <a:pt x="721569" y="1761613"/>
                  </a:lnTo>
                  <a:lnTo>
                    <a:pt x="1023616" y="1761613"/>
                  </a:lnTo>
                  <a:cubicBezTo>
                    <a:pt x="1101376" y="1761613"/>
                    <a:pt x="1164413" y="1698576"/>
                    <a:pt x="1164413" y="1620816"/>
                  </a:cubicBezTo>
                  <a:cubicBezTo>
                    <a:pt x="1164413" y="1543056"/>
                    <a:pt x="1101376" y="1480019"/>
                    <a:pt x="1023616" y="1480019"/>
                  </a:cubicBezTo>
                  <a:close/>
                  <a:moveTo>
                    <a:pt x="1717464" y="1430108"/>
                  </a:moveTo>
                  <a:lnTo>
                    <a:pt x="2289585" y="1430108"/>
                  </a:lnTo>
                  <a:cubicBezTo>
                    <a:pt x="2394910" y="1430108"/>
                    <a:pt x="2480292" y="1515490"/>
                    <a:pt x="2480292" y="1620815"/>
                  </a:cubicBezTo>
                  <a:cubicBezTo>
                    <a:pt x="2480292" y="1726140"/>
                    <a:pt x="2394910" y="1811522"/>
                    <a:pt x="2289585" y="1811522"/>
                  </a:cubicBezTo>
                  <a:lnTo>
                    <a:pt x="1717464" y="1811522"/>
                  </a:lnTo>
                  <a:cubicBezTo>
                    <a:pt x="1612139" y="1811522"/>
                    <a:pt x="1526757" y="1726140"/>
                    <a:pt x="1526757" y="1620815"/>
                  </a:cubicBezTo>
                  <a:cubicBezTo>
                    <a:pt x="1526757" y="1515490"/>
                    <a:pt x="1612139" y="1430108"/>
                    <a:pt x="1717464" y="1430108"/>
                  </a:cubicBezTo>
                  <a:close/>
                  <a:moveTo>
                    <a:pt x="446720" y="1430108"/>
                  </a:moveTo>
                  <a:lnTo>
                    <a:pt x="1018841" y="1430108"/>
                  </a:lnTo>
                  <a:cubicBezTo>
                    <a:pt x="1124166" y="1430108"/>
                    <a:pt x="1209548" y="1515490"/>
                    <a:pt x="1209548" y="1620815"/>
                  </a:cubicBezTo>
                  <a:cubicBezTo>
                    <a:pt x="1209548" y="1726140"/>
                    <a:pt x="1124166" y="1811522"/>
                    <a:pt x="1018841" y="1811522"/>
                  </a:cubicBezTo>
                  <a:lnTo>
                    <a:pt x="446720" y="1811522"/>
                  </a:lnTo>
                  <a:cubicBezTo>
                    <a:pt x="341395" y="1811522"/>
                    <a:pt x="256013" y="1726140"/>
                    <a:pt x="256013" y="1620815"/>
                  </a:cubicBezTo>
                  <a:cubicBezTo>
                    <a:pt x="256013" y="1515490"/>
                    <a:pt x="341395" y="1430108"/>
                    <a:pt x="446720" y="1430108"/>
                  </a:cubicBezTo>
                  <a:close/>
                  <a:moveTo>
                    <a:pt x="1992313" y="905225"/>
                  </a:moveTo>
                  <a:lnTo>
                    <a:pt x="1992313" y="1186819"/>
                  </a:lnTo>
                  <a:lnTo>
                    <a:pt x="2294360" y="1186819"/>
                  </a:lnTo>
                  <a:cubicBezTo>
                    <a:pt x="2372120" y="1186819"/>
                    <a:pt x="2435157" y="1123782"/>
                    <a:pt x="2435157" y="1046022"/>
                  </a:cubicBezTo>
                  <a:cubicBezTo>
                    <a:pt x="2435157" y="968262"/>
                    <a:pt x="2372120" y="905225"/>
                    <a:pt x="2294360" y="905225"/>
                  </a:cubicBezTo>
                  <a:close/>
                  <a:moveTo>
                    <a:pt x="721569" y="905225"/>
                  </a:moveTo>
                  <a:lnTo>
                    <a:pt x="721569" y="1186819"/>
                  </a:lnTo>
                  <a:lnTo>
                    <a:pt x="1023616" y="1186819"/>
                  </a:lnTo>
                  <a:cubicBezTo>
                    <a:pt x="1101376" y="1186819"/>
                    <a:pt x="1164413" y="1123782"/>
                    <a:pt x="1164413" y="1046022"/>
                  </a:cubicBezTo>
                  <a:cubicBezTo>
                    <a:pt x="1164413" y="968262"/>
                    <a:pt x="1101376" y="905225"/>
                    <a:pt x="1023616" y="905225"/>
                  </a:cubicBezTo>
                  <a:close/>
                  <a:moveTo>
                    <a:pt x="1717464" y="855314"/>
                  </a:moveTo>
                  <a:lnTo>
                    <a:pt x="2289585" y="855314"/>
                  </a:lnTo>
                  <a:cubicBezTo>
                    <a:pt x="2394910" y="855314"/>
                    <a:pt x="2480292" y="940696"/>
                    <a:pt x="2480292" y="1046021"/>
                  </a:cubicBezTo>
                  <a:cubicBezTo>
                    <a:pt x="2480292" y="1151346"/>
                    <a:pt x="2394910" y="1236728"/>
                    <a:pt x="2289585" y="1236728"/>
                  </a:cubicBezTo>
                  <a:lnTo>
                    <a:pt x="1717464" y="1236728"/>
                  </a:lnTo>
                  <a:cubicBezTo>
                    <a:pt x="1612139" y="1236728"/>
                    <a:pt x="1526757" y="1151346"/>
                    <a:pt x="1526757" y="1046021"/>
                  </a:cubicBezTo>
                  <a:cubicBezTo>
                    <a:pt x="1526757" y="940696"/>
                    <a:pt x="1612139" y="855314"/>
                    <a:pt x="1717464" y="855314"/>
                  </a:cubicBezTo>
                  <a:close/>
                  <a:moveTo>
                    <a:pt x="446720" y="855314"/>
                  </a:moveTo>
                  <a:lnTo>
                    <a:pt x="1018841" y="855314"/>
                  </a:lnTo>
                  <a:cubicBezTo>
                    <a:pt x="1124166" y="855314"/>
                    <a:pt x="1209548" y="940696"/>
                    <a:pt x="1209548" y="1046021"/>
                  </a:cubicBezTo>
                  <a:cubicBezTo>
                    <a:pt x="1209548" y="1151346"/>
                    <a:pt x="1124166" y="1236728"/>
                    <a:pt x="1018841" y="1236728"/>
                  </a:cubicBezTo>
                  <a:lnTo>
                    <a:pt x="446720" y="1236728"/>
                  </a:lnTo>
                  <a:cubicBezTo>
                    <a:pt x="341395" y="1236728"/>
                    <a:pt x="256013" y="1151346"/>
                    <a:pt x="256013" y="1046021"/>
                  </a:cubicBezTo>
                  <a:cubicBezTo>
                    <a:pt x="256013" y="940696"/>
                    <a:pt x="341395" y="855314"/>
                    <a:pt x="446720" y="855314"/>
                  </a:cubicBezTo>
                  <a:close/>
                  <a:moveTo>
                    <a:pt x="1992313" y="330431"/>
                  </a:moveTo>
                  <a:lnTo>
                    <a:pt x="1992313" y="612025"/>
                  </a:lnTo>
                  <a:lnTo>
                    <a:pt x="2294360" y="612025"/>
                  </a:lnTo>
                  <a:cubicBezTo>
                    <a:pt x="2372120" y="612025"/>
                    <a:pt x="2435157" y="548988"/>
                    <a:pt x="2435157" y="471228"/>
                  </a:cubicBezTo>
                  <a:cubicBezTo>
                    <a:pt x="2435157" y="393468"/>
                    <a:pt x="2372120" y="330431"/>
                    <a:pt x="2294360" y="330431"/>
                  </a:cubicBezTo>
                  <a:close/>
                  <a:moveTo>
                    <a:pt x="721569" y="330431"/>
                  </a:moveTo>
                  <a:lnTo>
                    <a:pt x="721569" y="612025"/>
                  </a:lnTo>
                  <a:lnTo>
                    <a:pt x="1023616" y="612025"/>
                  </a:lnTo>
                  <a:cubicBezTo>
                    <a:pt x="1101376" y="612025"/>
                    <a:pt x="1164413" y="548988"/>
                    <a:pt x="1164413" y="471228"/>
                  </a:cubicBezTo>
                  <a:cubicBezTo>
                    <a:pt x="1164413" y="393468"/>
                    <a:pt x="1101376" y="330431"/>
                    <a:pt x="1023616" y="330431"/>
                  </a:cubicBezTo>
                  <a:close/>
                  <a:moveTo>
                    <a:pt x="1717464" y="280520"/>
                  </a:moveTo>
                  <a:lnTo>
                    <a:pt x="2289585" y="280520"/>
                  </a:lnTo>
                  <a:cubicBezTo>
                    <a:pt x="2394910" y="280520"/>
                    <a:pt x="2480292" y="365902"/>
                    <a:pt x="2480292" y="471227"/>
                  </a:cubicBezTo>
                  <a:cubicBezTo>
                    <a:pt x="2480292" y="576552"/>
                    <a:pt x="2394910" y="661934"/>
                    <a:pt x="2289585" y="661934"/>
                  </a:cubicBezTo>
                  <a:lnTo>
                    <a:pt x="1717464" y="661934"/>
                  </a:lnTo>
                  <a:cubicBezTo>
                    <a:pt x="1612139" y="661934"/>
                    <a:pt x="1526757" y="576552"/>
                    <a:pt x="1526757" y="471227"/>
                  </a:cubicBezTo>
                  <a:cubicBezTo>
                    <a:pt x="1526757" y="365902"/>
                    <a:pt x="1612139" y="280520"/>
                    <a:pt x="1717464" y="280520"/>
                  </a:cubicBezTo>
                  <a:close/>
                  <a:moveTo>
                    <a:pt x="446720" y="280520"/>
                  </a:moveTo>
                  <a:lnTo>
                    <a:pt x="1018841" y="280520"/>
                  </a:lnTo>
                  <a:cubicBezTo>
                    <a:pt x="1124166" y="280520"/>
                    <a:pt x="1209548" y="365902"/>
                    <a:pt x="1209548" y="471227"/>
                  </a:cubicBezTo>
                  <a:cubicBezTo>
                    <a:pt x="1209548" y="576552"/>
                    <a:pt x="1124166" y="661934"/>
                    <a:pt x="1018841" y="661934"/>
                  </a:cubicBezTo>
                  <a:lnTo>
                    <a:pt x="446720" y="661934"/>
                  </a:lnTo>
                  <a:cubicBezTo>
                    <a:pt x="341395" y="661934"/>
                    <a:pt x="256013" y="576552"/>
                    <a:pt x="256013" y="471227"/>
                  </a:cubicBezTo>
                  <a:cubicBezTo>
                    <a:pt x="256013" y="365902"/>
                    <a:pt x="341395" y="280520"/>
                    <a:pt x="446720" y="280520"/>
                  </a:cubicBezTo>
                  <a:close/>
                  <a:moveTo>
                    <a:pt x="106105" y="100827"/>
                  </a:moveTo>
                  <a:lnTo>
                    <a:pt x="106105" y="3715597"/>
                  </a:lnTo>
                  <a:lnTo>
                    <a:pt x="2630200" y="3715597"/>
                  </a:lnTo>
                  <a:lnTo>
                    <a:pt x="2630200" y="100827"/>
                  </a:lnTo>
                  <a:close/>
                  <a:moveTo>
                    <a:pt x="107537" y="0"/>
                  </a:moveTo>
                  <a:lnTo>
                    <a:pt x="2628767" y="0"/>
                  </a:lnTo>
                  <a:cubicBezTo>
                    <a:pt x="2688158" y="0"/>
                    <a:pt x="2736304" y="45612"/>
                    <a:pt x="2736304" y="101877"/>
                  </a:cubicBezTo>
                  <a:lnTo>
                    <a:pt x="2736304" y="3714547"/>
                  </a:lnTo>
                  <a:cubicBezTo>
                    <a:pt x="2736304" y="3770812"/>
                    <a:pt x="2688158" y="3816424"/>
                    <a:pt x="2628767" y="3816424"/>
                  </a:cubicBezTo>
                  <a:lnTo>
                    <a:pt x="107537" y="3816424"/>
                  </a:lnTo>
                  <a:cubicBezTo>
                    <a:pt x="48146" y="3816424"/>
                    <a:pt x="0" y="3770812"/>
                    <a:pt x="0" y="3714547"/>
                  </a:cubicBezTo>
                  <a:lnTo>
                    <a:pt x="0" y="101877"/>
                  </a:lnTo>
                  <a:cubicBezTo>
                    <a:pt x="0" y="45612"/>
                    <a:pt x="48146" y="0"/>
                    <a:pt x="107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6" name="Oval 7">
              <a:extLst>
                <a:ext uri="{FF2B5EF4-FFF2-40B4-BE49-F238E27FC236}">
                  <a16:creationId xmlns:a16="http://schemas.microsoft.com/office/drawing/2014/main" id="{3CCD3592-65A3-4D63-AE03-6B086BA63B06}"/>
                </a:ext>
              </a:extLst>
            </p:cNvPr>
            <p:cNvSpPr/>
            <p:nvPr/>
          </p:nvSpPr>
          <p:spPr>
            <a:xfrm>
              <a:off x="1252282" y="4541016"/>
              <a:ext cx="308743" cy="308743"/>
            </a:xfrm>
            <a:custGeom>
              <a:avLst/>
              <a:gdLst/>
              <a:ahLst/>
              <a:cxnLst/>
              <a:rect l="l" t="t" r="r" b="b"/>
              <a:pathLst>
                <a:path w="3816424" h="3816424">
                  <a:moveTo>
                    <a:pt x="2203186" y="2279595"/>
                  </a:moveTo>
                  <a:lnTo>
                    <a:pt x="2808192" y="3090048"/>
                  </a:lnTo>
                  <a:cubicBezTo>
                    <a:pt x="2335386" y="3450334"/>
                    <a:pt x="1671399" y="3501280"/>
                    <a:pt x="1136700" y="3171034"/>
                  </a:cubicBezTo>
                  <a:lnTo>
                    <a:pt x="1672341" y="2318238"/>
                  </a:lnTo>
                  <a:cubicBezTo>
                    <a:pt x="1741351" y="2359418"/>
                    <a:pt x="1822171" y="2381777"/>
                    <a:pt x="1908212" y="2381777"/>
                  </a:cubicBezTo>
                  <a:cubicBezTo>
                    <a:pt x="2019680" y="2381777"/>
                    <a:pt x="2122383" y="2344251"/>
                    <a:pt x="2203186" y="2279595"/>
                  </a:cubicBezTo>
                  <a:close/>
                  <a:moveTo>
                    <a:pt x="1908212" y="1559425"/>
                  </a:moveTo>
                  <a:lnTo>
                    <a:pt x="1980325" y="1567601"/>
                  </a:lnTo>
                  <a:lnTo>
                    <a:pt x="1993606" y="1571724"/>
                  </a:lnTo>
                  <a:cubicBezTo>
                    <a:pt x="2013982" y="1576081"/>
                    <a:pt x="2033279" y="1583438"/>
                    <a:pt x="2051568" y="1592606"/>
                  </a:cubicBezTo>
                  <a:cubicBezTo>
                    <a:pt x="2161269" y="1643381"/>
                    <a:pt x="2238178" y="1752249"/>
                    <a:pt x="2242946" y="1879728"/>
                  </a:cubicBezTo>
                  <a:lnTo>
                    <a:pt x="2244564" y="1895777"/>
                  </a:lnTo>
                  <a:lnTo>
                    <a:pt x="2235941" y="1969331"/>
                  </a:lnTo>
                  <a:lnTo>
                    <a:pt x="2229295" y="1990738"/>
                  </a:lnTo>
                  <a:lnTo>
                    <a:pt x="2212064" y="2037880"/>
                  </a:lnTo>
                  <a:lnTo>
                    <a:pt x="2201144" y="2057998"/>
                  </a:lnTo>
                  <a:lnTo>
                    <a:pt x="2172872" y="2101104"/>
                  </a:lnTo>
                  <a:lnTo>
                    <a:pt x="2162191" y="2114050"/>
                  </a:lnTo>
                  <a:lnTo>
                    <a:pt x="2113970" y="2160082"/>
                  </a:lnTo>
                  <a:cubicBezTo>
                    <a:pt x="2057823" y="2205648"/>
                    <a:pt x="1986110" y="2232129"/>
                    <a:pt x="1908212" y="2232129"/>
                  </a:cubicBezTo>
                  <a:cubicBezTo>
                    <a:pt x="1851319" y="2232129"/>
                    <a:pt x="1797724" y="2218004"/>
                    <a:pt x="1751478" y="2191687"/>
                  </a:cubicBezTo>
                  <a:lnTo>
                    <a:pt x="1683784" y="2144677"/>
                  </a:lnTo>
                  <a:lnTo>
                    <a:pt x="1679431" y="2141086"/>
                  </a:lnTo>
                  <a:lnTo>
                    <a:pt x="1625925" y="2077610"/>
                  </a:lnTo>
                  <a:lnTo>
                    <a:pt x="1622829" y="2071906"/>
                  </a:lnTo>
                  <a:lnTo>
                    <a:pt x="1591352" y="2004343"/>
                  </a:lnTo>
                  <a:lnTo>
                    <a:pt x="1586740" y="1989486"/>
                  </a:lnTo>
                  <a:cubicBezTo>
                    <a:pt x="1578347" y="1963748"/>
                    <a:pt x="1573981" y="1936424"/>
                    <a:pt x="1573114" y="1908212"/>
                  </a:cubicBezTo>
                  <a:lnTo>
                    <a:pt x="1571860" y="1895777"/>
                  </a:lnTo>
                  <a:cubicBezTo>
                    <a:pt x="1571860" y="1754345"/>
                    <a:pt x="1659153" y="1633301"/>
                    <a:pt x="1783001" y="1584084"/>
                  </a:cubicBezTo>
                  <a:lnTo>
                    <a:pt x="1842294" y="1566070"/>
                  </a:lnTo>
                  <a:close/>
                  <a:moveTo>
                    <a:pt x="1379953" y="541019"/>
                  </a:moveTo>
                  <a:lnTo>
                    <a:pt x="1729168" y="1444825"/>
                  </a:lnTo>
                  <a:cubicBezTo>
                    <a:pt x="1549201" y="1515335"/>
                    <a:pt x="1422212" y="1690726"/>
                    <a:pt x="1422212" y="1895777"/>
                  </a:cubicBezTo>
                  <a:cubicBezTo>
                    <a:pt x="1422212" y="1899944"/>
                    <a:pt x="1422265" y="1904098"/>
                    <a:pt x="1423466" y="1908212"/>
                  </a:cubicBezTo>
                  <a:lnTo>
                    <a:pt x="425946" y="1908212"/>
                  </a:lnTo>
                  <a:cubicBezTo>
                    <a:pt x="430668" y="1282139"/>
                    <a:pt x="825479" y="748981"/>
                    <a:pt x="1379953" y="541019"/>
                  </a:cubicBezTo>
                  <a:close/>
                  <a:moveTo>
                    <a:pt x="2470889" y="507356"/>
                  </a:moveTo>
                  <a:cubicBezTo>
                    <a:pt x="3027464" y="716106"/>
                    <a:pt x="3423770" y="1251284"/>
                    <a:pt x="3428510" y="1879728"/>
                  </a:cubicBezTo>
                  <a:lnTo>
                    <a:pt x="2392594" y="1879728"/>
                  </a:lnTo>
                  <a:cubicBezTo>
                    <a:pt x="2387735" y="1688621"/>
                    <a:pt x="2271236" y="1525440"/>
                    <a:pt x="2105708" y="1452487"/>
                  </a:cubicBezTo>
                  <a:close/>
                  <a:moveTo>
                    <a:pt x="1908212" y="190783"/>
                  </a:moveTo>
                  <a:cubicBezTo>
                    <a:pt x="959702" y="190783"/>
                    <a:pt x="190783" y="959702"/>
                    <a:pt x="190783" y="1908212"/>
                  </a:cubicBezTo>
                  <a:cubicBezTo>
                    <a:pt x="190783" y="2856722"/>
                    <a:pt x="959702" y="3625641"/>
                    <a:pt x="1908212" y="3625641"/>
                  </a:cubicBezTo>
                  <a:cubicBezTo>
                    <a:pt x="2856722" y="3625641"/>
                    <a:pt x="3625641" y="2856722"/>
                    <a:pt x="3625641" y="1908212"/>
                  </a:cubicBezTo>
                  <a:cubicBezTo>
                    <a:pt x="3625641" y="959702"/>
                    <a:pt x="2856722" y="190783"/>
                    <a:pt x="1908212" y="190783"/>
                  </a:cubicBezTo>
                  <a:close/>
                  <a:moveTo>
                    <a:pt x="1908212" y="0"/>
                  </a:moveTo>
                  <a:cubicBezTo>
                    <a:pt x="2962088" y="0"/>
                    <a:pt x="3816424" y="854336"/>
                    <a:pt x="3816424" y="1908212"/>
                  </a:cubicBezTo>
                  <a:cubicBezTo>
                    <a:pt x="3816424" y="2962088"/>
                    <a:pt x="2962088" y="3816424"/>
                    <a:pt x="1908212" y="3816424"/>
                  </a:cubicBezTo>
                  <a:cubicBezTo>
                    <a:pt x="854336" y="3816424"/>
                    <a:pt x="0" y="2962088"/>
                    <a:pt x="0" y="1908212"/>
                  </a:cubicBezTo>
                  <a:cubicBezTo>
                    <a:pt x="0" y="854336"/>
                    <a:pt x="854336" y="0"/>
                    <a:pt x="1908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7" name="Chord 1">
              <a:extLst>
                <a:ext uri="{FF2B5EF4-FFF2-40B4-BE49-F238E27FC236}">
                  <a16:creationId xmlns:a16="http://schemas.microsoft.com/office/drawing/2014/main" id="{1BB9AD17-6B74-419B-B753-C8BD8C3AE9AF}"/>
                </a:ext>
              </a:extLst>
            </p:cNvPr>
            <p:cNvSpPr/>
            <p:nvPr/>
          </p:nvSpPr>
          <p:spPr>
            <a:xfrm rot="16200000">
              <a:off x="917826" y="3236277"/>
              <a:ext cx="334253" cy="334659"/>
            </a:xfrm>
            <a:custGeom>
              <a:avLst/>
              <a:gdLst/>
              <a:ahLst/>
              <a:cxnLst/>
              <a:rect l="l" t="t" r="r" b="b"/>
              <a:pathLst>
                <a:path w="3967137" h="3971952">
                  <a:moveTo>
                    <a:pt x="261389" y="1091292"/>
                  </a:moveTo>
                  <a:lnTo>
                    <a:pt x="261389" y="2844253"/>
                  </a:lnTo>
                  <a:cubicBezTo>
                    <a:pt x="261389" y="2868314"/>
                    <a:pt x="241884" y="2887819"/>
                    <a:pt x="217823" y="2887819"/>
                  </a:cubicBezTo>
                  <a:lnTo>
                    <a:pt x="43566" y="2887819"/>
                  </a:lnTo>
                  <a:cubicBezTo>
                    <a:pt x="19505" y="2887819"/>
                    <a:pt x="0" y="2868314"/>
                    <a:pt x="0" y="2844253"/>
                  </a:cubicBezTo>
                  <a:lnTo>
                    <a:pt x="0" y="1091292"/>
                  </a:lnTo>
                  <a:cubicBezTo>
                    <a:pt x="0" y="1067231"/>
                    <a:pt x="19505" y="1047726"/>
                    <a:pt x="43566" y="1047726"/>
                  </a:cubicBezTo>
                  <a:lnTo>
                    <a:pt x="217823" y="1047726"/>
                  </a:lnTo>
                  <a:cubicBezTo>
                    <a:pt x="241884" y="1047726"/>
                    <a:pt x="261389" y="1067231"/>
                    <a:pt x="261389" y="1091292"/>
                  </a:cubicBezTo>
                  <a:close/>
                  <a:moveTo>
                    <a:pt x="1777362" y="1774668"/>
                  </a:moveTo>
                  <a:lnTo>
                    <a:pt x="1417254" y="1774668"/>
                  </a:lnTo>
                  <a:lnTo>
                    <a:pt x="1417254" y="1414560"/>
                  </a:lnTo>
                  <a:lnTo>
                    <a:pt x="1031046" y="1414560"/>
                  </a:lnTo>
                  <a:lnTo>
                    <a:pt x="1031046" y="1774668"/>
                  </a:lnTo>
                  <a:lnTo>
                    <a:pt x="670938" y="1774668"/>
                  </a:lnTo>
                  <a:lnTo>
                    <a:pt x="670938" y="2160876"/>
                  </a:lnTo>
                  <a:lnTo>
                    <a:pt x="1031046" y="2160876"/>
                  </a:lnTo>
                  <a:lnTo>
                    <a:pt x="1031046" y="2520984"/>
                  </a:lnTo>
                  <a:lnTo>
                    <a:pt x="1417254" y="2520984"/>
                  </a:lnTo>
                  <a:lnTo>
                    <a:pt x="1417254" y="2160876"/>
                  </a:lnTo>
                  <a:lnTo>
                    <a:pt x="1777362" y="2160876"/>
                  </a:lnTo>
                  <a:close/>
                  <a:moveTo>
                    <a:pt x="2067493" y="3788343"/>
                  </a:moveTo>
                  <a:cubicBezTo>
                    <a:pt x="1411863" y="3859754"/>
                    <a:pt x="774928" y="3530250"/>
                    <a:pt x="425251" y="2938765"/>
                  </a:cubicBezTo>
                  <a:lnTo>
                    <a:pt x="380806" y="2850254"/>
                  </a:lnTo>
                  <a:lnTo>
                    <a:pt x="380806" y="1084978"/>
                  </a:lnTo>
                  <a:cubicBezTo>
                    <a:pt x="391288" y="1056225"/>
                    <a:pt x="405914" y="1029780"/>
                    <a:pt x="421215" y="1003639"/>
                  </a:cubicBezTo>
                  <a:cubicBezTo>
                    <a:pt x="768423" y="410526"/>
                    <a:pt x="1403978" y="78047"/>
                    <a:pt x="2059899" y="146393"/>
                  </a:cubicBezTo>
                  <a:close/>
                  <a:moveTo>
                    <a:pt x="2442453" y="43566"/>
                  </a:moveTo>
                  <a:lnTo>
                    <a:pt x="2442453" y="3916873"/>
                  </a:lnTo>
                  <a:cubicBezTo>
                    <a:pt x="2442453" y="3940934"/>
                    <a:pt x="2422948" y="3960439"/>
                    <a:pt x="2398887" y="3960439"/>
                  </a:cubicBezTo>
                  <a:lnTo>
                    <a:pt x="2224630" y="3960439"/>
                  </a:lnTo>
                  <a:cubicBezTo>
                    <a:pt x="2200569" y="3960439"/>
                    <a:pt x="2181064" y="3940934"/>
                    <a:pt x="2181064" y="3916873"/>
                  </a:cubicBezTo>
                  <a:lnTo>
                    <a:pt x="2181064" y="43566"/>
                  </a:lnTo>
                  <a:cubicBezTo>
                    <a:pt x="2181064" y="19505"/>
                    <a:pt x="2200569" y="0"/>
                    <a:pt x="2224630" y="0"/>
                  </a:cubicBezTo>
                  <a:lnTo>
                    <a:pt x="2398887" y="0"/>
                  </a:lnTo>
                  <a:cubicBezTo>
                    <a:pt x="2422948" y="0"/>
                    <a:pt x="2442453" y="19505"/>
                    <a:pt x="2442453" y="43566"/>
                  </a:cubicBezTo>
                  <a:close/>
                  <a:moveTo>
                    <a:pt x="3576812" y="3233512"/>
                  </a:moveTo>
                  <a:cubicBezTo>
                    <a:pt x="3575162" y="3242191"/>
                    <a:pt x="3571784" y="3250690"/>
                    <a:pt x="3566575" y="3258503"/>
                  </a:cubicBezTo>
                  <a:lnTo>
                    <a:pt x="3324309" y="3621901"/>
                  </a:lnTo>
                  <a:cubicBezTo>
                    <a:pt x="3303474" y="3653154"/>
                    <a:pt x="3261248" y="3661599"/>
                    <a:pt x="3229996" y="3640764"/>
                  </a:cubicBezTo>
                  <a:lnTo>
                    <a:pt x="2586977" y="3212084"/>
                  </a:lnTo>
                  <a:lnTo>
                    <a:pt x="2586977" y="2523698"/>
                  </a:lnTo>
                  <a:lnTo>
                    <a:pt x="3547712" y="3164190"/>
                  </a:lnTo>
                  <a:cubicBezTo>
                    <a:pt x="3571151" y="3179816"/>
                    <a:pt x="3581762" y="3207474"/>
                    <a:pt x="3576812" y="3233512"/>
                  </a:cubicBezTo>
                  <a:close/>
                  <a:moveTo>
                    <a:pt x="3966131" y="3317297"/>
                  </a:moveTo>
                  <a:cubicBezTo>
                    <a:pt x="3968508" y="3328190"/>
                    <a:pt x="3966729" y="3339990"/>
                    <a:pt x="3960231" y="3350115"/>
                  </a:cubicBezTo>
                  <a:lnTo>
                    <a:pt x="3574032" y="3951911"/>
                  </a:lnTo>
                  <a:cubicBezTo>
                    <a:pt x="3561037" y="3972161"/>
                    <a:pt x="3534087" y="3978041"/>
                    <a:pt x="3513837" y="3965046"/>
                  </a:cubicBezTo>
                  <a:lnTo>
                    <a:pt x="3367182" y="3870931"/>
                  </a:lnTo>
                  <a:cubicBezTo>
                    <a:pt x="3346932" y="3857936"/>
                    <a:pt x="3341051" y="3830986"/>
                    <a:pt x="3354046" y="3810736"/>
                  </a:cubicBezTo>
                  <a:lnTo>
                    <a:pt x="3740245" y="3208940"/>
                  </a:lnTo>
                  <a:cubicBezTo>
                    <a:pt x="3753241" y="3188690"/>
                    <a:pt x="3780191" y="3182809"/>
                    <a:pt x="3800440" y="3195805"/>
                  </a:cubicBezTo>
                  <a:lnTo>
                    <a:pt x="3947096" y="3289920"/>
                  </a:lnTo>
                  <a:cubicBezTo>
                    <a:pt x="3957221" y="3296417"/>
                    <a:pt x="3963753" y="3306404"/>
                    <a:pt x="3966131" y="33172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8" name="Parallelogram 8">
              <a:extLst>
                <a:ext uri="{FF2B5EF4-FFF2-40B4-BE49-F238E27FC236}">
                  <a16:creationId xmlns:a16="http://schemas.microsoft.com/office/drawing/2014/main" id="{54DBA1AC-29E9-4C62-97FF-4C4A378D4B26}"/>
                </a:ext>
              </a:extLst>
            </p:cNvPr>
            <p:cNvSpPr/>
            <p:nvPr/>
          </p:nvSpPr>
          <p:spPr>
            <a:xfrm>
              <a:off x="3590641" y="2408881"/>
              <a:ext cx="335544" cy="204673"/>
            </a:xfrm>
            <a:custGeom>
              <a:avLst/>
              <a:gdLst/>
              <a:ahLst/>
              <a:cxnLst/>
              <a:rect l="l" t="t" r="r" b="b"/>
              <a:pathLst>
                <a:path w="3990895" h="3087182">
                  <a:moveTo>
                    <a:pt x="1740403" y="2573711"/>
                  </a:moveTo>
                  <a:cubicBezTo>
                    <a:pt x="1526257" y="2580937"/>
                    <a:pt x="1290256" y="2583516"/>
                    <a:pt x="1065139" y="2579843"/>
                  </a:cubicBezTo>
                  <a:lnTo>
                    <a:pt x="1065139" y="2871158"/>
                  </a:lnTo>
                  <a:lnTo>
                    <a:pt x="1740403" y="2871158"/>
                  </a:lnTo>
                  <a:close/>
                  <a:moveTo>
                    <a:pt x="3583963" y="1148535"/>
                  </a:moveTo>
                  <a:cubicBezTo>
                    <a:pt x="3442121" y="1148535"/>
                    <a:pt x="3324432" y="1262284"/>
                    <a:pt x="3303071" y="1411513"/>
                  </a:cubicBezTo>
                  <a:lnTo>
                    <a:pt x="3604802" y="1436594"/>
                  </a:lnTo>
                  <a:cubicBezTo>
                    <a:pt x="3607651" y="1483680"/>
                    <a:pt x="3627953" y="1483631"/>
                    <a:pt x="3630802" y="1530717"/>
                  </a:cubicBezTo>
                  <a:lnTo>
                    <a:pt x="3339635" y="1623071"/>
                  </a:lnTo>
                  <a:cubicBezTo>
                    <a:pt x="3388511" y="1715368"/>
                    <a:pt x="3479714" y="1776813"/>
                    <a:pt x="3583963" y="1776813"/>
                  </a:cubicBezTo>
                  <a:cubicBezTo>
                    <a:pt x="3741685" y="1776813"/>
                    <a:pt x="3869544" y="1636168"/>
                    <a:pt x="3869544" y="1462674"/>
                  </a:cubicBezTo>
                  <a:cubicBezTo>
                    <a:pt x="3869544" y="1289180"/>
                    <a:pt x="3741685" y="1148535"/>
                    <a:pt x="3583963" y="1148535"/>
                  </a:cubicBezTo>
                  <a:close/>
                  <a:moveTo>
                    <a:pt x="1942038" y="765538"/>
                  </a:moveTo>
                  <a:cubicBezTo>
                    <a:pt x="1858825" y="765538"/>
                    <a:pt x="1791368" y="832995"/>
                    <a:pt x="1791368" y="916208"/>
                  </a:cubicBezTo>
                  <a:lnTo>
                    <a:pt x="1791368" y="1175206"/>
                  </a:lnTo>
                  <a:lnTo>
                    <a:pt x="1596655" y="1175206"/>
                  </a:lnTo>
                  <a:cubicBezTo>
                    <a:pt x="1505121" y="1175206"/>
                    <a:pt x="1430918" y="1249409"/>
                    <a:pt x="1430918" y="1340943"/>
                  </a:cubicBezTo>
                  <a:lnTo>
                    <a:pt x="1430918" y="1369861"/>
                  </a:lnTo>
                  <a:cubicBezTo>
                    <a:pt x="1430918" y="1461395"/>
                    <a:pt x="1505121" y="1535598"/>
                    <a:pt x="1596655" y="1535598"/>
                  </a:cubicBezTo>
                  <a:lnTo>
                    <a:pt x="1791368" y="1535598"/>
                  </a:lnTo>
                  <a:lnTo>
                    <a:pt x="1791368" y="1768249"/>
                  </a:lnTo>
                  <a:cubicBezTo>
                    <a:pt x="1791368" y="1851462"/>
                    <a:pt x="1858825" y="1918919"/>
                    <a:pt x="1942038" y="1918919"/>
                  </a:cubicBezTo>
                  <a:lnTo>
                    <a:pt x="1968327" y="1918919"/>
                  </a:lnTo>
                  <a:cubicBezTo>
                    <a:pt x="2051540" y="1918919"/>
                    <a:pt x="2118997" y="1851462"/>
                    <a:pt x="2118997" y="1768249"/>
                  </a:cubicBezTo>
                  <a:lnTo>
                    <a:pt x="2118997" y="1535598"/>
                  </a:lnTo>
                  <a:lnTo>
                    <a:pt x="2313709" y="1535598"/>
                  </a:lnTo>
                  <a:cubicBezTo>
                    <a:pt x="2377432" y="1535598"/>
                    <a:pt x="2432756" y="1499636"/>
                    <a:pt x="2458635" y="1445923"/>
                  </a:cubicBezTo>
                  <a:lnTo>
                    <a:pt x="2460889" y="1424521"/>
                  </a:lnTo>
                  <a:lnTo>
                    <a:pt x="2465213" y="1420689"/>
                  </a:lnTo>
                  <a:lnTo>
                    <a:pt x="2471533" y="1306607"/>
                  </a:lnTo>
                  <a:cubicBezTo>
                    <a:pt x="2459663" y="1231205"/>
                    <a:pt x="2393226" y="1175206"/>
                    <a:pt x="2313709" y="1175206"/>
                  </a:cubicBezTo>
                  <a:lnTo>
                    <a:pt x="2118997" y="1175206"/>
                  </a:lnTo>
                  <a:lnTo>
                    <a:pt x="2118997" y="916208"/>
                  </a:lnTo>
                  <a:cubicBezTo>
                    <a:pt x="2118997" y="832995"/>
                    <a:pt x="2051540" y="765538"/>
                    <a:pt x="1968327" y="765538"/>
                  </a:cubicBezTo>
                  <a:close/>
                  <a:moveTo>
                    <a:pt x="1226605" y="630723"/>
                  </a:moveTo>
                  <a:cubicBezTo>
                    <a:pt x="838390" y="598973"/>
                    <a:pt x="590161" y="1384786"/>
                    <a:pt x="585832" y="1535598"/>
                  </a:cubicBezTo>
                  <a:lnTo>
                    <a:pt x="1226028" y="1522898"/>
                  </a:lnTo>
                  <a:cubicBezTo>
                    <a:pt x="1226221" y="1225506"/>
                    <a:pt x="1226412" y="928115"/>
                    <a:pt x="1226605" y="630723"/>
                  </a:cubicBezTo>
                  <a:close/>
                  <a:moveTo>
                    <a:pt x="1740403" y="0"/>
                  </a:moveTo>
                  <a:lnTo>
                    <a:pt x="1871327" y="0"/>
                  </a:lnTo>
                  <a:lnTo>
                    <a:pt x="1871327" y="90089"/>
                  </a:lnTo>
                  <a:lnTo>
                    <a:pt x="3425865" y="90089"/>
                  </a:lnTo>
                  <a:lnTo>
                    <a:pt x="3425865" y="270089"/>
                  </a:lnTo>
                  <a:lnTo>
                    <a:pt x="1871327" y="270089"/>
                  </a:lnTo>
                  <a:lnTo>
                    <a:pt x="1871327" y="427547"/>
                  </a:lnTo>
                  <a:cubicBezTo>
                    <a:pt x="2156809" y="438659"/>
                    <a:pt x="2415168" y="481953"/>
                    <a:pt x="2487431" y="551123"/>
                  </a:cubicBezTo>
                  <a:cubicBezTo>
                    <a:pt x="2638328" y="637553"/>
                    <a:pt x="2742817" y="987481"/>
                    <a:pt x="2780551" y="1368079"/>
                  </a:cubicBezTo>
                  <a:lnTo>
                    <a:pt x="3165273" y="1400059"/>
                  </a:lnTo>
                  <a:cubicBezTo>
                    <a:pt x="3190861" y="1176596"/>
                    <a:pt x="3364791" y="1004519"/>
                    <a:pt x="3575259" y="1004519"/>
                  </a:cubicBezTo>
                  <a:cubicBezTo>
                    <a:pt x="3804809" y="1004519"/>
                    <a:pt x="3990895" y="1209214"/>
                    <a:pt x="3990895" y="1461719"/>
                  </a:cubicBezTo>
                  <a:cubicBezTo>
                    <a:pt x="3990895" y="1714224"/>
                    <a:pt x="3804809" y="1918919"/>
                    <a:pt x="3575259" y="1918919"/>
                  </a:cubicBezTo>
                  <a:cubicBezTo>
                    <a:pt x="3412624" y="1918919"/>
                    <a:pt x="3271807" y="1816170"/>
                    <a:pt x="3205139" y="1665732"/>
                  </a:cubicBezTo>
                  <a:lnTo>
                    <a:pt x="2796520" y="1795340"/>
                  </a:lnTo>
                  <a:cubicBezTo>
                    <a:pt x="2783205" y="2186453"/>
                    <a:pt x="2688635" y="2514652"/>
                    <a:pt x="2490527" y="2506536"/>
                  </a:cubicBezTo>
                  <a:cubicBezTo>
                    <a:pt x="2438297" y="2531587"/>
                    <a:pt x="2205857" y="2554006"/>
                    <a:pt x="1904505" y="2567479"/>
                  </a:cubicBezTo>
                  <a:lnTo>
                    <a:pt x="1904505" y="2871158"/>
                  </a:lnTo>
                  <a:lnTo>
                    <a:pt x="2689643" y="2871158"/>
                  </a:lnTo>
                  <a:cubicBezTo>
                    <a:pt x="2749296" y="2871158"/>
                    <a:pt x="2797655" y="2919517"/>
                    <a:pt x="2797655" y="2979170"/>
                  </a:cubicBezTo>
                  <a:cubicBezTo>
                    <a:pt x="2797655" y="3038823"/>
                    <a:pt x="2749296" y="3087182"/>
                    <a:pt x="2689643" y="3087182"/>
                  </a:cubicBezTo>
                  <a:lnTo>
                    <a:pt x="457395" y="3087182"/>
                  </a:lnTo>
                  <a:lnTo>
                    <a:pt x="430555" y="3081994"/>
                  </a:lnTo>
                  <a:lnTo>
                    <a:pt x="427761" y="3087182"/>
                  </a:lnTo>
                  <a:lnTo>
                    <a:pt x="366119" y="3053981"/>
                  </a:lnTo>
                  <a:cubicBezTo>
                    <a:pt x="365594" y="3054050"/>
                    <a:pt x="365174" y="3053869"/>
                    <a:pt x="364754" y="3053685"/>
                  </a:cubicBezTo>
                  <a:lnTo>
                    <a:pt x="64754" y="2922467"/>
                  </a:lnTo>
                  <a:cubicBezTo>
                    <a:pt x="10101" y="2898562"/>
                    <a:pt x="-14826" y="2834876"/>
                    <a:pt x="9079" y="2780223"/>
                  </a:cubicBezTo>
                  <a:cubicBezTo>
                    <a:pt x="27008" y="2739232"/>
                    <a:pt x="67313" y="2714963"/>
                    <a:pt x="109402" y="2715476"/>
                  </a:cubicBezTo>
                  <a:cubicBezTo>
                    <a:pt x="123432" y="2715647"/>
                    <a:pt x="137660" y="2718571"/>
                    <a:pt x="151323" y="2724547"/>
                  </a:cubicBezTo>
                  <a:lnTo>
                    <a:pt x="439379" y="2850541"/>
                  </a:lnTo>
                  <a:lnTo>
                    <a:pt x="493513" y="2871158"/>
                  </a:lnTo>
                  <a:lnTo>
                    <a:pt x="921139" y="2871158"/>
                  </a:lnTo>
                  <a:lnTo>
                    <a:pt x="921139" y="2576699"/>
                  </a:lnTo>
                  <a:lnTo>
                    <a:pt x="936415" y="2576699"/>
                  </a:lnTo>
                  <a:cubicBezTo>
                    <a:pt x="497926" y="2565212"/>
                    <a:pt x="127915" y="2527380"/>
                    <a:pt x="86500" y="2449386"/>
                  </a:cubicBezTo>
                  <a:cubicBezTo>
                    <a:pt x="-44935" y="2322713"/>
                    <a:pt x="-80455" y="1751442"/>
                    <a:pt x="377076" y="1584573"/>
                  </a:cubicBezTo>
                  <a:cubicBezTo>
                    <a:pt x="427628" y="1274829"/>
                    <a:pt x="742960" y="651754"/>
                    <a:pt x="991911" y="524245"/>
                  </a:cubicBezTo>
                  <a:cubicBezTo>
                    <a:pt x="1112248" y="450334"/>
                    <a:pt x="1428043" y="418134"/>
                    <a:pt x="1740403" y="422848"/>
                  </a:cubicBezTo>
                  <a:lnTo>
                    <a:pt x="1740403" y="270089"/>
                  </a:lnTo>
                  <a:lnTo>
                    <a:pt x="185865" y="270089"/>
                  </a:lnTo>
                  <a:lnTo>
                    <a:pt x="185865" y="90089"/>
                  </a:lnTo>
                  <a:lnTo>
                    <a:pt x="1740403" y="900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3557961-8613-4881-B917-9AB323B5D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756" y="3880714"/>
              <a:ext cx="279401" cy="284753"/>
            </a:xfrm>
            <a:custGeom>
              <a:avLst/>
              <a:gdLst>
                <a:gd name="T0" fmla="*/ 987 w 1776"/>
                <a:gd name="T1" fmla="*/ 23 h 1881"/>
                <a:gd name="T2" fmla="*/ 994 w 1776"/>
                <a:gd name="T3" fmla="*/ 296 h 1881"/>
                <a:gd name="T4" fmla="*/ 994 w 1776"/>
                <a:gd name="T5" fmla="*/ 612 h 1881"/>
                <a:gd name="T6" fmla="*/ 1071 w 1776"/>
                <a:gd name="T7" fmla="*/ 663 h 1881"/>
                <a:gd name="T8" fmla="*/ 1145 w 1776"/>
                <a:gd name="T9" fmla="*/ 580 h 1881"/>
                <a:gd name="T10" fmla="*/ 1252 w 1776"/>
                <a:gd name="T11" fmla="*/ 490 h 1881"/>
                <a:gd name="T12" fmla="*/ 1380 w 1776"/>
                <a:gd name="T13" fmla="*/ 556 h 1881"/>
                <a:gd name="T14" fmla="*/ 1527 w 1776"/>
                <a:gd name="T15" fmla="*/ 729 h 1881"/>
                <a:gd name="T16" fmla="*/ 1634 w 1776"/>
                <a:gd name="T17" fmla="*/ 956 h 1881"/>
                <a:gd name="T18" fmla="*/ 1722 w 1776"/>
                <a:gd name="T19" fmla="*/ 1294 h 1881"/>
                <a:gd name="T20" fmla="*/ 1771 w 1776"/>
                <a:gd name="T21" fmla="*/ 1549 h 1881"/>
                <a:gd name="T22" fmla="*/ 1767 w 1776"/>
                <a:gd name="T23" fmla="*/ 1734 h 1881"/>
                <a:gd name="T24" fmla="*/ 1694 w 1776"/>
                <a:gd name="T25" fmla="*/ 1860 h 1881"/>
                <a:gd name="T26" fmla="*/ 1591 w 1776"/>
                <a:gd name="T27" fmla="*/ 1854 h 1881"/>
                <a:gd name="T28" fmla="*/ 1462 w 1776"/>
                <a:gd name="T29" fmla="*/ 1781 h 1881"/>
                <a:gd name="T30" fmla="*/ 1362 w 1776"/>
                <a:gd name="T31" fmla="*/ 1707 h 1881"/>
                <a:gd name="T32" fmla="*/ 1212 w 1776"/>
                <a:gd name="T33" fmla="*/ 1605 h 1881"/>
                <a:gd name="T34" fmla="*/ 1031 w 1776"/>
                <a:gd name="T35" fmla="*/ 1500 h 1881"/>
                <a:gd name="T36" fmla="*/ 989 w 1776"/>
                <a:gd name="T37" fmla="*/ 1327 h 1881"/>
                <a:gd name="T38" fmla="*/ 1014 w 1776"/>
                <a:gd name="T39" fmla="*/ 1176 h 1881"/>
                <a:gd name="T40" fmla="*/ 989 w 1776"/>
                <a:gd name="T41" fmla="*/ 1036 h 1881"/>
                <a:gd name="T42" fmla="*/ 1034 w 1776"/>
                <a:gd name="T43" fmla="*/ 858 h 1881"/>
                <a:gd name="T44" fmla="*/ 1009 w 1776"/>
                <a:gd name="T45" fmla="*/ 776 h 1881"/>
                <a:gd name="T46" fmla="*/ 891 w 1776"/>
                <a:gd name="T47" fmla="*/ 720 h 1881"/>
                <a:gd name="T48" fmla="*/ 787 w 1776"/>
                <a:gd name="T49" fmla="*/ 770 h 1881"/>
                <a:gd name="T50" fmla="*/ 740 w 1776"/>
                <a:gd name="T51" fmla="*/ 874 h 1881"/>
                <a:gd name="T52" fmla="*/ 778 w 1776"/>
                <a:gd name="T53" fmla="*/ 1021 h 1881"/>
                <a:gd name="T54" fmla="*/ 754 w 1776"/>
                <a:gd name="T55" fmla="*/ 1149 h 1881"/>
                <a:gd name="T56" fmla="*/ 767 w 1776"/>
                <a:gd name="T57" fmla="*/ 1292 h 1881"/>
                <a:gd name="T58" fmla="*/ 783 w 1776"/>
                <a:gd name="T59" fmla="*/ 1432 h 1881"/>
                <a:gd name="T60" fmla="*/ 540 w 1776"/>
                <a:gd name="T61" fmla="*/ 1621 h 1881"/>
                <a:gd name="T62" fmla="*/ 371 w 1776"/>
                <a:gd name="T63" fmla="*/ 1736 h 1881"/>
                <a:gd name="T64" fmla="*/ 252 w 1776"/>
                <a:gd name="T65" fmla="*/ 1827 h 1881"/>
                <a:gd name="T66" fmla="*/ 143 w 1776"/>
                <a:gd name="T67" fmla="*/ 1881 h 1881"/>
                <a:gd name="T68" fmla="*/ 47 w 1776"/>
                <a:gd name="T69" fmla="*/ 1832 h 1881"/>
                <a:gd name="T70" fmla="*/ 3 w 1776"/>
                <a:gd name="T71" fmla="*/ 1690 h 1881"/>
                <a:gd name="T72" fmla="*/ 5 w 1776"/>
                <a:gd name="T73" fmla="*/ 1512 h 1881"/>
                <a:gd name="T74" fmla="*/ 47 w 1776"/>
                <a:gd name="T75" fmla="*/ 1285 h 1881"/>
                <a:gd name="T76" fmla="*/ 162 w 1776"/>
                <a:gd name="T77" fmla="*/ 912 h 1881"/>
                <a:gd name="T78" fmla="*/ 311 w 1776"/>
                <a:gd name="T79" fmla="*/ 656 h 1881"/>
                <a:gd name="T80" fmla="*/ 378 w 1776"/>
                <a:gd name="T81" fmla="*/ 563 h 1881"/>
                <a:gd name="T82" fmla="*/ 471 w 1776"/>
                <a:gd name="T83" fmla="*/ 492 h 1881"/>
                <a:gd name="T84" fmla="*/ 582 w 1776"/>
                <a:gd name="T85" fmla="*/ 538 h 1881"/>
                <a:gd name="T86" fmla="*/ 638 w 1776"/>
                <a:gd name="T87" fmla="*/ 660 h 1881"/>
                <a:gd name="T88" fmla="*/ 674 w 1776"/>
                <a:gd name="T89" fmla="*/ 716 h 1881"/>
                <a:gd name="T90" fmla="*/ 694 w 1776"/>
                <a:gd name="T91" fmla="*/ 690 h 1881"/>
                <a:gd name="T92" fmla="*/ 774 w 1776"/>
                <a:gd name="T93" fmla="*/ 632 h 1881"/>
                <a:gd name="T94" fmla="*/ 816 w 1776"/>
                <a:gd name="T95" fmla="*/ 461 h 1881"/>
                <a:gd name="T96" fmla="*/ 811 w 1776"/>
                <a:gd name="T97" fmla="*/ 185 h 1881"/>
                <a:gd name="T98" fmla="*/ 829 w 1776"/>
                <a:gd name="T99" fmla="*/ 16 h 1881"/>
                <a:gd name="T100" fmla="*/ 914 w 1776"/>
                <a:gd name="T101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76" h="1881">
                  <a:moveTo>
                    <a:pt x="914" y="0"/>
                  </a:moveTo>
                  <a:lnTo>
                    <a:pt x="940" y="3"/>
                  </a:lnTo>
                  <a:lnTo>
                    <a:pt x="965" y="10"/>
                  </a:lnTo>
                  <a:lnTo>
                    <a:pt x="987" y="23"/>
                  </a:lnTo>
                  <a:lnTo>
                    <a:pt x="991" y="81"/>
                  </a:lnTo>
                  <a:lnTo>
                    <a:pt x="994" y="147"/>
                  </a:lnTo>
                  <a:lnTo>
                    <a:pt x="994" y="220"/>
                  </a:lnTo>
                  <a:lnTo>
                    <a:pt x="994" y="296"/>
                  </a:lnTo>
                  <a:lnTo>
                    <a:pt x="994" y="376"/>
                  </a:lnTo>
                  <a:lnTo>
                    <a:pt x="994" y="458"/>
                  </a:lnTo>
                  <a:lnTo>
                    <a:pt x="994" y="536"/>
                  </a:lnTo>
                  <a:lnTo>
                    <a:pt x="994" y="612"/>
                  </a:lnTo>
                  <a:lnTo>
                    <a:pt x="1020" y="629"/>
                  </a:lnTo>
                  <a:lnTo>
                    <a:pt x="1040" y="641"/>
                  </a:lnTo>
                  <a:lnTo>
                    <a:pt x="1056" y="652"/>
                  </a:lnTo>
                  <a:lnTo>
                    <a:pt x="1071" y="663"/>
                  </a:lnTo>
                  <a:lnTo>
                    <a:pt x="1085" y="674"/>
                  </a:lnTo>
                  <a:lnTo>
                    <a:pt x="1100" y="689"/>
                  </a:lnTo>
                  <a:lnTo>
                    <a:pt x="1122" y="629"/>
                  </a:lnTo>
                  <a:lnTo>
                    <a:pt x="1145" y="580"/>
                  </a:lnTo>
                  <a:lnTo>
                    <a:pt x="1171" y="543"/>
                  </a:lnTo>
                  <a:lnTo>
                    <a:pt x="1196" y="516"/>
                  </a:lnTo>
                  <a:lnTo>
                    <a:pt x="1223" y="498"/>
                  </a:lnTo>
                  <a:lnTo>
                    <a:pt x="1252" y="490"/>
                  </a:lnTo>
                  <a:lnTo>
                    <a:pt x="1282" y="494"/>
                  </a:lnTo>
                  <a:lnTo>
                    <a:pt x="1314" y="505"/>
                  </a:lnTo>
                  <a:lnTo>
                    <a:pt x="1345" y="525"/>
                  </a:lnTo>
                  <a:lnTo>
                    <a:pt x="1380" y="556"/>
                  </a:lnTo>
                  <a:lnTo>
                    <a:pt x="1414" y="594"/>
                  </a:lnTo>
                  <a:lnTo>
                    <a:pt x="1451" y="640"/>
                  </a:lnTo>
                  <a:lnTo>
                    <a:pt x="1491" y="683"/>
                  </a:lnTo>
                  <a:lnTo>
                    <a:pt x="1527" y="729"/>
                  </a:lnTo>
                  <a:lnTo>
                    <a:pt x="1558" y="778"/>
                  </a:lnTo>
                  <a:lnTo>
                    <a:pt x="1585" y="832"/>
                  </a:lnTo>
                  <a:lnTo>
                    <a:pt x="1611" y="890"/>
                  </a:lnTo>
                  <a:lnTo>
                    <a:pt x="1634" y="956"/>
                  </a:lnTo>
                  <a:lnTo>
                    <a:pt x="1656" y="1027"/>
                  </a:lnTo>
                  <a:lnTo>
                    <a:pt x="1678" y="1107"/>
                  </a:lnTo>
                  <a:lnTo>
                    <a:pt x="1700" y="1196"/>
                  </a:lnTo>
                  <a:lnTo>
                    <a:pt x="1722" y="1294"/>
                  </a:lnTo>
                  <a:lnTo>
                    <a:pt x="1747" y="1403"/>
                  </a:lnTo>
                  <a:lnTo>
                    <a:pt x="1756" y="1450"/>
                  </a:lnTo>
                  <a:lnTo>
                    <a:pt x="1765" y="1500"/>
                  </a:lnTo>
                  <a:lnTo>
                    <a:pt x="1771" y="1549"/>
                  </a:lnTo>
                  <a:lnTo>
                    <a:pt x="1774" y="1598"/>
                  </a:lnTo>
                  <a:lnTo>
                    <a:pt x="1776" y="1645"/>
                  </a:lnTo>
                  <a:lnTo>
                    <a:pt x="1774" y="1690"/>
                  </a:lnTo>
                  <a:lnTo>
                    <a:pt x="1767" y="1734"/>
                  </a:lnTo>
                  <a:lnTo>
                    <a:pt x="1756" y="1774"/>
                  </a:lnTo>
                  <a:lnTo>
                    <a:pt x="1742" y="1809"/>
                  </a:lnTo>
                  <a:lnTo>
                    <a:pt x="1722" y="1838"/>
                  </a:lnTo>
                  <a:lnTo>
                    <a:pt x="1694" y="1860"/>
                  </a:lnTo>
                  <a:lnTo>
                    <a:pt x="1674" y="1869"/>
                  </a:lnTo>
                  <a:lnTo>
                    <a:pt x="1649" y="1869"/>
                  </a:lnTo>
                  <a:lnTo>
                    <a:pt x="1622" y="1863"/>
                  </a:lnTo>
                  <a:lnTo>
                    <a:pt x="1591" y="1854"/>
                  </a:lnTo>
                  <a:lnTo>
                    <a:pt x="1558" y="1840"/>
                  </a:lnTo>
                  <a:lnTo>
                    <a:pt x="1527" y="1821"/>
                  </a:lnTo>
                  <a:lnTo>
                    <a:pt x="1494" y="1801"/>
                  </a:lnTo>
                  <a:lnTo>
                    <a:pt x="1462" y="1781"/>
                  </a:lnTo>
                  <a:lnTo>
                    <a:pt x="1432" y="1760"/>
                  </a:lnTo>
                  <a:lnTo>
                    <a:pt x="1405" y="1740"/>
                  </a:lnTo>
                  <a:lnTo>
                    <a:pt x="1382" y="1723"/>
                  </a:lnTo>
                  <a:lnTo>
                    <a:pt x="1362" y="1707"/>
                  </a:lnTo>
                  <a:lnTo>
                    <a:pt x="1347" y="1696"/>
                  </a:lnTo>
                  <a:lnTo>
                    <a:pt x="1305" y="1663"/>
                  </a:lnTo>
                  <a:lnTo>
                    <a:pt x="1260" y="1632"/>
                  </a:lnTo>
                  <a:lnTo>
                    <a:pt x="1212" y="1605"/>
                  </a:lnTo>
                  <a:lnTo>
                    <a:pt x="1163" y="1580"/>
                  </a:lnTo>
                  <a:lnTo>
                    <a:pt x="1114" y="1554"/>
                  </a:lnTo>
                  <a:lnTo>
                    <a:pt x="1071" y="1527"/>
                  </a:lnTo>
                  <a:lnTo>
                    <a:pt x="1031" y="1500"/>
                  </a:lnTo>
                  <a:lnTo>
                    <a:pt x="1000" y="1469"/>
                  </a:lnTo>
                  <a:lnTo>
                    <a:pt x="987" y="1420"/>
                  </a:lnTo>
                  <a:lnTo>
                    <a:pt x="985" y="1372"/>
                  </a:lnTo>
                  <a:lnTo>
                    <a:pt x="989" y="1327"/>
                  </a:lnTo>
                  <a:lnTo>
                    <a:pt x="996" y="1285"/>
                  </a:lnTo>
                  <a:lnTo>
                    <a:pt x="1003" y="1247"/>
                  </a:lnTo>
                  <a:lnTo>
                    <a:pt x="1011" y="1212"/>
                  </a:lnTo>
                  <a:lnTo>
                    <a:pt x="1014" y="1176"/>
                  </a:lnTo>
                  <a:lnTo>
                    <a:pt x="1009" y="1143"/>
                  </a:lnTo>
                  <a:lnTo>
                    <a:pt x="1002" y="1114"/>
                  </a:lnTo>
                  <a:lnTo>
                    <a:pt x="994" y="1089"/>
                  </a:lnTo>
                  <a:lnTo>
                    <a:pt x="989" y="1036"/>
                  </a:lnTo>
                  <a:lnTo>
                    <a:pt x="992" y="985"/>
                  </a:lnTo>
                  <a:lnTo>
                    <a:pt x="1003" y="938"/>
                  </a:lnTo>
                  <a:lnTo>
                    <a:pt x="1018" y="896"/>
                  </a:lnTo>
                  <a:lnTo>
                    <a:pt x="1034" y="858"/>
                  </a:lnTo>
                  <a:lnTo>
                    <a:pt x="1051" y="825"/>
                  </a:lnTo>
                  <a:lnTo>
                    <a:pt x="1040" y="810"/>
                  </a:lnTo>
                  <a:lnTo>
                    <a:pt x="1025" y="794"/>
                  </a:lnTo>
                  <a:lnTo>
                    <a:pt x="1009" y="776"/>
                  </a:lnTo>
                  <a:lnTo>
                    <a:pt x="989" y="758"/>
                  </a:lnTo>
                  <a:lnTo>
                    <a:pt x="963" y="743"/>
                  </a:lnTo>
                  <a:lnTo>
                    <a:pt x="931" y="729"/>
                  </a:lnTo>
                  <a:lnTo>
                    <a:pt x="891" y="720"/>
                  </a:lnTo>
                  <a:lnTo>
                    <a:pt x="856" y="732"/>
                  </a:lnTo>
                  <a:lnTo>
                    <a:pt x="829" y="743"/>
                  </a:lnTo>
                  <a:lnTo>
                    <a:pt x="805" y="756"/>
                  </a:lnTo>
                  <a:lnTo>
                    <a:pt x="787" y="770"/>
                  </a:lnTo>
                  <a:lnTo>
                    <a:pt x="769" y="789"/>
                  </a:lnTo>
                  <a:lnTo>
                    <a:pt x="751" y="810"/>
                  </a:lnTo>
                  <a:lnTo>
                    <a:pt x="727" y="840"/>
                  </a:lnTo>
                  <a:lnTo>
                    <a:pt x="740" y="874"/>
                  </a:lnTo>
                  <a:lnTo>
                    <a:pt x="752" y="909"/>
                  </a:lnTo>
                  <a:lnTo>
                    <a:pt x="765" y="945"/>
                  </a:lnTo>
                  <a:lnTo>
                    <a:pt x="774" y="983"/>
                  </a:lnTo>
                  <a:lnTo>
                    <a:pt x="778" y="1021"/>
                  </a:lnTo>
                  <a:lnTo>
                    <a:pt x="776" y="1056"/>
                  </a:lnTo>
                  <a:lnTo>
                    <a:pt x="769" y="1089"/>
                  </a:lnTo>
                  <a:lnTo>
                    <a:pt x="762" y="1120"/>
                  </a:lnTo>
                  <a:lnTo>
                    <a:pt x="754" y="1149"/>
                  </a:lnTo>
                  <a:lnTo>
                    <a:pt x="752" y="1183"/>
                  </a:lnTo>
                  <a:lnTo>
                    <a:pt x="754" y="1220"/>
                  </a:lnTo>
                  <a:lnTo>
                    <a:pt x="760" y="1256"/>
                  </a:lnTo>
                  <a:lnTo>
                    <a:pt x="767" y="1292"/>
                  </a:lnTo>
                  <a:lnTo>
                    <a:pt x="774" y="1330"/>
                  </a:lnTo>
                  <a:lnTo>
                    <a:pt x="782" y="1365"/>
                  </a:lnTo>
                  <a:lnTo>
                    <a:pt x="785" y="1400"/>
                  </a:lnTo>
                  <a:lnTo>
                    <a:pt x="783" y="1432"/>
                  </a:lnTo>
                  <a:lnTo>
                    <a:pt x="774" y="1461"/>
                  </a:lnTo>
                  <a:lnTo>
                    <a:pt x="760" y="1489"/>
                  </a:lnTo>
                  <a:lnTo>
                    <a:pt x="651" y="1556"/>
                  </a:lnTo>
                  <a:lnTo>
                    <a:pt x="540" y="1621"/>
                  </a:lnTo>
                  <a:lnTo>
                    <a:pt x="431" y="1689"/>
                  </a:lnTo>
                  <a:lnTo>
                    <a:pt x="416" y="1700"/>
                  </a:lnTo>
                  <a:lnTo>
                    <a:pt x="396" y="1716"/>
                  </a:lnTo>
                  <a:lnTo>
                    <a:pt x="371" y="1736"/>
                  </a:lnTo>
                  <a:lnTo>
                    <a:pt x="343" y="1758"/>
                  </a:lnTo>
                  <a:lnTo>
                    <a:pt x="314" y="1781"/>
                  </a:lnTo>
                  <a:lnTo>
                    <a:pt x="283" y="1805"/>
                  </a:lnTo>
                  <a:lnTo>
                    <a:pt x="252" y="1827"/>
                  </a:lnTo>
                  <a:lnTo>
                    <a:pt x="222" y="1847"/>
                  </a:lnTo>
                  <a:lnTo>
                    <a:pt x="192" y="1863"/>
                  </a:lnTo>
                  <a:lnTo>
                    <a:pt x="167" y="1874"/>
                  </a:lnTo>
                  <a:lnTo>
                    <a:pt x="143" y="1881"/>
                  </a:lnTo>
                  <a:lnTo>
                    <a:pt x="123" y="1880"/>
                  </a:lnTo>
                  <a:lnTo>
                    <a:pt x="92" y="1872"/>
                  </a:lnTo>
                  <a:lnTo>
                    <a:pt x="69" y="1856"/>
                  </a:lnTo>
                  <a:lnTo>
                    <a:pt x="47" y="1832"/>
                  </a:lnTo>
                  <a:lnTo>
                    <a:pt x="31" y="1803"/>
                  </a:lnTo>
                  <a:lnTo>
                    <a:pt x="18" y="1769"/>
                  </a:lnTo>
                  <a:lnTo>
                    <a:pt x="9" y="1730"/>
                  </a:lnTo>
                  <a:lnTo>
                    <a:pt x="3" y="1690"/>
                  </a:lnTo>
                  <a:lnTo>
                    <a:pt x="0" y="1647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2"/>
                  </a:lnTo>
                  <a:lnTo>
                    <a:pt x="9" y="1470"/>
                  </a:lnTo>
                  <a:lnTo>
                    <a:pt x="16" y="1429"/>
                  </a:lnTo>
                  <a:lnTo>
                    <a:pt x="23" y="1392"/>
                  </a:lnTo>
                  <a:lnTo>
                    <a:pt x="47" y="1285"/>
                  </a:lnTo>
                  <a:lnTo>
                    <a:pt x="72" y="1183"/>
                  </a:lnTo>
                  <a:lnTo>
                    <a:pt x="100" y="1087"/>
                  </a:lnTo>
                  <a:lnTo>
                    <a:pt x="129" y="996"/>
                  </a:lnTo>
                  <a:lnTo>
                    <a:pt x="162" y="912"/>
                  </a:lnTo>
                  <a:lnTo>
                    <a:pt x="194" y="834"/>
                  </a:lnTo>
                  <a:lnTo>
                    <a:pt x="231" y="767"/>
                  </a:lnTo>
                  <a:lnTo>
                    <a:pt x="269" y="707"/>
                  </a:lnTo>
                  <a:lnTo>
                    <a:pt x="311" y="656"/>
                  </a:lnTo>
                  <a:lnTo>
                    <a:pt x="327" y="634"/>
                  </a:lnTo>
                  <a:lnTo>
                    <a:pt x="343" y="610"/>
                  </a:lnTo>
                  <a:lnTo>
                    <a:pt x="360" y="587"/>
                  </a:lnTo>
                  <a:lnTo>
                    <a:pt x="378" y="563"/>
                  </a:lnTo>
                  <a:lnTo>
                    <a:pt x="398" y="541"/>
                  </a:lnTo>
                  <a:lnTo>
                    <a:pt x="420" y="521"/>
                  </a:lnTo>
                  <a:lnTo>
                    <a:pt x="443" y="505"/>
                  </a:lnTo>
                  <a:lnTo>
                    <a:pt x="471" y="492"/>
                  </a:lnTo>
                  <a:lnTo>
                    <a:pt x="502" y="487"/>
                  </a:lnTo>
                  <a:lnTo>
                    <a:pt x="534" y="489"/>
                  </a:lnTo>
                  <a:lnTo>
                    <a:pt x="562" y="510"/>
                  </a:lnTo>
                  <a:lnTo>
                    <a:pt x="582" y="538"/>
                  </a:lnTo>
                  <a:lnTo>
                    <a:pt x="596" y="567"/>
                  </a:lnTo>
                  <a:lnTo>
                    <a:pt x="611" y="598"/>
                  </a:lnTo>
                  <a:lnTo>
                    <a:pt x="623" y="629"/>
                  </a:lnTo>
                  <a:lnTo>
                    <a:pt x="638" y="660"/>
                  </a:lnTo>
                  <a:lnTo>
                    <a:pt x="654" y="689"/>
                  </a:lnTo>
                  <a:lnTo>
                    <a:pt x="672" y="712"/>
                  </a:lnTo>
                  <a:lnTo>
                    <a:pt x="671" y="716"/>
                  </a:lnTo>
                  <a:lnTo>
                    <a:pt x="674" y="716"/>
                  </a:lnTo>
                  <a:lnTo>
                    <a:pt x="672" y="712"/>
                  </a:lnTo>
                  <a:lnTo>
                    <a:pt x="672" y="710"/>
                  </a:lnTo>
                  <a:lnTo>
                    <a:pt x="682" y="701"/>
                  </a:lnTo>
                  <a:lnTo>
                    <a:pt x="694" y="690"/>
                  </a:lnTo>
                  <a:lnTo>
                    <a:pt x="711" y="676"/>
                  </a:lnTo>
                  <a:lnTo>
                    <a:pt x="731" y="661"/>
                  </a:lnTo>
                  <a:lnTo>
                    <a:pt x="752" y="645"/>
                  </a:lnTo>
                  <a:lnTo>
                    <a:pt x="774" y="632"/>
                  </a:lnTo>
                  <a:lnTo>
                    <a:pt x="796" y="620"/>
                  </a:lnTo>
                  <a:lnTo>
                    <a:pt x="814" y="612"/>
                  </a:lnTo>
                  <a:lnTo>
                    <a:pt x="816" y="534"/>
                  </a:lnTo>
                  <a:lnTo>
                    <a:pt x="816" y="461"/>
                  </a:lnTo>
                  <a:lnTo>
                    <a:pt x="814" y="394"/>
                  </a:lnTo>
                  <a:lnTo>
                    <a:pt x="812" y="327"/>
                  </a:lnTo>
                  <a:lnTo>
                    <a:pt x="812" y="258"/>
                  </a:lnTo>
                  <a:lnTo>
                    <a:pt x="811" y="185"/>
                  </a:lnTo>
                  <a:lnTo>
                    <a:pt x="812" y="107"/>
                  </a:lnTo>
                  <a:lnTo>
                    <a:pt x="814" y="20"/>
                  </a:lnTo>
                  <a:lnTo>
                    <a:pt x="818" y="20"/>
                  </a:lnTo>
                  <a:lnTo>
                    <a:pt x="829" y="16"/>
                  </a:lnTo>
                  <a:lnTo>
                    <a:pt x="845" y="10"/>
                  </a:lnTo>
                  <a:lnTo>
                    <a:pt x="865" y="5"/>
                  </a:lnTo>
                  <a:lnTo>
                    <a:pt x="889" y="1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96B0F449-1AE1-49CF-9F42-7FCED712D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9750" y="4520771"/>
              <a:ext cx="208265" cy="292993"/>
            </a:xfrm>
            <a:custGeom>
              <a:avLst/>
              <a:gdLst>
                <a:gd name="T0" fmla="*/ 2311 w 2753"/>
                <a:gd name="T1" fmla="*/ 580 h 3873"/>
                <a:gd name="T2" fmla="*/ 2433 w 2753"/>
                <a:gd name="T3" fmla="*/ 735 h 3873"/>
                <a:gd name="T4" fmla="*/ 2415 w 2753"/>
                <a:gd name="T5" fmla="*/ 948 h 3873"/>
                <a:gd name="T6" fmla="*/ 2253 w 2753"/>
                <a:gd name="T7" fmla="*/ 1073 h 3873"/>
                <a:gd name="T8" fmla="*/ 2037 w 2753"/>
                <a:gd name="T9" fmla="*/ 1138 h 3873"/>
                <a:gd name="T10" fmla="*/ 1946 w 2753"/>
                <a:gd name="T11" fmla="*/ 1260 h 3873"/>
                <a:gd name="T12" fmla="*/ 2039 w 2753"/>
                <a:gd name="T13" fmla="*/ 1346 h 3873"/>
                <a:gd name="T14" fmla="*/ 2400 w 2753"/>
                <a:gd name="T15" fmla="*/ 1671 h 3873"/>
                <a:gd name="T16" fmla="*/ 2649 w 2753"/>
                <a:gd name="T17" fmla="*/ 2118 h 3873"/>
                <a:gd name="T18" fmla="*/ 2746 w 2753"/>
                <a:gd name="T19" fmla="*/ 2586 h 3873"/>
                <a:gd name="T20" fmla="*/ 2739 w 2753"/>
                <a:gd name="T21" fmla="*/ 3028 h 3873"/>
                <a:gd name="T22" fmla="*/ 2671 w 2753"/>
                <a:gd name="T23" fmla="*/ 3397 h 3873"/>
                <a:gd name="T24" fmla="*/ 2597 w 2753"/>
                <a:gd name="T25" fmla="*/ 3648 h 3873"/>
                <a:gd name="T26" fmla="*/ 2533 w 2753"/>
                <a:gd name="T27" fmla="*/ 3764 h 3873"/>
                <a:gd name="T28" fmla="*/ 2319 w 2753"/>
                <a:gd name="T29" fmla="*/ 3855 h 3873"/>
                <a:gd name="T30" fmla="*/ 1959 w 2753"/>
                <a:gd name="T31" fmla="*/ 3868 h 3873"/>
                <a:gd name="T32" fmla="*/ 1531 w 2753"/>
                <a:gd name="T33" fmla="*/ 3768 h 3873"/>
                <a:gd name="T34" fmla="*/ 1146 w 2753"/>
                <a:gd name="T35" fmla="*/ 3597 h 3873"/>
                <a:gd name="T36" fmla="*/ 846 w 2753"/>
                <a:gd name="T37" fmla="*/ 3420 h 3873"/>
                <a:gd name="T38" fmla="*/ 669 w 2753"/>
                <a:gd name="T39" fmla="*/ 3297 h 3873"/>
                <a:gd name="T40" fmla="*/ 562 w 2753"/>
                <a:gd name="T41" fmla="*/ 3206 h 3873"/>
                <a:gd name="T42" fmla="*/ 189 w 2753"/>
                <a:gd name="T43" fmla="*/ 2718 h 3873"/>
                <a:gd name="T44" fmla="*/ 0 w 2753"/>
                <a:gd name="T45" fmla="*/ 2148 h 3873"/>
                <a:gd name="T46" fmla="*/ 79 w 2753"/>
                <a:gd name="T47" fmla="*/ 1729 h 3873"/>
                <a:gd name="T48" fmla="*/ 217 w 2753"/>
                <a:gd name="T49" fmla="*/ 1491 h 3873"/>
                <a:gd name="T50" fmla="*/ 319 w 2753"/>
                <a:gd name="T51" fmla="*/ 1380 h 3873"/>
                <a:gd name="T52" fmla="*/ 368 w 2753"/>
                <a:gd name="T53" fmla="*/ 1135 h 3873"/>
                <a:gd name="T54" fmla="*/ 353 w 2753"/>
                <a:gd name="T55" fmla="*/ 831 h 3873"/>
                <a:gd name="T56" fmla="*/ 384 w 2753"/>
                <a:gd name="T57" fmla="*/ 675 h 3873"/>
                <a:gd name="T58" fmla="*/ 559 w 2753"/>
                <a:gd name="T59" fmla="*/ 591 h 3873"/>
                <a:gd name="T60" fmla="*/ 699 w 2753"/>
                <a:gd name="T61" fmla="*/ 664 h 3873"/>
                <a:gd name="T62" fmla="*/ 769 w 2753"/>
                <a:gd name="T63" fmla="*/ 866 h 3873"/>
                <a:gd name="T64" fmla="*/ 791 w 2753"/>
                <a:gd name="T65" fmla="*/ 1115 h 3873"/>
                <a:gd name="T66" fmla="*/ 1008 w 2753"/>
                <a:gd name="T67" fmla="*/ 1053 h 3873"/>
                <a:gd name="T68" fmla="*/ 1433 w 2753"/>
                <a:gd name="T69" fmla="*/ 700 h 3873"/>
                <a:gd name="T70" fmla="*/ 1737 w 2753"/>
                <a:gd name="T71" fmla="*/ 600 h 3873"/>
                <a:gd name="T72" fmla="*/ 2062 w 2753"/>
                <a:gd name="T73" fmla="*/ 557 h 3873"/>
                <a:gd name="T74" fmla="*/ 1277 w 2753"/>
                <a:gd name="T75" fmla="*/ 18 h 3873"/>
                <a:gd name="T76" fmla="*/ 1315 w 2753"/>
                <a:gd name="T77" fmla="*/ 111 h 3873"/>
                <a:gd name="T78" fmla="*/ 1329 w 2753"/>
                <a:gd name="T79" fmla="*/ 229 h 3873"/>
                <a:gd name="T80" fmla="*/ 1389 w 2753"/>
                <a:gd name="T81" fmla="*/ 278 h 3873"/>
                <a:gd name="T82" fmla="*/ 1471 w 2753"/>
                <a:gd name="T83" fmla="*/ 138 h 3873"/>
                <a:gd name="T84" fmla="*/ 1600 w 2753"/>
                <a:gd name="T85" fmla="*/ 22 h 3873"/>
                <a:gd name="T86" fmla="*/ 1671 w 2753"/>
                <a:gd name="T87" fmla="*/ 108 h 3873"/>
                <a:gd name="T88" fmla="*/ 1649 w 2753"/>
                <a:gd name="T89" fmla="*/ 249 h 3873"/>
                <a:gd name="T90" fmla="*/ 1666 w 2753"/>
                <a:gd name="T91" fmla="*/ 408 h 3873"/>
                <a:gd name="T92" fmla="*/ 1775 w 2753"/>
                <a:gd name="T93" fmla="*/ 511 h 3873"/>
                <a:gd name="T94" fmla="*/ 1529 w 2753"/>
                <a:gd name="T95" fmla="*/ 580 h 3873"/>
                <a:gd name="T96" fmla="*/ 1239 w 2753"/>
                <a:gd name="T97" fmla="*/ 735 h 3873"/>
                <a:gd name="T98" fmla="*/ 995 w 2753"/>
                <a:gd name="T99" fmla="*/ 958 h 3873"/>
                <a:gd name="T100" fmla="*/ 871 w 2753"/>
                <a:gd name="T101" fmla="*/ 1124 h 3873"/>
                <a:gd name="T102" fmla="*/ 855 w 2753"/>
                <a:gd name="T103" fmla="*/ 1100 h 3873"/>
                <a:gd name="T104" fmla="*/ 826 w 2753"/>
                <a:gd name="T105" fmla="*/ 798 h 3873"/>
                <a:gd name="T106" fmla="*/ 837 w 2753"/>
                <a:gd name="T107" fmla="*/ 658 h 3873"/>
                <a:gd name="T108" fmla="*/ 897 w 2753"/>
                <a:gd name="T109" fmla="*/ 555 h 3873"/>
                <a:gd name="T110" fmla="*/ 704 w 2753"/>
                <a:gd name="T111" fmla="*/ 437 h 3873"/>
                <a:gd name="T112" fmla="*/ 609 w 2753"/>
                <a:gd name="T113" fmla="*/ 320 h 3873"/>
                <a:gd name="T114" fmla="*/ 691 w 2753"/>
                <a:gd name="T115" fmla="*/ 206 h 3873"/>
                <a:gd name="T116" fmla="*/ 886 w 2753"/>
                <a:gd name="T117" fmla="*/ 251 h 3873"/>
                <a:gd name="T118" fmla="*/ 1144 w 2753"/>
                <a:gd name="T119" fmla="*/ 375 h 3873"/>
                <a:gd name="T120" fmla="*/ 1115 w 2753"/>
                <a:gd name="T121" fmla="*/ 189 h 3873"/>
                <a:gd name="T122" fmla="*/ 1120 w 2753"/>
                <a:gd name="T123" fmla="*/ 38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53" h="3873">
                  <a:moveTo>
                    <a:pt x="2122" y="555"/>
                  </a:moveTo>
                  <a:lnTo>
                    <a:pt x="2180" y="557"/>
                  </a:lnTo>
                  <a:lnTo>
                    <a:pt x="2231" y="560"/>
                  </a:lnTo>
                  <a:lnTo>
                    <a:pt x="2275" y="568"/>
                  </a:lnTo>
                  <a:lnTo>
                    <a:pt x="2311" y="580"/>
                  </a:lnTo>
                  <a:lnTo>
                    <a:pt x="2346" y="598"/>
                  </a:lnTo>
                  <a:lnTo>
                    <a:pt x="2375" y="626"/>
                  </a:lnTo>
                  <a:lnTo>
                    <a:pt x="2399" y="658"/>
                  </a:lnTo>
                  <a:lnTo>
                    <a:pt x="2419" y="695"/>
                  </a:lnTo>
                  <a:lnTo>
                    <a:pt x="2433" y="735"/>
                  </a:lnTo>
                  <a:lnTo>
                    <a:pt x="2442" y="777"/>
                  </a:lnTo>
                  <a:lnTo>
                    <a:pt x="2444" y="820"/>
                  </a:lnTo>
                  <a:lnTo>
                    <a:pt x="2440" y="864"/>
                  </a:lnTo>
                  <a:lnTo>
                    <a:pt x="2431" y="908"/>
                  </a:lnTo>
                  <a:lnTo>
                    <a:pt x="2415" y="948"/>
                  </a:lnTo>
                  <a:lnTo>
                    <a:pt x="2391" y="984"/>
                  </a:lnTo>
                  <a:lnTo>
                    <a:pt x="2364" y="1013"/>
                  </a:lnTo>
                  <a:lnTo>
                    <a:pt x="2331" y="1037"/>
                  </a:lnTo>
                  <a:lnTo>
                    <a:pt x="2293" y="1057"/>
                  </a:lnTo>
                  <a:lnTo>
                    <a:pt x="2253" y="1073"/>
                  </a:lnTo>
                  <a:lnTo>
                    <a:pt x="2211" y="1086"/>
                  </a:lnTo>
                  <a:lnTo>
                    <a:pt x="2166" y="1098"/>
                  </a:lnTo>
                  <a:lnTo>
                    <a:pt x="2122" y="1111"/>
                  </a:lnTo>
                  <a:lnTo>
                    <a:pt x="2079" y="1124"/>
                  </a:lnTo>
                  <a:lnTo>
                    <a:pt x="2037" y="1138"/>
                  </a:lnTo>
                  <a:lnTo>
                    <a:pt x="1999" y="1157"/>
                  </a:lnTo>
                  <a:lnTo>
                    <a:pt x="1962" y="1178"/>
                  </a:lnTo>
                  <a:lnTo>
                    <a:pt x="1931" y="1204"/>
                  </a:lnTo>
                  <a:lnTo>
                    <a:pt x="1935" y="1235"/>
                  </a:lnTo>
                  <a:lnTo>
                    <a:pt x="1946" y="1260"/>
                  </a:lnTo>
                  <a:lnTo>
                    <a:pt x="1959" y="1282"/>
                  </a:lnTo>
                  <a:lnTo>
                    <a:pt x="1977" y="1302"/>
                  </a:lnTo>
                  <a:lnTo>
                    <a:pt x="1997" y="1318"/>
                  </a:lnTo>
                  <a:lnTo>
                    <a:pt x="2019" y="1333"/>
                  </a:lnTo>
                  <a:lnTo>
                    <a:pt x="2039" y="1346"/>
                  </a:lnTo>
                  <a:lnTo>
                    <a:pt x="2060" y="1360"/>
                  </a:lnTo>
                  <a:lnTo>
                    <a:pt x="2159" y="1433"/>
                  </a:lnTo>
                  <a:lnTo>
                    <a:pt x="2248" y="1509"/>
                  </a:lnTo>
                  <a:lnTo>
                    <a:pt x="2328" y="1588"/>
                  </a:lnTo>
                  <a:lnTo>
                    <a:pt x="2400" y="1671"/>
                  </a:lnTo>
                  <a:lnTo>
                    <a:pt x="2464" y="1757"/>
                  </a:lnTo>
                  <a:lnTo>
                    <a:pt x="2522" y="1844"/>
                  </a:lnTo>
                  <a:lnTo>
                    <a:pt x="2571" y="1933"/>
                  </a:lnTo>
                  <a:lnTo>
                    <a:pt x="2613" y="2026"/>
                  </a:lnTo>
                  <a:lnTo>
                    <a:pt x="2649" y="2118"/>
                  </a:lnTo>
                  <a:lnTo>
                    <a:pt x="2679" y="2211"/>
                  </a:lnTo>
                  <a:lnTo>
                    <a:pt x="2704" y="2304"/>
                  </a:lnTo>
                  <a:lnTo>
                    <a:pt x="2722" y="2398"/>
                  </a:lnTo>
                  <a:lnTo>
                    <a:pt x="2737" y="2493"/>
                  </a:lnTo>
                  <a:lnTo>
                    <a:pt x="2746" y="2586"/>
                  </a:lnTo>
                  <a:lnTo>
                    <a:pt x="2751" y="2677"/>
                  </a:lnTo>
                  <a:lnTo>
                    <a:pt x="2753" y="2768"/>
                  </a:lnTo>
                  <a:lnTo>
                    <a:pt x="2751" y="2857"/>
                  </a:lnTo>
                  <a:lnTo>
                    <a:pt x="2746" y="2942"/>
                  </a:lnTo>
                  <a:lnTo>
                    <a:pt x="2739" y="3028"/>
                  </a:lnTo>
                  <a:lnTo>
                    <a:pt x="2728" y="3108"/>
                  </a:lnTo>
                  <a:lnTo>
                    <a:pt x="2715" y="3186"/>
                  </a:lnTo>
                  <a:lnTo>
                    <a:pt x="2702" y="3260"/>
                  </a:lnTo>
                  <a:lnTo>
                    <a:pt x="2688" y="3331"/>
                  </a:lnTo>
                  <a:lnTo>
                    <a:pt x="2671" y="3397"/>
                  </a:lnTo>
                  <a:lnTo>
                    <a:pt x="2657" y="3458"/>
                  </a:lnTo>
                  <a:lnTo>
                    <a:pt x="2640" y="3515"/>
                  </a:lnTo>
                  <a:lnTo>
                    <a:pt x="2624" y="3564"/>
                  </a:lnTo>
                  <a:lnTo>
                    <a:pt x="2609" y="3609"/>
                  </a:lnTo>
                  <a:lnTo>
                    <a:pt x="2597" y="3648"/>
                  </a:lnTo>
                  <a:lnTo>
                    <a:pt x="2584" y="3680"/>
                  </a:lnTo>
                  <a:lnTo>
                    <a:pt x="2573" y="3704"/>
                  </a:lnTo>
                  <a:lnTo>
                    <a:pt x="2566" y="3722"/>
                  </a:lnTo>
                  <a:lnTo>
                    <a:pt x="2560" y="3733"/>
                  </a:lnTo>
                  <a:lnTo>
                    <a:pt x="2533" y="3764"/>
                  </a:lnTo>
                  <a:lnTo>
                    <a:pt x="2499" y="3789"/>
                  </a:lnTo>
                  <a:lnTo>
                    <a:pt x="2459" y="3811"/>
                  </a:lnTo>
                  <a:lnTo>
                    <a:pt x="2415" y="3829"/>
                  </a:lnTo>
                  <a:lnTo>
                    <a:pt x="2368" y="3844"/>
                  </a:lnTo>
                  <a:lnTo>
                    <a:pt x="2319" y="3855"/>
                  </a:lnTo>
                  <a:lnTo>
                    <a:pt x="2269" y="3862"/>
                  </a:lnTo>
                  <a:lnTo>
                    <a:pt x="2220" y="3868"/>
                  </a:lnTo>
                  <a:lnTo>
                    <a:pt x="2133" y="3873"/>
                  </a:lnTo>
                  <a:lnTo>
                    <a:pt x="2046" y="3873"/>
                  </a:lnTo>
                  <a:lnTo>
                    <a:pt x="1959" y="3868"/>
                  </a:lnTo>
                  <a:lnTo>
                    <a:pt x="1871" y="3855"/>
                  </a:lnTo>
                  <a:lnTo>
                    <a:pt x="1784" y="3838"/>
                  </a:lnTo>
                  <a:lnTo>
                    <a:pt x="1699" y="3818"/>
                  </a:lnTo>
                  <a:lnTo>
                    <a:pt x="1613" y="3795"/>
                  </a:lnTo>
                  <a:lnTo>
                    <a:pt x="1531" y="3768"/>
                  </a:lnTo>
                  <a:lnTo>
                    <a:pt x="1449" y="3737"/>
                  </a:lnTo>
                  <a:lnTo>
                    <a:pt x="1369" y="3704"/>
                  </a:lnTo>
                  <a:lnTo>
                    <a:pt x="1293" y="3669"/>
                  </a:lnTo>
                  <a:lnTo>
                    <a:pt x="1219" y="3635"/>
                  </a:lnTo>
                  <a:lnTo>
                    <a:pt x="1146" y="3597"/>
                  </a:lnTo>
                  <a:lnTo>
                    <a:pt x="1079" y="3560"/>
                  </a:lnTo>
                  <a:lnTo>
                    <a:pt x="1015" y="3524"/>
                  </a:lnTo>
                  <a:lnTo>
                    <a:pt x="953" y="3488"/>
                  </a:lnTo>
                  <a:lnTo>
                    <a:pt x="899" y="3453"/>
                  </a:lnTo>
                  <a:lnTo>
                    <a:pt x="846" y="3420"/>
                  </a:lnTo>
                  <a:lnTo>
                    <a:pt x="800" y="3389"/>
                  </a:lnTo>
                  <a:lnTo>
                    <a:pt x="759" y="3360"/>
                  </a:lnTo>
                  <a:lnTo>
                    <a:pt x="722" y="3335"/>
                  </a:lnTo>
                  <a:lnTo>
                    <a:pt x="693" y="3313"/>
                  </a:lnTo>
                  <a:lnTo>
                    <a:pt x="669" y="3297"/>
                  </a:lnTo>
                  <a:lnTo>
                    <a:pt x="653" y="3284"/>
                  </a:lnTo>
                  <a:lnTo>
                    <a:pt x="642" y="3275"/>
                  </a:lnTo>
                  <a:lnTo>
                    <a:pt x="640" y="3273"/>
                  </a:lnTo>
                  <a:lnTo>
                    <a:pt x="644" y="3277"/>
                  </a:lnTo>
                  <a:lnTo>
                    <a:pt x="562" y="3206"/>
                  </a:lnTo>
                  <a:lnTo>
                    <a:pt x="482" y="3124"/>
                  </a:lnTo>
                  <a:lnTo>
                    <a:pt x="402" y="3033"/>
                  </a:lnTo>
                  <a:lnTo>
                    <a:pt x="326" y="2935"/>
                  </a:lnTo>
                  <a:lnTo>
                    <a:pt x="255" y="2829"/>
                  </a:lnTo>
                  <a:lnTo>
                    <a:pt x="189" y="2718"/>
                  </a:lnTo>
                  <a:lnTo>
                    <a:pt x="131" y="2604"/>
                  </a:lnTo>
                  <a:lnTo>
                    <a:pt x="82" y="2484"/>
                  </a:lnTo>
                  <a:lnTo>
                    <a:pt x="40" y="2362"/>
                  </a:lnTo>
                  <a:lnTo>
                    <a:pt x="11" y="2240"/>
                  </a:lnTo>
                  <a:lnTo>
                    <a:pt x="0" y="2148"/>
                  </a:lnTo>
                  <a:lnTo>
                    <a:pt x="0" y="2057"/>
                  </a:lnTo>
                  <a:lnTo>
                    <a:pt x="9" y="1969"/>
                  </a:lnTo>
                  <a:lnTo>
                    <a:pt x="26" y="1886"/>
                  </a:lnTo>
                  <a:lnTo>
                    <a:pt x="51" y="1804"/>
                  </a:lnTo>
                  <a:lnTo>
                    <a:pt x="79" y="1729"/>
                  </a:lnTo>
                  <a:lnTo>
                    <a:pt x="111" y="1658"/>
                  </a:lnTo>
                  <a:lnTo>
                    <a:pt x="146" y="1595"/>
                  </a:lnTo>
                  <a:lnTo>
                    <a:pt x="180" y="1537"/>
                  </a:lnTo>
                  <a:lnTo>
                    <a:pt x="197" y="1513"/>
                  </a:lnTo>
                  <a:lnTo>
                    <a:pt x="217" y="1491"/>
                  </a:lnTo>
                  <a:lnTo>
                    <a:pt x="237" y="1471"/>
                  </a:lnTo>
                  <a:lnTo>
                    <a:pt x="259" y="1451"/>
                  </a:lnTo>
                  <a:lnTo>
                    <a:pt x="279" y="1429"/>
                  </a:lnTo>
                  <a:lnTo>
                    <a:pt x="300" y="1406"/>
                  </a:lnTo>
                  <a:lnTo>
                    <a:pt x="319" y="1380"/>
                  </a:lnTo>
                  <a:lnTo>
                    <a:pt x="335" y="1349"/>
                  </a:lnTo>
                  <a:lnTo>
                    <a:pt x="349" y="1313"/>
                  </a:lnTo>
                  <a:lnTo>
                    <a:pt x="359" y="1269"/>
                  </a:lnTo>
                  <a:lnTo>
                    <a:pt x="364" y="1220"/>
                  </a:lnTo>
                  <a:lnTo>
                    <a:pt x="368" y="1135"/>
                  </a:lnTo>
                  <a:lnTo>
                    <a:pt x="366" y="1058"/>
                  </a:lnTo>
                  <a:lnTo>
                    <a:pt x="364" y="989"/>
                  </a:lnTo>
                  <a:lnTo>
                    <a:pt x="360" y="929"/>
                  </a:lnTo>
                  <a:lnTo>
                    <a:pt x="357" y="877"/>
                  </a:lnTo>
                  <a:lnTo>
                    <a:pt x="353" y="831"/>
                  </a:lnTo>
                  <a:lnTo>
                    <a:pt x="353" y="789"/>
                  </a:lnTo>
                  <a:lnTo>
                    <a:pt x="355" y="755"/>
                  </a:lnTo>
                  <a:lnTo>
                    <a:pt x="359" y="724"/>
                  </a:lnTo>
                  <a:lnTo>
                    <a:pt x="369" y="698"/>
                  </a:lnTo>
                  <a:lnTo>
                    <a:pt x="384" y="675"/>
                  </a:lnTo>
                  <a:lnTo>
                    <a:pt x="406" y="653"/>
                  </a:lnTo>
                  <a:lnTo>
                    <a:pt x="435" y="635"/>
                  </a:lnTo>
                  <a:lnTo>
                    <a:pt x="473" y="617"/>
                  </a:lnTo>
                  <a:lnTo>
                    <a:pt x="520" y="600"/>
                  </a:lnTo>
                  <a:lnTo>
                    <a:pt x="559" y="591"/>
                  </a:lnTo>
                  <a:lnTo>
                    <a:pt x="593" y="591"/>
                  </a:lnTo>
                  <a:lnTo>
                    <a:pt x="624" y="598"/>
                  </a:lnTo>
                  <a:lnTo>
                    <a:pt x="651" y="615"/>
                  </a:lnTo>
                  <a:lnTo>
                    <a:pt x="677" y="635"/>
                  </a:lnTo>
                  <a:lnTo>
                    <a:pt x="699" y="664"/>
                  </a:lnTo>
                  <a:lnTo>
                    <a:pt x="717" y="697"/>
                  </a:lnTo>
                  <a:lnTo>
                    <a:pt x="733" y="733"/>
                  </a:lnTo>
                  <a:lnTo>
                    <a:pt x="748" y="775"/>
                  </a:lnTo>
                  <a:lnTo>
                    <a:pt x="760" y="818"/>
                  </a:lnTo>
                  <a:lnTo>
                    <a:pt x="769" y="866"/>
                  </a:lnTo>
                  <a:lnTo>
                    <a:pt x="777" y="915"/>
                  </a:lnTo>
                  <a:lnTo>
                    <a:pt x="782" y="964"/>
                  </a:lnTo>
                  <a:lnTo>
                    <a:pt x="788" y="1015"/>
                  </a:lnTo>
                  <a:lnTo>
                    <a:pt x="789" y="1066"/>
                  </a:lnTo>
                  <a:lnTo>
                    <a:pt x="791" y="1115"/>
                  </a:lnTo>
                  <a:lnTo>
                    <a:pt x="791" y="1164"/>
                  </a:lnTo>
                  <a:lnTo>
                    <a:pt x="791" y="1420"/>
                  </a:lnTo>
                  <a:lnTo>
                    <a:pt x="884" y="1224"/>
                  </a:lnTo>
                  <a:lnTo>
                    <a:pt x="942" y="1137"/>
                  </a:lnTo>
                  <a:lnTo>
                    <a:pt x="1008" y="1053"/>
                  </a:lnTo>
                  <a:lnTo>
                    <a:pt x="1080" y="969"/>
                  </a:lnTo>
                  <a:lnTo>
                    <a:pt x="1160" y="893"/>
                  </a:lnTo>
                  <a:lnTo>
                    <a:pt x="1248" y="820"/>
                  </a:lnTo>
                  <a:lnTo>
                    <a:pt x="1339" y="757"/>
                  </a:lnTo>
                  <a:lnTo>
                    <a:pt x="1433" y="700"/>
                  </a:lnTo>
                  <a:lnTo>
                    <a:pt x="1531" y="657"/>
                  </a:lnTo>
                  <a:lnTo>
                    <a:pt x="1573" y="642"/>
                  </a:lnTo>
                  <a:lnTo>
                    <a:pt x="1622" y="628"/>
                  </a:lnTo>
                  <a:lnTo>
                    <a:pt x="1679" y="613"/>
                  </a:lnTo>
                  <a:lnTo>
                    <a:pt x="1737" y="600"/>
                  </a:lnTo>
                  <a:lnTo>
                    <a:pt x="1800" y="588"/>
                  </a:lnTo>
                  <a:lnTo>
                    <a:pt x="1866" y="577"/>
                  </a:lnTo>
                  <a:lnTo>
                    <a:pt x="1931" y="568"/>
                  </a:lnTo>
                  <a:lnTo>
                    <a:pt x="1999" y="562"/>
                  </a:lnTo>
                  <a:lnTo>
                    <a:pt x="2062" y="557"/>
                  </a:lnTo>
                  <a:lnTo>
                    <a:pt x="2122" y="555"/>
                  </a:lnTo>
                  <a:close/>
                  <a:moveTo>
                    <a:pt x="1200" y="0"/>
                  </a:moveTo>
                  <a:lnTo>
                    <a:pt x="1231" y="2"/>
                  </a:lnTo>
                  <a:lnTo>
                    <a:pt x="1257" y="8"/>
                  </a:lnTo>
                  <a:lnTo>
                    <a:pt x="1277" y="18"/>
                  </a:lnTo>
                  <a:lnTo>
                    <a:pt x="1291" y="31"/>
                  </a:lnTo>
                  <a:lnTo>
                    <a:pt x="1300" y="48"/>
                  </a:lnTo>
                  <a:lnTo>
                    <a:pt x="1308" y="68"/>
                  </a:lnTo>
                  <a:lnTo>
                    <a:pt x="1311" y="89"/>
                  </a:lnTo>
                  <a:lnTo>
                    <a:pt x="1315" y="111"/>
                  </a:lnTo>
                  <a:lnTo>
                    <a:pt x="1315" y="137"/>
                  </a:lnTo>
                  <a:lnTo>
                    <a:pt x="1317" y="160"/>
                  </a:lnTo>
                  <a:lnTo>
                    <a:pt x="1320" y="186"/>
                  </a:lnTo>
                  <a:lnTo>
                    <a:pt x="1324" y="208"/>
                  </a:lnTo>
                  <a:lnTo>
                    <a:pt x="1329" y="229"/>
                  </a:lnTo>
                  <a:lnTo>
                    <a:pt x="1339" y="249"/>
                  </a:lnTo>
                  <a:lnTo>
                    <a:pt x="1349" y="266"/>
                  </a:lnTo>
                  <a:lnTo>
                    <a:pt x="1364" y="278"/>
                  </a:lnTo>
                  <a:lnTo>
                    <a:pt x="1375" y="278"/>
                  </a:lnTo>
                  <a:lnTo>
                    <a:pt x="1389" y="278"/>
                  </a:lnTo>
                  <a:lnTo>
                    <a:pt x="1400" y="280"/>
                  </a:lnTo>
                  <a:lnTo>
                    <a:pt x="1420" y="246"/>
                  </a:lnTo>
                  <a:lnTo>
                    <a:pt x="1439" y="209"/>
                  </a:lnTo>
                  <a:lnTo>
                    <a:pt x="1455" y="173"/>
                  </a:lnTo>
                  <a:lnTo>
                    <a:pt x="1471" y="138"/>
                  </a:lnTo>
                  <a:lnTo>
                    <a:pt x="1489" y="104"/>
                  </a:lnTo>
                  <a:lnTo>
                    <a:pt x="1511" y="71"/>
                  </a:lnTo>
                  <a:lnTo>
                    <a:pt x="1537" y="42"/>
                  </a:lnTo>
                  <a:lnTo>
                    <a:pt x="1568" y="18"/>
                  </a:lnTo>
                  <a:lnTo>
                    <a:pt x="1600" y="22"/>
                  </a:lnTo>
                  <a:lnTo>
                    <a:pt x="1626" y="29"/>
                  </a:lnTo>
                  <a:lnTo>
                    <a:pt x="1646" y="44"/>
                  </a:lnTo>
                  <a:lnTo>
                    <a:pt x="1659" y="62"/>
                  </a:lnTo>
                  <a:lnTo>
                    <a:pt x="1668" y="82"/>
                  </a:lnTo>
                  <a:lnTo>
                    <a:pt x="1671" y="108"/>
                  </a:lnTo>
                  <a:lnTo>
                    <a:pt x="1673" y="133"/>
                  </a:lnTo>
                  <a:lnTo>
                    <a:pt x="1669" y="162"/>
                  </a:lnTo>
                  <a:lnTo>
                    <a:pt x="1664" y="191"/>
                  </a:lnTo>
                  <a:lnTo>
                    <a:pt x="1657" y="220"/>
                  </a:lnTo>
                  <a:lnTo>
                    <a:pt x="1649" y="249"/>
                  </a:lnTo>
                  <a:lnTo>
                    <a:pt x="1640" y="278"/>
                  </a:lnTo>
                  <a:lnTo>
                    <a:pt x="1633" y="304"/>
                  </a:lnTo>
                  <a:lnTo>
                    <a:pt x="1626" y="329"/>
                  </a:lnTo>
                  <a:lnTo>
                    <a:pt x="1620" y="349"/>
                  </a:lnTo>
                  <a:lnTo>
                    <a:pt x="1666" y="408"/>
                  </a:lnTo>
                  <a:lnTo>
                    <a:pt x="1717" y="458"/>
                  </a:lnTo>
                  <a:lnTo>
                    <a:pt x="1771" y="502"/>
                  </a:lnTo>
                  <a:lnTo>
                    <a:pt x="1773" y="504"/>
                  </a:lnTo>
                  <a:lnTo>
                    <a:pt x="1773" y="508"/>
                  </a:lnTo>
                  <a:lnTo>
                    <a:pt x="1775" y="511"/>
                  </a:lnTo>
                  <a:lnTo>
                    <a:pt x="1775" y="515"/>
                  </a:lnTo>
                  <a:lnTo>
                    <a:pt x="1777" y="517"/>
                  </a:lnTo>
                  <a:lnTo>
                    <a:pt x="1686" y="535"/>
                  </a:lnTo>
                  <a:lnTo>
                    <a:pt x="1604" y="557"/>
                  </a:lnTo>
                  <a:lnTo>
                    <a:pt x="1529" y="580"/>
                  </a:lnTo>
                  <a:lnTo>
                    <a:pt x="1462" y="606"/>
                  </a:lnTo>
                  <a:lnTo>
                    <a:pt x="1400" y="635"/>
                  </a:lnTo>
                  <a:lnTo>
                    <a:pt x="1342" y="666"/>
                  </a:lnTo>
                  <a:lnTo>
                    <a:pt x="1289" y="700"/>
                  </a:lnTo>
                  <a:lnTo>
                    <a:pt x="1239" y="735"/>
                  </a:lnTo>
                  <a:lnTo>
                    <a:pt x="1189" y="773"/>
                  </a:lnTo>
                  <a:lnTo>
                    <a:pt x="1140" y="813"/>
                  </a:lnTo>
                  <a:lnTo>
                    <a:pt x="1091" y="857"/>
                  </a:lnTo>
                  <a:lnTo>
                    <a:pt x="1039" y="908"/>
                  </a:lnTo>
                  <a:lnTo>
                    <a:pt x="995" y="958"/>
                  </a:lnTo>
                  <a:lnTo>
                    <a:pt x="955" y="1009"/>
                  </a:lnTo>
                  <a:lnTo>
                    <a:pt x="919" y="1060"/>
                  </a:lnTo>
                  <a:lnTo>
                    <a:pt x="880" y="1111"/>
                  </a:lnTo>
                  <a:lnTo>
                    <a:pt x="877" y="1115"/>
                  </a:lnTo>
                  <a:lnTo>
                    <a:pt x="871" y="1124"/>
                  </a:lnTo>
                  <a:lnTo>
                    <a:pt x="866" y="1135"/>
                  </a:lnTo>
                  <a:lnTo>
                    <a:pt x="860" y="1146"/>
                  </a:lnTo>
                  <a:lnTo>
                    <a:pt x="855" y="1153"/>
                  </a:lnTo>
                  <a:lnTo>
                    <a:pt x="851" y="1157"/>
                  </a:lnTo>
                  <a:lnTo>
                    <a:pt x="855" y="1100"/>
                  </a:lnTo>
                  <a:lnTo>
                    <a:pt x="855" y="1038"/>
                  </a:lnTo>
                  <a:lnTo>
                    <a:pt x="851" y="977"/>
                  </a:lnTo>
                  <a:lnTo>
                    <a:pt x="844" y="913"/>
                  </a:lnTo>
                  <a:lnTo>
                    <a:pt x="835" y="853"/>
                  </a:lnTo>
                  <a:lnTo>
                    <a:pt x="826" y="798"/>
                  </a:lnTo>
                  <a:lnTo>
                    <a:pt x="813" y="751"/>
                  </a:lnTo>
                  <a:lnTo>
                    <a:pt x="800" y="713"/>
                  </a:lnTo>
                  <a:lnTo>
                    <a:pt x="809" y="698"/>
                  </a:lnTo>
                  <a:lnTo>
                    <a:pt x="822" y="678"/>
                  </a:lnTo>
                  <a:lnTo>
                    <a:pt x="837" y="658"/>
                  </a:lnTo>
                  <a:lnTo>
                    <a:pt x="853" y="637"/>
                  </a:lnTo>
                  <a:lnTo>
                    <a:pt x="869" y="615"/>
                  </a:lnTo>
                  <a:lnTo>
                    <a:pt x="882" y="593"/>
                  </a:lnTo>
                  <a:lnTo>
                    <a:pt x="891" y="573"/>
                  </a:lnTo>
                  <a:lnTo>
                    <a:pt x="897" y="555"/>
                  </a:lnTo>
                  <a:lnTo>
                    <a:pt x="897" y="540"/>
                  </a:lnTo>
                  <a:lnTo>
                    <a:pt x="840" y="511"/>
                  </a:lnTo>
                  <a:lnTo>
                    <a:pt x="788" y="484"/>
                  </a:lnTo>
                  <a:lnTo>
                    <a:pt x="742" y="460"/>
                  </a:lnTo>
                  <a:lnTo>
                    <a:pt x="704" y="437"/>
                  </a:lnTo>
                  <a:lnTo>
                    <a:pt x="669" y="415"/>
                  </a:lnTo>
                  <a:lnTo>
                    <a:pt x="644" y="393"/>
                  </a:lnTo>
                  <a:lnTo>
                    <a:pt x="624" y="371"/>
                  </a:lnTo>
                  <a:lnTo>
                    <a:pt x="613" y="348"/>
                  </a:lnTo>
                  <a:lnTo>
                    <a:pt x="609" y="320"/>
                  </a:lnTo>
                  <a:lnTo>
                    <a:pt x="615" y="291"/>
                  </a:lnTo>
                  <a:lnTo>
                    <a:pt x="628" y="258"/>
                  </a:lnTo>
                  <a:lnTo>
                    <a:pt x="646" y="233"/>
                  </a:lnTo>
                  <a:lnTo>
                    <a:pt x="666" y="215"/>
                  </a:lnTo>
                  <a:lnTo>
                    <a:pt x="691" y="206"/>
                  </a:lnTo>
                  <a:lnTo>
                    <a:pt x="720" y="202"/>
                  </a:lnTo>
                  <a:lnTo>
                    <a:pt x="755" y="206"/>
                  </a:lnTo>
                  <a:lnTo>
                    <a:pt x="793" y="215"/>
                  </a:lnTo>
                  <a:lnTo>
                    <a:pt x="837" y="231"/>
                  </a:lnTo>
                  <a:lnTo>
                    <a:pt x="886" y="251"/>
                  </a:lnTo>
                  <a:lnTo>
                    <a:pt x="940" y="277"/>
                  </a:lnTo>
                  <a:lnTo>
                    <a:pt x="1000" y="308"/>
                  </a:lnTo>
                  <a:lnTo>
                    <a:pt x="1066" y="340"/>
                  </a:lnTo>
                  <a:lnTo>
                    <a:pt x="1137" y="378"/>
                  </a:lnTo>
                  <a:lnTo>
                    <a:pt x="1144" y="375"/>
                  </a:lnTo>
                  <a:lnTo>
                    <a:pt x="1142" y="338"/>
                  </a:lnTo>
                  <a:lnTo>
                    <a:pt x="1137" y="302"/>
                  </a:lnTo>
                  <a:lnTo>
                    <a:pt x="1129" y="264"/>
                  </a:lnTo>
                  <a:lnTo>
                    <a:pt x="1122" y="228"/>
                  </a:lnTo>
                  <a:lnTo>
                    <a:pt x="1115" y="189"/>
                  </a:lnTo>
                  <a:lnTo>
                    <a:pt x="1109" y="155"/>
                  </a:lnTo>
                  <a:lnTo>
                    <a:pt x="1106" y="120"/>
                  </a:lnTo>
                  <a:lnTo>
                    <a:pt x="1106" y="89"/>
                  </a:lnTo>
                  <a:lnTo>
                    <a:pt x="1111" y="62"/>
                  </a:lnTo>
                  <a:lnTo>
                    <a:pt x="1120" y="38"/>
                  </a:lnTo>
                  <a:lnTo>
                    <a:pt x="1137" y="18"/>
                  </a:lnTo>
                  <a:lnTo>
                    <a:pt x="1160" y="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06BB1B45-FD43-4E7A-A617-FE01AF102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998" y="4045078"/>
              <a:ext cx="332376" cy="241270"/>
            </a:xfrm>
            <a:custGeom>
              <a:avLst/>
              <a:gdLst>
                <a:gd name="T0" fmla="*/ 1418 w 1846"/>
                <a:gd name="T1" fmla="*/ 21 h 1340"/>
                <a:gd name="T2" fmla="*/ 1609 w 1846"/>
                <a:gd name="T3" fmla="*/ 47 h 1340"/>
                <a:gd name="T4" fmla="*/ 1771 w 1846"/>
                <a:gd name="T5" fmla="*/ 100 h 1340"/>
                <a:gd name="T6" fmla="*/ 1840 w 1846"/>
                <a:gd name="T7" fmla="*/ 191 h 1340"/>
                <a:gd name="T8" fmla="*/ 1787 w 1846"/>
                <a:gd name="T9" fmla="*/ 294 h 1340"/>
                <a:gd name="T10" fmla="*/ 1673 w 1846"/>
                <a:gd name="T11" fmla="*/ 385 h 1340"/>
                <a:gd name="T12" fmla="*/ 1560 w 1846"/>
                <a:gd name="T13" fmla="*/ 447 h 1340"/>
                <a:gd name="T14" fmla="*/ 1462 w 1846"/>
                <a:gd name="T15" fmla="*/ 498 h 1340"/>
                <a:gd name="T16" fmla="*/ 1380 w 1846"/>
                <a:gd name="T17" fmla="*/ 565 h 1340"/>
                <a:gd name="T18" fmla="*/ 1289 w 1846"/>
                <a:gd name="T19" fmla="*/ 605 h 1340"/>
                <a:gd name="T20" fmla="*/ 1198 w 1846"/>
                <a:gd name="T21" fmla="*/ 596 h 1340"/>
                <a:gd name="T22" fmla="*/ 1140 w 1846"/>
                <a:gd name="T23" fmla="*/ 527 h 1340"/>
                <a:gd name="T24" fmla="*/ 1107 w 1846"/>
                <a:gd name="T25" fmla="*/ 447 h 1340"/>
                <a:gd name="T26" fmla="*/ 1091 w 1846"/>
                <a:gd name="T27" fmla="*/ 371 h 1340"/>
                <a:gd name="T28" fmla="*/ 1091 w 1846"/>
                <a:gd name="T29" fmla="*/ 232 h 1340"/>
                <a:gd name="T30" fmla="*/ 1106 w 1846"/>
                <a:gd name="T31" fmla="*/ 129 h 1340"/>
                <a:gd name="T32" fmla="*/ 1138 w 1846"/>
                <a:gd name="T33" fmla="*/ 80 h 1340"/>
                <a:gd name="T34" fmla="*/ 1213 w 1846"/>
                <a:gd name="T35" fmla="*/ 32 h 1340"/>
                <a:gd name="T36" fmla="*/ 606 w 1846"/>
                <a:gd name="T37" fmla="*/ 0 h 1340"/>
                <a:gd name="T38" fmla="*/ 749 w 1846"/>
                <a:gd name="T39" fmla="*/ 9 h 1340"/>
                <a:gd name="T40" fmla="*/ 882 w 1846"/>
                <a:gd name="T41" fmla="*/ 45 h 1340"/>
                <a:gd name="T42" fmla="*/ 978 w 1846"/>
                <a:gd name="T43" fmla="*/ 111 h 1340"/>
                <a:gd name="T44" fmla="*/ 1018 w 1846"/>
                <a:gd name="T45" fmla="*/ 229 h 1340"/>
                <a:gd name="T46" fmla="*/ 1018 w 1846"/>
                <a:gd name="T47" fmla="*/ 401 h 1340"/>
                <a:gd name="T48" fmla="*/ 1049 w 1846"/>
                <a:gd name="T49" fmla="*/ 511 h 1340"/>
                <a:gd name="T50" fmla="*/ 1086 w 1846"/>
                <a:gd name="T51" fmla="*/ 600 h 1340"/>
                <a:gd name="T52" fmla="*/ 1071 w 1846"/>
                <a:gd name="T53" fmla="*/ 678 h 1340"/>
                <a:gd name="T54" fmla="*/ 1029 w 1846"/>
                <a:gd name="T55" fmla="*/ 731 h 1340"/>
                <a:gd name="T56" fmla="*/ 940 w 1846"/>
                <a:gd name="T57" fmla="*/ 807 h 1340"/>
                <a:gd name="T58" fmla="*/ 780 w 1846"/>
                <a:gd name="T59" fmla="*/ 907 h 1340"/>
                <a:gd name="T60" fmla="*/ 658 w 1846"/>
                <a:gd name="T61" fmla="*/ 1016 h 1340"/>
                <a:gd name="T62" fmla="*/ 564 w 1846"/>
                <a:gd name="T63" fmla="*/ 1147 h 1340"/>
                <a:gd name="T64" fmla="*/ 458 w 1846"/>
                <a:gd name="T65" fmla="*/ 1252 h 1340"/>
                <a:gd name="T66" fmla="*/ 344 w 1846"/>
                <a:gd name="T67" fmla="*/ 1320 h 1340"/>
                <a:gd name="T68" fmla="*/ 246 w 1846"/>
                <a:gd name="T69" fmla="*/ 1340 h 1340"/>
                <a:gd name="T70" fmla="*/ 169 w 1846"/>
                <a:gd name="T71" fmla="*/ 1287 h 1340"/>
                <a:gd name="T72" fmla="*/ 93 w 1846"/>
                <a:gd name="T73" fmla="*/ 1156 h 1340"/>
                <a:gd name="T74" fmla="*/ 33 w 1846"/>
                <a:gd name="T75" fmla="*/ 974 h 1340"/>
                <a:gd name="T76" fmla="*/ 2 w 1846"/>
                <a:gd name="T77" fmla="*/ 760 h 1340"/>
                <a:gd name="T78" fmla="*/ 11 w 1846"/>
                <a:gd name="T79" fmla="*/ 540 h 1340"/>
                <a:gd name="T80" fmla="*/ 77 w 1846"/>
                <a:gd name="T81" fmla="*/ 332 h 1340"/>
                <a:gd name="T82" fmla="*/ 211 w 1846"/>
                <a:gd name="T83" fmla="*/ 161 h 1340"/>
                <a:gd name="T84" fmla="*/ 364 w 1846"/>
                <a:gd name="T85" fmla="*/ 60 h 1340"/>
                <a:gd name="T86" fmla="*/ 509 w 1846"/>
                <a:gd name="T87" fmla="*/ 16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6" h="1340">
                  <a:moveTo>
                    <a:pt x="1289" y="20"/>
                  </a:moveTo>
                  <a:lnTo>
                    <a:pt x="1353" y="20"/>
                  </a:lnTo>
                  <a:lnTo>
                    <a:pt x="1418" y="21"/>
                  </a:lnTo>
                  <a:lnTo>
                    <a:pt x="1484" y="27"/>
                  </a:lnTo>
                  <a:lnTo>
                    <a:pt x="1547" y="36"/>
                  </a:lnTo>
                  <a:lnTo>
                    <a:pt x="1609" y="47"/>
                  </a:lnTo>
                  <a:lnTo>
                    <a:pt x="1669" y="61"/>
                  </a:lnTo>
                  <a:lnTo>
                    <a:pt x="1722" y="78"/>
                  </a:lnTo>
                  <a:lnTo>
                    <a:pt x="1771" y="100"/>
                  </a:lnTo>
                  <a:lnTo>
                    <a:pt x="1813" y="123"/>
                  </a:lnTo>
                  <a:lnTo>
                    <a:pt x="1846" y="151"/>
                  </a:lnTo>
                  <a:lnTo>
                    <a:pt x="1840" y="191"/>
                  </a:lnTo>
                  <a:lnTo>
                    <a:pt x="1827" y="229"/>
                  </a:lnTo>
                  <a:lnTo>
                    <a:pt x="1809" y="263"/>
                  </a:lnTo>
                  <a:lnTo>
                    <a:pt x="1787" y="294"/>
                  </a:lnTo>
                  <a:lnTo>
                    <a:pt x="1762" y="320"/>
                  </a:lnTo>
                  <a:lnTo>
                    <a:pt x="1717" y="356"/>
                  </a:lnTo>
                  <a:lnTo>
                    <a:pt x="1673" y="385"/>
                  </a:lnTo>
                  <a:lnTo>
                    <a:pt x="1633" y="409"/>
                  </a:lnTo>
                  <a:lnTo>
                    <a:pt x="1595" y="429"/>
                  </a:lnTo>
                  <a:lnTo>
                    <a:pt x="1560" y="447"/>
                  </a:lnTo>
                  <a:lnTo>
                    <a:pt x="1526" y="463"/>
                  </a:lnTo>
                  <a:lnTo>
                    <a:pt x="1493" y="480"/>
                  </a:lnTo>
                  <a:lnTo>
                    <a:pt x="1462" y="498"/>
                  </a:lnTo>
                  <a:lnTo>
                    <a:pt x="1431" y="520"/>
                  </a:lnTo>
                  <a:lnTo>
                    <a:pt x="1402" y="547"/>
                  </a:lnTo>
                  <a:lnTo>
                    <a:pt x="1380" y="565"/>
                  </a:lnTo>
                  <a:lnTo>
                    <a:pt x="1353" y="581"/>
                  </a:lnTo>
                  <a:lnTo>
                    <a:pt x="1322" y="594"/>
                  </a:lnTo>
                  <a:lnTo>
                    <a:pt x="1289" y="605"/>
                  </a:lnTo>
                  <a:lnTo>
                    <a:pt x="1257" y="609"/>
                  </a:lnTo>
                  <a:lnTo>
                    <a:pt x="1226" y="605"/>
                  </a:lnTo>
                  <a:lnTo>
                    <a:pt x="1198" y="596"/>
                  </a:lnTo>
                  <a:lnTo>
                    <a:pt x="1177" y="578"/>
                  </a:lnTo>
                  <a:lnTo>
                    <a:pt x="1157" y="554"/>
                  </a:lnTo>
                  <a:lnTo>
                    <a:pt x="1140" y="527"/>
                  </a:lnTo>
                  <a:lnTo>
                    <a:pt x="1126" y="498"/>
                  </a:lnTo>
                  <a:lnTo>
                    <a:pt x="1115" y="471"/>
                  </a:lnTo>
                  <a:lnTo>
                    <a:pt x="1107" y="447"/>
                  </a:lnTo>
                  <a:lnTo>
                    <a:pt x="1102" y="431"/>
                  </a:lnTo>
                  <a:lnTo>
                    <a:pt x="1097" y="405"/>
                  </a:lnTo>
                  <a:lnTo>
                    <a:pt x="1091" y="371"/>
                  </a:lnTo>
                  <a:lnTo>
                    <a:pt x="1089" y="327"/>
                  </a:lnTo>
                  <a:lnTo>
                    <a:pt x="1089" y="281"/>
                  </a:lnTo>
                  <a:lnTo>
                    <a:pt x="1091" y="232"/>
                  </a:lnTo>
                  <a:lnTo>
                    <a:pt x="1095" y="183"/>
                  </a:lnTo>
                  <a:lnTo>
                    <a:pt x="1102" y="140"/>
                  </a:lnTo>
                  <a:lnTo>
                    <a:pt x="1106" y="129"/>
                  </a:lnTo>
                  <a:lnTo>
                    <a:pt x="1113" y="114"/>
                  </a:lnTo>
                  <a:lnTo>
                    <a:pt x="1124" y="98"/>
                  </a:lnTo>
                  <a:lnTo>
                    <a:pt x="1138" y="80"/>
                  </a:lnTo>
                  <a:lnTo>
                    <a:pt x="1158" y="63"/>
                  </a:lnTo>
                  <a:lnTo>
                    <a:pt x="1184" y="47"/>
                  </a:lnTo>
                  <a:lnTo>
                    <a:pt x="1213" y="32"/>
                  </a:lnTo>
                  <a:lnTo>
                    <a:pt x="1249" y="23"/>
                  </a:lnTo>
                  <a:lnTo>
                    <a:pt x="1289" y="20"/>
                  </a:lnTo>
                  <a:close/>
                  <a:moveTo>
                    <a:pt x="606" y="0"/>
                  </a:moveTo>
                  <a:lnTo>
                    <a:pt x="653" y="0"/>
                  </a:lnTo>
                  <a:lnTo>
                    <a:pt x="702" y="3"/>
                  </a:lnTo>
                  <a:lnTo>
                    <a:pt x="749" y="9"/>
                  </a:lnTo>
                  <a:lnTo>
                    <a:pt x="797" y="18"/>
                  </a:lnTo>
                  <a:lnTo>
                    <a:pt x="840" y="31"/>
                  </a:lnTo>
                  <a:lnTo>
                    <a:pt x="882" y="45"/>
                  </a:lnTo>
                  <a:lnTo>
                    <a:pt x="918" y="63"/>
                  </a:lnTo>
                  <a:lnTo>
                    <a:pt x="951" y="85"/>
                  </a:lnTo>
                  <a:lnTo>
                    <a:pt x="978" y="111"/>
                  </a:lnTo>
                  <a:lnTo>
                    <a:pt x="998" y="138"/>
                  </a:lnTo>
                  <a:lnTo>
                    <a:pt x="1009" y="171"/>
                  </a:lnTo>
                  <a:lnTo>
                    <a:pt x="1018" y="229"/>
                  </a:lnTo>
                  <a:lnTo>
                    <a:pt x="1020" y="289"/>
                  </a:lnTo>
                  <a:lnTo>
                    <a:pt x="1018" y="345"/>
                  </a:lnTo>
                  <a:lnTo>
                    <a:pt x="1018" y="401"/>
                  </a:lnTo>
                  <a:lnTo>
                    <a:pt x="1026" y="456"/>
                  </a:lnTo>
                  <a:lnTo>
                    <a:pt x="1035" y="481"/>
                  </a:lnTo>
                  <a:lnTo>
                    <a:pt x="1049" y="511"/>
                  </a:lnTo>
                  <a:lnTo>
                    <a:pt x="1064" y="540"/>
                  </a:lnTo>
                  <a:lnTo>
                    <a:pt x="1077" y="569"/>
                  </a:lnTo>
                  <a:lnTo>
                    <a:pt x="1086" y="600"/>
                  </a:lnTo>
                  <a:lnTo>
                    <a:pt x="1087" y="631"/>
                  </a:lnTo>
                  <a:lnTo>
                    <a:pt x="1078" y="663"/>
                  </a:lnTo>
                  <a:lnTo>
                    <a:pt x="1071" y="678"/>
                  </a:lnTo>
                  <a:lnTo>
                    <a:pt x="1060" y="694"/>
                  </a:lnTo>
                  <a:lnTo>
                    <a:pt x="1047" y="712"/>
                  </a:lnTo>
                  <a:lnTo>
                    <a:pt x="1029" y="731"/>
                  </a:lnTo>
                  <a:lnTo>
                    <a:pt x="1007" y="754"/>
                  </a:lnTo>
                  <a:lnTo>
                    <a:pt x="977" y="778"/>
                  </a:lnTo>
                  <a:lnTo>
                    <a:pt x="940" y="807"/>
                  </a:lnTo>
                  <a:lnTo>
                    <a:pt x="895" y="840"/>
                  </a:lnTo>
                  <a:lnTo>
                    <a:pt x="833" y="874"/>
                  </a:lnTo>
                  <a:lnTo>
                    <a:pt x="780" y="907"/>
                  </a:lnTo>
                  <a:lnTo>
                    <a:pt x="735" y="941"/>
                  </a:lnTo>
                  <a:lnTo>
                    <a:pt x="695" y="978"/>
                  </a:lnTo>
                  <a:lnTo>
                    <a:pt x="658" y="1016"/>
                  </a:lnTo>
                  <a:lnTo>
                    <a:pt x="624" y="1060"/>
                  </a:lnTo>
                  <a:lnTo>
                    <a:pt x="589" y="1107"/>
                  </a:lnTo>
                  <a:lnTo>
                    <a:pt x="564" y="1147"/>
                  </a:lnTo>
                  <a:lnTo>
                    <a:pt x="531" y="1185"/>
                  </a:lnTo>
                  <a:lnTo>
                    <a:pt x="497" y="1221"/>
                  </a:lnTo>
                  <a:lnTo>
                    <a:pt x="458" y="1252"/>
                  </a:lnTo>
                  <a:lnTo>
                    <a:pt x="420" y="1280"/>
                  </a:lnTo>
                  <a:lnTo>
                    <a:pt x="382" y="1303"/>
                  </a:lnTo>
                  <a:lnTo>
                    <a:pt x="344" y="1320"/>
                  </a:lnTo>
                  <a:lnTo>
                    <a:pt x="307" y="1332"/>
                  </a:lnTo>
                  <a:lnTo>
                    <a:pt x="275" y="1340"/>
                  </a:lnTo>
                  <a:lnTo>
                    <a:pt x="246" y="1340"/>
                  </a:lnTo>
                  <a:lnTo>
                    <a:pt x="220" y="1331"/>
                  </a:lnTo>
                  <a:lnTo>
                    <a:pt x="195" y="1314"/>
                  </a:lnTo>
                  <a:lnTo>
                    <a:pt x="169" y="1287"/>
                  </a:lnTo>
                  <a:lnTo>
                    <a:pt x="144" y="1251"/>
                  </a:lnTo>
                  <a:lnTo>
                    <a:pt x="118" y="1207"/>
                  </a:lnTo>
                  <a:lnTo>
                    <a:pt x="93" y="1156"/>
                  </a:lnTo>
                  <a:lnTo>
                    <a:pt x="71" y="1100"/>
                  </a:lnTo>
                  <a:lnTo>
                    <a:pt x="51" y="1040"/>
                  </a:lnTo>
                  <a:lnTo>
                    <a:pt x="33" y="974"/>
                  </a:lnTo>
                  <a:lnTo>
                    <a:pt x="18" y="905"/>
                  </a:lnTo>
                  <a:lnTo>
                    <a:pt x="7" y="832"/>
                  </a:lnTo>
                  <a:lnTo>
                    <a:pt x="2" y="760"/>
                  </a:lnTo>
                  <a:lnTo>
                    <a:pt x="0" y="687"/>
                  </a:lnTo>
                  <a:lnTo>
                    <a:pt x="4" y="612"/>
                  </a:lnTo>
                  <a:lnTo>
                    <a:pt x="11" y="540"/>
                  </a:lnTo>
                  <a:lnTo>
                    <a:pt x="27" y="467"/>
                  </a:lnTo>
                  <a:lnTo>
                    <a:pt x="49" y="398"/>
                  </a:lnTo>
                  <a:lnTo>
                    <a:pt x="77" y="332"/>
                  </a:lnTo>
                  <a:lnTo>
                    <a:pt x="113" y="271"/>
                  </a:lnTo>
                  <a:lnTo>
                    <a:pt x="158" y="214"/>
                  </a:lnTo>
                  <a:lnTo>
                    <a:pt x="211" y="161"/>
                  </a:lnTo>
                  <a:lnTo>
                    <a:pt x="264" y="120"/>
                  </a:lnTo>
                  <a:lnTo>
                    <a:pt x="313" y="85"/>
                  </a:lnTo>
                  <a:lnTo>
                    <a:pt x="364" y="60"/>
                  </a:lnTo>
                  <a:lnTo>
                    <a:pt x="413" y="41"/>
                  </a:lnTo>
                  <a:lnTo>
                    <a:pt x="460" y="27"/>
                  </a:lnTo>
                  <a:lnTo>
                    <a:pt x="509" y="16"/>
                  </a:lnTo>
                  <a:lnTo>
                    <a:pt x="558" y="7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79E52866-59FC-43CE-A9FB-0B7A75DB3C34}"/>
                </a:ext>
              </a:extLst>
            </p:cNvPr>
            <p:cNvSpPr/>
            <p:nvPr/>
          </p:nvSpPr>
          <p:spPr>
            <a:xfrm>
              <a:off x="2797340" y="1818721"/>
              <a:ext cx="259162" cy="285364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BC41BD4C-A9F6-4FF9-A298-E6508DE50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587" y="5090868"/>
              <a:ext cx="301384" cy="308630"/>
            </a:xfrm>
            <a:custGeom>
              <a:avLst/>
              <a:gdLst>
                <a:gd name="T0" fmla="*/ 1754 w 3785"/>
                <a:gd name="T1" fmla="*/ 114 h 3876"/>
                <a:gd name="T2" fmla="*/ 1771 w 3785"/>
                <a:gd name="T3" fmla="*/ 367 h 3876"/>
                <a:gd name="T4" fmla="*/ 1818 w 3785"/>
                <a:gd name="T5" fmla="*/ 614 h 3876"/>
                <a:gd name="T6" fmla="*/ 1902 w 3785"/>
                <a:gd name="T7" fmla="*/ 796 h 3876"/>
                <a:gd name="T8" fmla="*/ 2038 w 3785"/>
                <a:gd name="T9" fmla="*/ 858 h 3876"/>
                <a:gd name="T10" fmla="*/ 2180 w 3785"/>
                <a:gd name="T11" fmla="*/ 802 h 3876"/>
                <a:gd name="T12" fmla="*/ 2320 w 3785"/>
                <a:gd name="T13" fmla="*/ 722 h 3876"/>
                <a:gd name="T14" fmla="*/ 2609 w 3785"/>
                <a:gd name="T15" fmla="*/ 640 h 3876"/>
                <a:gd name="T16" fmla="*/ 2954 w 3785"/>
                <a:gd name="T17" fmla="*/ 674 h 3876"/>
                <a:gd name="T18" fmla="*/ 3298 w 3785"/>
                <a:gd name="T19" fmla="*/ 856 h 3876"/>
                <a:gd name="T20" fmla="*/ 3556 w 3785"/>
                <a:gd name="T21" fmla="*/ 1133 h 3876"/>
                <a:gd name="T22" fmla="*/ 3704 w 3785"/>
                <a:gd name="T23" fmla="*/ 1473 h 3876"/>
                <a:gd name="T24" fmla="*/ 3776 w 3785"/>
                <a:gd name="T25" fmla="*/ 1871 h 3876"/>
                <a:gd name="T26" fmla="*/ 3771 w 3785"/>
                <a:gd name="T27" fmla="*/ 2284 h 3876"/>
                <a:gd name="T28" fmla="*/ 3674 w 3785"/>
                <a:gd name="T29" fmla="*/ 2671 h 3876"/>
                <a:gd name="T30" fmla="*/ 3467 w 3785"/>
                <a:gd name="T31" fmla="*/ 3049 h 3876"/>
                <a:gd name="T32" fmla="*/ 3198 w 3785"/>
                <a:gd name="T33" fmla="*/ 3334 h 3876"/>
                <a:gd name="T34" fmla="*/ 2900 w 3785"/>
                <a:gd name="T35" fmla="*/ 3536 h 3876"/>
                <a:gd name="T36" fmla="*/ 2609 w 3785"/>
                <a:gd name="T37" fmla="*/ 3667 h 3876"/>
                <a:gd name="T38" fmla="*/ 2300 w 3785"/>
                <a:gd name="T39" fmla="*/ 3738 h 3876"/>
                <a:gd name="T40" fmla="*/ 1933 w 3785"/>
                <a:gd name="T41" fmla="*/ 3720 h 3876"/>
                <a:gd name="T42" fmla="*/ 1602 w 3785"/>
                <a:gd name="T43" fmla="*/ 3634 h 3876"/>
                <a:gd name="T44" fmla="*/ 1262 w 3785"/>
                <a:gd name="T45" fmla="*/ 3469 h 3876"/>
                <a:gd name="T46" fmla="*/ 913 w 3785"/>
                <a:gd name="T47" fmla="*/ 3256 h 3876"/>
                <a:gd name="T48" fmla="*/ 842 w 3785"/>
                <a:gd name="T49" fmla="*/ 3214 h 3876"/>
                <a:gd name="T50" fmla="*/ 753 w 3785"/>
                <a:gd name="T51" fmla="*/ 3174 h 3876"/>
                <a:gd name="T52" fmla="*/ 658 w 3785"/>
                <a:gd name="T53" fmla="*/ 3164 h 3876"/>
                <a:gd name="T54" fmla="*/ 571 w 3785"/>
                <a:gd name="T55" fmla="*/ 3213 h 3876"/>
                <a:gd name="T56" fmla="*/ 504 w 3785"/>
                <a:gd name="T57" fmla="*/ 3347 h 3876"/>
                <a:gd name="T58" fmla="*/ 467 w 3785"/>
                <a:gd name="T59" fmla="*/ 3596 h 3876"/>
                <a:gd name="T60" fmla="*/ 382 w 3785"/>
                <a:gd name="T61" fmla="*/ 3873 h 3876"/>
                <a:gd name="T62" fmla="*/ 16 w 3785"/>
                <a:gd name="T63" fmla="*/ 3869 h 3876"/>
                <a:gd name="T64" fmla="*/ 2 w 3785"/>
                <a:gd name="T65" fmla="*/ 3682 h 3876"/>
                <a:gd name="T66" fmla="*/ 9 w 3785"/>
                <a:gd name="T67" fmla="*/ 3413 h 3876"/>
                <a:gd name="T68" fmla="*/ 64 w 3785"/>
                <a:gd name="T69" fmla="*/ 3125 h 3876"/>
                <a:gd name="T70" fmla="*/ 182 w 3785"/>
                <a:gd name="T71" fmla="*/ 2867 h 3876"/>
                <a:gd name="T72" fmla="*/ 382 w 3785"/>
                <a:gd name="T73" fmla="*/ 2689 h 3876"/>
                <a:gd name="T74" fmla="*/ 556 w 3785"/>
                <a:gd name="T75" fmla="*/ 2647 h 3876"/>
                <a:gd name="T76" fmla="*/ 714 w 3785"/>
                <a:gd name="T77" fmla="*/ 2684 h 3876"/>
                <a:gd name="T78" fmla="*/ 971 w 3785"/>
                <a:gd name="T79" fmla="*/ 2734 h 3876"/>
                <a:gd name="T80" fmla="*/ 1387 w 3785"/>
                <a:gd name="T81" fmla="*/ 2694 h 3876"/>
                <a:gd name="T82" fmla="*/ 1711 w 3785"/>
                <a:gd name="T83" fmla="*/ 2527 h 3876"/>
                <a:gd name="T84" fmla="*/ 1909 w 3785"/>
                <a:gd name="T85" fmla="*/ 2273 h 3876"/>
                <a:gd name="T86" fmla="*/ 1973 w 3785"/>
                <a:gd name="T87" fmla="*/ 1993 h 3876"/>
                <a:gd name="T88" fmla="*/ 1916 w 3785"/>
                <a:gd name="T89" fmla="*/ 1658 h 3876"/>
                <a:gd name="T90" fmla="*/ 1760 w 3785"/>
                <a:gd name="T91" fmla="*/ 1404 h 3876"/>
                <a:gd name="T92" fmla="*/ 1564 w 3785"/>
                <a:gd name="T93" fmla="*/ 1238 h 3876"/>
                <a:gd name="T94" fmla="*/ 1387 w 3785"/>
                <a:gd name="T95" fmla="*/ 1056 h 3876"/>
                <a:gd name="T96" fmla="*/ 1300 w 3785"/>
                <a:gd name="T97" fmla="*/ 807 h 3876"/>
                <a:gd name="T98" fmla="*/ 1260 w 3785"/>
                <a:gd name="T99" fmla="*/ 585 h 3876"/>
                <a:gd name="T100" fmla="*/ 1251 w 3785"/>
                <a:gd name="T101" fmla="*/ 485 h 3876"/>
                <a:gd name="T102" fmla="*/ 1236 w 3785"/>
                <a:gd name="T103" fmla="*/ 293 h 3876"/>
                <a:gd name="T104" fmla="*/ 1236 w 3785"/>
                <a:gd name="T105" fmla="*/ 85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85" h="3876">
                  <a:moveTo>
                    <a:pt x="1245" y="0"/>
                  </a:moveTo>
                  <a:lnTo>
                    <a:pt x="1753" y="4"/>
                  </a:lnTo>
                  <a:lnTo>
                    <a:pt x="1753" y="56"/>
                  </a:lnTo>
                  <a:lnTo>
                    <a:pt x="1754" y="114"/>
                  </a:lnTo>
                  <a:lnTo>
                    <a:pt x="1756" y="174"/>
                  </a:lnTo>
                  <a:lnTo>
                    <a:pt x="1760" y="238"/>
                  </a:lnTo>
                  <a:lnTo>
                    <a:pt x="1765" y="302"/>
                  </a:lnTo>
                  <a:lnTo>
                    <a:pt x="1771" y="367"/>
                  </a:lnTo>
                  <a:lnTo>
                    <a:pt x="1780" y="433"/>
                  </a:lnTo>
                  <a:lnTo>
                    <a:pt x="1791" y="494"/>
                  </a:lnTo>
                  <a:lnTo>
                    <a:pt x="1804" y="556"/>
                  </a:lnTo>
                  <a:lnTo>
                    <a:pt x="1818" y="614"/>
                  </a:lnTo>
                  <a:lnTo>
                    <a:pt x="1836" y="669"/>
                  </a:lnTo>
                  <a:lnTo>
                    <a:pt x="1854" y="718"/>
                  </a:lnTo>
                  <a:lnTo>
                    <a:pt x="1878" y="760"/>
                  </a:lnTo>
                  <a:lnTo>
                    <a:pt x="1902" y="796"/>
                  </a:lnTo>
                  <a:lnTo>
                    <a:pt x="1931" y="825"/>
                  </a:lnTo>
                  <a:lnTo>
                    <a:pt x="1962" y="844"/>
                  </a:lnTo>
                  <a:lnTo>
                    <a:pt x="2000" y="856"/>
                  </a:lnTo>
                  <a:lnTo>
                    <a:pt x="2038" y="858"/>
                  </a:lnTo>
                  <a:lnTo>
                    <a:pt x="2076" y="851"/>
                  </a:lnTo>
                  <a:lnTo>
                    <a:pt x="2113" y="838"/>
                  </a:lnTo>
                  <a:lnTo>
                    <a:pt x="2147" y="822"/>
                  </a:lnTo>
                  <a:lnTo>
                    <a:pt x="2180" y="802"/>
                  </a:lnTo>
                  <a:lnTo>
                    <a:pt x="2211" y="782"/>
                  </a:lnTo>
                  <a:lnTo>
                    <a:pt x="2240" y="764"/>
                  </a:lnTo>
                  <a:lnTo>
                    <a:pt x="2265" y="747"/>
                  </a:lnTo>
                  <a:lnTo>
                    <a:pt x="2320" y="722"/>
                  </a:lnTo>
                  <a:lnTo>
                    <a:pt x="2384" y="696"/>
                  </a:lnTo>
                  <a:lnTo>
                    <a:pt x="2454" y="673"/>
                  </a:lnTo>
                  <a:lnTo>
                    <a:pt x="2531" y="653"/>
                  </a:lnTo>
                  <a:lnTo>
                    <a:pt x="2609" y="640"/>
                  </a:lnTo>
                  <a:lnTo>
                    <a:pt x="2693" y="633"/>
                  </a:lnTo>
                  <a:lnTo>
                    <a:pt x="2774" y="636"/>
                  </a:lnTo>
                  <a:lnTo>
                    <a:pt x="2856" y="649"/>
                  </a:lnTo>
                  <a:lnTo>
                    <a:pt x="2954" y="674"/>
                  </a:lnTo>
                  <a:lnTo>
                    <a:pt x="3047" y="709"/>
                  </a:lnTo>
                  <a:lnTo>
                    <a:pt x="3136" y="751"/>
                  </a:lnTo>
                  <a:lnTo>
                    <a:pt x="3220" y="800"/>
                  </a:lnTo>
                  <a:lnTo>
                    <a:pt x="3298" y="856"/>
                  </a:lnTo>
                  <a:lnTo>
                    <a:pt x="3373" y="918"/>
                  </a:lnTo>
                  <a:lnTo>
                    <a:pt x="3440" y="985"/>
                  </a:lnTo>
                  <a:lnTo>
                    <a:pt x="3502" y="1056"/>
                  </a:lnTo>
                  <a:lnTo>
                    <a:pt x="3556" y="1133"/>
                  </a:lnTo>
                  <a:lnTo>
                    <a:pt x="3604" y="1213"/>
                  </a:lnTo>
                  <a:lnTo>
                    <a:pt x="3645" y="1296"/>
                  </a:lnTo>
                  <a:lnTo>
                    <a:pt x="3678" y="1384"/>
                  </a:lnTo>
                  <a:lnTo>
                    <a:pt x="3704" y="1473"/>
                  </a:lnTo>
                  <a:lnTo>
                    <a:pt x="3724" y="1567"/>
                  </a:lnTo>
                  <a:lnTo>
                    <a:pt x="3744" y="1665"/>
                  </a:lnTo>
                  <a:lnTo>
                    <a:pt x="3762" y="1769"/>
                  </a:lnTo>
                  <a:lnTo>
                    <a:pt x="3776" y="1871"/>
                  </a:lnTo>
                  <a:lnTo>
                    <a:pt x="3784" y="1974"/>
                  </a:lnTo>
                  <a:lnTo>
                    <a:pt x="3785" y="2078"/>
                  </a:lnTo>
                  <a:lnTo>
                    <a:pt x="3780" y="2182"/>
                  </a:lnTo>
                  <a:lnTo>
                    <a:pt x="3771" y="2284"/>
                  </a:lnTo>
                  <a:lnTo>
                    <a:pt x="3756" y="2380"/>
                  </a:lnTo>
                  <a:lnTo>
                    <a:pt x="3736" y="2473"/>
                  </a:lnTo>
                  <a:lnTo>
                    <a:pt x="3713" y="2560"/>
                  </a:lnTo>
                  <a:lnTo>
                    <a:pt x="3674" y="2671"/>
                  </a:lnTo>
                  <a:lnTo>
                    <a:pt x="3631" y="2774"/>
                  </a:lnTo>
                  <a:lnTo>
                    <a:pt x="3582" y="2873"/>
                  </a:lnTo>
                  <a:lnTo>
                    <a:pt x="3527" y="2964"/>
                  </a:lnTo>
                  <a:lnTo>
                    <a:pt x="3467" y="3049"/>
                  </a:lnTo>
                  <a:lnTo>
                    <a:pt x="3404" y="3129"/>
                  </a:lnTo>
                  <a:lnTo>
                    <a:pt x="3338" y="3204"/>
                  </a:lnTo>
                  <a:lnTo>
                    <a:pt x="3269" y="3271"/>
                  </a:lnTo>
                  <a:lnTo>
                    <a:pt x="3198" y="3334"/>
                  </a:lnTo>
                  <a:lnTo>
                    <a:pt x="3124" y="3393"/>
                  </a:lnTo>
                  <a:lnTo>
                    <a:pt x="3049" y="3445"/>
                  </a:lnTo>
                  <a:lnTo>
                    <a:pt x="2974" y="3493"/>
                  </a:lnTo>
                  <a:lnTo>
                    <a:pt x="2900" y="3536"/>
                  </a:lnTo>
                  <a:lnTo>
                    <a:pt x="2825" y="3576"/>
                  </a:lnTo>
                  <a:lnTo>
                    <a:pt x="2751" y="3611"/>
                  </a:lnTo>
                  <a:lnTo>
                    <a:pt x="2680" y="3640"/>
                  </a:lnTo>
                  <a:lnTo>
                    <a:pt x="2609" y="3667"/>
                  </a:lnTo>
                  <a:lnTo>
                    <a:pt x="2542" y="3689"/>
                  </a:lnTo>
                  <a:lnTo>
                    <a:pt x="2476" y="3709"/>
                  </a:lnTo>
                  <a:lnTo>
                    <a:pt x="2391" y="3727"/>
                  </a:lnTo>
                  <a:lnTo>
                    <a:pt x="2300" y="3738"/>
                  </a:lnTo>
                  <a:lnTo>
                    <a:pt x="2209" y="3742"/>
                  </a:lnTo>
                  <a:lnTo>
                    <a:pt x="2116" y="3740"/>
                  </a:lnTo>
                  <a:lnTo>
                    <a:pt x="2025" y="3733"/>
                  </a:lnTo>
                  <a:lnTo>
                    <a:pt x="1933" y="3720"/>
                  </a:lnTo>
                  <a:lnTo>
                    <a:pt x="1845" y="3704"/>
                  </a:lnTo>
                  <a:lnTo>
                    <a:pt x="1760" y="3682"/>
                  </a:lnTo>
                  <a:lnTo>
                    <a:pt x="1678" y="3660"/>
                  </a:lnTo>
                  <a:lnTo>
                    <a:pt x="1602" y="3634"/>
                  </a:lnTo>
                  <a:lnTo>
                    <a:pt x="1533" y="3607"/>
                  </a:lnTo>
                  <a:lnTo>
                    <a:pt x="1438" y="3565"/>
                  </a:lnTo>
                  <a:lnTo>
                    <a:pt x="1347" y="3518"/>
                  </a:lnTo>
                  <a:lnTo>
                    <a:pt x="1262" y="3469"/>
                  </a:lnTo>
                  <a:lnTo>
                    <a:pt x="1176" y="3416"/>
                  </a:lnTo>
                  <a:lnTo>
                    <a:pt x="1093" y="3364"/>
                  </a:lnTo>
                  <a:lnTo>
                    <a:pt x="1005" y="3309"/>
                  </a:lnTo>
                  <a:lnTo>
                    <a:pt x="913" y="3256"/>
                  </a:lnTo>
                  <a:lnTo>
                    <a:pt x="898" y="3247"/>
                  </a:lnTo>
                  <a:lnTo>
                    <a:pt x="880" y="3236"/>
                  </a:lnTo>
                  <a:lnTo>
                    <a:pt x="862" y="3225"/>
                  </a:lnTo>
                  <a:lnTo>
                    <a:pt x="842" y="3214"/>
                  </a:lnTo>
                  <a:lnTo>
                    <a:pt x="820" y="3204"/>
                  </a:lnTo>
                  <a:lnTo>
                    <a:pt x="798" y="3193"/>
                  </a:lnTo>
                  <a:lnTo>
                    <a:pt x="776" y="3184"/>
                  </a:lnTo>
                  <a:lnTo>
                    <a:pt x="753" y="3174"/>
                  </a:lnTo>
                  <a:lnTo>
                    <a:pt x="729" y="3167"/>
                  </a:lnTo>
                  <a:lnTo>
                    <a:pt x="705" y="3164"/>
                  </a:lnTo>
                  <a:lnTo>
                    <a:pt x="682" y="3162"/>
                  </a:lnTo>
                  <a:lnTo>
                    <a:pt x="658" y="3164"/>
                  </a:lnTo>
                  <a:lnTo>
                    <a:pt x="636" y="3169"/>
                  </a:lnTo>
                  <a:lnTo>
                    <a:pt x="613" y="3178"/>
                  </a:lnTo>
                  <a:lnTo>
                    <a:pt x="591" y="3193"/>
                  </a:lnTo>
                  <a:lnTo>
                    <a:pt x="571" y="3213"/>
                  </a:lnTo>
                  <a:lnTo>
                    <a:pt x="553" y="3236"/>
                  </a:lnTo>
                  <a:lnTo>
                    <a:pt x="534" y="3267"/>
                  </a:lnTo>
                  <a:lnTo>
                    <a:pt x="518" y="3304"/>
                  </a:lnTo>
                  <a:lnTo>
                    <a:pt x="504" y="3347"/>
                  </a:lnTo>
                  <a:lnTo>
                    <a:pt x="491" y="3396"/>
                  </a:lnTo>
                  <a:lnTo>
                    <a:pt x="482" y="3454"/>
                  </a:lnTo>
                  <a:lnTo>
                    <a:pt x="473" y="3522"/>
                  </a:lnTo>
                  <a:lnTo>
                    <a:pt x="467" y="3596"/>
                  </a:lnTo>
                  <a:lnTo>
                    <a:pt x="465" y="3680"/>
                  </a:lnTo>
                  <a:lnTo>
                    <a:pt x="465" y="3773"/>
                  </a:lnTo>
                  <a:lnTo>
                    <a:pt x="469" y="3876"/>
                  </a:lnTo>
                  <a:lnTo>
                    <a:pt x="382" y="3873"/>
                  </a:lnTo>
                  <a:lnTo>
                    <a:pt x="291" y="3865"/>
                  </a:lnTo>
                  <a:lnTo>
                    <a:pt x="200" y="3862"/>
                  </a:lnTo>
                  <a:lnTo>
                    <a:pt x="107" y="3862"/>
                  </a:lnTo>
                  <a:lnTo>
                    <a:pt x="16" y="3869"/>
                  </a:lnTo>
                  <a:lnTo>
                    <a:pt x="16" y="3840"/>
                  </a:lnTo>
                  <a:lnTo>
                    <a:pt x="11" y="3793"/>
                  </a:lnTo>
                  <a:lnTo>
                    <a:pt x="5" y="3740"/>
                  </a:lnTo>
                  <a:lnTo>
                    <a:pt x="2" y="3682"/>
                  </a:lnTo>
                  <a:lnTo>
                    <a:pt x="0" y="3618"/>
                  </a:lnTo>
                  <a:lnTo>
                    <a:pt x="0" y="3553"/>
                  </a:lnTo>
                  <a:lnTo>
                    <a:pt x="4" y="3484"/>
                  </a:lnTo>
                  <a:lnTo>
                    <a:pt x="9" y="3413"/>
                  </a:lnTo>
                  <a:lnTo>
                    <a:pt x="16" y="3342"/>
                  </a:lnTo>
                  <a:lnTo>
                    <a:pt x="29" y="3269"/>
                  </a:lnTo>
                  <a:lnTo>
                    <a:pt x="44" y="3196"/>
                  </a:lnTo>
                  <a:lnTo>
                    <a:pt x="64" y="3125"/>
                  </a:lnTo>
                  <a:lnTo>
                    <a:pt x="85" y="3056"/>
                  </a:lnTo>
                  <a:lnTo>
                    <a:pt x="113" y="2989"/>
                  </a:lnTo>
                  <a:lnTo>
                    <a:pt x="145" y="2925"/>
                  </a:lnTo>
                  <a:lnTo>
                    <a:pt x="182" y="2867"/>
                  </a:lnTo>
                  <a:lnTo>
                    <a:pt x="224" y="2813"/>
                  </a:lnTo>
                  <a:lnTo>
                    <a:pt x="271" y="2765"/>
                  </a:lnTo>
                  <a:lnTo>
                    <a:pt x="324" y="2724"/>
                  </a:lnTo>
                  <a:lnTo>
                    <a:pt x="382" y="2689"/>
                  </a:lnTo>
                  <a:lnTo>
                    <a:pt x="429" y="2667"/>
                  </a:lnTo>
                  <a:lnTo>
                    <a:pt x="474" y="2654"/>
                  </a:lnTo>
                  <a:lnTo>
                    <a:pt x="516" y="2649"/>
                  </a:lnTo>
                  <a:lnTo>
                    <a:pt x="556" y="2647"/>
                  </a:lnTo>
                  <a:lnTo>
                    <a:pt x="594" y="2653"/>
                  </a:lnTo>
                  <a:lnTo>
                    <a:pt x="633" y="2662"/>
                  </a:lnTo>
                  <a:lnTo>
                    <a:pt x="673" y="2673"/>
                  </a:lnTo>
                  <a:lnTo>
                    <a:pt x="714" y="2684"/>
                  </a:lnTo>
                  <a:lnTo>
                    <a:pt x="758" y="2698"/>
                  </a:lnTo>
                  <a:lnTo>
                    <a:pt x="805" y="2709"/>
                  </a:lnTo>
                  <a:lnTo>
                    <a:pt x="856" y="2720"/>
                  </a:lnTo>
                  <a:lnTo>
                    <a:pt x="971" y="2734"/>
                  </a:lnTo>
                  <a:lnTo>
                    <a:pt x="1082" y="2738"/>
                  </a:lnTo>
                  <a:lnTo>
                    <a:pt x="1189" y="2733"/>
                  </a:lnTo>
                  <a:lnTo>
                    <a:pt x="1291" y="2718"/>
                  </a:lnTo>
                  <a:lnTo>
                    <a:pt x="1387" y="2694"/>
                  </a:lnTo>
                  <a:lnTo>
                    <a:pt x="1478" y="2664"/>
                  </a:lnTo>
                  <a:lnTo>
                    <a:pt x="1562" y="2625"/>
                  </a:lnTo>
                  <a:lnTo>
                    <a:pt x="1640" y="2580"/>
                  </a:lnTo>
                  <a:lnTo>
                    <a:pt x="1711" y="2527"/>
                  </a:lnTo>
                  <a:lnTo>
                    <a:pt x="1773" y="2471"/>
                  </a:lnTo>
                  <a:lnTo>
                    <a:pt x="1827" y="2409"/>
                  </a:lnTo>
                  <a:lnTo>
                    <a:pt x="1873" y="2342"/>
                  </a:lnTo>
                  <a:lnTo>
                    <a:pt x="1909" y="2273"/>
                  </a:lnTo>
                  <a:lnTo>
                    <a:pt x="1931" y="2213"/>
                  </a:lnTo>
                  <a:lnTo>
                    <a:pt x="1947" y="2149"/>
                  </a:lnTo>
                  <a:lnTo>
                    <a:pt x="1962" y="2084"/>
                  </a:lnTo>
                  <a:lnTo>
                    <a:pt x="1973" y="1993"/>
                  </a:lnTo>
                  <a:lnTo>
                    <a:pt x="1971" y="1904"/>
                  </a:lnTo>
                  <a:lnTo>
                    <a:pt x="1962" y="1818"/>
                  </a:lnTo>
                  <a:lnTo>
                    <a:pt x="1942" y="1736"/>
                  </a:lnTo>
                  <a:lnTo>
                    <a:pt x="1916" y="1658"/>
                  </a:lnTo>
                  <a:lnTo>
                    <a:pt x="1884" y="1585"/>
                  </a:lnTo>
                  <a:lnTo>
                    <a:pt x="1845" y="1518"/>
                  </a:lnTo>
                  <a:lnTo>
                    <a:pt x="1804" y="1458"/>
                  </a:lnTo>
                  <a:lnTo>
                    <a:pt x="1760" y="1404"/>
                  </a:lnTo>
                  <a:lnTo>
                    <a:pt x="1714" y="1356"/>
                  </a:lnTo>
                  <a:lnTo>
                    <a:pt x="1669" y="1316"/>
                  </a:lnTo>
                  <a:lnTo>
                    <a:pt x="1618" y="1278"/>
                  </a:lnTo>
                  <a:lnTo>
                    <a:pt x="1564" y="1238"/>
                  </a:lnTo>
                  <a:lnTo>
                    <a:pt x="1513" y="1198"/>
                  </a:lnTo>
                  <a:lnTo>
                    <a:pt x="1464" y="1156"/>
                  </a:lnTo>
                  <a:lnTo>
                    <a:pt x="1422" y="1107"/>
                  </a:lnTo>
                  <a:lnTo>
                    <a:pt x="1387" y="1056"/>
                  </a:lnTo>
                  <a:lnTo>
                    <a:pt x="1358" y="1000"/>
                  </a:lnTo>
                  <a:lnTo>
                    <a:pt x="1334" y="938"/>
                  </a:lnTo>
                  <a:lnTo>
                    <a:pt x="1316" y="874"/>
                  </a:lnTo>
                  <a:lnTo>
                    <a:pt x="1300" y="807"/>
                  </a:lnTo>
                  <a:lnTo>
                    <a:pt x="1285" y="736"/>
                  </a:lnTo>
                  <a:lnTo>
                    <a:pt x="1273" y="664"/>
                  </a:lnTo>
                  <a:lnTo>
                    <a:pt x="1262" y="589"/>
                  </a:lnTo>
                  <a:lnTo>
                    <a:pt x="1260" y="585"/>
                  </a:lnTo>
                  <a:lnTo>
                    <a:pt x="1258" y="574"/>
                  </a:lnTo>
                  <a:lnTo>
                    <a:pt x="1256" y="553"/>
                  </a:lnTo>
                  <a:lnTo>
                    <a:pt x="1253" y="522"/>
                  </a:lnTo>
                  <a:lnTo>
                    <a:pt x="1251" y="485"/>
                  </a:lnTo>
                  <a:lnTo>
                    <a:pt x="1247" y="442"/>
                  </a:lnTo>
                  <a:lnTo>
                    <a:pt x="1244" y="394"/>
                  </a:lnTo>
                  <a:lnTo>
                    <a:pt x="1240" y="345"/>
                  </a:lnTo>
                  <a:lnTo>
                    <a:pt x="1236" y="293"/>
                  </a:lnTo>
                  <a:lnTo>
                    <a:pt x="1234" y="238"/>
                  </a:lnTo>
                  <a:lnTo>
                    <a:pt x="1234" y="185"/>
                  </a:lnTo>
                  <a:lnTo>
                    <a:pt x="1234" y="134"/>
                  </a:lnTo>
                  <a:lnTo>
                    <a:pt x="1236" y="85"/>
                  </a:lnTo>
                  <a:lnTo>
                    <a:pt x="1240" y="40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1149AA9-0C68-49DE-87DA-ABDAF662F926}"/>
                </a:ext>
              </a:extLst>
            </p:cNvPr>
            <p:cNvGrpSpPr/>
            <p:nvPr/>
          </p:nvGrpSpPr>
          <p:grpSpPr>
            <a:xfrm>
              <a:off x="2366005" y="3022075"/>
              <a:ext cx="314098" cy="369980"/>
              <a:chOff x="2754918" y="2379520"/>
              <a:chExt cx="3810000" cy="4487863"/>
            </a:xfrm>
            <a:solidFill>
              <a:srgbClr val="AFD740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C098BB41-EBEF-4A1E-8F10-D97276E03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1489" y="3046268"/>
                <a:ext cx="2666996" cy="3301999"/>
              </a:xfrm>
              <a:custGeom>
                <a:avLst/>
                <a:gdLst>
                  <a:gd name="T0" fmla="*/ 1055 w 1680"/>
                  <a:gd name="T1" fmla="*/ 9 h 2080"/>
                  <a:gd name="T2" fmla="*/ 1079 w 1680"/>
                  <a:gd name="T3" fmla="*/ 72 h 2080"/>
                  <a:gd name="T4" fmla="*/ 971 w 1680"/>
                  <a:gd name="T5" fmla="*/ 145 h 2080"/>
                  <a:gd name="T6" fmla="*/ 920 w 1680"/>
                  <a:gd name="T7" fmla="*/ 243 h 2080"/>
                  <a:gd name="T8" fmla="*/ 897 w 1680"/>
                  <a:gd name="T9" fmla="*/ 371 h 2080"/>
                  <a:gd name="T10" fmla="*/ 828 w 1680"/>
                  <a:gd name="T11" fmla="*/ 503 h 2080"/>
                  <a:gd name="T12" fmla="*/ 737 w 1680"/>
                  <a:gd name="T13" fmla="*/ 540 h 2080"/>
                  <a:gd name="T14" fmla="*/ 633 w 1680"/>
                  <a:gd name="T15" fmla="*/ 567 h 2080"/>
                  <a:gd name="T16" fmla="*/ 590 w 1680"/>
                  <a:gd name="T17" fmla="*/ 636 h 2080"/>
                  <a:gd name="T18" fmla="*/ 610 w 1680"/>
                  <a:gd name="T19" fmla="*/ 749 h 2080"/>
                  <a:gd name="T20" fmla="*/ 657 w 1680"/>
                  <a:gd name="T21" fmla="*/ 856 h 2080"/>
                  <a:gd name="T22" fmla="*/ 735 w 1680"/>
                  <a:gd name="T23" fmla="*/ 994 h 2080"/>
                  <a:gd name="T24" fmla="*/ 890 w 1680"/>
                  <a:gd name="T25" fmla="*/ 903 h 2080"/>
                  <a:gd name="T26" fmla="*/ 1070 w 1680"/>
                  <a:gd name="T27" fmla="*/ 876 h 2080"/>
                  <a:gd name="T28" fmla="*/ 1171 w 1680"/>
                  <a:gd name="T29" fmla="*/ 887 h 2080"/>
                  <a:gd name="T30" fmla="*/ 1231 w 1680"/>
                  <a:gd name="T31" fmla="*/ 889 h 2080"/>
                  <a:gd name="T32" fmla="*/ 1282 w 1680"/>
                  <a:gd name="T33" fmla="*/ 845 h 2080"/>
                  <a:gd name="T34" fmla="*/ 1353 w 1680"/>
                  <a:gd name="T35" fmla="*/ 880 h 2080"/>
                  <a:gd name="T36" fmla="*/ 1320 w 1680"/>
                  <a:gd name="T37" fmla="*/ 956 h 2080"/>
                  <a:gd name="T38" fmla="*/ 1208 w 1680"/>
                  <a:gd name="T39" fmla="*/ 989 h 2080"/>
                  <a:gd name="T40" fmla="*/ 1073 w 1680"/>
                  <a:gd name="T41" fmla="*/ 994 h 2080"/>
                  <a:gd name="T42" fmla="*/ 942 w 1680"/>
                  <a:gd name="T43" fmla="*/ 1001 h 2080"/>
                  <a:gd name="T44" fmla="*/ 831 w 1680"/>
                  <a:gd name="T45" fmla="*/ 1092 h 2080"/>
                  <a:gd name="T46" fmla="*/ 782 w 1680"/>
                  <a:gd name="T47" fmla="*/ 1225 h 2080"/>
                  <a:gd name="T48" fmla="*/ 835 w 1680"/>
                  <a:gd name="T49" fmla="*/ 1323 h 2080"/>
                  <a:gd name="T50" fmla="*/ 1048 w 1680"/>
                  <a:gd name="T51" fmla="*/ 1136 h 2080"/>
                  <a:gd name="T52" fmla="*/ 1248 w 1680"/>
                  <a:gd name="T53" fmla="*/ 1100 h 2080"/>
                  <a:gd name="T54" fmla="*/ 1413 w 1680"/>
                  <a:gd name="T55" fmla="*/ 1147 h 2080"/>
                  <a:gd name="T56" fmla="*/ 1520 w 1680"/>
                  <a:gd name="T57" fmla="*/ 1216 h 2080"/>
                  <a:gd name="T58" fmla="*/ 1597 w 1680"/>
                  <a:gd name="T59" fmla="*/ 1309 h 2080"/>
                  <a:gd name="T60" fmla="*/ 1680 w 1680"/>
                  <a:gd name="T61" fmla="*/ 1591 h 2080"/>
                  <a:gd name="T62" fmla="*/ 1611 w 1680"/>
                  <a:gd name="T63" fmla="*/ 1841 h 2080"/>
                  <a:gd name="T64" fmla="*/ 1420 w 1680"/>
                  <a:gd name="T65" fmla="*/ 2020 h 2080"/>
                  <a:gd name="T66" fmla="*/ 1164 w 1680"/>
                  <a:gd name="T67" fmla="*/ 2080 h 2080"/>
                  <a:gd name="T68" fmla="*/ 966 w 1680"/>
                  <a:gd name="T69" fmla="*/ 2007 h 2080"/>
                  <a:gd name="T70" fmla="*/ 820 w 1680"/>
                  <a:gd name="T71" fmla="*/ 1856 h 2080"/>
                  <a:gd name="T72" fmla="*/ 726 w 1680"/>
                  <a:gd name="T73" fmla="*/ 1694 h 2080"/>
                  <a:gd name="T74" fmla="*/ 630 w 1680"/>
                  <a:gd name="T75" fmla="*/ 1563 h 2080"/>
                  <a:gd name="T76" fmla="*/ 475 w 1680"/>
                  <a:gd name="T77" fmla="*/ 1471 h 2080"/>
                  <a:gd name="T78" fmla="*/ 308 w 1680"/>
                  <a:gd name="T79" fmla="*/ 1323 h 2080"/>
                  <a:gd name="T80" fmla="*/ 135 w 1680"/>
                  <a:gd name="T81" fmla="*/ 1076 h 2080"/>
                  <a:gd name="T82" fmla="*/ 20 w 1680"/>
                  <a:gd name="T83" fmla="*/ 778 h 2080"/>
                  <a:gd name="T84" fmla="*/ 19 w 1680"/>
                  <a:gd name="T85" fmla="*/ 472 h 2080"/>
                  <a:gd name="T86" fmla="*/ 135 w 1680"/>
                  <a:gd name="T87" fmla="*/ 263 h 2080"/>
                  <a:gd name="T88" fmla="*/ 306 w 1680"/>
                  <a:gd name="T89" fmla="*/ 185 h 2080"/>
                  <a:gd name="T90" fmla="*/ 502 w 1680"/>
                  <a:gd name="T91" fmla="*/ 200 h 2080"/>
                  <a:gd name="T92" fmla="*/ 620 w 1680"/>
                  <a:gd name="T93" fmla="*/ 251 h 2080"/>
                  <a:gd name="T94" fmla="*/ 731 w 1680"/>
                  <a:gd name="T95" fmla="*/ 249 h 2080"/>
                  <a:gd name="T96" fmla="*/ 780 w 1680"/>
                  <a:gd name="T97" fmla="*/ 174 h 2080"/>
                  <a:gd name="T98" fmla="*/ 828 w 1680"/>
                  <a:gd name="T99" fmla="*/ 89 h 2080"/>
                  <a:gd name="T100" fmla="*/ 879 w 1680"/>
                  <a:gd name="T101" fmla="*/ 36 h 2080"/>
                  <a:gd name="T102" fmla="*/ 962 w 1680"/>
                  <a:gd name="T103" fmla="*/ 1 h 2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680" h="2080">
                    <a:moveTo>
                      <a:pt x="1002" y="0"/>
                    </a:moveTo>
                    <a:lnTo>
                      <a:pt x="1020" y="1"/>
                    </a:lnTo>
                    <a:lnTo>
                      <a:pt x="1039" y="3"/>
                    </a:lnTo>
                    <a:lnTo>
                      <a:pt x="1055" y="9"/>
                    </a:lnTo>
                    <a:lnTo>
                      <a:pt x="1068" y="18"/>
                    </a:lnTo>
                    <a:lnTo>
                      <a:pt x="1077" y="31"/>
                    </a:lnTo>
                    <a:lnTo>
                      <a:pt x="1080" y="49"/>
                    </a:lnTo>
                    <a:lnTo>
                      <a:pt x="1079" y="72"/>
                    </a:lnTo>
                    <a:lnTo>
                      <a:pt x="1071" y="103"/>
                    </a:lnTo>
                    <a:lnTo>
                      <a:pt x="1030" y="114"/>
                    </a:lnTo>
                    <a:lnTo>
                      <a:pt x="997" y="127"/>
                    </a:lnTo>
                    <a:lnTo>
                      <a:pt x="971" y="145"/>
                    </a:lnTo>
                    <a:lnTo>
                      <a:pt x="951" y="167"/>
                    </a:lnTo>
                    <a:lnTo>
                      <a:pt x="937" y="191"/>
                    </a:lnTo>
                    <a:lnTo>
                      <a:pt x="928" y="216"/>
                    </a:lnTo>
                    <a:lnTo>
                      <a:pt x="920" y="243"/>
                    </a:lnTo>
                    <a:lnTo>
                      <a:pt x="915" y="274"/>
                    </a:lnTo>
                    <a:lnTo>
                      <a:pt x="910" y="305"/>
                    </a:lnTo>
                    <a:lnTo>
                      <a:pt x="904" y="336"/>
                    </a:lnTo>
                    <a:lnTo>
                      <a:pt x="897" y="371"/>
                    </a:lnTo>
                    <a:lnTo>
                      <a:pt x="886" y="403"/>
                    </a:lnTo>
                    <a:lnTo>
                      <a:pt x="871" y="438"/>
                    </a:lnTo>
                    <a:lnTo>
                      <a:pt x="853" y="471"/>
                    </a:lnTo>
                    <a:lnTo>
                      <a:pt x="828" y="503"/>
                    </a:lnTo>
                    <a:lnTo>
                      <a:pt x="811" y="516"/>
                    </a:lnTo>
                    <a:lnTo>
                      <a:pt x="790" y="525"/>
                    </a:lnTo>
                    <a:lnTo>
                      <a:pt x="764" y="532"/>
                    </a:lnTo>
                    <a:lnTo>
                      <a:pt x="737" y="540"/>
                    </a:lnTo>
                    <a:lnTo>
                      <a:pt x="710" y="545"/>
                    </a:lnTo>
                    <a:lnTo>
                      <a:pt x="682" y="551"/>
                    </a:lnTo>
                    <a:lnTo>
                      <a:pt x="657" y="558"/>
                    </a:lnTo>
                    <a:lnTo>
                      <a:pt x="633" y="567"/>
                    </a:lnTo>
                    <a:lnTo>
                      <a:pt x="615" y="578"/>
                    </a:lnTo>
                    <a:lnTo>
                      <a:pt x="602" y="596"/>
                    </a:lnTo>
                    <a:lnTo>
                      <a:pt x="593" y="614"/>
                    </a:lnTo>
                    <a:lnTo>
                      <a:pt x="590" y="636"/>
                    </a:lnTo>
                    <a:lnTo>
                      <a:pt x="590" y="663"/>
                    </a:lnTo>
                    <a:lnTo>
                      <a:pt x="595" y="691"/>
                    </a:lnTo>
                    <a:lnTo>
                      <a:pt x="600" y="720"/>
                    </a:lnTo>
                    <a:lnTo>
                      <a:pt x="610" y="749"/>
                    </a:lnTo>
                    <a:lnTo>
                      <a:pt x="619" y="774"/>
                    </a:lnTo>
                    <a:lnTo>
                      <a:pt x="628" y="798"/>
                    </a:lnTo>
                    <a:lnTo>
                      <a:pt x="635" y="816"/>
                    </a:lnTo>
                    <a:lnTo>
                      <a:pt x="657" y="856"/>
                    </a:lnTo>
                    <a:lnTo>
                      <a:pt x="677" y="892"/>
                    </a:lnTo>
                    <a:lnTo>
                      <a:pt x="697" y="923"/>
                    </a:lnTo>
                    <a:lnTo>
                      <a:pt x="717" y="958"/>
                    </a:lnTo>
                    <a:lnTo>
                      <a:pt x="735" y="994"/>
                    </a:lnTo>
                    <a:lnTo>
                      <a:pt x="751" y="994"/>
                    </a:lnTo>
                    <a:lnTo>
                      <a:pt x="795" y="956"/>
                    </a:lnTo>
                    <a:lnTo>
                      <a:pt x="840" y="927"/>
                    </a:lnTo>
                    <a:lnTo>
                      <a:pt x="890" y="903"/>
                    </a:lnTo>
                    <a:lnTo>
                      <a:pt x="937" y="889"/>
                    </a:lnTo>
                    <a:lnTo>
                      <a:pt x="984" y="880"/>
                    </a:lnTo>
                    <a:lnTo>
                      <a:pt x="1028" y="876"/>
                    </a:lnTo>
                    <a:lnTo>
                      <a:pt x="1070" y="876"/>
                    </a:lnTo>
                    <a:lnTo>
                      <a:pt x="1106" y="878"/>
                    </a:lnTo>
                    <a:lnTo>
                      <a:pt x="1135" y="880"/>
                    </a:lnTo>
                    <a:lnTo>
                      <a:pt x="1157" y="883"/>
                    </a:lnTo>
                    <a:lnTo>
                      <a:pt x="1171" y="887"/>
                    </a:lnTo>
                    <a:lnTo>
                      <a:pt x="1175" y="887"/>
                    </a:lnTo>
                    <a:lnTo>
                      <a:pt x="1199" y="894"/>
                    </a:lnTo>
                    <a:lnTo>
                      <a:pt x="1217" y="894"/>
                    </a:lnTo>
                    <a:lnTo>
                      <a:pt x="1231" y="889"/>
                    </a:lnTo>
                    <a:lnTo>
                      <a:pt x="1244" y="881"/>
                    </a:lnTo>
                    <a:lnTo>
                      <a:pt x="1255" y="871"/>
                    </a:lnTo>
                    <a:lnTo>
                      <a:pt x="1268" y="858"/>
                    </a:lnTo>
                    <a:lnTo>
                      <a:pt x="1282" y="845"/>
                    </a:lnTo>
                    <a:lnTo>
                      <a:pt x="1300" y="832"/>
                    </a:lnTo>
                    <a:lnTo>
                      <a:pt x="1322" y="823"/>
                    </a:lnTo>
                    <a:lnTo>
                      <a:pt x="1342" y="854"/>
                    </a:lnTo>
                    <a:lnTo>
                      <a:pt x="1353" y="880"/>
                    </a:lnTo>
                    <a:lnTo>
                      <a:pt x="1355" y="903"/>
                    </a:lnTo>
                    <a:lnTo>
                      <a:pt x="1350" y="923"/>
                    </a:lnTo>
                    <a:lnTo>
                      <a:pt x="1339" y="941"/>
                    </a:lnTo>
                    <a:lnTo>
                      <a:pt x="1320" y="956"/>
                    </a:lnTo>
                    <a:lnTo>
                      <a:pt x="1297" y="967"/>
                    </a:lnTo>
                    <a:lnTo>
                      <a:pt x="1271" y="976"/>
                    </a:lnTo>
                    <a:lnTo>
                      <a:pt x="1240" y="983"/>
                    </a:lnTo>
                    <a:lnTo>
                      <a:pt x="1208" y="989"/>
                    </a:lnTo>
                    <a:lnTo>
                      <a:pt x="1175" y="992"/>
                    </a:lnTo>
                    <a:lnTo>
                      <a:pt x="1140" y="994"/>
                    </a:lnTo>
                    <a:lnTo>
                      <a:pt x="1106" y="994"/>
                    </a:lnTo>
                    <a:lnTo>
                      <a:pt x="1073" y="994"/>
                    </a:lnTo>
                    <a:lnTo>
                      <a:pt x="1042" y="992"/>
                    </a:lnTo>
                    <a:lnTo>
                      <a:pt x="1015" y="991"/>
                    </a:lnTo>
                    <a:lnTo>
                      <a:pt x="977" y="992"/>
                    </a:lnTo>
                    <a:lnTo>
                      <a:pt x="942" y="1001"/>
                    </a:lnTo>
                    <a:lnTo>
                      <a:pt x="910" y="1016"/>
                    </a:lnTo>
                    <a:lnTo>
                      <a:pt x="880" y="1038"/>
                    </a:lnTo>
                    <a:lnTo>
                      <a:pt x="853" y="1063"/>
                    </a:lnTo>
                    <a:lnTo>
                      <a:pt x="831" y="1092"/>
                    </a:lnTo>
                    <a:lnTo>
                      <a:pt x="811" y="1123"/>
                    </a:lnTo>
                    <a:lnTo>
                      <a:pt x="795" y="1156"/>
                    </a:lnTo>
                    <a:lnTo>
                      <a:pt x="784" y="1191"/>
                    </a:lnTo>
                    <a:lnTo>
                      <a:pt x="782" y="1225"/>
                    </a:lnTo>
                    <a:lnTo>
                      <a:pt x="786" y="1258"/>
                    </a:lnTo>
                    <a:lnTo>
                      <a:pt x="797" y="1291"/>
                    </a:lnTo>
                    <a:lnTo>
                      <a:pt x="811" y="1320"/>
                    </a:lnTo>
                    <a:lnTo>
                      <a:pt x="835" y="1323"/>
                    </a:lnTo>
                    <a:lnTo>
                      <a:pt x="888" y="1258"/>
                    </a:lnTo>
                    <a:lnTo>
                      <a:pt x="942" y="1207"/>
                    </a:lnTo>
                    <a:lnTo>
                      <a:pt x="995" y="1165"/>
                    </a:lnTo>
                    <a:lnTo>
                      <a:pt x="1048" y="1136"/>
                    </a:lnTo>
                    <a:lnTo>
                      <a:pt x="1100" y="1114"/>
                    </a:lnTo>
                    <a:lnTo>
                      <a:pt x="1151" y="1101"/>
                    </a:lnTo>
                    <a:lnTo>
                      <a:pt x="1200" y="1098"/>
                    </a:lnTo>
                    <a:lnTo>
                      <a:pt x="1248" y="1100"/>
                    </a:lnTo>
                    <a:lnTo>
                      <a:pt x="1293" y="1105"/>
                    </a:lnTo>
                    <a:lnTo>
                      <a:pt x="1337" y="1116"/>
                    </a:lnTo>
                    <a:lnTo>
                      <a:pt x="1377" y="1131"/>
                    </a:lnTo>
                    <a:lnTo>
                      <a:pt x="1413" y="1147"/>
                    </a:lnTo>
                    <a:lnTo>
                      <a:pt x="1446" y="1165"/>
                    </a:lnTo>
                    <a:lnTo>
                      <a:pt x="1475" y="1183"/>
                    </a:lnTo>
                    <a:lnTo>
                      <a:pt x="1500" y="1200"/>
                    </a:lnTo>
                    <a:lnTo>
                      <a:pt x="1520" y="1216"/>
                    </a:lnTo>
                    <a:lnTo>
                      <a:pt x="1535" y="1227"/>
                    </a:lnTo>
                    <a:lnTo>
                      <a:pt x="1544" y="1236"/>
                    </a:lnTo>
                    <a:lnTo>
                      <a:pt x="1548" y="1240"/>
                    </a:lnTo>
                    <a:lnTo>
                      <a:pt x="1597" y="1309"/>
                    </a:lnTo>
                    <a:lnTo>
                      <a:pt x="1635" y="1380"/>
                    </a:lnTo>
                    <a:lnTo>
                      <a:pt x="1660" y="1452"/>
                    </a:lnTo>
                    <a:lnTo>
                      <a:pt x="1675" y="1521"/>
                    </a:lnTo>
                    <a:lnTo>
                      <a:pt x="1680" y="1591"/>
                    </a:lnTo>
                    <a:lnTo>
                      <a:pt x="1677" y="1658"/>
                    </a:lnTo>
                    <a:lnTo>
                      <a:pt x="1662" y="1723"/>
                    </a:lnTo>
                    <a:lnTo>
                      <a:pt x="1640" y="1785"/>
                    </a:lnTo>
                    <a:lnTo>
                      <a:pt x="1611" y="1841"/>
                    </a:lnTo>
                    <a:lnTo>
                      <a:pt x="1573" y="1894"/>
                    </a:lnTo>
                    <a:lnTo>
                      <a:pt x="1528" y="1943"/>
                    </a:lnTo>
                    <a:lnTo>
                      <a:pt x="1479" y="1985"/>
                    </a:lnTo>
                    <a:lnTo>
                      <a:pt x="1420" y="2020"/>
                    </a:lnTo>
                    <a:lnTo>
                      <a:pt x="1360" y="2047"/>
                    </a:lnTo>
                    <a:lnTo>
                      <a:pt x="1293" y="2067"/>
                    </a:lnTo>
                    <a:lnTo>
                      <a:pt x="1222" y="2080"/>
                    </a:lnTo>
                    <a:lnTo>
                      <a:pt x="1164" y="2080"/>
                    </a:lnTo>
                    <a:lnTo>
                      <a:pt x="1110" y="2072"/>
                    </a:lnTo>
                    <a:lnTo>
                      <a:pt x="1059" y="2056"/>
                    </a:lnTo>
                    <a:lnTo>
                      <a:pt x="1011" y="2034"/>
                    </a:lnTo>
                    <a:lnTo>
                      <a:pt x="966" y="2007"/>
                    </a:lnTo>
                    <a:lnTo>
                      <a:pt x="924" y="1972"/>
                    </a:lnTo>
                    <a:lnTo>
                      <a:pt x="886" y="1936"/>
                    </a:lnTo>
                    <a:lnTo>
                      <a:pt x="851" y="1896"/>
                    </a:lnTo>
                    <a:lnTo>
                      <a:pt x="820" y="1856"/>
                    </a:lnTo>
                    <a:lnTo>
                      <a:pt x="793" y="1814"/>
                    </a:lnTo>
                    <a:lnTo>
                      <a:pt x="768" y="1772"/>
                    </a:lnTo>
                    <a:lnTo>
                      <a:pt x="746" y="1732"/>
                    </a:lnTo>
                    <a:lnTo>
                      <a:pt x="726" y="1694"/>
                    </a:lnTo>
                    <a:lnTo>
                      <a:pt x="711" y="1660"/>
                    </a:lnTo>
                    <a:lnTo>
                      <a:pt x="690" y="1623"/>
                    </a:lnTo>
                    <a:lnTo>
                      <a:pt x="662" y="1591"/>
                    </a:lnTo>
                    <a:lnTo>
                      <a:pt x="630" y="1563"/>
                    </a:lnTo>
                    <a:lnTo>
                      <a:pt x="591" y="1540"/>
                    </a:lnTo>
                    <a:lnTo>
                      <a:pt x="553" y="1516"/>
                    </a:lnTo>
                    <a:lnTo>
                      <a:pt x="513" y="1494"/>
                    </a:lnTo>
                    <a:lnTo>
                      <a:pt x="475" y="1471"/>
                    </a:lnTo>
                    <a:lnTo>
                      <a:pt x="439" y="1447"/>
                    </a:lnTo>
                    <a:lnTo>
                      <a:pt x="397" y="1412"/>
                    </a:lnTo>
                    <a:lnTo>
                      <a:pt x="351" y="1371"/>
                    </a:lnTo>
                    <a:lnTo>
                      <a:pt x="308" y="1323"/>
                    </a:lnTo>
                    <a:lnTo>
                      <a:pt x="262" y="1269"/>
                    </a:lnTo>
                    <a:lnTo>
                      <a:pt x="217" y="1209"/>
                    </a:lnTo>
                    <a:lnTo>
                      <a:pt x="175" y="1145"/>
                    </a:lnTo>
                    <a:lnTo>
                      <a:pt x="135" y="1076"/>
                    </a:lnTo>
                    <a:lnTo>
                      <a:pt x="99" y="1005"/>
                    </a:lnTo>
                    <a:lnTo>
                      <a:pt x="66" y="931"/>
                    </a:lnTo>
                    <a:lnTo>
                      <a:pt x="40" y="856"/>
                    </a:lnTo>
                    <a:lnTo>
                      <a:pt x="20" y="778"/>
                    </a:lnTo>
                    <a:lnTo>
                      <a:pt x="6" y="701"/>
                    </a:lnTo>
                    <a:lnTo>
                      <a:pt x="0" y="623"/>
                    </a:lnTo>
                    <a:lnTo>
                      <a:pt x="6" y="547"/>
                    </a:lnTo>
                    <a:lnTo>
                      <a:pt x="19" y="472"/>
                    </a:lnTo>
                    <a:lnTo>
                      <a:pt x="42" y="400"/>
                    </a:lnTo>
                    <a:lnTo>
                      <a:pt x="70" y="347"/>
                    </a:lnTo>
                    <a:lnTo>
                      <a:pt x="100" y="301"/>
                    </a:lnTo>
                    <a:lnTo>
                      <a:pt x="135" y="263"/>
                    </a:lnTo>
                    <a:lnTo>
                      <a:pt x="173" y="234"/>
                    </a:lnTo>
                    <a:lnTo>
                      <a:pt x="215" y="211"/>
                    </a:lnTo>
                    <a:lnTo>
                      <a:pt x="260" y="194"/>
                    </a:lnTo>
                    <a:lnTo>
                      <a:pt x="306" y="185"/>
                    </a:lnTo>
                    <a:lnTo>
                      <a:pt x="355" y="180"/>
                    </a:lnTo>
                    <a:lnTo>
                      <a:pt x="404" y="181"/>
                    </a:lnTo>
                    <a:lnTo>
                      <a:pt x="453" y="187"/>
                    </a:lnTo>
                    <a:lnTo>
                      <a:pt x="502" y="200"/>
                    </a:lnTo>
                    <a:lnTo>
                      <a:pt x="551" y="214"/>
                    </a:lnTo>
                    <a:lnTo>
                      <a:pt x="571" y="225"/>
                    </a:lnTo>
                    <a:lnTo>
                      <a:pt x="595" y="238"/>
                    </a:lnTo>
                    <a:lnTo>
                      <a:pt x="620" y="251"/>
                    </a:lnTo>
                    <a:lnTo>
                      <a:pt x="648" y="260"/>
                    </a:lnTo>
                    <a:lnTo>
                      <a:pt x="679" y="263"/>
                    </a:lnTo>
                    <a:lnTo>
                      <a:pt x="711" y="260"/>
                    </a:lnTo>
                    <a:lnTo>
                      <a:pt x="731" y="249"/>
                    </a:lnTo>
                    <a:lnTo>
                      <a:pt x="748" y="234"/>
                    </a:lnTo>
                    <a:lnTo>
                      <a:pt x="760" y="216"/>
                    </a:lnTo>
                    <a:lnTo>
                      <a:pt x="771" y="196"/>
                    </a:lnTo>
                    <a:lnTo>
                      <a:pt x="780" y="174"/>
                    </a:lnTo>
                    <a:lnTo>
                      <a:pt x="790" y="152"/>
                    </a:lnTo>
                    <a:lnTo>
                      <a:pt x="800" y="131"/>
                    </a:lnTo>
                    <a:lnTo>
                      <a:pt x="811" y="111"/>
                    </a:lnTo>
                    <a:lnTo>
                      <a:pt x="828" y="89"/>
                    </a:lnTo>
                    <a:lnTo>
                      <a:pt x="840" y="71"/>
                    </a:lnTo>
                    <a:lnTo>
                      <a:pt x="853" y="56"/>
                    </a:lnTo>
                    <a:lnTo>
                      <a:pt x="864" y="45"/>
                    </a:lnTo>
                    <a:lnTo>
                      <a:pt x="879" y="36"/>
                    </a:lnTo>
                    <a:lnTo>
                      <a:pt x="895" y="27"/>
                    </a:lnTo>
                    <a:lnTo>
                      <a:pt x="915" y="16"/>
                    </a:lnTo>
                    <a:lnTo>
                      <a:pt x="942" y="3"/>
                    </a:lnTo>
                    <a:lnTo>
                      <a:pt x="962" y="1"/>
                    </a:lnTo>
                    <a:lnTo>
                      <a:pt x="982" y="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/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id="{900ECEBA-6C90-49C0-B1BF-912B16EBA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4918" y="2379520"/>
                <a:ext cx="3810000" cy="4487863"/>
              </a:xfrm>
              <a:custGeom>
                <a:avLst/>
                <a:gdLst>
                  <a:gd name="T0" fmla="*/ 644 w 2400"/>
                  <a:gd name="T1" fmla="*/ 165 h 2827"/>
                  <a:gd name="T2" fmla="*/ 357 w 2400"/>
                  <a:gd name="T3" fmla="*/ 360 h 2827"/>
                  <a:gd name="T4" fmla="*/ 173 w 2400"/>
                  <a:gd name="T5" fmla="*/ 661 h 2827"/>
                  <a:gd name="T6" fmla="*/ 98 w 2400"/>
                  <a:gd name="T7" fmla="*/ 1038 h 2827"/>
                  <a:gd name="T8" fmla="*/ 140 w 2400"/>
                  <a:gd name="T9" fmla="*/ 1454 h 2827"/>
                  <a:gd name="T10" fmla="*/ 300 w 2400"/>
                  <a:gd name="T11" fmla="*/ 1881 h 2827"/>
                  <a:gd name="T12" fmla="*/ 578 w 2400"/>
                  <a:gd name="T13" fmla="*/ 2274 h 2827"/>
                  <a:gd name="T14" fmla="*/ 922 w 2400"/>
                  <a:gd name="T15" fmla="*/ 2549 h 2827"/>
                  <a:gd name="T16" fmla="*/ 1295 w 2400"/>
                  <a:gd name="T17" fmla="*/ 2689 h 2827"/>
                  <a:gd name="T18" fmla="*/ 1664 w 2400"/>
                  <a:gd name="T19" fmla="*/ 2681 h 2827"/>
                  <a:gd name="T20" fmla="*/ 1978 w 2400"/>
                  <a:gd name="T21" fmla="*/ 2516 h 2827"/>
                  <a:gd name="T22" fmla="*/ 2189 w 2400"/>
                  <a:gd name="T23" fmla="*/ 2238 h 2827"/>
                  <a:gd name="T24" fmla="*/ 2291 w 2400"/>
                  <a:gd name="T25" fmla="*/ 1878 h 2827"/>
                  <a:gd name="T26" fmla="*/ 2280 w 2400"/>
                  <a:gd name="T27" fmla="*/ 1469 h 2827"/>
                  <a:gd name="T28" fmla="*/ 2149 w 2400"/>
                  <a:gd name="T29" fmla="*/ 1040 h 2827"/>
                  <a:gd name="T30" fmla="*/ 2051 w 2400"/>
                  <a:gd name="T31" fmla="*/ 960 h 2827"/>
                  <a:gd name="T32" fmla="*/ 1940 w 2400"/>
                  <a:gd name="T33" fmla="*/ 1049 h 2827"/>
                  <a:gd name="T34" fmla="*/ 1773 w 2400"/>
                  <a:gd name="T35" fmla="*/ 1071 h 2827"/>
                  <a:gd name="T36" fmla="*/ 1482 w 2400"/>
                  <a:gd name="T37" fmla="*/ 1025 h 2827"/>
                  <a:gd name="T38" fmla="*/ 1288 w 2400"/>
                  <a:gd name="T39" fmla="*/ 1023 h 2827"/>
                  <a:gd name="T40" fmla="*/ 1129 w 2400"/>
                  <a:gd name="T41" fmla="*/ 1067 h 2827"/>
                  <a:gd name="T42" fmla="*/ 991 w 2400"/>
                  <a:gd name="T43" fmla="*/ 1134 h 2827"/>
                  <a:gd name="T44" fmla="*/ 906 w 2400"/>
                  <a:gd name="T45" fmla="*/ 1181 h 2827"/>
                  <a:gd name="T46" fmla="*/ 900 w 2400"/>
                  <a:gd name="T47" fmla="*/ 1107 h 2827"/>
                  <a:gd name="T48" fmla="*/ 1022 w 2400"/>
                  <a:gd name="T49" fmla="*/ 1032 h 2827"/>
                  <a:gd name="T50" fmla="*/ 1266 w 2400"/>
                  <a:gd name="T51" fmla="*/ 945 h 2827"/>
                  <a:gd name="T52" fmla="*/ 1538 w 2400"/>
                  <a:gd name="T53" fmla="*/ 949 h 2827"/>
                  <a:gd name="T54" fmla="*/ 1786 w 2400"/>
                  <a:gd name="T55" fmla="*/ 994 h 2827"/>
                  <a:gd name="T56" fmla="*/ 1942 w 2400"/>
                  <a:gd name="T57" fmla="*/ 949 h 2827"/>
                  <a:gd name="T58" fmla="*/ 2044 w 2400"/>
                  <a:gd name="T59" fmla="*/ 838 h 2827"/>
                  <a:gd name="T60" fmla="*/ 1764 w 2400"/>
                  <a:gd name="T61" fmla="*/ 487 h 2827"/>
                  <a:gd name="T62" fmla="*/ 1431 w 2400"/>
                  <a:gd name="T63" fmla="*/ 243 h 2827"/>
                  <a:gd name="T64" fmla="*/ 1077 w 2400"/>
                  <a:gd name="T65" fmla="*/ 121 h 2827"/>
                  <a:gd name="T66" fmla="*/ 968 w 2400"/>
                  <a:gd name="T67" fmla="*/ 1 h 2827"/>
                  <a:gd name="T68" fmla="*/ 1355 w 2400"/>
                  <a:gd name="T69" fmla="*/ 96 h 2827"/>
                  <a:gd name="T70" fmla="*/ 1726 w 2400"/>
                  <a:gd name="T71" fmla="*/ 327 h 2827"/>
                  <a:gd name="T72" fmla="*/ 2048 w 2400"/>
                  <a:gd name="T73" fmla="*/ 680 h 2827"/>
                  <a:gd name="T74" fmla="*/ 2280 w 2400"/>
                  <a:gd name="T75" fmla="*/ 1118 h 2827"/>
                  <a:gd name="T76" fmla="*/ 2389 w 2400"/>
                  <a:gd name="T77" fmla="*/ 1560 h 2827"/>
                  <a:gd name="T78" fmla="*/ 2384 w 2400"/>
                  <a:gd name="T79" fmla="*/ 1980 h 2827"/>
                  <a:gd name="T80" fmla="*/ 2268 w 2400"/>
                  <a:gd name="T81" fmla="*/ 2345 h 2827"/>
                  <a:gd name="T82" fmla="*/ 2044 w 2400"/>
                  <a:gd name="T83" fmla="*/ 2629 h 2827"/>
                  <a:gd name="T84" fmla="*/ 1717 w 2400"/>
                  <a:gd name="T85" fmla="*/ 2798 h 2827"/>
                  <a:gd name="T86" fmla="*/ 1338 w 2400"/>
                  <a:gd name="T87" fmla="*/ 2816 h 2827"/>
                  <a:gd name="T88" fmla="*/ 951 w 2400"/>
                  <a:gd name="T89" fmla="*/ 2685 h 2827"/>
                  <a:gd name="T90" fmla="*/ 589 w 2400"/>
                  <a:gd name="T91" fmla="*/ 2421 h 2827"/>
                  <a:gd name="T92" fmla="*/ 286 w 2400"/>
                  <a:gd name="T93" fmla="*/ 2041 h 2827"/>
                  <a:gd name="T94" fmla="*/ 84 w 2400"/>
                  <a:gd name="T95" fmla="*/ 1598 h 2827"/>
                  <a:gd name="T96" fmla="*/ 4 w 2400"/>
                  <a:gd name="T97" fmla="*/ 1158 h 2827"/>
                  <a:gd name="T98" fmla="*/ 37 w 2400"/>
                  <a:gd name="T99" fmla="*/ 751 h 2827"/>
                  <a:gd name="T100" fmla="*/ 180 w 2400"/>
                  <a:gd name="T101" fmla="*/ 401 h 2827"/>
                  <a:gd name="T102" fmla="*/ 429 w 2400"/>
                  <a:gd name="T103" fmla="*/ 143 h 2827"/>
                  <a:gd name="T104" fmla="*/ 777 w 2400"/>
                  <a:gd name="T105" fmla="*/ 9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00" h="2827">
                    <a:moveTo>
                      <a:pt x="898" y="112"/>
                    </a:moveTo>
                    <a:lnTo>
                      <a:pt x="811" y="120"/>
                    </a:lnTo>
                    <a:lnTo>
                      <a:pt x="726" y="138"/>
                    </a:lnTo>
                    <a:lnTo>
                      <a:pt x="644" y="165"/>
                    </a:lnTo>
                    <a:lnTo>
                      <a:pt x="564" y="201"/>
                    </a:lnTo>
                    <a:lnTo>
                      <a:pt x="488" y="247"/>
                    </a:lnTo>
                    <a:lnTo>
                      <a:pt x="418" y="300"/>
                    </a:lnTo>
                    <a:lnTo>
                      <a:pt x="357" y="360"/>
                    </a:lnTo>
                    <a:lnTo>
                      <a:pt x="300" y="427"/>
                    </a:lnTo>
                    <a:lnTo>
                      <a:pt x="251" y="500"/>
                    </a:lnTo>
                    <a:lnTo>
                      <a:pt x="209" y="578"/>
                    </a:lnTo>
                    <a:lnTo>
                      <a:pt x="173" y="661"/>
                    </a:lnTo>
                    <a:lnTo>
                      <a:pt x="144" y="749"/>
                    </a:lnTo>
                    <a:lnTo>
                      <a:pt x="122" y="841"/>
                    </a:lnTo>
                    <a:lnTo>
                      <a:pt x="108" y="938"/>
                    </a:lnTo>
                    <a:lnTo>
                      <a:pt x="98" y="1038"/>
                    </a:lnTo>
                    <a:lnTo>
                      <a:pt x="98" y="1140"/>
                    </a:lnTo>
                    <a:lnTo>
                      <a:pt x="106" y="1243"/>
                    </a:lnTo>
                    <a:lnTo>
                      <a:pt x="118" y="1349"/>
                    </a:lnTo>
                    <a:lnTo>
                      <a:pt x="140" y="1454"/>
                    </a:lnTo>
                    <a:lnTo>
                      <a:pt x="169" y="1561"/>
                    </a:lnTo>
                    <a:lnTo>
                      <a:pt x="204" y="1669"/>
                    </a:lnTo>
                    <a:lnTo>
                      <a:pt x="249" y="1776"/>
                    </a:lnTo>
                    <a:lnTo>
                      <a:pt x="300" y="1881"/>
                    </a:lnTo>
                    <a:lnTo>
                      <a:pt x="362" y="1991"/>
                    </a:lnTo>
                    <a:lnTo>
                      <a:pt x="429" y="2091"/>
                    </a:lnTo>
                    <a:lnTo>
                      <a:pt x="502" y="2185"/>
                    </a:lnTo>
                    <a:lnTo>
                      <a:pt x="578" y="2274"/>
                    </a:lnTo>
                    <a:lnTo>
                      <a:pt x="660" y="2354"/>
                    </a:lnTo>
                    <a:lnTo>
                      <a:pt x="744" y="2427"/>
                    </a:lnTo>
                    <a:lnTo>
                      <a:pt x="831" y="2491"/>
                    </a:lnTo>
                    <a:lnTo>
                      <a:pt x="922" y="2549"/>
                    </a:lnTo>
                    <a:lnTo>
                      <a:pt x="1013" y="2596"/>
                    </a:lnTo>
                    <a:lnTo>
                      <a:pt x="1106" y="2636"/>
                    </a:lnTo>
                    <a:lnTo>
                      <a:pt x="1200" y="2667"/>
                    </a:lnTo>
                    <a:lnTo>
                      <a:pt x="1295" y="2689"/>
                    </a:lnTo>
                    <a:lnTo>
                      <a:pt x="1389" y="2701"/>
                    </a:lnTo>
                    <a:lnTo>
                      <a:pt x="1482" y="2705"/>
                    </a:lnTo>
                    <a:lnTo>
                      <a:pt x="1573" y="2698"/>
                    </a:lnTo>
                    <a:lnTo>
                      <a:pt x="1664" y="2681"/>
                    </a:lnTo>
                    <a:lnTo>
                      <a:pt x="1751" y="2654"/>
                    </a:lnTo>
                    <a:lnTo>
                      <a:pt x="1835" y="2616"/>
                    </a:lnTo>
                    <a:lnTo>
                      <a:pt x="1911" y="2571"/>
                    </a:lnTo>
                    <a:lnTo>
                      <a:pt x="1978" y="2516"/>
                    </a:lnTo>
                    <a:lnTo>
                      <a:pt x="2042" y="2456"/>
                    </a:lnTo>
                    <a:lnTo>
                      <a:pt x="2098" y="2391"/>
                    </a:lnTo>
                    <a:lnTo>
                      <a:pt x="2148" y="2318"/>
                    </a:lnTo>
                    <a:lnTo>
                      <a:pt x="2189" y="2238"/>
                    </a:lnTo>
                    <a:lnTo>
                      <a:pt x="2226" y="2154"/>
                    </a:lnTo>
                    <a:lnTo>
                      <a:pt x="2255" y="2067"/>
                    </a:lnTo>
                    <a:lnTo>
                      <a:pt x="2277" y="1974"/>
                    </a:lnTo>
                    <a:lnTo>
                      <a:pt x="2291" y="1878"/>
                    </a:lnTo>
                    <a:lnTo>
                      <a:pt x="2298" y="1780"/>
                    </a:lnTo>
                    <a:lnTo>
                      <a:pt x="2300" y="1678"/>
                    </a:lnTo>
                    <a:lnTo>
                      <a:pt x="2293" y="1574"/>
                    </a:lnTo>
                    <a:lnTo>
                      <a:pt x="2280" y="1469"/>
                    </a:lnTo>
                    <a:lnTo>
                      <a:pt x="2258" y="1361"/>
                    </a:lnTo>
                    <a:lnTo>
                      <a:pt x="2229" y="1254"/>
                    </a:lnTo>
                    <a:lnTo>
                      <a:pt x="2193" y="1147"/>
                    </a:lnTo>
                    <a:lnTo>
                      <a:pt x="2149" y="1040"/>
                    </a:lnTo>
                    <a:lnTo>
                      <a:pt x="2098" y="934"/>
                    </a:lnTo>
                    <a:lnTo>
                      <a:pt x="2086" y="911"/>
                    </a:lnTo>
                    <a:lnTo>
                      <a:pt x="2069" y="934"/>
                    </a:lnTo>
                    <a:lnTo>
                      <a:pt x="2051" y="960"/>
                    </a:lnTo>
                    <a:lnTo>
                      <a:pt x="2028" y="983"/>
                    </a:lnTo>
                    <a:lnTo>
                      <a:pt x="2002" y="1007"/>
                    </a:lnTo>
                    <a:lnTo>
                      <a:pt x="1973" y="1029"/>
                    </a:lnTo>
                    <a:lnTo>
                      <a:pt x="1940" y="1049"/>
                    </a:lnTo>
                    <a:lnTo>
                      <a:pt x="1904" y="1063"/>
                    </a:lnTo>
                    <a:lnTo>
                      <a:pt x="1864" y="1072"/>
                    </a:lnTo>
                    <a:lnTo>
                      <a:pt x="1820" y="1076"/>
                    </a:lnTo>
                    <a:lnTo>
                      <a:pt x="1773" y="1071"/>
                    </a:lnTo>
                    <a:lnTo>
                      <a:pt x="1686" y="1056"/>
                    </a:lnTo>
                    <a:lnTo>
                      <a:pt x="1609" y="1043"/>
                    </a:lnTo>
                    <a:lnTo>
                      <a:pt x="1542" y="1034"/>
                    </a:lnTo>
                    <a:lnTo>
                      <a:pt x="1482" y="1025"/>
                    </a:lnTo>
                    <a:lnTo>
                      <a:pt x="1429" y="1020"/>
                    </a:lnTo>
                    <a:lnTo>
                      <a:pt x="1378" y="1018"/>
                    </a:lnTo>
                    <a:lnTo>
                      <a:pt x="1333" y="1018"/>
                    </a:lnTo>
                    <a:lnTo>
                      <a:pt x="1288" y="1023"/>
                    </a:lnTo>
                    <a:lnTo>
                      <a:pt x="1244" y="1031"/>
                    </a:lnTo>
                    <a:lnTo>
                      <a:pt x="1197" y="1043"/>
                    </a:lnTo>
                    <a:lnTo>
                      <a:pt x="1164" y="1054"/>
                    </a:lnTo>
                    <a:lnTo>
                      <a:pt x="1129" y="1067"/>
                    </a:lnTo>
                    <a:lnTo>
                      <a:pt x="1093" y="1083"/>
                    </a:lnTo>
                    <a:lnTo>
                      <a:pt x="1058" y="1100"/>
                    </a:lnTo>
                    <a:lnTo>
                      <a:pt x="1024" y="1118"/>
                    </a:lnTo>
                    <a:lnTo>
                      <a:pt x="991" y="1134"/>
                    </a:lnTo>
                    <a:lnTo>
                      <a:pt x="962" y="1149"/>
                    </a:lnTo>
                    <a:lnTo>
                      <a:pt x="937" y="1163"/>
                    </a:lnTo>
                    <a:lnTo>
                      <a:pt x="918" y="1174"/>
                    </a:lnTo>
                    <a:lnTo>
                      <a:pt x="906" y="1181"/>
                    </a:lnTo>
                    <a:lnTo>
                      <a:pt x="900" y="1183"/>
                    </a:lnTo>
                    <a:lnTo>
                      <a:pt x="886" y="1120"/>
                    </a:lnTo>
                    <a:lnTo>
                      <a:pt x="889" y="1116"/>
                    </a:lnTo>
                    <a:lnTo>
                      <a:pt x="900" y="1107"/>
                    </a:lnTo>
                    <a:lnTo>
                      <a:pt x="918" y="1094"/>
                    </a:lnTo>
                    <a:lnTo>
                      <a:pt x="946" y="1076"/>
                    </a:lnTo>
                    <a:lnTo>
                      <a:pt x="980" y="1056"/>
                    </a:lnTo>
                    <a:lnTo>
                      <a:pt x="1022" y="1032"/>
                    </a:lnTo>
                    <a:lnTo>
                      <a:pt x="1071" y="1009"/>
                    </a:lnTo>
                    <a:lnTo>
                      <a:pt x="1128" y="985"/>
                    </a:lnTo>
                    <a:lnTo>
                      <a:pt x="1193" y="963"/>
                    </a:lnTo>
                    <a:lnTo>
                      <a:pt x="1266" y="945"/>
                    </a:lnTo>
                    <a:lnTo>
                      <a:pt x="1337" y="936"/>
                    </a:lnTo>
                    <a:lnTo>
                      <a:pt x="1406" y="934"/>
                    </a:lnTo>
                    <a:lnTo>
                      <a:pt x="1473" y="940"/>
                    </a:lnTo>
                    <a:lnTo>
                      <a:pt x="1538" y="949"/>
                    </a:lnTo>
                    <a:lnTo>
                      <a:pt x="1602" y="960"/>
                    </a:lnTo>
                    <a:lnTo>
                      <a:pt x="1666" y="972"/>
                    </a:lnTo>
                    <a:lnTo>
                      <a:pt x="1726" y="985"/>
                    </a:lnTo>
                    <a:lnTo>
                      <a:pt x="1786" y="994"/>
                    </a:lnTo>
                    <a:lnTo>
                      <a:pt x="1828" y="996"/>
                    </a:lnTo>
                    <a:lnTo>
                      <a:pt x="1869" y="987"/>
                    </a:lnTo>
                    <a:lnTo>
                      <a:pt x="1908" y="971"/>
                    </a:lnTo>
                    <a:lnTo>
                      <a:pt x="1942" y="949"/>
                    </a:lnTo>
                    <a:lnTo>
                      <a:pt x="1973" y="923"/>
                    </a:lnTo>
                    <a:lnTo>
                      <a:pt x="2000" y="894"/>
                    </a:lnTo>
                    <a:lnTo>
                      <a:pt x="2024" y="865"/>
                    </a:lnTo>
                    <a:lnTo>
                      <a:pt x="2044" y="838"/>
                    </a:lnTo>
                    <a:lnTo>
                      <a:pt x="1980" y="741"/>
                    </a:lnTo>
                    <a:lnTo>
                      <a:pt x="1913" y="651"/>
                    </a:lnTo>
                    <a:lnTo>
                      <a:pt x="1840" y="565"/>
                    </a:lnTo>
                    <a:lnTo>
                      <a:pt x="1764" y="487"/>
                    </a:lnTo>
                    <a:lnTo>
                      <a:pt x="1686" y="416"/>
                    </a:lnTo>
                    <a:lnTo>
                      <a:pt x="1602" y="351"/>
                    </a:lnTo>
                    <a:lnTo>
                      <a:pt x="1518" y="292"/>
                    </a:lnTo>
                    <a:lnTo>
                      <a:pt x="1431" y="243"/>
                    </a:lnTo>
                    <a:lnTo>
                      <a:pt x="1344" y="201"/>
                    </a:lnTo>
                    <a:lnTo>
                      <a:pt x="1255" y="167"/>
                    </a:lnTo>
                    <a:lnTo>
                      <a:pt x="1166" y="140"/>
                    </a:lnTo>
                    <a:lnTo>
                      <a:pt x="1077" y="121"/>
                    </a:lnTo>
                    <a:lnTo>
                      <a:pt x="986" y="112"/>
                    </a:lnTo>
                    <a:lnTo>
                      <a:pt x="898" y="112"/>
                    </a:lnTo>
                    <a:close/>
                    <a:moveTo>
                      <a:pt x="871" y="0"/>
                    </a:moveTo>
                    <a:lnTo>
                      <a:pt x="968" y="1"/>
                    </a:lnTo>
                    <a:lnTo>
                      <a:pt x="1064" y="11"/>
                    </a:lnTo>
                    <a:lnTo>
                      <a:pt x="1162" y="31"/>
                    </a:lnTo>
                    <a:lnTo>
                      <a:pt x="1258" y="58"/>
                    </a:lnTo>
                    <a:lnTo>
                      <a:pt x="1355" y="96"/>
                    </a:lnTo>
                    <a:lnTo>
                      <a:pt x="1451" y="141"/>
                    </a:lnTo>
                    <a:lnTo>
                      <a:pt x="1544" y="196"/>
                    </a:lnTo>
                    <a:lnTo>
                      <a:pt x="1637" y="258"/>
                    </a:lnTo>
                    <a:lnTo>
                      <a:pt x="1726" y="327"/>
                    </a:lnTo>
                    <a:lnTo>
                      <a:pt x="1813" y="405"/>
                    </a:lnTo>
                    <a:lnTo>
                      <a:pt x="1895" y="489"/>
                    </a:lnTo>
                    <a:lnTo>
                      <a:pt x="1973" y="581"/>
                    </a:lnTo>
                    <a:lnTo>
                      <a:pt x="2048" y="680"/>
                    </a:lnTo>
                    <a:lnTo>
                      <a:pt x="2117" y="785"/>
                    </a:lnTo>
                    <a:lnTo>
                      <a:pt x="2180" y="898"/>
                    </a:lnTo>
                    <a:lnTo>
                      <a:pt x="2233" y="1007"/>
                    </a:lnTo>
                    <a:lnTo>
                      <a:pt x="2280" y="1118"/>
                    </a:lnTo>
                    <a:lnTo>
                      <a:pt x="2318" y="1229"/>
                    </a:lnTo>
                    <a:lnTo>
                      <a:pt x="2349" y="1340"/>
                    </a:lnTo>
                    <a:lnTo>
                      <a:pt x="2373" y="1451"/>
                    </a:lnTo>
                    <a:lnTo>
                      <a:pt x="2389" y="1560"/>
                    </a:lnTo>
                    <a:lnTo>
                      <a:pt x="2398" y="1667"/>
                    </a:lnTo>
                    <a:lnTo>
                      <a:pt x="2400" y="1774"/>
                    </a:lnTo>
                    <a:lnTo>
                      <a:pt x="2397" y="1878"/>
                    </a:lnTo>
                    <a:lnTo>
                      <a:pt x="2384" y="1980"/>
                    </a:lnTo>
                    <a:lnTo>
                      <a:pt x="2364" y="2076"/>
                    </a:lnTo>
                    <a:lnTo>
                      <a:pt x="2338" y="2171"/>
                    </a:lnTo>
                    <a:lnTo>
                      <a:pt x="2306" y="2260"/>
                    </a:lnTo>
                    <a:lnTo>
                      <a:pt x="2268" y="2345"/>
                    </a:lnTo>
                    <a:lnTo>
                      <a:pt x="2220" y="2425"/>
                    </a:lnTo>
                    <a:lnTo>
                      <a:pt x="2169" y="2500"/>
                    </a:lnTo>
                    <a:lnTo>
                      <a:pt x="2109" y="2567"/>
                    </a:lnTo>
                    <a:lnTo>
                      <a:pt x="2044" y="2629"/>
                    </a:lnTo>
                    <a:lnTo>
                      <a:pt x="1973" y="2683"/>
                    </a:lnTo>
                    <a:lnTo>
                      <a:pt x="1895" y="2729"/>
                    </a:lnTo>
                    <a:lnTo>
                      <a:pt x="1808" y="2769"/>
                    </a:lnTo>
                    <a:lnTo>
                      <a:pt x="1717" y="2798"/>
                    </a:lnTo>
                    <a:lnTo>
                      <a:pt x="1626" y="2818"/>
                    </a:lnTo>
                    <a:lnTo>
                      <a:pt x="1531" y="2827"/>
                    </a:lnTo>
                    <a:lnTo>
                      <a:pt x="1435" y="2825"/>
                    </a:lnTo>
                    <a:lnTo>
                      <a:pt x="1338" y="2816"/>
                    </a:lnTo>
                    <a:lnTo>
                      <a:pt x="1240" y="2796"/>
                    </a:lnTo>
                    <a:lnTo>
                      <a:pt x="1144" y="2767"/>
                    </a:lnTo>
                    <a:lnTo>
                      <a:pt x="1048" y="2731"/>
                    </a:lnTo>
                    <a:lnTo>
                      <a:pt x="951" y="2685"/>
                    </a:lnTo>
                    <a:lnTo>
                      <a:pt x="857" y="2631"/>
                    </a:lnTo>
                    <a:lnTo>
                      <a:pt x="766" y="2569"/>
                    </a:lnTo>
                    <a:lnTo>
                      <a:pt x="677" y="2500"/>
                    </a:lnTo>
                    <a:lnTo>
                      <a:pt x="589" y="2421"/>
                    </a:lnTo>
                    <a:lnTo>
                      <a:pt x="508" y="2336"/>
                    </a:lnTo>
                    <a:lnTo>
                      <a:pt x="428" y="2245"/>
                    </a:lnTo>
                    <a:lnTo>
                      <a:pt x="355" y="2147"/>
                    </a:lnTo>
                    <a:lnTo>
                      <a:pt x="286" y="2041"/>
                    </a:lnTo>
                    <a:lnTo>
                      <a:pt x="222" y="1929"/>
                    </a:lnTo>
                    <a:lnTo>
                      <a:pt x="168" y="1820"/>
                    </a:lnTo>
                    <a:lnTo>
                      <a:pt x="122" y="1709"/>
                    </a:lnTo>
                    <a:lnTo>
                      <a:pt x="84" y="1598"/>
                    </a:lnTo>
                    <a:lnTo>
                      <a:pt x="53" y="1487"/>
                    </a:lnTo>
                    <a:lnTo>
                      <a:pt x="29" y="1376"/>
                    </a:lnTo>
                    <a:lnTo>
                      <a:pt x="13" y="1267"/>
                    </a:lnTo>
                    <a:lnTo>
                      <a:pt x="4" y="1158"/>
                    </a:lnTo>
                    <a:lnTo>
                      <a:pt x="0" y="1052"/>
                    </a:lnTo>
                    <a:lnTo>
                      <a:pt x="6" y="949"/>
                    </a:lnTo>
                    <a:lnTo>
                      <a:pt x="18" y="847"/>
                    </a:lnTo>
                    <a:lnTo>
                      <a:pt x="37" y="751"/>
                    </a:lnTo>
                    <a:lnTo>
                      <a:pt x="64" y="656"/>
                    </a:lnTo>
                    <a:lnTo>
                      <a:pt x="95" y="567"/>
                    </a:lnTo>
                    <a:lnTo>
                      <a:pt x="135" y="481"/>
                    </a:lnTo>
                    <a:lnTo>
                      <a:pt x="180" y="401"/>
                    </a:lnTo>
                    <a:lnTo>
                      <a:pt x="233" y="327"/>
                    </a:lnTo>
                    <a:lnTo>
                      <a:pt x="293" y="260"/>
                    </a:lnTo>
                    <a:lnTo>
                      <a:pt x="358" y="198"/>
                    </a:lnTo>
                    <a:lnTo>
                      <a:pt x="429" y="143"/>
                    </a:lnTo>
                    <a:lnTo>
                      <a:pt x="508" y="98"/>
                    </a:lnTo>
                    <a:lnTo>
                      <a:pt x="595" y="58"/>
                    </a:lnTo>
                    <a:lnTo>
                      <a:pt x="684" y="29"/>
                    </a:lnTo>
                    <a:lnTo>
                      <a:pt x="777" y="9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sp>
          <p:nvSpPr>
            <p:cNvPr id="105" name="Oval 6">
              <a:extLst>
                <a:ext uri="{FF2B5EF4-FFF2-40B4-BE49-F238E27FC236}">
                  <a16:creationId xmlns:a16="http://schemas.microsoft.com/office/drawing/2014/main" id="{BC562E11-00FB-4355-8507-28C923350412}"/>
                </a:ext>
              </a:extLst>
            </p:cNvPr>
            <p:cNvSpPr/>
            <p:nvPr/>
          </p:nvSpPr>
          <p:spPr>
            <a:xfrm>
              <a:off x="2426978" y="2396417"/>
              <a:ext cx="290377" cy="319735"/>
            </a:xfrm>
            <a:custGeom>
              <a:avLst/>
              <a:gdLst/>
              <a:ahLst/>
              <a:cxnLst/>
              <a:rect l="l" t="t" r="r" b="b"/>
              <a:pathLst>
                <a:path w="3596792" h="3960440">
                  <a:moveTo>
                    <a:pt x="1094942" y="2061441"/>
                  </a:moveTo>
                  <a:lnTo>
                    <a:pt x="1094942" y="2457943"/>
                  </a:lnTo>
                  <a:lnTo>
                    <a:pt x="698440" y="2457943"/>
                  </a:lnTo>
                  <a:lnTo>
                    <a:pt x="698440" y="2867371"/>
                  </a:lnTo>
                  <a:lnTo>
                    <a:pt x="1094942" y="2867371"/>
                  </a:lnTo>
                  <a:lnTo>
                    <a:pt x="1094942" y="3263873"/>
                  </a:lnTo>
                  <a:lnTo>
                    <a:pt x="1504370" y="3263873"/>
                  </a:lnTo>
                  <a:lnTo>
                    <a:pt x="1504370" y="2867371"/>
                  </a:lnTo>
                  <a:lnTo>
                    <a:pt x="1900872" y="2867371"/>
                  </a:lnTo>
                  <a:lnTo>
                    <a:pt x="1900872" y="2457943"/>
                  </a:lnTo>
                  <a:lnTo>
                    <a:pt x="1504370" y="2457943"/>
                  </a:lnTo>
                  <a:lnTo>
                    <a:pt x="1504370" y="2061441"/>
                  </a:lnTo>
                  <a:close/>
                  <a:moveTo>
                    <a:pt x="2799823" y="26785"/>
                  </a:moveTo>
                  <a:lnTo>
                    <a:pt x="3448872" y="1190236"/>
                  </a:lnTo>
                  <a:cubicBezTo>
                    <a:pt x="3542508" y="1318796"/>
                    <a:pt x="3596792" y="1477271"/>
                    <a:pt x="3596792" y="1648425"/>
                  </a:cubicBezTo>
                  <a:cubicBezTo>
                    <a:pt x="3596792" y="2085883"/>
                    <a:pt x="3242162" y="2440513"/>
                    <a:pt x="2804704" y="2440513"/>
                  </a:cubicBezTo>
                  <a:lnTo>
                    <a:pt x="2774283" y="2438977"/>
                  </a:lnTo>
                  <a:cubicBezTo>
                    <a:pt x="2737083" y="2264385"/>
                    <a:pt x="2663682" y="2103273"/>
                    <a:pt x="2561997" y="1963663"/>
                  </a:cubicBezTo>
                  <a:lnTo>
                    <a:pt x="2140652" y="1208381"/>
                  </a:lnTo>
                  <a:close/>
                  <a:moveTo>
                    <a:pt x="1291647" y="0"/>
                  </a:moveTo>
                  <a:lnTo>
                    <a:pt x="2356605" y="1908989"/>
                  </a:lnTo>
                  <a:cubicBezTo>
                    <a:pt x="2510243" y="2119929"/>
                    <a:pt x="2599312" y="2379955"/>
                    <a:pt x="2599312" y="2660784"/>
                  </a:cubicBezTo>
                  <a:cubicBezTo>
                    <a:pt x="2599312" y="3378564"/>
                    <a:pt x="2017436" y="3960440"/>
                    <a:pt x="1299656" y="3960440"/>
                  </a:cubicBezTo>
                  <a:cubicBezTo>
                    <a:pt x="581876" y="3960440"/>
                    <a:pt x="0" y="3378564"/>
                    <a:pt x="0" y="2660784"/>
                  </a:cubicBezTo>
                  <a:cubicBezTo>
                    <a:pt x="0" y="2462086"/>
                    <a:pt x="44590" y="2273803"/>
                    <a:pt x="125671" y="2106038"/>
                  </a:cubicBezTo>
                  <a:lnTo>
                    <a:pt x="116762" y="21060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4616C5AC-4CEA-44BD-B576-DB22D73A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948" y="4132170"/>
              <a:ext cx="237413" cy="308133"/>
            </a:xfrm>
            <a:custGeom>
              <a:avLst/>
              <a:gdLst>
                <a:gd name="T0" fmla="*/ 536 w 1882"/>
                <a:gd name="T1" fmla="*/ 10 h 2443"/>
                <a:gd name="T2" fmla="*/ 642 w 1882"/>
                <a:gd name="T3" fmla="*/ 32 h 2443"/>
                <a:gd name="T4" fmla="*/ 821 w 1882"/>
                <a:gd name="T5" fmla="*/ 80 h 2443"/>
                <a:gd name="T6" fmla="*/ 1054 w 1882"/>
                <a:gd name="T7" fmla="*/ 87 h 2443"/>
                <a:gd name="T8" fmla="*/ 1196 w 1882"/>
                <a:gd name="T9" fmla="*/ 59 h 2443"/>
                <a:gd name="T10" fmla="*/ 1321 w 1882"/>
                <a:gd name="T11" fmla="*/ 24 h 2443"/>
                <a:gd name="T12" fmla="*/ 1495 w 1882"/>
                <a:gd name="T13" fmla="*/ 8 h 2443"/>
                <a:gd name="T14" fmla="*/ 1566 w 1882"/>
                <a:gd name="T15" fmla="*/ 20 h 2443"/>
                <a:gd name="T16" fmla="*/ 1705 w 1882"/>
                <a:gd name="T17" fmla="*/ 69 h 2443"/>
                <a:gd name="T18" fmla="*/ 1811 w 1882"/>
                <a:gd name="T19" fmla="*/ 201 h 2443"/>
                <a:gd name="T20" fmla="*/ 1864 w 1882"/>
                <a:gd name="T21" fmla="*/ 359 h 2443"/>
                <a:gd name="T22" fmla="*/ 1881 w 1882"/>
                <a:gd name="T23" fmla="*/ 493 h 2443"/>
                <a:gd name="T24" fmla="*/ 1882 w 1882"/>
                <a:gd name="T25" fmla="*/ 550 h 2443"/>
                <a:gd name="T26" fmla="*/ 1842 w 1882"/>
                <a:gd name="T27" fmla="*/ 801 h 2443"/>
                <a:gd name="T28" fmla="*/ 1802 w 1882"/>
                <a:gd name="T29" fmla="*/ 923 h 2443"/>
                <a:gd name="T30" fmla="*/ 1727 w 1882"/>
                <a:gd name="T31" fmla="*/ 1080 h 2443"/>
                <a:gd name="T32" fmla="*/ 1661 w 1882"/>
                <a:gd name="T33" fmla="*/ 1268 h 2443"/>
                <a:gd name="T34" fmla="*/ 1644 w 1882"/>
                <a:gd name="T35" fmla="*/ 1341 h 2443"/>
                <a:gd name="T36" fmla="*/ 1636 w 1882"/>
                <a:gd name="T37" fmla="*/ 1465 h 2443"/>
                <a:gd name="T38" fmla="*/ 1614 w 1882"/>
                <a:gd name="T39" fmla="*/ 1657 h 2443"/>
                <a:gd name="T40" fmla="*/ 1567 w 1882"/>
                <a:gd name="T41" fmla="*/ 1913 h 2443"/>
                <a:gd name="T42" fmla="*/ 1526 w 1882"/>
                <a:gd name="T43" fmla="*/ 2084 h 2443"/>
                <a:gd name="T44" fmla="*/ 1493 w 1882"/>
                <a:gd name="T45" fmla="*/ 2189 h 2443"/>
                <a:gd name="T46" fmla="*/ 1400 w 1882"/>
                <a:gd name="T47" fmla="*/ 2375 h 2443"/>
                <a:gd name="T48" fmla="*/ 1327 w 1882"/>
                <a:gd name="T49" fmla="*/ 2438 h 2443"/>
                <a:gd name="T50" fmla="*/ 1287 w 1882"/>
                <a:gd name="T51" fmla="*/ 2441 h 2443"/>
                <a:gd name="T52" fmla="*/ 1243 w 1882"/>
                <a:gd name="T53" fmla="*/ 2407 h 2443"/>
                <a:gd name="T54" fmla="*/ 1201 w 1882"/>
                <a:gd name="T55" fmla="*/ 2280 h 2443"/>
                <a:gd name="T56" fmla="*/ 1180 w 1882"/>
                <a:gd name="T57" fmla="*/ 2148 h 2443"/>
                <a:gd name="T58" fmla="*/ 1174 w 1882"/>
                <a:gd name="T59" fmla="*/ 2039 h 2443"/>
                <a:gd name="T60" fmla="*/ 1152 w 1882"/>
                <a:gd name="T61" fmla="*/ 1785 h 2443"/>
                <a:gd name="T62" fmla="*/ 1125 w 1882"/>
                <a:gd name="T63" fmla="*/ 1654 h 2443"/>
                <a:gd name="T64" fmla="*/ 1089 w 1882"/>
                <a:gd name="T65" fmla="*/ 1553 h 2443"/>
                <a:gd name="T66" fmla="*/ 1008 w 1882"/>
                <a:gd name="T67" fmla="*/ 1480 h 2443"/>
                <a:gd name="T68" fmla="*/ 945 w 1882"/>
                <a:gd name="T69" fmla="*/ 1464 h 2443"/>
                <a:gd name="T70" fmla="*/ 860 w 1882"/>
                <a:gd name="T71" fmla="*/ 1476 h 2443"/>
                <a:gd name="T72" fmla="*/ 785 w 1882"/>
                <a:gd name="T73" fmla="*/ 1545 h 2443"/>
                <a:gd name="T74" fmla="*/ 761 w 1882"/>
                <a:gd name="T75" fmla="*/ 1600 h 2443"/>
                <a:gd name="T76" fmla="*/ 736 w 1882"/>
                <a:gd name="T77" fmla="*/ 1692 h 2443"/>
                <a:gd name="T78" fmla="*/ 711 w 1882"/>
                <a:gd name="T79" fmla="*/ 1877 h 2443"/>
                <a:gd name="T80" fmla="*/ 695 w 1882"/>
                <a:gd name="T81" fmla="*/ 2046 h 2443"/>
                <a:gd name="T82" fmla="*/ 690 w 1882"/>
                <a:gd name="T83" fmla="*/ 2157 h 2443"/>
                <a:gd name="T84" fmla="*/ 657 w 1882"/>
                <a:gd name="T85" fmla="*/ 2345 h 2443"/>
                <a:gd name="T86" fmla="*/ 613 w 1882"/>
                <a:gd name="T87" fmla="*/ 2424 h 2443"/>
                <a:gd name="T88" fmla="*/ 592 w 1882"/>
                <a:gd name="T89" fmla="*/ 2439 h 2443"/>
                <a:gd name="T90" fmla="*/ 481 w 1882"/>
                <a:gd name="T91" fmla="*/ 2389 h 2443"/>
                <a:gd name="T92" fmla="*/ 415 w 1882"/>
                <a:gd name="T93" fmla="*/ 2278 h 2443"/>
                <a:gd name="T94" fmla="*/ 392 w 1882"/>
                <a:gd name="T95" fmla="*/ 2217 h 2443"/>
                <a:gd name="T96" fmla="*/ 332 w 1882"/>
                <a:gd name="T97" fmla="*/ 2029 h 2443"/>
                <a:gd name="T98" fmla="*/ 286 w 1882"/>
                <a:gd name="T99" fmla="*/ 1821 h 2443"/>
                <a:gd name="T100" fmla="*/ 259 w 1882"/>
                <a:gd name="T101" fmla="*/ 1671 h 2443"/>
                <a:gd name="T102" fmla="*/ 240 w 1882"/>
                <a:gd name="T103" fmla="*/ 1555 h 2443"/>
                <a:gd name="T104" fmla="*/ 229 w 1882"/>
                <a:gd name="T105" fmla="*/ 1385 h 2443"/>
                <a:gd name="T106" fmla="*/ 218 w 1882"/>
                <a:gd name="T107" fmla="*/ 1279 h 2443"/>
                <a:gd name="T108" fmla="*/ 158 w 1882"/>
                <a:gd name="T109" fmla="*/ 1075 h 2443"/>
                <a:gd name="T110" fmla="*/ 131 w 1882"/>
                <a:gd name="T111" fmla="*/ 1004 h 2443"/>
                <a:gd name="T112" fmla="*/ 29 w 1882"/>
                <a:gd name="T113" fmla="*/ 722 h 2443"/>
                <a:gd name="T114" fmla="*/ 1 w 1882"/>
                <a:gd name="T115" fmla="*/ 565 h 2443"/>
                <a:gd name="T116" fmla="*/ 10 w 1882"/>
                <a:gd name="T117" fmla="*/ 393 h 2443"/>
                <a:gd name="T118" fmla="*/ 69 w 1882"/>
                <a:gd name="T119" fmla="*/ 212 h 2443"/>
                <a:gd name="T120" fmla="*/ 137 w 1882"/>
                <a:gd name="T121" fmla="*/ 118 h 2443"/>
                <a:gd name="T122" fmla="*/ 184 w 1882"/>
                <a:gd name="T123" fmla="*/ 71 h 2443"/>
                <a:gd name="T124" fmla="*/ 336 w 1882"/>
                <a:gd name="T125" fmla="*/ 6 h 2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82" h="2443">
                  <a:moveTo>
                    <a:pt x="405" y="0"/>
                  </a:moveTo>
                  <a:lnTo>
                    <a:pt x="440" y="0"/>
                  </a:lnTo>
                  <a:lnTo>
                    <a:pt x="473" y="2"/>
                  </a:lnTo>
                  <a:lnTo>
                    <a:pt x="506" y="6"/>
                  </a:lnTo>
                  <a:lnTo>
                    <a:pt x="536" y="10"/>
                  </a:lnTo>
                  <a:lnTo>
                    <a:pt x="564" y="14"/>
                  </a:lnTo>
                  <a:lnTo>
                    <a:pt x="589" y="20"/>
                  </a:lnTo>
                  <a:lnTo>
                    <a:pt x="611" y="24"/>
                  </a:lnTo>
                  <a:lnTo>
                    <a:pt x="628" y="29"/>
                  </a:lnTo>
                  <a:lnTo>
                    <a:pt x="642" y="32"/>
                  </a:lnTo>
                  <a:lnTo>
                    <a:pt x="650" y="35"/>
                  </a:lnTo>
                  <a:lnTo>
                    <a:pt x="654" y="35"/>
                  </a:lnTo>
                  <a:lnTo>
                    <a:pt x="711" y="55"/>
                  </a:lnTo>
                  <a:lnTo>
                    <a:pt x="766" y="69"/>
                  </a:lnTo>
                  <a:lnTo>
                    <a:pt x="821" y="80"/>
                  </a:lnTo>
                  <a:lnTo>
                    <a:pt x="873" y="87"/>
                  </a:lnTo>
                  <a:lnTo>
                    <a:pt x="922" y="90"/>
                  </a:lnTo>
                  <a:lnTo>
                    <a:pt x="969" y="91"/>
                  </a:lnTo>
                  <a:lnTo>
                    <a:pt x="1013" y="90"/>
                  </a:lnTo>
                  <a:lnTo>
                    <a:pt x="1054" y="87"/>
                  </a:lnTo>
                  <a:lnTo>
                    <a:pt x="1091" y="82"/>
                  </a:lnTo>
                  <a:lnTo>
                    <a:pt x="1124" y="77"/>
                  </a:lnTo>
                  <a:lnTo>
                    <a:pt x="1152" y="70"/>
                  </a:lnTo>
                  <a:lnTo>
                    <a:pt x="1176" y="65"/>
                  </a:lnTo>
                  <a:lnTo>
                    <a:pt x="1196" y="59"/>
                  </a:lnTo>
                  <a:lnTo>
                    <a:pt x="1210" y="55"/>
                  </a:lnTo>
                  <a:lnTo>
                    <a:pt x="1219" y="52"/>
                  </a:lnTo>
                  <a:lnTo>
                    <a:pt x="1221" y="50"/>
                  </a:lnTo>
                  <a:lnTo>
                    <a:pt x="1274" y="36"/>
                  </a:lnTo>
                  <a:lnTo>
                    <a:pt x="1321" y="24"/>
                  </a:lnTo>
                  <a:lnTo>
                    <a:pt x="1365" y="17"/>
                  </a:lnTo>
                  <a:lnTo>
                    <a:pt x="1404" y="11"/>
                  </a:lnTo>
                  <a:lnTo>
                    <a:pt x="1438" y="9"/>
                  </a:lnTo>
                  <a:lnTo>
                    <a:pt x="1469" y="8"/>
                  </a:lnTo>
                  <a:lnTo>
                    <a:pt x="1495" y="8"/>
                  </a:lnTo>
                  <a:lnTo>
                    <a:pt x="1517" y="10"/>
                  </a:lnTo>
                  <a:lnTo>
                    <a:pt x="1536" y="12"/>
                  </a:lnTo>
                  <a:lnTo>
                    <a:pt x="1550" y="15"/>
                  </a:lnTo>
                  <a:lnTo>
                    <a:pt x="1560" y="18"/>
                  </a:lnTo>
                  <a:lnTo>
                    <a:pt x="1566" y="20"/>
                  </a:lnTo>
                  <a:lnTo>
                    <a:pt x="1568" y="20"/>
                  </a:lnTo>
                  <a:lnTo>
                    <a:pt x="1607" y="26"/>
                  </a:lnTo>
                  <a:lnTo>
                    <a:pt x="1642" y="36"/>
                  </a:lnTo>
                  <a:lnTo>
                    <a:pt x="1675" y="52"/>
                  </a:lnTo>
                  <a:lnTo>
                    <a:pt x="1705" y="69"/>
                  </a:lnTo>
                  <a:lnTo>
                    <a:pt x="1731" y="91"/>
                  </a:lnTo>
                  <a:lnTo>
                    <a:pt x="1755" y="115"/>
                  </a:lnTo>
                  <a:lnTo>
                    <a:pt x="1776" y="141"/>
                  </a:lnTo>
                  <a:lnTo>
                    <a:pt x="1795" y="170"/>
                  </a:lnTo>
                  <a:lnTo>
                    <a:pt x="1811" y="201"/>
                  </a:lnTo>
                  <a:lnTo>
                    <a:pt x="1825" y="231"/>
                  </a:lnTo>
                  <a:lnTo>
                    <a:pt x="1837" y="263"/>
                  </a:lnTo>
                  <a:lnTo>
                    <a:pt x="1848" y="296"/>
                  </a:lnTo>
                  <a:lnTo>
                    <a:pt x="1856" y="328"/>
                  </a:lnTo>
                  <a:lnTo>
                    <a:pt x="1864" y="359"/>
                  </a:lnTo>
                  <a:lnTo>
                    <a:pt x="1869" y="390"/>
                  </a:lnTo>
                  <a:lnTo>
                    <a:pt x="1874" y="419"/>
                  </a:lnTo>
                  <a:lnTo>
                    <a:pt x="1877" y="446"/>
                  </a:lnTo>
                  <a:lnTo>
                    <a:pt x="1879" y="471"/>
                  </a:lnTo>
                  <a:lnTo>
                    <a:pt x="1881" y="493"/>
                  </a:lnTo>
                  <a:lnTo>
                    <a:pt x="1882" y="513"/>
                  </a:lnTo>
                  <a:lnTo>
                    <a:pt x="1882" y="528"/>
                  </a:lnTo>
                  <a:lnTo>
                    <a:pt x="1882" y="540"/>
                  </a:lnTo>
                  <a:lnTo>
                    <a:pt x="1882" y="548"/>
                  </a:lnTo>
                  <a:lnTo>
                    <a:pt x="1882" y="550"/>
                  </a:lnTo>
                  <a:lnTo>
                    <a:pt x="1877" y="610"/>
                  </a:lnTo>
                  <a:lnTo>
                    <a:pt x="1869" y="665"/>
                  </a:lnTo>
                  <a:lnTo>
                    <a:pt x="1860" y="716"/>
                  </a:lnTo>
                  <a:lnTo>
                    <a:pt x="1852" y="762"/>
                  </a:lnTo>
                  <a:lnTo>
                    <a:pt x="1842" y="801"/>
                  </a:lnTo>
                  <a:lnTo>
                    <a:pt x="1833" y="836"/>
                  </a:lnTo>
                  <a:lnTo>
                    <a:pt x="1823" y="866"/>
                  </a:lnTo>
                  <a:lnTo>
                    <a:pt x="1815" y="890"/>
                  </a:lnTo>
                  <a:lnTo>
                    <a:pt x="1808" y="910"/>
                  </a:lnTo>
                  <a:lnTo>
                    <a:pt x="1802" y="923"/>
                  </a:lnTo>
                  <a:lnTo>
                    <a:pt x="1799" y="931"/>
                  </a:lnTo>
                  <a:lnTo>
                    <a:pt x="1798" y="934"/>
                  </a:lnTo>
                  <a:lnTo>
                    <a:pt x="1772" y="985"/>
                  </a:lnTo>
                  <a:lnTo>
                    <a:pt x="1747" y="1033"/>
                  </a:lnTo>
                  <a:lnTo>
                    <a:pt x="1727" y="1080"/>
                  </a:lnTo>
                  <a:lnTo>
                    <a:pt x="1709" y="1124"/>
                  </a:lnTo>
                  <a:lnTo>
                    <a:pt x="1694" y="1166"/>
                  </a:lnTo>
                  <a:lnTo>
                    <a:pt x="1681" y="1203"/>
                  </a:lnTo>
                  <a:lnTo>
                    <a:pt x="1670" y="1237"/>
                  </a:lnTo>
                  <a:lnTo>
                    <a:pt x="1661" y="1268"/>
                  </a:lnTo>
                  <a:lnTo>
                    <a:pt x="1654" y="1293"/>
                  </a:lnTo>
                  <a:lnTo>
                    <a:pt x="1650" y="1314"/>
                  </a:lnTo>
                  <a:lnTo>
                    <a:pt x="1647" y="1328"/>
                  </a:lnTo>
                  <a:lnTo>
                    <a:pt x="1644" y="1338"/>
                  </a:lnTo>
                  <a:lnTo>
                    <a:pt x="1644" y="1341"/>
                  </a:lnTo>
                  <a:lnTo>
                    <a:pt x="1640" y="1373"/>
                  </a:lnTo>
                  <a:lnTo>
                    <a:pt x="1637" y="1403"/>
                  </a:lnTo>
                  <a:lnTo>
                    <a:pt x="1636" y="1428"/>
                  </a:lnTo>
                  <a:lnTo>
                    <a:pt x="1636" y="1449"/>
                  </a:lnTo>
                  <a:lnTo>
                    <a:pt x="1636" y="1465"/>
                  </a:lnTo>
                  <a:lnTo>
                    <a:pt x="1637" y="1476"/>
                  </a:lnTo>
                  <a:lnTo>
                    <a:pt x="1637" y="1479"/>
                  </a:lnTo>
                  <a:lnTo>
                    <a:pt x="1630" y="1540"/>
                  </a:lnTo>
                  <a:lnTo>
                    <a:pt x="1623" y="1600"/>
                  </a:lnTo>
                  <a:lnTo>
                    <a:pt x="1614" y="1657"/>
                  </a:lnTo>
                  <a:lnTo>
                    <a:pt x="1605" y="1714"/>
                  </a:lnTo>
                  <a:lnTo>
                    <a:pt x="1595" y="1768"/>
                  </a:lnTo>
                  <a:lnTo>
                    <a:pt x="1585" y="1819"/>
                  </a:lnTo>
                  <a:lnTo>
                    <a:pt x="1575" y="1868"/>
                  </a:lnTo>
                  <a:lnTo>
                    <a:pt x="1567" y="1913"/>
                  </a:lnTo>
                  <a:lnTo>
                    <a:pt x="1557" y="1956"/>
                  </a:lnTo>
                  <a:lnTo>
                    <a:pt x="1548" y="1994"/>
                  </a:lnTo>
                  <a:lnTo>
                    <a:pt x="1540" y="2029"/>
                  </a:lnTo>
                  <a:lnTo>
                    <a:pt x="1533" y="2059"/>
                  </a:lnTo>
                  <a:lnTo>
                    <a:pt x="1526" y="2084"/>
                  </a:lnTo>
                  <a:lnTo>
                    <a:pt x="1521" y="2105"/>
                  </a:lnTo>
                  <a:lnTo>
                    <a:pt x="1517" y="2120"/>
                  </a:lnTo>
                  <a:lnTo>
                    <a:pt x="1514" y="2129"/>
                  </a:lnTo>
                  <a:lnTo>
                    <a:pt x="1514" y="2132"/>
                  </a:lnTo>
                  <a:lnTo>
                    <a:pt x="1493" y="2189"/>
                  </a:lnTo>
                  <a:lnTo>
                    <a:pt x="1473" y="2240"/>
                  </a:lnTo>
                  <a:lnTo>
                    <a:pt x="1455" y="2283"/>
                  </a:lnTo>
                  <a:lnTo>
                    <a:pt x="1435" y="2319"/>
                  </a:lnTo>
                  <a:lnTo>
                    <a:pt x="1418" y="2349"/>
                  </a:lnTo>
                  <a:lnTo>
                    <a:pt x="1400" y="2375"/>
                  </a:lnTo>
                  <a:lnTo>
                    <a:pt x="1384" y="2395"/>
                  </a:lnTo>
                  <a:lnTo>
                    <a:pt x="1367" y="2412"/>
                  </a:lnTo>
                  <a:lnTo>
                    <a:pt x="1353" y="2424"/>
                  </a:lnTo>
                  <a:lnTo>
                    <a:pt x="1340" y="2433"/>
                  </a:lnTo>
                  <a:lnTo>
                    <a:pt x="1327" y="2438"/>
                  </a:lnTo>
                  <a:lnTo>
                    <a:pt x="1316" y="2441"/>
                  </a:lnTo>
                  <a:lnTo>
                    <a:pt x="1307" y="2443"/>
                  </a:lnTo>
                  <a:lnTo>
                    <a:pt x="1298" y="2443"/>
                  </a:lnTo>
                  <a:lnTo>
                    <a:pt x="1291" y="2443"/>
                  </a:lnTo>
                  <a:lnTo>
                    <a:pt x="1287" y="2441"/>
                  </a:lnTo>
                  <a:lnTo>
                    <a:pt x="1284" y="2440"/>
                  </a:lnTo>
                  <a:lnTo>
                    <a:pt x="1283" y="2439"/>
                  </a:lnTo>
                  <a:lnTo>
                    <a:pt x="1268" y="2434"/>
                  </a:lnTo>
                  <a:lnTo>
                    <a:pt x="1255" y="2423"/>
                  </a:lnTo>
                  <a:lnTo>
                    <a:pt x="1243" y="2407"/>
                  </a:lnTo>
                  <a:lnTo>
                    <a:pt x="1232" y="2388"/>
                  </a:lnTo>
                  <a:lnTo>
                    <a:pt x="1224" y="2364"/>
                  </a:lnTo>
                  <a:lnTo>
                    <a:pt x="1215" y="2337"/>
                  </a:lnTo>
                  <a:lnTo>
                    <a:pt x="1207" y="2310"/>
                  </a:lnTo>
                  <a:lnTo>
                    <a:pt x="1201" y="2280"/>
                  </a:lnTo>
                  <a:lnTo>
                    <a:pt x="1194" y="2252"/>
                  </a:lnTo>
                  <a:lnTo>
                    <a:pt x="1190" y="2222"/>
                  </a:lnTo>
                  <a:lnTo>
                    <a:pt x="1185" y="2195"/>
                  </a:lnTo>
                  <a:lnTo>
                    <a:pt x="1182" y="2170"/>
                  </a:lnTo>
                  <a:lnTo>
                    <a:pt x="1180" y="2148"/>
                  </a:lnTo>
                  <a:lnTo>
                    <a:pt x="1177" y="2128"/>
                  </a:lnTo>
                  <a:lnTo>
                    <a:pt x="1176" y="2114"/>
                  </a:lnTo>
                  <a:lnTo>
                    <a:pt x="1175" y="2105"/>
                  </a:lnTo>
                  <a:lnTo>
                    <a:pt x="1175" y="2102"/>
                  </a:lnTo>
                  <a:lnTo>
                    <a:pt x="1174" y="2039"/>
                  </a:lnTo>
                  <a:lnTo>
                    <a:pt x="1172" y="1980"/>
                  </a:lnTo>
                  <a:lnTo>
                    <a:pt x="1169" y="1925"/>
                  </a:lnTo>
                  <a:lnTo>
                    <a:pt x="1163" y="1874"/>
                  </a:lnTo>
                  <a:lnTo>
                    <a:pt x="1158" y="1828"/>
                  </a:lnTo>
                  <a:lnTo>
                    <a:pt x="1152" y="1785"/>
                  </a:lnTo>
                  <a:lnTo>
                    <a:pt x="1146" y="1749"/>
                  </a:lnTo>
                  <a:lnTo>
                    <a:pt x="1139" y="1716"/>
                  </a:lnTo>
                  <a:lnTo>
                    <a:pt x="1134" y="1690"/>
                  </a:lnTo>
                  <a:lnTo>
                    <a:pt x="1129" y="1669"/>
                  </a:lnTo>
                  <a:lnTo>
                    <a:pt x="1125" y="1654"/>
                  </a:lnTo>
                  <a:lnTo>
                    <a:pt x="1123" y="1644"/>
                  </a:lnTo>
                  <a:lnTo>
                    <a:pt x="1122" y="1640"/>
                  </a:lnTo>
                  <a:lnTo>
                    <a:pt x="1113" y="1606"/>
                  </a:lnTo>
                  <a:lnTo>
                    <a:pt x="1102" y="1578"/>
                  </a:lnTo>
                  <a:lnTo>
                    <a:pt x="1089" y="1553"/>
                  </a:lnTo>
                  <a:lnTo>
                    <a:pt x="1074" y="1532"/>
                  </a:lnTo>
                  <a:lnTo>
                    <a:pt x="1058" y="1514"/>
                  </a:lnTo>
                  <a:lnTo>
                    <a:pt x="1042" y="1500"/>
                  </a:lnTo>
                  <a:lnTo>
                    <a:pt x="1024" y="1489"/>
                  </a:lnTo>
                  <a:lnTo>
                    <a:pt x="1008" y="1480"/>
                  </a:lnTo>
                  <a:lnTo>
                    <a:pt x="992" y="1474"/>
                  </a:lnTo>
                  <a:lnTo>
                    <a:pt x="977" y="1469"/>
                  </a:lnTo>
                  <a:lnTo>
                    <a:pt x="964" y="1466"/>
                  </a:lnTo>
                  <a:lnTo>
                    <a:pt x="953" y="1465"/>
                  </a:lnTo>
                  <a:lnTo>
                    <a:pt x="945" y="1464"/>
                  </a:lnTo>
                  <a:lnTo>
                    <a:pt x="940" y="1464"/>
                  </a:lnTo>
                  <a:lnTo>
                    <a:pt x="937" y="1464"/>
                  </a:lnTo>
                  <a:lnTo>
                    <a:pt x="908" y="1464"/>
                  </a:lnTo>
                  <a:lnTo>
                    <a:pt x="883" y="1468"/>
                  </a:lnTo>
                  <a:lnTo>
                    <a:pt x="860" y="1476"/>
                  </a:lnTo>
                  <a:lnTo>
                    <a:pt x="840" y="1487"/>
                  </a:lnTo>
                  <a:lnTo>
                    <a:pt x="822" y="1500"/>
                  </a:lnTo>
                  <a:lnTo>
                    <a:pt x="808" y="1514"/>
                  </a:lnTo>
                  <a:lnTo>
                    <a:pt x="795" y="1530"/>
                  </a:lnTo>
                  <a:lnTo>
                    <a:pt x="785" y="1545"/>
                  </a:lnTo>
                  <a:lnTo>
                    <a:pt x="777" y="1559"/>
                  </a:lnTo>
                  <a:lnTo>
                    <a:pt x="771" y="1574"/>
                  </a:lnTo>
                  <a:lnTo>
                    <a:pt x="766" y="1585"/>
                  </a:lnTo>
                  <a:lnTo>
                    <a:pt x="763" y="1594"/>
                  </a:lnTo>
                  <a:lnTo>
                    <a:pt x="761" y="1600"/>
                  </a:lnTo>
                  <a:lnTo>
                    <a:pt x="761" y="1602"/>
                  </a:lnTo>
                  <a:lnTo>
                    <a:pt x="754" y="1616"/>
                  </a:lnTo>
                  <a:lnTo>
                    <a:pt x="748" y="1637"/>
                  </a:lnTo>
                  <a:lnTo>
                    <a:pt x="741" y="1662"/>
                  </a:lnTo>
                  <a:lnTo>
                    <a:pt x="736" y="1692"/>
                  </a:lnTo>
                  <a:lnTo>
                    <a:pt x="730" y="1726"/>
                  </a:lnTo>
                  <a:lnTo>
                    <a:pt x="725" y="1761"/>
                  </a:lnTo>
                  <a:lnTo>
                    <a:pt x="719" y="1799"/>
                  </a:lnTo>
                  <a:lnTo>
                    <a:pt x="715" y="1838"/>
                  </a:lnTo>
                  <a:lnTo>
                    <a:pt x="711" y="1877"/>
                  </a:lnTo>
                  <a:lnTo>
                    <a:pt x="707" y="1915"/>
                  </a:lnTo>
                  <a:lnTo>
                    <a:pt x="704" y="1953"/>
                  </a:lnTo>
                  <a:lnTo>
                    <a:pt x="701" y="1987"/>
                  </a:lnTo>
                  <a:lnTo>
                    <a:pt x="697" y="2018"/>
                  </a:lnTo>
                  <a:lnTo>
                    <a:pt x="695" y="2046"/>
                  </a:lnTo>
                  <a:lnTo>
                    <a:pt x="694" y="2069"/>
                  </a:lnTo>
                  <a:lnTo>
                    <a:pt x="693" y="2086"/>
                  </a:lnTo>
                  <a:lnTo>
                    <a:pt x="692" y="2097"/>
                  </a:lnTo>
                  <a:lnTo>
                    <a:pt x="692" y="2102"/>
                  </a:lnTo>
                  <a:lnTo>
                    <a:pt x="690" y="2157"/>
                  </a:lnTo>
                  <a:lnTo>
                    <a:pt x="685" y="2205"/>
                  </a:lnTo>
                  <a:lnTo>
                    <a:pt x="680" y="2247"/>
                  </a:lnTo>
                  <a:lnTo>
                    <a:pt x="673" y="2285"/>
                  </a:lnTo>
                  <a:lnTo>
                    <a:pt x="665" y="2318"/>
                  </a:lnTo>
                  <a:lnTo>
                    <a:pt x="657" y="2345"/>
                  </a:lnTo>
                  <a:lnTo>
                    <a:pt x="648" y="2368"/>
                  </a:lnTo>
                  <a:lnTo>
                    <a:pt x="639" y="2387"/>
                  </a:lnTo>
                  <a:lnTo>
                    <a:pt x="629" y="2402"/>
                  </a:lnTo>
                  <a:lnTo>
                    <a:pt x="622" y="2414"/>
                  </a:lnTo>
                  <a:lnTo>
                    <a:pt x="613" y="2424"/>
                  </a:lnTo>
                  <a:lnTo>
                    <a:pt x="606" y="2430"/>
                  </a:lnTo>
                  <a:lnTo>
                    <a:pt x="600" y="2435"/>
                  </a:lnTo>
                  <a:lnTo>
                    <a:pt x="595" y="2438"/>
                  </a:lnTo>
                  <a:lnTo>
                    <a:pt x="593" y="2439"/>
                  </a:lnTo>
                  <a:lnTo>
                    <a:pt x="592" y="2439"/>
                  </a:lnTo>
                  <a:lnTo>
                    <a:pt x="566" y="2439"/>
                  </a:lnTo>
                  <a:lnTo>
                    <a:pt x="543" y="2434"/>
                  </a:lnTo>
                  <a:lnTo>
                    <a:pt x="520" y="2423"/>
                  </a:lnTo>
                  <a:lnTo>
                    <a:pt x="500" y="2407"/>
                  </a:lnTo>
                  <a:lnTo>
                    <a:pt x="481" y="2389"/>
                  </a:lnTo>
                  <a:lnTo>
                    <a:pt x="464" y="2368"/>
                  </a:lnTo>
                  <a:lnTo>
                    <a:pt x="450" y="2346"/>
                  </a:lnTo>
                  <a:lnTo>
                    <a:pt x="435" y="2323"/>
                  </a:lnTo>
                  <a:lnTo>
                    <a:pt x="424" y="2300"/>
                  </a:lnTo>
                  <a:lnTo>
                    <a:pt x="415" y="2278"/>
                  </a:lnTo>
                  <a:lnTo>
                    <a:pt x="407" y="2258"/>
                  </a:lnTo>
                  <a:lnTo>
                    <a:pt x="400" y="2242"/>
                  </a:lnTo>
                  <a:lnTo>
                    <a:pt x="396" y="2228"/>
                  </a:lnTo>
                  <a:lnTo>
                    <a:pt x="393" y="2220"/>
                  </a:lnTo>
                  <a:lnTo>
                    <a:pt x="392" y="2217"/>
                  </a:lnTo>
                  <a:lnTo>
                    <a:pt x="380" y="2185"/>
                  </a:lnTo>
                  <a:lnTo>
                    <a:pt x="367" y="2149"/>
                  </a:lnTo>
                  <a:lnTo>
                    <a:pt x="355" y="2110"/>
                  </a:lnTo>
                  <a:lnTo>
                    <a:pt x="343" y="2071"/>
                  </a:lnTo>
                  <a:lnTo>
                    <a:pt x="332" y="2029"/>
                  </a:lnTo>
                  <a:lnTo>
                    <a:pt x="323" y="1987"/>
                  </a:lnTo>
                  <a:lnTo>
                    <a:pt x="312" y="1944"/>
                  </a:lnTo>
                  <a:lnTo>
                    <a:pt x="303" y="1901"/>
                  </a:lnTo>
                  <a:lnTo>
                    <a:pt x="294" y="1861"/>
                  </a:lnTo>
                  <a:lnTo>
                    <a:pt x="286" y="1821"/>
                  </a:lnTo>
                  <a:lnTo>
                    <a:pt x="279" y="1784"/>
                  </a:lnTo>
                  <a:lnTo>
                    <a:pt x="272" y="1750"/>
                  </a:lnTo>
                  <a:lnTo>
                    <a:pt x="267" y="1719"/>
                  </a:lnTo>
                  <a:lnTo>
                    <a:pt x="262" y="1692"/>
                  </a:lnTo>
                  <a:lnTo>
                    <a:pt x="259" y="1671"/>
                  </a:lnTo>
                  <a:lnTo>
                    <a:pt x="256" y="1655"/>
                  </a:lnTo>
                  <a:lnTo>
                    <a:pt x="255" y="1644"/>
                  </a:lnTo>
                  <a:lnTo>
                    <a:pt x="253" y="1640"/>
                  </a:lnTo>
                  <a:lnTo>
                    <a:pt x="246" y="1598"/>
                  </a:lnTo>
                  <a:lnTo>
                    <a:pt x="240" y="1555"/>
                  </a:lnTo>
                  <a:lnTo>
                    <a:pt x="236" y="1514"/>
                  </a:lnTo>
                  <a:lnTo>
                    <a:pt x="234" y="1477"/>
                  </a:lnTo>
                  <a:lnTo>
                    <a:pt x="232" y="1442"/>
                  </a:lnTo>
                  <a:lnTo>
                    <a:pt x="230" y="1411"/>
                  </a:lnTo>
                  <a:lnTo>
                    <a:pt x="229" y="1385"/>
                  </a:lnTo>
                  <a:lnTo>
                    <a:pt x="229" y="1363"/>
                  </a:lnTo>
                  <a:lnTo>
                    <a:pt x="230" y="1347"/>
                  </a:lnTo>
                  <a:lnTo>
                    <a:pt x="230" y="1337"/>
                  </a:lnTo>
                  <a:lnTo>
                    <a:pt x="230" y="1334"/>
                  </a:lnTo>
                  <a:lnTo>
                    <a:pt x="218" y="1279"/>
                  </a:lnTo>
                  <a:lnTo>
                    <a:pt x="205" y="1228"/>
                  </a:lnTo>
                  <a:lnTo>
                    <a:pt x="192" y="1182"/>
                  </a:lnTo>
                  <a:lnTo>
                    <a:pt x="180" y="1142"/>
                  </a:lnTo>
                  <a:lnTo>
                    <a:pt x="169" y="1106"/>
                  </a:lnTo>
                  <a:lnTo>
                    <a:pt x="158" y="1075"/>
                  </a:lnTo>
                  <a:lnTo>
                    <a:pt x="149" y="1050"/>
                  </a:lnTo>
                  <a:lnTo>
                    <a:pt x="142" y="1029"/>
                  </a:lnTo>
                  <a:lnTo>
                    <a:pt x="136" y="1015"/>
                  </a:lnTo>
                  <a:lnTo>
                    <a:pt x="132" y="1006"/>
                  </a:lnTo>
                  <a:lnTo>
                    <a:pt x="131" y="1004"/>
                  </a:lnTo>
                  <a:lnTo>
                    <a:pt x="102" y="939"/>
                  </a:lnTo>
                  <a:lnTo>
                    <a:pt x="77" y="879"/>
                  </a:lnTo>
                  <a:lnTo>
                    <a:pt x="57" y="822"/>
                  </a:lnTo>
                  <a:lnTo>
                    <a:pt x="41" y="769"/>
                  </a:lnTo>
                  <a:lnTo>
                    <a:pt x="29" y="722"/>
                  </a:lnTo>
                  <a:lnTo>
                    <a:pt x="19" y="678"/>
                  </a:lnTo>
                  <a:lnTo>
                    <a:pt x="11" y="641"/>
                  </a:lnTo>
                  <a:lnTo>
                    <a:pt x="6" y="609"/>
                  </a:lnTo>
                  <a:lnTo>
                    <a:pt x="2" y="584"/>
                  </a:lnTo>
                  <a:lnTo>
                    <a:pt x="1" y="565"/>
                  </a:lnTo>
                  <a:lnTo>
                    <a:pt x="0" y="555"/>
                  </a:lnTo>
                  <a:lnTo>
                    <a:pt x="0" y="550"/>
                  </a:lnTo>
                  <a:lnTo>
                    <a:pt x="0" y="493"/>
                  </a:lnTo>
                  <a:lnTo>
                    <a:pt x="4" y="442"/>
                  </a:lnTo>
                  <a:lnTo>
                    <a:pt x="10" y="393"/>
                  </a:lnTo>
                  <a:lnTo>
                    <a:pt x="19" y="350"/>
                  </a:lnTo>
                  <a:lnTo>
                    <a:pt x="30" y="309"/>
                  </a:lnTo>
                  <a:lnTo>
                    <a:pt x="42" y="273"/>
                  </a:lnTo>
                  <a:lnTo>
                    <a:pt x="55" y="241"/>
                  </a:lnTo>
                  <a:lnTo>
                    <a:pt x="69" y="212"/>
                  </a:lnTo>
                  <a:lnTo>
                    <a:pt x="85" y="186"/>
                  </a:lnTo>
                  <a:lnTo>
                    <a:pt x="99" y="164"/>
                  </a:lnTo>
                  <a:lnTo>
                    <a:pt x="113" y="146"/>
                  </a:lnTo>
                  <a:lnTo>
                    <a:pt x="126" y="130"/>
                  </a:lnTo>
                  <a:lnTo>
                    <a:pt x="137" y="118"/>
                  </a:lnTo>
                  <a:lnTo>
                    <a:pt x="147" y="109"/>
                  </a:lnTo>
                  <a:lnTo>
                    <a:pt x="155" y="102"/>
                  </a:lnTo>
                  <a:lnTo>
                    <a:pt x="160" y="99"/>
                  </a:lnTo>
                  <a:lnTo>
                    <a:pt x="161" y="96"/>
                  </a:lnTo>
                  <a:lnTo>
                    <a:pt x="184" y="71"/>
                  </a:lnTo>
                  <a:lnTo>
                    <a:pt x="210" y="52"/>
                  </a:lnTo>
                  <a:lnTo>
                    <a:pt x="238" y="34"/>
                  </a:lnTo>
                  <a:lnTo>
                    <a:pt x="269" y="22"/>
                  </a:lnTo>
                  <a:lnTo>
                    <a:pt x="302" y="12"/>
                  </a:lnTo>
                  <a:lnTo>
                    <a:pt x="336" y="6"/>
                  </a:lnTo>
                  <a:lnTo>
                    <a:pt x="370" y="1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>
                <a:cs typeface="Arial" pitchFamily="34" charset="0"/>
              </a:endParaRPr>
            </a:p>
          </p:txBody>
        </p:sp>
        <p:sp>
          <p:nvSpPr>
            <p:cNvPr id="107" name="Oval 1">
              <a:extLst>
                <a:ext uri="{FF2B5EF4-FFF2-40B4-BE49-F238E27FC236}">
                  <a16:creationId xmlns:a16="http://schemas.microsoft.com/office/drawing/2014/main" id="{DBEB7D70-618F-4A30-A031-565E2E2943A6}"/>
                </a:ext>
              </a:extLst>
            </p:cNvPr>
            <p:cNvSpPr/>
            <p:nvPr/>
          </p:nvSpPr>
          <p:spPr>
            <a:xfrm>
              <a:off x="3473641" y="1985936"/>
              <a:ext cx="73952" cy="236298"/>
            </a:xfrm>
            <a:custGeom>
              <a:avLst/>
              <a:gdLst/>
              <a:ahLst/>
              <a:cxnLst/>
              <a:rect l="l" t="t" r="r" b="b"/>
              <a:pathLst>
                <a:path w="1236712" h="3951659">
                  <a:moveTo>
                    <a:pt x="457153" y="1368152"/>
                  </a:moveTo>
                  <a:lnTo>
                    <a:pt x="779559" y="1368152"/>
                  </a:lnTo>
                  <a:lnTo>
                    <a:pt x="779559" y="2983270"/>
                  </a:lnTo>
                  <a:cubicBezTo>
                    <a:pt x="897782" y="3041176"/>
                    <a:pt x="978396" y="3162967"/>
                    <a:pt x="978396" y="3303586"/>
                  </a:cubicBezTo>
                  <a:cubicBezTo>
                    <a:pt x="978396" y="3502431"/>
                    <a:pt x="817201" y="3663626"/>
                    <a:pt x="618356" y="3663626"/>
                  </a:cubicBezTo>
                  <a:cubicBezTo>
                    <a:pt x="419511" y="3663626"/>
                    <a:pt x="258316" y="3502431"/>
                    <a:pt x="258316" y="3303586"/>
                  </a:cubicBezTo>
                  <a:cubicBezTo>
                    <a:pt x="258316" y="3162967"/>
                    <a:pt x="338930" y="3041176"/>
                    <a:pt x="457153" y="2983270"/>
                  </a:cubicBezTo>
                  <a:close/>
                  <a:moveTo>
                    <a:pt x="618356" y="108087"/>
                  </a:moveTo>
                  <a:cubicBezTo>
                    <a:pt x="489122" y="108087"/>
                    <a:pt x="384356" y="292948"/>
                    <a:pt x="384356" y="520986"/>
                  </a:cubicBezTo>
                  <a:lnTo>
                    <a:pt x="384356" y="2909296"/>
                  </a:lnTo>
                  <a:cubicBezTo>
                    <a:pt x="243992" y="2988641"/>
                    <a:pt x="150304" y="3139601"/>
                    <a:pt x="150304" y="3312443"/>
                  </a:cubicBezTo>
                  <a:cubicBezTo>
                    <a:pt x="150304" y="3570941"/>
                    <a:pt x="359858" y="3780495"/>
                    <a:pt x="618356" y="3780495"/>
                  </a:cubicBezTo>
                  <a:cubicBezTo>
                    <a:pt x="876854" y="3780495"/>
                    <a:pt x="1086408" y="3570941"/>
                    <a:pt x="1086408" y="3312443"/>
                  </a:cubicBezTo>
                  <a:cubicBezTo>
                    <a:pt x="1086408" y="3139601"/>
                    <a:pt x="992721" y="2988641"/>
                    <a:pt x="852356" y="2909296"/>
                  </a:cubicBezTo>
                  <a:lnTo>
                    <a:pt x="852356" y="520986"/>
                  </a:lnTo>
                  <a:cubicBezTo>
                    <a:pt x="852356" y="292948"/>
                    <a:pt x="747591" y="108087"/>
                    <a:pt x="618356" y="108087"/>
                  </a:cubicBezTo>
                  <a:close/>
                  <a:moveTo>
                    <a:pt x="618356" y="0"/>
                  </a:moveTo>
                  <a:cubicBezTo>
                    <a:pt x="824146" y="0"/>
                    <a:pt x="990972" y="166826"/>
                    <a:pt x="990972" y="372616"/>
                  </a:cubicBezTo>
                  <a:lnTo>
                    <a:pt x="990972" y="2842737"/>
                  </a:lnTo>
                  <a:cubicBezTo>
                    <a:pt x="1140867" y="2953808"/>
                    <a:pt x="1236712" y="3132362"/>
                    <a:pt x="1236712" y="3333303"/>
                  </a:cubicBezTo>
                  <a:cubicBezTo>
                    <a:pt x="1236712" y="3674812"/>
                    <a:pt x="959865" y="3951659"/>
                    <a:pt x="618356" y="3951659"/>
                  </a:cubicBezTo>
                  <a:cubicBezTo>
                    <a:pt x="276847" y="3951659"/>
                    <a:pt x="0" y="3674812"/>
                    <a:pt x="0" y="3333303"/>
                  </a:cubicBezTo>
                  <a:cubicBezTo>
                    <a:pt x="0" y="3132362"/>
                    <a:pt x="95846" y="2953808"/>
                    <a:pt x="245740" y="2842737"/>
                  </a:cubicBezTo>
                  <a:lnTo>
                    <a:pt x="245740" y="372616"/>
                  </a:lnTo>
                  <a:cubicBezTo>
                    <a:pt x="245740" y="166826"/>
                    <a:pt x="412566" y="0"/>
                    <a:pt x="61835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8" name="Heart 3">
              <a:extLst>
                <a:ext uri="{FF2B5EF4-FFF2-40B4-BE49-F238E27FC236}">
                  <a16:creationId xmlns:a16="http://schemas.microsoft.com/office/drawing/2014/main" id="{959CC890-9306-4F89-A605-A67CFB1F7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587" y="2829094"/>
              <a:ext cx="243843" cy="220674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C2C77A-680E-4B26-A72E-FF896B9E5F8A}"/>
              </a:ext>
            </a:extLst>
          </p:cNvPr>
          <p:cNvSpPr txBox="1">
            <a:spLocks/>
          </p:cNvSpPr>
          <p:nvPr/>
        </p:nvSpPr>
        <p:spPr>
          <a:xfrm>
            <a:off x="7018338" y="280988"/>
            <a:ext cx="5173662" cy="7112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酵素酶的功能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A424E5-3DB4-4F70-BFC3-D204A23404E9}"/>
              </a:ext>
            </a:extLst>
          </p:cNvPr>
          <p:cNvGrpSpPr/>
          <p:nvPr/>
        </p:nvGrpSpPr>
        <p:grpSpPr>
          <a:xfrm>
            <a:off x="6555642" y="1423898"/>
            <a:ext cx="5171440" cy="1298323"/>
            <a:chOff x="5076056" y="1240057"/>
            <a:chExt cx="2836816" cy="7530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4433B9-C368-4B01-BBA0-C539046EE792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洗滌劑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0DCD9D-AB0A-4BAF-969E-E5B3287FF687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4485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酶可以用在洗衣和洗碗的洗滌劑中，它可以在去除污漬並實現低溫洗滌。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sp>
        <p:nvSpPr>
          <p:cNvPr id="7" name="Teardrop 27">
            <a:extLst>
              <a:ext uri="{FF2B5EF4-FFF2-40B4-BE49-F238E27FC236}">
                <a16:creationId xmlns:a16="http://schemas.microsoft.com/office/drawing/2014/main" id="{D77A5834-8651-4C98-BB90-5402F13FDFFC}"/>
              </a:ext>
            </a:extLst>
          </p:cNvPr>
          <p:cNvSpPr/>
          <p:nvPr/>
        </p:nvSpPr>
        <p:spPr>
          <a:xfrm rot="18900000">
            <a:off x="3498106" y="2486859"/>
            <a:ext cx="342733" cy="338278"/>
          </a:xfrm>
          <a:custGeom>
            <a:avLst/>
            <a:gdLst>
              <a:gd name="connsiteX0" fmla="*/ 0 w 220469"/>
              <a:gd name="connsiteY0" fmla="*/ 110235 h 220469"/>
              <a:gd name="connsiteX1" fmla="*/ 110235 w 220469"/>
              <a:gd name="connsiteY1" fmla="*/ 0 h 220469"/>
              <a:gd name="connsiteX2" fmla="*/ 220469 w 220469"/>
              <a:gd name="connsiteY2" fmla="*/ 0 h 220469"/>
              <a:gd name="connsiteX3" fmla="*/ 220469 w 220469"/>
              <a:gd name="connsiteY3" fmla="*/ 110235 h 220469"/>
              <a:gd name="connsiteX4" fmla="*/ 110234 w 220469"/>
              <a:gd name="connsiteY4" fmla="*/ 220470 h 220469"/>
              <a:gd name="connsiteX5" fmla="*/ -1 w 220469"/>
              <a:gd name="connsiteY5" fmla="*/ 110235 h 220469"/>
              <a:gd name="connsiteX6" fmla="*/ 0 w 220469"/>
              <a:gd name="connsiteY6" fmla="*/ 110235 h 22046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198" h="255829">
                <a:moveTo>
                  <a:pt x="1" y="145594"/>
                </a:moveTo>
                <a:cubicBezTo>
                  <a:pt x="1" y="84713"/>
                  <a:pt x="35885" y="62300"/>
                  <a:pt x="110236" y="35359"/>
                </a:cubicBezTo>
                <a:cubicBezTo>
                  <a:pt x="178411" y="18523"/>
                  <a:pt x="199441" y="11785"/>
                  <a:pt x="259198" y="0"/>
                </a:cubicBezTo>
                <a:cubicBezTo>
                  <a:pt x="244044" y="58633"/>
                  <a:pt x="244042" y="75173"/>
                  <a:pt x="220470" y="145594"/>
                </a:cubicBezTo>
                <a:cubicBezTo>
                  <a:pt x="196896" y="219943"/>
                  <a:pt x="171116" y="255829"/>
                  <a:pt x="110235" y="255829"/>
                </a:cubicBezTo>
                <a:cubicBezTo>
                  <a:pt x="49354" y="255829"/>
                  <a:pt x="0" y="206475"/>
                  <a:pt x="0" y="145594"/>
                </a:cubicBezTo>
                <a:lnTo>
                  <a:pt x="1" y="1455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0A78E-94EE-491F-B49A-12FB84F4AF3F}"/>
              </a:ext>
            </a:extLst>
          </p:cNvPr>
          <p:cNvGrpSpPr/>
          <p:nvPr/>
        </p:nvGrpSpPr>
        <p:grpSpPr>
          <a:xfrm>
            <a:off x="995906" y="1393949"/>
            <a:ext cx="2477149" cy="1581627"/>
            <a:chOff x="-40593" y="1204659"/>
            <a:chExt cx="2495556" cy="15933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20ECBA2-A4D6-488F-9CD7-7DEEFB62CE15}"/>
                </a:ext>
              </a:extLst>
            </p:cNvPr>
            <p:cNvGrpSpPr/>
            <p:nvPr/>
          </p:nvGrpSpPr>
          <p:grpSpPr>
            <a:xfrm>
              <a:off x="-40593" y="1204659"/>
              <a:ext cx="2495556" cy="1413837"/>
              <a:chOff x="427571" y="1831133"/>
              <a:chExt cx="2263443" cy="1282335"/>
            </a:xfrm>
          </p:grpSpPr>
          <p:sp>
            <p:nvSpPr>
              <p:cNvPr id="21" name="Rounded Rectangle 21">
                <a:extLst>
                  <a:ext uri="{FF2B5EF4-FFF2-40B4-BE49-F238E27FC236}">
                    <a16:creationId xmlns:a16="http://schemas.microsoft.com/office/drawing/2014/main" id="{7B38E1F4-06F6-426F-982E-4DD07D83BB71}"/>
                  </a:ext>
                </a:extLst>
              </p:cNvPr>
              <p:cNvSpPr/>
              <p:nvPr userDrawn="1"/>
            </p:nvSpPr>
            <p:spPr>
              <a:xfrm rot="3600000">
                <a:off x="2191300" y="2155086"/>
                <a:ext cx="810238" cy="162331"/>
              </a:xfrm>
              <a:prstGeom prst="roundRect">
                <a:avLst>
                  <a:gd name="adj" fmla="val 466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Round Same Side Corner Rectangle 22">
                <a:extLst>
                  <a:ext uri="{FF2B5EF4-FFF2-40B4-BE49-F238E27FC236}">
                    <a16:creationId xmlns:a16="http://schemas.microsoft.com/office/drawing/2014/main" id="{E5A10261-B38E-48EB-97BB-45F4BD6377C9}"/>
                  </a:ext>
                </a:extLst>
              </p:cNvPr>
              <p:cNvSpPr/>
              <p:nvPr userDrawn="1"/>
            </p:nvSpPr>
            <p:spPr>
              <a:xfrm rot="14400000">
                <a:off x="1292073" y="1706320"/>
                <a:ext cx="548653" cy="22492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 Same Side Corner Rectangle 42">
                <a:extLst>
                  <a:ext uri="{FF2B5EF4-FFF2-40B4-BE49-F238E27FC236}">
                    <a16:creationId xmlns:a16="http://schemas.microsoft.com/office/drawing/2014/main" id="{C6F595B3-2954-42BB-BF38-F7ED95537C28}"/>
                  </a:ext>
                </a:extLst>
              </p:cNvPr>
              <p:cNvSpPr/>
              <p:nvPr userDrawn="1"/>
            </p:nvSpPr>
            <p:spPr>
              <a:xfrm rot="14400000">
                <a:off x="1277858" y="1714528"/>
                <a:ext cx="548653" cy="2249228"/>
              </a:xfrm>
              <a:custGeom>
                <a:avLst/>
                <a:gdLst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5170 w 665170"/>
                  <a:gd name="connsiteY3" fmla="*/ 272689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66517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2726892 h 2726892"/>
                  <a:gd name="connsiteX8" fmla="*/ 0 w 665170"/>
                  <a:gd name="connsiteY8" fmla="*/ 332585 h 2726892"/>
                  <a:gd name="connsiteX9" fmla="*/ 332585 w 665170"/>
                  <a:gd name="connsiteY9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5170" h="2726892">
                    <a:moveTo>
                      <a:pt x="332585" y="0"/>
                    </a:moveTo>
                    <a:lnTo>
                      <a:pt x="332585" y="0"/>
                    </a:lnTo>
                    <a:cubicBezTo>
                      <a:pt x="516267" y="0"/>
                      <a:pt x="665170" y="148903"/>
                      <a:pt x="665170" y="332585"/>
                    </a:cubicBezTo>
                    <a:cubicBezTo>
                      <a:pt x="665078" y="692931"/>
                      <a:pt x="664987" y="1053276"/>
                      <a:pt x="664895" y="1413622"/>
                    </a:cubicBezTo>
                    <a:cubicBezTo>
                      <a:pt x="476395" y="1778168"/>
                      <a:pt x="266092" y="2119826"/>
                      <a:pt x="0" y="2726892"/>
                    </a:cubicBezTo>
                    <a:lnTo>
                      <a:pt x="0" y="2726892"/>
                    </a:lnTo>
                    <a:lnTo>
                      <a:pt x="0" y="332585"/>
                    </a:lnTo>
                    <a:cubicBezTo>
                      <a:pt x="0" y="148903"/>
                      <a:pt x="148903" y="0"/>
                      <a:pt x="332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3D1866-FCD6-4991-B6E9-B3B857396797}"/>
                </a:ext>
              </a:extLst>
            </p:cNvPr>
            <p:cNvSpPr/>
            <p:nvPr/>
          </p:nvSpPr>
          <p:spPr>
            <a:xfrm rot="19922172">
              <a:off x="939740" y="2205693"/>
              <a:ext cx="169099" cy="169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C9BE83-BCDF-42F0-8745-E74710CE95F4}"/>
                </a:ext>
              </a:extLst>
            </p:cNvPr>
            <p:cNvSpPr/>
            <p:nvPr/>
          </p:nvSpPr>
          <p:spPr>
            <a:xfrm rot="19922172">
              <a:off x="715292" y="2593806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5F1059-077F-48E2-A797-1358C1BAECE3}"/>
                </a:ext>
              </a:extLst>
            </p:cNvPr>
            <p:cNvSpPr/>
            <p:nvPr/>
          </p:nvSpPr>
          <p:spPr>
            <a:xfrm rot="19922172">
              <a:off x="450432" y="2660329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530F7DD-DA18-424A-BAD9-C3F4DFEC2264}"/>
                </a:ext>
              </a:extLst>
            </p:cNvPr>
            <p:cNvSpPr/>
            <p:nvPr/>
          </p:nvSpPr>
          <p:spPr>
            <a:xfrm rot="19922172">
              <a:off x="1419157" y="2059022"/>
              <a:ext cx="228336" cy="228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06A190-8C74-4FE6-9EF2-91DA15D9FD8D}"/>
                </a:ext>
              </a:extLst>
            </p:cNvPr>
            <p:cNvSpPr/>
            <p:nvPr/>
          </p:nvSpPr>
          <p:spPr>
            <a:xfrm rot="19922172">
              <a:off x="1037837" y="2587555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85BACF-378E-4C43-AC96-FB0DB486AA3D}"/>
                </a:ext>
              </a:extLst>
            </p:cNvPr>
            <p:cNvSpPr/>
            <p:nvPr/>
          </p:nvSpPr>
          <p:spPr>
            <a:xfrm rot="19922172">
              <a:off x="1216994" y="2334034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9E7E1D-BA02-4501-A551-47A0D20D9675}"/>
                </a:ext>
              </a:extLst>
            </p:cNvPr>
            <p:cNvGrpSpPr/>
            <p:nvPr/>
          </p:nvGrpSpPr>
          <p:grpSpPr>
            <a:xfrm rot="900000">
              <a:off x="1097580" y="1393561"/>
              <a:ext cx="1165779" cy="703527"/>
              <a:chOff x="7061137" y="2490268"/>
              <a:chExt cx="953399" cy="575358"/>
            </a:xfrm>
          </p:grpSpPr>
          <p:sp>
            <p:nvSpPr>
              <p:cNvPr id="17" name="Flowchart: Terminator 16">
                <a:extLst>
                  <a:ext uri="{FF2B5EF4-FFF2-40B4-BE49-F238E27FC236}">
                    <a16:creationId xmlns:a16="http://schemas.microsoft.com/office/drawing/2014/main" id="{74DD273E-7B66-4C66-B0F2-661C4B57BF8B}"/>
                  </a:ext>
                </a:extLst>
              </p:cNvPr>
              <p:cNvSpPr/>
              <p:nvPr/>
            </p:nvSpPr>
            <p:spPr>
              <a:xfrm rot="2666605">
                <a:off x="7546536" y="2490268"/>
                <a:ext cx="468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Flowchart: Terminator 17">
                <a:extLst>
                  <a:ext uri="{FF2B5EF4-FFF2-40B4-BE49-F238E27FC236}">
                    <a16:creationId xmlns:a16="http://schemas.microsoft.com/office/drawing/2014/main" id="{49665D15-1760-4710-9600-14F895090F38}"/>
                  </a:ext>
                </a:extLst>
              </p:cNvPr>
              <p:cNvSpPr/>
              <p:nvPr/>
            </p:nvSpPr>
            <p:spPr>
              <a:xfrm rot="2666605">
                <a:off x="7327125" y="2631892"/>
                <a:ext cx="576064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728DD856-6900-4009-BC2F-156ED80BC357}"/>
                  </a:ext>
                </a:extLst>
              </p:cNvPr>
              <p:cNvSpPr/>
              <p:nvPr/>
            </p:nvSpPr>
            <p:spPr>
              <a:xfrm rot="2666605">
                <a:off x="7171289" y="2741835"/>
                <a:ext cx="540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2D1CD129-6363-4F4E-9349-E10AE58D9ED6}"/>
                  </a:ext>
                </a:extLst>
              </p:cNvPr>
              <p:cNvSpPr/>
              <p:nvPr/>
            </p:nvSpPr>
            <p:spPr>
              <a:xfrm rot="2666605">
                <a:off x="7061137" y="2888041"/>
                <a:ext cx="432000" cy="177585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9C3A94-FA05-42D5-B32D-0CB5DC3A810E}"/>
              </a:ext>
            </a:extLst>
          </p:cNvPr>
          <p:cNvGrpSpPr/>
          <p:nvPr/>
        </p:nvGrpSpPr>
        <p:grpSpPr>
          <a:xfrm>
            <a:off x="3246971" y="3062682"/>
            <a:ext cx="2052406" cy="3005359"/>
            <a:chOff x="2274967" y="2856728"/>
            <a:chExt cx="1887270" cy="27635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E67C59-7D06-49B2-B895-EFFA82FC9FFA}"/>
                </a:ext>
              </a:extLst>
            </p:cNvPr>
            <p:cNvSpPr/>
            <p:nvPr/>
          </p:nvSpPr>
          <p:spPr>
            <a:xfrm rot="20822172">
              <a:off x="2534405" y="3008769"/>
              <a:ext cx="776804" cy="1165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0">
              <a:extLst>
                <a:ext uri="{FF2B5EF4-FFF2-40B4-BE49-F238E27FC236}">
                  <a16:creationId xmlns:a16="http://schemas.microsoft.com/office/drawing/2014/main" id="{98F045DA-CEEA-4723-8F78-E11CF0657912}"/>
                </a:ext>
              </a:extLst>
            </p:cNvPr>
            <p:cNvSpPr/>
            <p:nvPr/>
          </p:nvSpPr>
          <p:spPr>
            <a:xfrm rot="20822172">
              <a:off x="2274967" y="3807730"/>
              <a:ext cx="1812545" cy="1812547"/>
            </a:xfrm>
            <a:custGeom>
              <a:avLst/>
              <a:gdLst>
                <a:gd name="connsiteX0" fmla="*/ 0 w 2016224"/>
                <a:gd name="connsiteY0" fmla="*/ 517202 h 2016224"/>
                <a:gd name="connsiteX1" fmla="*/ 517202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16275 h 2033477"/>
                <a:gd name="connsiteX1" fmla="*/ 594839 w 2016224"/>
                <a:gd name="connsiteY1" fmla="*/ 17253 h 2033477"/>
                <a:gd name="connsiteX2" fmla="*/ 1438637 w 2016224"/>
                <a:gd name="connsiteY2" fmla="*/ 0 h 2033477"/>
                <a:gd name="connsiteX3" fmla="*/ 2016224 w 2016224"/>
                <a:gd name="connsiteY3" fmla="*/ 1516275 h 2033477"/>
                <a:gd name="connsiteX4" fmla="*/ 1499022 w 2016224"/>
                <a:gd name="connsiteY4" fmla="*/ 2033477 h 2033477"/>
                <a:gd name="connsiteX5" fmla="*/ 517202 w 2016224"/>
                <a:gd name="connsiteY5" fmla="*/ 2033477 h 2033477"/>
                <a:gd name="connsiteX6" fmla="*/ 0 w 2016224"/>
                <a:gd name="connsiteY6" fmla="*/ 1516275 h 203347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64516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0395 h 2007597"/>
                <a:gd name="connsiteX1" fmla="*/ 594839 w 2016224"/>
                <a:gd name="connsiteY1" fmla="*/ 17253 h 2007597"/>
                <a:gd name="connsiteX2" fmla="*/ 1438637 w 2016224"/>
                <a:gd name="connsiteY2" fmla="*/ 0 h 2007597"/>
                <a:gd name="connsiteX3" fmla="*/ 2016224 w 2016224"/>
                <a:gd name="connsiteY3" fmla="*/ 1490395 h 2007597"/>
                <a:gd name="connsiteX4" fmla="*/ 1499022 w 2016224"/>
                <a:gd name="connsiteY4" fmla="*/ 2007597 h 2007597"/>
                <a:gd name="connsiteX5" fmla="*/ 517202 w 2016224"/>
                <a:gd name="connsiteY5" fmla="*/ 2007597 h 2007597"/>
                <a:gd name="connsiteX6" fmla="*/ 0 w 2016224"/>
                <a:gd name="connsiteY6" fmla="*/ 1490395 h 200759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47263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2016224">
                  <a:moveTo>
                    <a:pt x="0" y="1499022"/>
                  </a:moveTo>
                  <a:cubicBezTo>
                    <a:pt x="17125" y="1145997"/>
                    <a:pt x="344800" y="266760"/>
                    <a:pt x="594839" y="0"/>
                  </a:cubicBezTo>
                  <a:lnTo>
                    <a:pt x="1438637" y="1"/>
                  </a:lnTo>
                  <a:cubicBezTo>
                    <a:pt x="1675535" y="249838"/>
                    <a:pt x="2001847" y="1162985"/>
                    <a:pt x="2016224" y="1499022"/>
                  </a:cubicBezTo>
                  <a:cubicBezTo>
                    <a:pt x="2016224" y="1784665"/>
                    <a:pt x="1784665" y="2016224"/>
                    <a:pt x="1499022" y="2016224"/>
                  </a:cubicBezTo>
                  <a:lnTo>
                    <a:pt x="517202" y="2016224"/>
                  </a:lnTo>
                  <a:cubicBezTo>
                    <a:pt x="231559" y="2016224"/>
                    <a:pt x="0" y="1784665"/>
                    <a:pt x="0" y="1499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7" name="Rounded Rectangle 20">
              <a:extLst>
                <a:ext uri="{FF2B5EF4-FFF2-40B4-BE49-F238E27FC236}">
                  <a16:creationId xmlns:a16="http://schemas.microsoft.com/office/drawing/2014/main" id="{38DD7A1E-6470-402B-A4B6-BF726475DA7C}"/>
                </a:ext>
              </a:extLst>
            </p:cNvPr>
            <p:cNvSpPr/>
            <p:nvPr/>
          </p:nvSpPr>
          <p:spPr>
            <a:xfrm rot="20822172">
              <a:off x="2349692" y="4466317"/>
              <a:ext cx="1812545" cy="1144588"/>
            </a:xfrm>
            <a:custGeom>
              <a:avLst/>
              <a:gdLst>
                <a:gd name="connsiteX0" fmla="*/ 181659 w 2016224"/>
                <a:gd name="connsiteY0" fmla="*/ 0 h 1270554"/>
                <a:gd name="connsiteX1" fmla="*/ 1908881 w 2016224"/>
                <a:gd name="connsiteY1" fmla="*/ 262442 h 1270554"/>
                <a:gd name="connsiteX2" fmla="*/ 2016224 w 2016224"/>
                <a:gd name="connsiteY2" fmla="*/ 753352 h 1270554"/>
                <a:gd name="connsiteX3" fmla="*/ 1499022 w 2016224"/>
                <a:gd name="connsiteY3" fmla="*/ 1270554 h 1270554"/>
                <a:gd name="connsiteX4" fmla="*/ 517202 w 2016224"/>
                <a:gd name="connsiteY4" fmla="*/ 1270554 h 1270554"/>
                <a:gd name="connsiteX5" fmla="*/ 0 w 2016224"/>
                <a:gd name="connsiteY5" fmla="*/ 753352 h 1270554"/>
                <a:gd name="connsiteX6" fmla="*/ 181659 w 2016224"/>
                <a:gd name="connsiteY6" fmla="*/ 0 h 1270554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273207">
                  <a:moveTo>
                    <a:pt x="170132" y="0"/>
                  </a:moveTo>
                  <a:cubicBezTo>
                    <a:pt x="823292" y="85075"/>
                    <a:pt x="1203397" y="143700"/>
                    <a:pt x="1908881" y="265095"/>
                  </a:cubicBezTo>
                  <a:cubicBezTo>
                    <a:pt x="1970783" y="462532"/>
                    <a:pt x="2011360" y="642304"/>
                    <a:pt x="2016224" y="756005"/>
                  </a:cubicBezTo>
                  <a:cubicBezTo>
                    <a:pt x="2016224" y="1041648"/>
                    <a:pt x="1784665" y="1273207"/>
                    <a:pt x="1499022" y="1273207"/>
                  </a:cubicBezTo>
                  <a:lnTo>
                    <a:pt x="517202" y="1273207"/>
                  </a:lnTo>
                  <a:cubicBezTo>
                    <a:pt x="231559" y="1273207"/>
                    <a:pt x="0" y="1041648"/>
                    <a:pt x="0" y="756005"/>
                  </a:cubicBezTo>
                  <a:cubicBezTo>
                    <a:pt x="5758" y="637302"/>
                    <a:pt x="107653" y="194008"/>
                    <a:pt x="170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05FFC6A-7E06-4467-9923-2C498EE6924F}"/>
                </a:ext>
              </a:extLst>
            </p:cNvPr>
            <p:cNvSpPr/>
            <p:nvPr/>
          </p:nvSpPr>
          <p:spPr>
            <a:xfrm rot="19922172">
              <a:off x="2956377" y="5401284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8829DD-521B-4F97-B4CD-E51A4CDA657A}"/>
                </a:ext>
              </a:extLst>
            </p:cNvPr>
            <p:cNvSpPr/>
            <p:nvPr/>
          </p:nvSpPr>
          <p:spPr>
            <a:xfrm rot="19922172">
              <a:off x="3287720" y="50526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6CCE0C-80A7-4FB8-9720-88047862228F}"/>
                </a:ext>
              </a:extLst>
            </p:cNvPr>
            <p:cNvSpPr/>
            <p:nvPr/>
          </p:nvSpPr>
          <p:spPr>
            <a:xfrm rot="19922172">
              <a:off x="2951182" y="505229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59D3D5-8F5B-4B94-8F00-922D56AAF341}"/>
                </a:ext>
              </a:extLst>
            </p:cNvPr>
            <p:cNvSpPr/>
            <p:nvPr/>
          </p:nvSpPr>
          <p:spPr>
            <a:xfrm rot="19922172">
              <a:off x="3015455" y="470462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60FB98-76C4-47FD-A1A6-29F90C139F29}"/>
                </a:ext>
              </a:extLst>
            </p:cNvPr>
            <p:cNvSpPr/>
            <p:nvPr/>
          </p:nvSpPr>
          <p:spPr>
            <a:xfrm rot="19922172">
              <a:off x="3403392" y="52798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961475-4A04-4A7E-840B-96CD4CCB3828}"/>
                </a:ext>
              </a:extLst>
            </p:cNvPr>
            <p:cNvSpPr/>
            <p:nvPr/>
          </p:nvSpPr>
          <p:spPr>
            <a:xfrm rot="19922172">
              <a:off x="3465934" y="483475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AFB3C6E-55A9-4AB6-8259-299F6517F462}"/>
                </a:ext>
              </a:extLst>
            </p:cNvPr>
            <p:cNvSpPr/>
            <p:nvPr/>
          </p:nvSpPr>
          <p:spPr>
            <a:xfrm rot="19922172">
              <a:off x="2867137" y="4322821"/>
              <a:ext cx="158978" cy="158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E77E3E-5612-4FB3-BBF7-9B192DF73971}"/>
                </a:ext>
              </a:extLst>
            </p:cNvPr>
            <p:cNvSpPr/>
            <p:nvPr/>
          </p:nvSpPr>
          <p:spPr>
            <a:xfrm rot="19922172">
              <a:off x="2626403" y="3199517"/>
              <a:ext cx="79488" cy="79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710A5BF-C738-4958-A1A6-ED3A24D4472D}"/>
                </a:ext>
              </a:extLst>
            </p:cNvPr>
            <p:cNvSpPr/>
            <p:nvPr/>
          </p:nvSpPr>
          <p:spPr>
            <a:xfrm rot="19922172">
              <a:off x="2881892" y="3974591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5D44A1-0F7B-4D24-9AA0-4DE0F1DA1A48}"/>
                </a:ext>
              </a:extLst>
            </p:cNvPr>
            <p:cNvSpPr/>
            <p:nvPr/>
          </p:nvSpPr>
          <p:spPr>
            <a:xfrm rot="19922172">
              <a:off x="3232413" y="4332626"/>
              <a:ext cx="214669" cy="214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D342D9-6ADE-4A0A-BFAC-ECFA8D54D141}"/>
                </a:ext>
              </a:extLst>
            </p:cNvPr>
            <p:cNvSpPr/>
            <p:nvPr/>
          </p:nvSpPr>
          <p:spPr>
            <a:xfrm rot="19922172">
              <a:off x="3114166" y="4068024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A7B8752-E9FD-472F-9550-3D8A05078547}"/>
                </a:ext>
              </a:extLst>
            </p:cNvPr>
            <p:cNvSpPr/>
            <p:nvPr/>
          </p:nvSpPr>
          <p:spPr>
            <a:xfrm rot="19922172">
              <a:off x="2740899" y="3591706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Rounded Rectangle 24">
              <a:extLst>
                <a:ext uri="{FF2B5EF4-FFF2-40B4-BE49-F238E27FC236}">
                  <a16:creationId xmlns:a16="http://schemas.microsoft.com/office/drawing/2014/main" id="{67FACAE8-304F-4EC5-9B90-A4CA8C7183E7}"/>
                </a:ext>
              </a:extLst>
            </p:cNvPr>
            <p:cNvSpPr/>
            <p:nvPr/>
          </p:nvSpPr>
          <p:spPr>
            <a:xfrm rot="20822172">
              <a:off x="2323230" y="2856728"/>
              <a:ext cx="903882" cy="17600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E973AE-8E4B-4B48-9B7C-47A884193E94}"/>
                </a:ext>
              </a:extLst>
            </p:cNvPr>
            <p:cNvGrpSpPr/>
            <p:nvPr/>
          </p:nvGrpSpPr>
          <p:grpSpPr>
            <a:xfrm rot="6970873">
              <a:off x="2773997" y="3162587"/>
              <a:ext cx="1029449" cy="711925"/>
              <a:chOff x="7088933" y="2427715"/>
              <a:chExt cx="895505" cy="619296"/>
            </a:xfrm>
          </p:grpSpPr>
          <p:sp>
            <p:nvSpPr>
              <p:cNvPr id="42" name="Flowchart: Terminator 41">
                <a:extLst>
                  <a:ext uri="{FF2B5EF4-FFF2-40B4-BE49-F238E27FC236}">
                    <a16:creationId xmlns:a16="http://schemas.microsoft.com/office/drawing/2014/main" id="{89D1C563-3E4D-4717-9266-FA87E72989BA}"/>
                  </a:ext>
                </a:extLst>
              </p:cNvPr>
              <p:cNvSpPr/>
              <p:nvPr/>
            </p:nvSpPr>
            <p:spPr>
              <a:xfrm rot="2666605">
                <a:off x="7516438" y="2427715"/>
                <a:ext cx="468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Flowchart: Terminator 42">
                <a:extLst>
                  <a:ext uri="{FF2B5EF4-FFF2-40B4-BE49-F238E27FC236}">
                    <a16:creationId xmlns:a16="http://schemas.microsoft.com/office/drawing/2014/main" id="{A85395ED-8E09-4654-8DA8-CF8A321CB0DC}"/>
                  </a:ext>
                </a:extLst>
              </p:cNvPr>
              <p:cNvSpPr/>
              <p:nvPr/>
            </p:nvSpPr>
            <p:spPr>
              <a:xfrm rot="2666605">
                <a:off x="7182429" y="2755702"/>
                <a:ext cx="576064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Flowchart: Terminator 43">
                <a:extLst>
                  <a:ext uri="{FF2B5EF4-FFF2-40B4-BE49-F238E27FC236}">
                    <a16:creationId xmlns:a16="http://schemas.microsoft.com/office/drawing/2014/main" id="{4EE1DB16-8DED-41D6-970C-84A2F207A663}"/>
                  </a:ext>
                </a:extLst>
              </p:cNvPr>
              <p:cNvSpPr/>
              <p:nvPr/>
            </p:nvSpPr>
            <p:spPr>
              <a:xfrm rot="2666605">
                <a:off x="7332111" y="2581252"/>
                <a:ext cx="540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Flowchart: Terminator 44">
                <a:extLst>
                  <a:ext uri="{FF2B5EF4-FFF2-40B4-BE49-F238E27FC236}">
                    <a16:creationId xmlns:a16="http://schemas.microsoft.com/office/drawing/2014/main" id="{478F230F-E685-4C2B-9632-0F4359BE21AC}"/>
                  </a:ext>
                </a:extLst>
              </p:cNvPr>
              <p:cNvSpPr/>
              <p:nvPr/>
            </p:nvSpPr>
            <p:spPr>
              <a:xfrm rot="2666605">
                <a:off x="7088933" y="2874233"/>
                <a:ext cx="432000" cy="172778"/>
              </a:xfrm>
              <a:prstGeom prst="flowChartTerminator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FF15AF-7EDF-4955-BD39-B4A97C755137}"/>
              </a:ext>
            </a:extLst>
          </p:cNvPr>
          <p:cNvGrpSpPr/>
          <p:nvPr/>
        </p:nvGrpSpPr>
        <p:grpSpPr>
          <a:xfrm>
            <a:off x="6555642" y="2957019"/>
            <a:ext cx="5171440" cy="1632980"/>
            <a:chOff x="5076056" y="1240057"/>
            <a:chExt cx="2836816" cy="94713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D20924-CABC-4338-AE89-A4374F845F09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食物品質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3AFE0A-FD74-4DA1-8D01-23B590040A6A}"/>
                </a:ext>
              </a:extLst>
            </p:cNvPr>
            <p:cNvSpPr txBox="1"/>
            <p:nvPr/>
          </p:nvSpPr>
          <p:spPr>
            <a:xfrm>
              <a:off x="5076056" y="1544548"/>
              <a:ext cx="2836816" cy="642640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酶可以用在人類的食物上，例如改善麵包與葡萄酒的品質，也可以用在提高動物飼料的營養價值。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89A08B-5916-4B1A-85F2-BA99CEA973EF}"/>
              </a:ext>
            </a:extLst>
          </p:cNvPr>
          <p:cNvGrpSpPr/>
          <p:nvPr/>
        </p:nvGrpSpPr>
        <p:grpSpPr>
          <a:xfrm>
            <a:off x="6555642" y="4866070"/>
            <a:ext cx="5171440" cy="1632978"/>
            <a:chOff x="5076056" y="1240057"/>
            <a:chExt cx="2836816" cy="9471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65F332-29CA-4C26-8F13-4B79B7F71A0C}"/>
                </a:ext>
              </a:extLst>
            </p:cNvPr>
            <p:cNvSpPr txBox="1"/>
            <p:nvPr/>
          </p:nvSpPr>
          <p:spPr>
            <a:xfrm>
              <a:off x="5076056" y="1240057"/>
              <a:ext cx="2836816" cy="30346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生物燃料</a:t>
              </a:r>
              <a:endParaRPr lang="ko-KR" altLang="en-US" sz="2800" b="1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4DD4A58-B972-47DE-8C74-033EDFE33BA9}"/>
                </a:ext>
              </a:extLst>
            </p:cNvPr>
            <p:cNvSpPr txBox="1"/>
            <p:nvPr/>
          </p:nvSpPr>
          <p:spPr>
            <a:xfrm>
              <a:off x="5076056" y="1544547"/>
              <a:ext cx="2836816" cy="642639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zh-TW" altLang="en-US" sz="22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 pitchFamily="34" charset="0"/>
                </a:rPr>
                <a:t>酶在生產生物燃料時，可以將生物值中的澱粉或纖維素轉為醣類，然後在發酵成乙醇。</a:t>
              </a:r>
              <a:endParaRPr lang="ko-KR" altLang="en-US" sz="2200" dirty="0">
                <a:solidFill>
                  <a:schemeClr val="bg1"/>
                </a:solidFill>
                <a:latin typeface="標楷體" panose="03000509000000000000" pitchFamily="65" charset="-12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1F5B8-5F37-4705-A238-6DB8EF60842E}"/>
              </a:ext>
            </a:extLst>
          </p:cNvPr>
          <p:cNvSpPr/>
          <p:nvPr/>
        </p:nvSpPr>
        <p:spPr>
          <a:xfrm>
            <a:off x="0" y="0"/>
            <a:ext cx="12192000" cy="2142309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6891D-4204-410A-BE12-7F898B39C1B6}"/>
              </a:ext>
            </a:extLst>
          </p:cNvPr>
          <p:cNvSpPr/>
          <p:nvPr/>
        </p:nvSpPr>
        <p:spPr>
          <a:xfrm>
            <a:off x="0" y="5895703"/>
            <a:ext cx="12192000" cy="97772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AD46D-7A0F-49B2-92CE-EDA5A4122ABC}"/>
              </a:ext>
            </a:extLst>
          </p:cNvPr>
          <p:cNvSpPr txBox="1"/>
          <p:nvPr/>
        </p:nvSpPr>
        <p:spPr>
          <a:xfrm>
            <a:off x="1" y="40080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需克服的問題</a:t>
            </a:r>
            <a:endParaRPr lang="ko-KR" altLang="en-US" sz="54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DEB6A-08C3-4B90-93B0-B56B7339835B}"/>
              </a:ext>
            </a:extLst>
          </p:cNvPr>
          <p:cNvSpPr txBox="1"/>
          <p:nvPr/>
        </p:nvSpPr>
        <p:spPr>
          <a:xfrm>
            <a:off x="2207654" y="6076786"/>
            <a:ext cx="7776692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這次的專題，我們將會從以前的科學數據中，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試圖找尋有效的計算方法，並預測蛋白質的穩定性。</a:t>
            </a:r>
            <a:endParaRPr lang="ko-KR" altLang="en-US" sz="2000" dirty="0">
              <a:solidFill>
                <a:schemeClr val="bg1"/>
              </a:solidFill>
              <a:latin typeface="標楷體" panose="03000509000000000000" pitchFamily="65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F8C86-7488-4B32-8708-1F290A7FAAC8}"/>
              </a:ext>
            </a:extLst>
          </p:cNvPr>
          <p:cNvSpPr txBox="1"/>
          <p:nvPr/>
        </p:nvSpPr>
        <p:spPr>
          <a:xfrm>
            <a:off x="869644" y="1003490"/>
            <a:ext cx="10452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大部分的酶其實只是勉強穩定而已，這限制了科學家們在嚴苛應用條件下的性能，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而不穩定性則會降低細胞可產生的蛋白質數量。</a:t>
            </a:r>
            <a:endParaRPr lang="en-US" altLang="zh-TW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然而，開發預測蛋白質穩定性的有效計算方法，需要巨大的技術。</a:t>
            </a:r>
            <a:endParaRPr lang="en-US" altLang="ko-KR" sz="2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資料前處理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32827-8A14-4611-BC59-E2928CE4EFC9}"/>
              </a:ext>
            </a:extLst>
          </p:cNvPr>
          <p:cNvGrpSpPr/>
          <p:nvPr/>
        </p:nvGrpSpPr>
        <p:grpSpPr>
          <a:xfrm>
            <a:off x="1248690" y="2525554"/>
            <a:ext cx="3024188" cy="3026092"/>
            <a:chOff x="-111919" y="2595562"/>
            <a:chExt cx="3024188" cy="30260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77EBD7E-960C-42D4-9BD5-18006FE3026F}"/>
                </a:ext>
              </a:extLst>
            </p:cNvPr>
            <p:cNvSpPr/>
            <p:nvPr/>
          </p:nvSpPr>
          <p:spPr>
            <a:xfrm>
              <a:off x="1388269" y="2595562"/>
              <a:ext cx="1524000" cy="2085975"/>
            </a:xfrm>
            <a:custGeom>
              <a:avLst/>
              <a:gdLst>
                <a:gd name="connsiteX0" fmla="*/ 39053 w 1524000"/>
                <a:gd name="connsiteY0" fmla="*/ 758190 h 2085975"/>
                <a:gd name="connsiteX1" fmla="*/ 771525 w 1524000"/>
                <a:gd name="connsiteY1" fmla="*/ 1514475 h 2085975"/>
                <a:gd name="connsiteX2" fmla="*/ 750570 w 1524000"/>
                <a:gd name="connsiteY2" fmla="*/ 1692593 h 2085975"/>
                <a:gd name="connsiteX3" fmla="*/ 941070 w 1524000"/>
                <a:gd name="connsiteY3" fmla="*/ 2091690 h 2085975"/>
                <a:gd name="connsiteX4" fmla="*/ 1417320 w 1524000"/>
                <a:gd name="connsiteY4" fmla="*/ 2085975 h 2085975"/>
                <a:gd name="connsiteX5" fmla="*/ 1528763 w 1524000"/>
                <a:gd name="connsiteY5" fmla="*/ 1514475 h 2085975"/>
                <a:gd name="connsiteX6" fmla="*/ 14288 w 1524000"/>
                <a:gd name="connsiteY6" fmla="*/ 0 h 2085975"/>
                <a:gd name="connsiteX7" fmla="*/ 0 w 1524000"/>
                <a:gd name="connsiteY7" fmla="*/ 0 h 2085975"/>
                <a:gd name="connsiteX8" fmla="*/ 261938 w 1524000"/>
                <a:gd name="connsiteY8" fmla="*/ 409575 h 2085975"/>
                <a:gd name="connsiteX9" fmla="*/ 39053 w 1524000"/>
                <a:gd name="connsiteY9" fmla="*/ 758190 h 208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0" h="2085975">
                  <a:moveTo>
                    <a:pt x="39053" y="758190"/>
                  </a:moveTo>
                  <a:cubicBezTo>
                    <a:pt x="445770" y="771525"/>
                    <a:pt x="771525" y="1104900"/>
                    <a:pt x="771525" y="1514475"/>
                  </a:cubicBezTo>
                  <a:cubicBezTo>
                    <a:pt x="771525" y="1575435"/>
                    <a:pt x="763905" y="1635443"/>
                    <a:pt x="750570" y="1692593"/>
                  </a:cubicBezTo>
                  <a:lnTo>
                    <a:pt x="941070" y="2091690"/>
                  </a:lnTo>
                  <a:lnTo>
                    <a:pt x="1417320" y="2085975"/>
                  </a:lnTo>
                  <a:cubicBezTo>
                    <a:pt x="1489710" y="1909763"/>
                    <a:pt x="1528763" y="1716405"/>
                    <a:pt x="1528763" y="1514475"/>
                  </a:cubicBezTo>
                  <a:cubicBezTo>
                    <a:pt x="1528763" y="678180"/>
                    <a:pt x="850583" y="0"/>
                    <a:pt x="14288" y="0"/>
                  </a:cubicBezTo>
                  <a:cubicBezTo>
                    <a:pt x="9525" y="0"/>
                    <a:pt x="4763" y="0"/>
                    <a:pt x="0" y="0"/>
                  </a:cubicBezTo>
                  <a:lnTo>
                    <a:pt x="261938" y="409575"/>
                  </a:lnTo>
                  <a:lnTo>
                    <a:pt x="39053" y="75819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051F19-E3A3-4612-AFD2-C1AC6AA6005F}"/>
                </a:ext>
              </a:extLst>
            </p:cNvPr>
            <p:cNvSpPr/>
            <p:nvPr/>
          </p:nvSpPr>
          <p:spPr>
            <a:xfrm>
              <a:off x="-111919" y="2604134"/>
              <a:ext cx="1600200" cy="2305050"/>
            </a:xfrm>
            <a:custGeom>
              <a:avLst/>
              <a:gdLst>
                <a:gd name="connsiteX0" fmla="*/ 818198 w 1600200"/>
                <a:gd name="connsiteY0" fmla="*/ 1803083 h 2305050"/>
                <a:gd name="connsiteX1" fmla="*/ 757238 w 1600200"/>
                <a:gd name="connsiteY1" fmla="*/ 1505903 h 2305050"/>
                <a:gd name="connsiteX2" fmla="*/ 1374458 w 1600200"/>
                <a:gd name="connsiteY2" fmla="*/ 762000 h 2305050"/>
                <a:gd name="connsiteX3" fmla="*/ 1604963 w 1600200"/>
                <a:gd name="connsiteY3" fmla="*/ 401003 h 2305050"/>
                <a:gd name="connsiteX4" fmla="*/ 1348740 w 1600200"/>
                <a:gd name="connsiteY4" fmla="*/ 0 h 2305050"/>
                <a:gd name="connsiteX5" fmla="*/ 0 w 1600200"/>
                <a:gd name="connsiteY5" fmla="*/ 1505903 h 2305050"/>
                <a:gd name="connsiteX6" fmla="*/ 233363 w 1600200"/>
                <a:gd name="connsiteY6" fmla="*/ 2313623 h 2305050"/>
                <a:gd name="connsiteX7" fmla="*/ 366713 w 1600200"/>
                <a:gd name="connsiteY7" fmla="*/ 1866900 h 2305050"/>
                <a:gd name="connsiteX8" fmla="*/ 818198 w 1600200"/>
                <a:gd name="connsiteY8" fmla="*/ 1803083 h 230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0200" h="2305050">
                  <a:moveTo>
                    <a:pt x="818198" y="1803083"/>
                  </a:moveTo>
                  <a:cubicBezTo>
                    <a:pt x="779145" y="1711643"/>
                    <a:pt x="757238" y="1611630"/>
                    <a:pt x="757238" y="1505903"/>
                  </a:cubicBezTo>
                  <a:cubicBezTo>
                    <a:pt x="757238" y="1135380"/>
                    <a:pt x="1022985" y="827723"/>
                    <a:pt x="1374458" y="762000"/>
                  </a:cubicBezTo>
                  <a:lnTo>
                    <a:pt x="1604963" y="401003"/>
                  </a:lnTo>
                  <a:lnTo>
                    <a:pt x="1348740" y="0"/>
                  </a:lnTo>
                  <a:cubicBezTo>
                    <a:pt x="590550" y="82868"/>
                    <a:pt x="0" y="725805"/>
                    <a:pt x="0" y="1505903"/>
                  </a:cubicBezTo>
                  <a:cubicBezTo>
                    <a:pt x="0" y="1803083"/>
                    <a:pt x="85725" y="2080260"/>
                    <a:pt x="233363" y="2313623"/>
                  </a:cubicBezTo>
                  <a:lnTo>
                    <a:pt x="366713" y="1866900"/>
                  </a:lnTo>
                  <a:lnTo>
                    <a:pt x="818198" y="180308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C68A275-C9FD-4DF3-A5E0-E3A9C28B959E}"/>
                </a:ext>
              </a:extLst>
            </p:cNvPr>
            <p:cNvSpPr/>
            <p:nvPr/>
          </p:nvSpPr>
          <p:spPr>
            <a:xfrm>
              <a:off x="218599" y="4459604"/>
              <a:ext cx="2514600" cy="1162050"/>
            </a:xfrm>
            <a:custGeom>
              <a:avLst/>
              <a:gdLst>
                <a:gd name="connsiteX0" fmla="*/ 1855470 w 2514600"/>
                <a:gd name="connsiteY0" fmla="*/ 0 h 1162050"/>
                <a:gd name="connsiteX1" fmla="*/ 1183958 w 2514600"/>
                <a:gd name="connsiteY1" fmla="*/ 407670 h 1162050"/>
                <a:gd name="connsiteX2" fmla="*/ 554355 w 2514600"/>
                <a:gd name="connsiteY2" fmla="*/ 71438 h 1162050"/>
                <a:gd name="connsiteX3" fmla="*/ 139065 w 2514600"/>
                <a:gd name="connsiteY3" fmla="*/ 131445 h 1162050"/>
                <a:gd name="connsiteX4" fmla="*/ 0 w 2514600"/>
                <a:gd name="connsiteY4" fmla="*/ 595313 h 1162050"/>
                <a:gd name="connsiteX5" fmla="*/ 1183005 w 2514600"/>
                <a:gd name="connsiteY5" fmla="*/ 1164908 h 1162050"/>
                <a:gd name="connsiteX6" fmla="*/ 2523173 w 2514600"/>
                <a:gd name="connsiteY6" fmla="*/ 355283 h 1162050"/>
                <a:gd name="connsiteX7" fmla="*/ 2025967 w 2514600"/>
                <a:gd name="connsiteY7" fmla="*/ 360998 h 1162050"/>
                <a:gd name="connsiteX8" fmla="*/ 1855470 w 2514600"/>
                <a:gd name="connsiteY8" fmla="*/ 0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4600" h="1162050">
                  <a:moveTo>
                    <a:pt x="1855470" y="0"/>
                  </a:moveTo>
                  <a:cubicBezTo>
                    <a:pt x="1728788" y="241935"/>
                    <a:pt x="1476375" y="407670"/>
                    <a:pt x="1183958" y="407670"/>
                  </a:cubicBezTo>
                  <a:cubicBezTo>
                    <a:pt x="922020" y="407670"/>
                    <a:pt x="690562" y="274320"/>
                    <a:pt x="554355" y="71438"/>
                  </a:cubicBezTo>
                  <a:lnTo>
                    <a:pt x="139065" y="131445"/>
                  </a:lnTo>
                  <a:lnTo>
                    <a:pt x="0" y="595313"/>
                  </a:lnTo>
                  <a:cubicBezTo>
                    <a:pt x="277178" y="942975"/>
                    <a:pt x="704850" y="1164908"/>
                    <a:pt x="1183005" y="1164908"/>
                  </a:cubicBezTo>
                  <a:cubicBezTo>
                    <a:pt x="1764983" y="1164908"/>
                    <a:pt x="2269808" y="836295"/>
                    <a:pt x="2523173" y="355283"/>
                  </a:cubicBezTo>
                  <a:lnTo>
                    <a:pt x="2025967" y="360998"/>
                  </a:lnTo>
                  <a:lnTo>
                    <a:pt x="18554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Freeform 35">
            <a:extLst>
              <a:ext uri="{FF2B5EF4-FFF2-40B4-BE49-F238E27FC236}">
                <a16:creationId xmlns:a16="http://schemas.microsoft.com/office/drawing/2014/main" id="{AD9F9187-3B0A-4E49-8AF1-8527B17E096E}"/>
              </a:ext>
            </a:extLst>
          </p:cNvPr>
          <p:cNvSpPr>
            <a:spLocks noEditPoints="1"/>
          </p:cNvSpPr>
          <p:nvPr/>
        </p:nvSpPr>
        <p:spPr bwMode="auto">
          <a:xfrm>
            <a:off x="3668943" y="3398348"/>
            <a:ext cx="306614" cy="568184"/>
          </a:xfrm>
          <a:custGeom>
            <a:avLst/>
            <a:gdLst>
              <a:gd name="T0" fmla="*/ 276 w 1307"/>
              <a:gd name="T1" fmla="*/ 1253 h 2422"/>
              <a:gd name="T2" fmla="*/ 296 w 1307"/>
              <a:gd name="T3" fmla="*/ 1287 h 2422"/>
              <a:gd name="T4" fmla="*/ 551 w 1307"/>
              <a:gd name="T5" fmla="*/ 1275 h 2422"/>
              <a:gd name="T6" fmla="*/ 542 w 1307"/>
              <a:gd name="T7" fmla="*/ 1237 h 2422"/>
              <a:gd name="T8" fmla="*/ 289 w 1307"/>
              <a:gd name="T9" fmla="*/ 1037 h 2422"/>
              <a:gd name="T10" fmla="*/ 280 w 1307"/>
              <a:gd name="T11" fmla="*/ 1075 h 2422"/>
              <a:gd name="T12" fmla="*/ 534 w 1307"/>
              <a:gd name="T13" fmla="*/ 1087 h 2422"/>
              <a:gd name="T14" fmla="*/ 554 w 1307"/>
              <a:gd name="T15" fmla="*/ 1053 h 2422"/>
              <a:gd name="T16" fmla="*/ 303 w 1307"/>
              <a:gd name="T17" fmla="*/ 1033 h 2422"/>
              <a:gd name="T18" fmla="*/ 980 w 1307"/>
              <a:gd name="T19" fmla="*/ 1540 h 2422"/>
              <a:gd name="T20" fmla="*/ 762 w 1307"/>
              <a:gd name="T21" fmla="*/ 1655 h 2422"/>
              <a:gd name="T22" fmla="*/ 614 w 1307"/>
              <a:gd name="T23" fmla="*/ 1673 h 2422"/>
              <a:gd name="T24" fmla="*/ 334 w 1307"/>
              <a:gd name="T25" fmla="*/ 1613 h 2422"/>
              <a:gd name="T26" fmla="*/ 183 w 1307"/>
              <a:gd name="T27" fmla="*/ 1455 h 2422"/>
              <a:gd name="T28" fmla="*/ 151 w 1307"/>
              <a:gd name="T29" fmla="*/ 1366 h 2422"/>
              <a:gd name="T30" fmla="*/ 542 w 1307"/>
              <a:gd name="T31" fmla="*/ 837 h 2422"/>
              <a:gd name="T32" fmla="*/ 551 w 1307"/>
              <a:gd name="T33" fmla="*/ 875 h 2422"/>
              <a:gd name="T34" fmla="*/ 296 w 1307"/>
              <a:gd name="T35" fmla="*/ 887 h 2422"/>
              <a:gd name="T36" fmla="*/ 276 w 1307"/>
              <a:gd name="T37" fmla="*/ 853 h 2422"/>
              <a:gd name="T38" fmla="*/ 303 w 1307"/>
              <a:gd name="T39" fmla="*/ 633 h 2422"/>
              <a:gd name="T40" fmla="*/ 554 w 1307"/>
              <a:gd name="T41" fmla="*/ 653 h 2422"/>
              <a:gd name="T42" fmla="*/ 534 w 1307"/>
              <a:gd name="T43" fmla="*/ 687 h 2422"/>
              <a:gd name="T44" fmla="*/ 280 w 1307"/>
              <a:gd name="T45" fmla="*/ 675 h 2422"/>
              <a:gd name="T46" fmla="*/ 289 w 1307"/>
              <a:gd name="T47" fmla="*/ 637 h 2422"/>
              <a:gd name="T48" fmla="*/ 182 w 1307"/>
              <a:gd name="T49" fmla="*/ 453 h 2422"/>
              <a:gd name="T50" fmla="*/ 102 w 1307"/>
              <a:gd name="T51" fmla="*/ 484 h 2422"/>
              <a:gd name="T52" fmla="*/ 67 w 1307"/>
              <a:gd name="T53" fmla="*/ 1349 h 2422"/>
              <a:gd name="T54" fmla="*/ 82 w 1307"/>
              <a:gd name="T55" fmla="*/ 1433 h 2422"/>
              <a:gd name="T56" fmla="*/ 185 w 1307"/>
              <a:gd name="T57" fmla="*/ 1600 h 2422"/>
              <a:gd name="T58" fmla="*/ 462 w 1307"/>
              <a:gd name="T59" fmla="*/ 1727 h 2422"/>
              <a:gd name="T60" fmla="*/ 660 w 1307"/>
              <a:gd name="T61" fmla="*/ 1738 h 2422"/>
              <a:gd name="T62" fmla="*/ 863 w 1307"/>
              <a:gd name="T63" fmla="*/ 1697 h 2422"/>
              <a:gd name="T64" fmla="*/ 1080 w 1307"/>
              <a:gd name="T65" fmla="*/ 1547 h 2422"/>
              <a:gd name="T66" fmla="*/ 1154 w 1307"/>
              <a:gd name="T67" fmla="*/ 566 h 2422"/>
              <a:gd name="T68" fmla="*/ 1123 w 1307"/>
              <a:gd name="T69" fmla="*/ 491 h 2422"/>
              <a:gd name="T70" fmla="*/ 596 w 1307"/>
              <a:gd name="T71" fmla="*/ 62 h 2422"/>
              <a:gd name="T72" fmla="*/ 492 w 1307"/>
              <a:gd name="T73" fmla="*/ 102 h 2422"/>
              <a:gd name="T74" fmla="*/ 756 w 1307"/>
              <a:gd name="T75" fmla="*/ 162 h 2422"/>
              <a:gd name="T76" fmla="*/ 676 w 1307"/>
              <a:gd name="T77" fmla="*/ 73 h 2422"/>
              <a:gd name="T78" fmla="*/ 651 w 1307"/>
              <a:gd name="T79" fmla="*/ 4 h 2422"/>
              <a:gd name="T80" fmla="*/ 800 w 1307"/>
              <a:gd name="T81" fmla="*/ 100 h 2422"/>
              <a:gd name="T82" fmla="*/ 827 w 1307"/>
              <a:gd name="T83" fmla="*/ 177 h 2422"/>
              <a:gd name="T84" fmla="*/ 1203 w 1307"/>
              <a:gd name="T85" fmla="*/ 229 h 2422"/>
              <a:gd name="T86" fmla="*/ 1227 w 1307"/>
              <a:gd name="T87" fmla="*/ 1317 h 2422"/>
              <a:gd name="T88" fmla="*/ 1087 w 1307"/>
              <a:gd name="T89" fmla="*/ 1638 h 2422"/>
              <a:gd name="T90" fmla="*/ 845 w 1307"/>
              <a:gd name="T91" fmla="*/ 1775 h 2422"/>
              <a:gd name="T92" fmla="*/ 671 w 1307"/>
              <a:gd name="T93" fmla="*/ 1835 h 2422"/>
              <a:gd name="T94" fmla="*/ 640 w 1307"/>
              <a:gd name="T95" fmla="*/ 2017 h 2422"/>
              <a:gd name="T96" fmla="*/ 672 w 1307"/>
              <a:gd name="T97" fmla="*/ 2287 h 2422"/>
              <a:gd name="T98" fmla="*/ 803 w 1307"/>
              <a:gd name="T99" fmla="*/ 2362 h 2422"/>
              <a:gd name="T100" fmla="*/ 1283 w 1307"/>
              <a:gd name="T101" fmla="*/ 2415 h 2422"/>
              <a:gd name="T102" fmla="*/ 956 w 1307"/>
              <a:gd name="T103" fmla="*/ 2420 h 2422"/>
              <a:gd name="T104" fmla="*/ 671 w 1307"/>
              <a:gd name="T105" fmla="*/ 2362 h 2422"/>
              <a:gd name="T106" fmla="*/ 589 w 1307"/>
              <a:gd name="T107" fmla="*/ 2233 h 2422"/>
              <a:gd name="T108" fmla="*/ 563 w 1307"/>
              <a:gd name="T109" fmla="*/ 1878 h 2422"/>
              <a:gd name="T110" fmla="*/ 334 w 1307"/>
              <a:gd name="T111" fmla="*/ 1764 h 2422"/>
              <a:gd name="T112" fmla="*/ 87 w 1307"/>
              <a:gd name="T113" fmla="*/ 1593 h 2422"/>
              <a:gd name="T114" fmla="*/ 7 w 1307"/>
              <a:gd name="T115" fmla="*/ 1418 h 2422"/>
              <a:gd name="T116" fmla="*/ 2 w 1307"/>
              <a:gd name="T117" fmla="*/ 277 h 2422"/>
              <a:gd name="T118" fmla="*/ 83 w 1307"/>
              <a:gd name="T119" fmla="*/ 184 h 2422"/>
              <a:gd name="T120" fmla="*/ 391 w 1307"/>
              <a:gd name="T121" fmla="*/ 135 h 2422"/>
              <a:gd name="T122" fmla="*/ 516 w 1307"/>
              <a:gd name="T123" fmla="*/ 15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2422">
                <a:moveTo>
                  <a:pt x="303" y="1233"/>
                </a:moveTo>
                <a:lnTo>
                  <a:pt x="296" y="1235"/>
                </a:lnTo>
                <a:lnTo>
                  <a:pt x="289" y="1237"/>
                </a:lnTo>
                <a:lnTo>
                  <a:pt x="283" y="1242"/>
                </a:lnTo>
                <a:lnTo>
                  <a:pt x="280" y="1247"/>
                </a:lnTo>
                <a:lnTo>
                  <a:pt x="276" y="1253"/>
                </a:lnTo>
                <a:lnTo>
                  <a:pt x="274" y="1260"/>
                </a:lnTo>
                <a:lnTo>
                  <a:pt x="276" y="1269"/>
                </a:lnTo>
                <a:lnTo>
                  <a:pt x="280" y="1275"/>
                </a:lnTo>
                <a:lnTo>
                  <a:pt x="283" y="1280"/>
                </a:lnTo>
                <a:lnTo>
                  <a:pt x="289" y="1286"/>
                </a:lnTo>
                <a:lnTo>
                  <a:pt x="296" y="1287"/>
                </a:lnTo>
                <a:lnTo>
                  <a:pt x="303" y="1289"/>
                </a:lnTo>
                <a:lnTo>
                  <a:pt x="527" y="1289"/>
                </a:lnTo>
                <a:lnTo>
                  <a:pt x="534" y="1287"/>
                </a:lnTo>
                <a:lnTo>
                  <a:pt x="542" y="1286"/>
                </a:lnTo>
                <a:lnTo>
                  <a:pt x="547" y="1280"/>
                </a:lnTo>
                <a:lnTo>
                  <a:pt x="551" y="1275"/>
                </a:lnTo>
                <a:lnTo>
                  <a:pt x="554" y="1269"/>
                </a:lnTo>
                <a:lnTo>
                  <a:pt x="554" y="1260"/>
                </a:lnTo>
                <a:lnTo>
                  <a:pt x="554" y="1253"/>
                </a:lnTo>
                <a:lnTo>
                  <a:pt x="551" y="1247"/>
                </a:lnTo>
                <a:lnTo>
                  <a:pt x="547" y="1242"/>
                </a:lnTo>
                <a:lnTo>
                  <a:pt x="542" y="1237"/>
                </a:lnTo>
                <a:lnTo>
                  <a:pt x="534" y="1235"/>
                </a:lnTo>
                <a:lnTo>
                  <a:pt x="527" y="1233"/>
                </a:lnTo>
                <a:lnTo>
                  <a:pt x="303" y="1233"/>
                </a:lnTo>
                <a:close/>
                <a:moveTo>
                  <a:pt x="303" y="1033"/>
                </a:moveTo>
                <a:lnTo>
                  <a:pt x="296" y="1035"/>
                </a:lnTo>
                <a:lnTo>
                  <a:pt x="289" y="1037"/>
                </a:lnTo>
                <a:lnTo>
                  <a:pt x="283" y="1042"/>
                </a:lnTo>
                <a:lnTo>
                  <a:pt x="280" y="1047"/>
                </a:lnTo>
                <a:lnTo>
                  <a:pt x="276" y="1053"/>
                </a:lnTo>
                <a:lnTo>
                  <a:pt x="274" y="1060"/>
                </a:lnTo>
                <a:lnTo>
                  <a:pt x="276" y="1069"/>
                </a:lnTo>
                <a:lnTo>
                  <a:pt x="280" y="1075"/>
                </a:lnTo>
                <a:lnTo>
                  <a:pt x="283" y="1080"/>
                </a:lnTo>
                <a:lnTo>
                  <a:pt x="289" y="1086"/>
                </a:lnTo>
                <a:lnTo>
                  <a:pt x="296" y="1087"/>
                </a:lnTo>
                <a:lnTo>
                  <a:pt x="303" y="1089"/>
                </a:lnTo>
                <a:lnTo>
                  <a:pt x="527" y="1089"/>
                </a:lnTo>
                <a:lnTo>
                  <a:pt x="534" y="1087"/>
                </a:lnTo>
                <a:lnTo>
                  <a:pt x="542" y="1086"/>
                </a:lnTo>
                <a:lnTo>
                  <a:pt x="547" y="1080"/>
                </a:lnTo>
                <a:lnTo>
                  <a:pt x="551" y="1075"/>
                </a:lnTo>
                <a:lnTo>
                  <a:pt x="554" y="1069"/>
                </a:lnTo>
                <a:lnTo>
                  <a:pt x="554" y="1060"/>
                </a:lnTo>
                <a:lnTo>
                  <a:pt x="554" y="1053"/>
                </a:lnTo>
                <a:lnTo>
                  <a:pt x="551" y="1047"/>
                </a:lnTo>
                <a:lnTo>
                  <a:pt x="547" y="1042"/>
                </a:lnTo>
                <a:lnTo>
                  <a:pt x="542" y="1037"/>
                </a:lnTo>
                <a:lnTo>
                  <a:pt x="534" y="1035"/>
                </a:lnTo>
                <a:lnTo>
                  <a:pt x="527" y="1033"/>
                </a:lnTo>
                <a:lnTo>
                  <a:pt x="303" y="1033"/>
                </a:lnTo>
                <a:close/>
                <a:moveTo>
                  <a:pt x="1067" y="946"/>
                </a:moveTo>
                <a:lnTo>
                  <a:pt x="1067" y="1366"/>
                </a:lnTo>
                <a:lnTo>
                  <a:pt x="1052" y="1418"/>
                </a:lnTo>
                <a:lnTo>
                  <a:pt x="1034" y="1466"/>
                </a:lnTo>
                <a:lnTo>
                  <a:pt x="1009" y="1506"/>
                </a:lnTo>
                <a:lnTo>
                  <a:pt x="980" y="1540"/>
                </a:lnTo>
                <a:lnTo>
                  <a:pt x="945" y="1569"/>
                </a:lnTo>
                <a:lnTo>
                  <a:pt x="911" y="1595"/>
                </a:lnTo>
                <a:lnTo>
                  <a:pt x="874" y="1615"/>
                </a:lnTo>
                <a:lnTo>
                  <a:pt x="836" y="1633"/>
                </a:lnTo>
                <a:lnTo>
                  <a:pt x="798" y="1646"/>
                </a:lnTo>
                <a:lnTo>
                  <a:pt x="762" y="1655"/>
                </a:lnTo>
                <a:lnTo>
                  <a:pt x="727" y="1662"/>
                </a:lnTo>
                <a:lnTo>
                  <a:pt x="696" y="1667"/>
                </a:lnTo>
                <a:lnTo>
                  <a:pt x="667" y="1671"/>
                </a:lnTo>
                <a:lnTo>
                  <a:pt x="643" y="1673"/>
                </a:lnTo>
                <a:lnTo>
                  <a:pt x="627" y="1673"/>
                </a:lnTo>
                <a:lnTo>
                  <a:pt x="614" y="1673"/>
                </a:lnTo>
                <a:lnTo>
                  <a:pt x="611" y="1673"/>
                </a:lnTo>
                <a:lnTo>
                  <a:pt x="542" y="1671"/>
                </a:lnTo>
                <a:lnTo>
                  <a:pt x="482" y="1664"/>
                </a:lnTo>
                <a:lnTo>
                  <a:pt x="427" y="1651"/>
                </a:lnTo>
                <a:lnTo>
                  <a:pt x="378" y="1633"/>
                </a:lnTo>
                <a:lnTo>
                  <a:pt x="334" y="1613"/>
                </a:lnTo>
                <a:lnTo>
                  <a:pt x="298" y="1589"/>
                </a:lnTo>
                <a:lnTo>
                  <a:pt x="267" y="1562"/>
                </a:lnTo>
                <a:lnTo>
                  <a:pt x="240" y="1537"/>
                </a:lnTo>
                <a:lnTo>
                  <a:pt x="216" y="1507"/>
                </a:lnTo>
                <a:lnTo>
                  <a:pt x="198" y="1482"/>
                </a:lnTo>
                <a:lnTo>
                  <a:pt x="183" y="1455"/>
                </a:lnTo>
                <a:lnTo>
                  <a:pt x="172" y="1431"/>
                </a:lnTo>
                <a:lnTo>
                  <a:pt x="163" y="1409"/>
                </a:lnTo>
                <a:lnTo>
                  <a:pt x="158" y="1391"/>
                </a:lnTo>
                <a:lnTo>
                  <a:pt x="154" y="1377"/>
                </a:lnTo>
                <a:lnTo>
                  <a:pt x="152" y="1367"/>
                </a:lnTo>
                <a:lnTo>
                  <a:pt x="151" y="1366"/>
                </a:lnTo>
                <a:lnTo>
                  <a:pt x="151" y="949"/>
                </a:lnTo>
                <a:lnTo>
                  <a:pt x="1067" y="946"/>
                </a:lnTo>
                <a:close/>
                <a:moveTo>
                  <a:pt x="303" y="833"/>
                </a:moveTo>
                <a:lnTo>
                  <a:pt x="527" y="833"/>
                </a:lnTo>
                <a:lnTo>
                  <a:pt x="534" y="835"/>
                </a:lnTo>
                <a:lnTo>
                  <a:pt x="542" y="837"/>
                </a:lnTo>
                <a:lnTo>
                  <a:pt x="547" y="842"/>
                </a:lnTo>
                <a:lnTo>
                  <a:pt x="551" y="847"/>
                </a:lnTo>
                <a:lnTo>
                  <a:pt x="554" y="853"/>
                </a:lnTo>
                <a:lnTo>
                  <a:pt x="554" y="860"/>
                </a:lnTo>
                <a:lnTo>
                  <a:pt x="554" y="869"/>
                </a:lnTo>
                <a:lnTo>
                  <a:pt x="551" y="875"/>
                </a:lnTo>
                <a:lnTo>
                  <a:pt x="547" y="880"/>
                </a:lnTo>
                <a:lnTo>
                  <a:pt x="542" y="886"/>
                </a:lnTo>
                <a:lnTo>
                  <a:pt x="534" y="887"/>
                </a:lnTo>
                <a:lnTo>
                  <a:pt x="527" y="889"/>
                </a:lnTo>
                <a:lnTo>
                  <a:pt x="303" y="889"/>
                </a:lnTo>
                <a:lnTo>
                  <a:pt x="296" y="887"/>
                </a:lnTo>
                <a:lnTo>
                  <a:pt x="289" y="886"/>
                </a:lnTo>
                <a:lnTo>
                  <a:pt x="283" y="880"/>
                </a:lnTo>
                <a:lnTo>
                  <a:pt x="280" y="875"/>
                </a:lnTo>
                <a:lnTo>
                  <a:pt x="276" y="869"/>
                </a:lnTo>
                <a:lnTo>
                  <a:pt x="274" y="860"/>
                </a:lnTo>
                <a:lnTo>
                  <a:pt x="276" y="853"/>
                </a:lnTo>
                <a:lnTo>
                  <a:pt x="280" y="847"/>
                </a:lnTo>
                <a:lnTo>
                  <a:pt x="283" y="842"/>
                </a:lnTo>
                <a:lnTo>
                  <a:pt x="289" y="837"/>
                </a:lnTo>
                <a:lnTo>
                  <a:pt x="296" y="835"/>
                </a:lnTo>
                <a:lnTo>
                  <a:pt x="303" y="833"/>
                </a:lnTo>
                <a:close/>
                <a:moveTo>
                  <a:pt x="303" y="633"/>
                </a:moveTo>
                <a:lnTo>
                  <a:pt x="527" y="633"/>
                </a:lnTo>
                <a:lnTo>
                  <a:pt x="534" y="635"/>
                </a:lnTo>
                <a:lnTo>
                  <a:pt x="542" y="637"/>
                </a:lnTo>
                <a:lnTo>
                  <a:pt x="547" y="642"/>
                </a:lnTo>
                <a:lnTo>
                  <a:pt x="551" y="647"/>
                </a:lnTo>
                <a:lnTo>
                  <a:pt x="554" y="653"/>
                </a:lnTo>
                <a:lnTo>
                  <a:pt x="554" y="662"/>
                </a:lnTo>
                <a:lnTo>
                  <a:pt x="554" y="669"/>
                </a:lnTo>
                <a:lnTo>
                  <a:pt x="551" y="675"/>
                </a:lnTo>
                <a:lnTo>
                  <a:pt x="547" y="680"/>
                </a:lnTo>
                <a:lnTo>
                  <a:pt x="542" y="686"/>
                </a:lnTo>
                <a:lnTo>
                  <a:pt x="534" y="687"/>
                </a:lnTo>
                <a:lnTo>
                  <a:pt x="527" y="689"/>
                </a:lnTo>
                <a:lnTo>
                  <a:pt x="303" y="689"/>
                </a:lnTo>
                <a:lnTo>
                  <a:pt x="296" y="687"/>
                </a:lnTo>
                <a:lnTo>
                  <a:pt x="289" y="686"/>
                </a:lnTo>
                <a:lnTo>
                  <a:pt x="283" y="680"/>
                </a:lnTo>
                <a:lnTo>
                  <a:pt x="280" y="675"/>
                </a:lnTo>
                <a:lnTo>
                  <a:pt x="276" y="669"/>
                </a:lnTo>
                <a:lnTo>
                  <a:pt x="274" y="662"/>
                </a:lnTo>
                <a:lnTo>
                  <a:pt x="276" y="653"/>
                </a:lnTo>
                <a:lnTo>
                  <a:pt x="280" y="647"/>
                </a:lnTo>
                <a:lnTo>
                  <a:pt x="283" y="642"/>
                </a:lnTo>
                <a:lnTo>
                  <a:pt x="289" y="637"/>
                </a:lnTo>
                <a:lnTo>
                  <a:pt x="296" y="635"/>
                </a:lnTo>
                <a:lnTo>
                  <a:pt x="303" y="633"/>
                </a:lnTo>
                <a:close/>
                <a:moveTo>
                  <a:pt x="1031" y="449"/>
                </a:moveTo>
                <a:lnTo>
                  <a:pt x="191" y="453"/>
                </a:lnTo>
                <a:lnTo>
                  <a:pt x="189" y="453"/>
                </a:lnTo>
                <a:lnTo>
                  <a:pt x="182" y="453"/>
                </a:lnTo>
                <a:lnTo>
                  <a:pt x="172" y="453"/>
                </a:lnTo>
                <a:lnTo>
                  <a:pt x="160" y="455"/>
                </a:lnTo>
                <a:lnTo>
                  <a:pt x="147" y="457"/>
                </a:lnTo>
                <a:lnTo>
                  <a:pt x="132" y="464"/>
                </a:lnTo>
                <a:lnTo>
                  <a:pt x="116" y="471"/>
                </a:lnTo>
                <a:lnTo>
                  <a:pt x="102" y="484"/>
                </a:lnTo>
                <a:lnTo>
                  <a:pt x="89" y="502"/>
                </a:lnTo>
                <a:lnTo>
                  <a:pt x="78" y="524"/>
                </a:lnTo>
                <a:lnTo>
                  <a:pt x="69" y="551"/>
                </a:lnTo>
                <a:lnTo>
                  <a:pt x="63" y="584"/>
                </a:lnTo>
                <a:lnTo>
                  <a:pt x="63" y="626"/>
                </a:lnTo>
                <a:lnTo>
                  <a:pt x="67" y="1349"/>
                </a:lnTo>
                <a:lnTo>
                  <a:pt x="67" y="1351"/>
                </a:lnTo>
                <a:lnTo>
                  <a:pt x="67" y="1360"/>
                </a:lnTo>
                <a:lnTo>
                  <a:pt x="69" y="1373"/>
                </a:lnTo>
                <a:lnTo>
                  <a:pt x="72" y="1389"/>
                </a:lnTo>
                <a:lnTo>
                  <a:pt x="76" y="1409"/>
                </a:lnTo>
                <a:lnTo>
                  <a:pt x="82" y="1433"/>
                </a:lnTo>
                <a:lnTo>
                  <a:pt x="91" y="1458"/>
                </a:lnTo>
                <a:lnTo>
                  <a:pt x="102" y="1484"/>
                </a:lnTo>
                <a:lnTo>
                  <a:pt x="118" y="1513"/>
                </a:lnTo>
                <a:lnTo>
                  <a:pt x="136" y="1542"/>
                </a:lnTo>
                <a:lnTo>
                  <a:pt x="158" y="1571"/>
                </a:lnTo>
                <a:lnTo>
                  <a:pt x="185" y="1600"/>
                </a:lnTo>
                <a:lnTo>
                  <a:pt x="216" y="1627"/>
                </a:lnTo>
                <a:lnTo>
                  <a:pt x="254" y="1653"/>
                </a:lnTo>
                <a:lnTo>
                  <a:pt x="296" y="1677"/>
                </a:lnTo>
                <a:lnTo>
                  <a:pt x="345" y="1697"/>
                </a:lnTo>
                <a:lnTo>
                  <a:pt x="400" y="1715"/>
                </a:lnTo>
                <a:lnTo>
                  <a:pt x="462" y="1727"/>
                </a:lnTo>
                <a:lnTo>
                  <a:pt x="531" y="1737"/>
                </a:lnTo>
                <a:lnTo>
                  <a:pt x="607" y="1740"/>
                </a:lnTo>
                <a:lnTo>
                  <a:pt x="611" y="1742"/>
                </a:lnTo>
                <a:lnTo>
                  <a:pt x="622" y="1740"/>
                </a:lnTo>
                <a:lnTo>
                  <a:pt x="638" y="1740"/>
                </a:lnTo>
                <a:lnTo>
                  <a:pt x="660" y="1738"/>
                </a:lnTo>
                <a:lnTo>
                  <a:pt x="687" y="1737"/>
                </a:lnTo>
                <a:lnTo>
                  <a:pt x="716" y="1733"/>
                </a:lnTo>
                <a:lnTo>
                  <a:pt x="751" y="1727"/>
                </a:lnTo>
                <a:lnTo>
                  <a:pt x="787" y="1718"/>
                </a:lnTo>
                <a:lnTo>
                  <a:pt x="825" y="1709"/>
                </a:lnTo>
                <a:lnTo>
                  <a:pt x="863" y="1697"/>
                </a:lnTo>
                <a:lnTo>
                  <a:pt x="903" y="1680"/>
                </a:lnTo>
                <a:lnTo>
                  <a:pt x="942" y="1662"/>
                </a:lnTo>
                <a:lnTo>
                  <a:pt x="980" y="1640"/>
                </a:lnTo>
                <a:lnTo>
                  <a:pt x="1016" y="1613"/>
                </a:lnTo>
                <a:lnTo>
                  <a:pt x="1049" y="1582"/>
                </a:lnTo>
                <a:lnTo>
                  <a:pt x="1080" y="1547"/>
                </a:lnTo>
                <a:lnTo>
                  <a:pt x="1105" y="1507"/>
                </a:lnTo>
                <a:lnTo>
                  <a:pt x="1127" y="1462"/>
                </a:lnTo>
                <a:lnTo>
                  <a:pt x="1143" y="1411"/>
                </a:lnTo>
                <a:lnTo>
                  <a:pt x="1152" y="1355"/>
                </a:lnTo>
                <a:lnTo>
                  <a:pt x="1154" y="1293"/>
                </a:lnTo>
                <a:lnTo>
                  <a:pt x="1154" y="566"/>
                </a:lnTo>
                <a:lnTo>
                  <a:pt x="1154" y="562"/>
                </a:lnTo>
                <a:lnTo>
                  <a:pt x="1152" y="553"/>
                </a:lnTo>
                <a:lnTo>
                  <a:pt x="1151" y="540"/>
                </a:lnTo>
                <a:lnTo>
                  <a:pt x="1143" y="526"/>
                </a:lnTo>
                <a:lnTo>
                  <a:pt x="1136" y="509"/>
                </a:lnTo>
                <a:lnTo>
                  <a:pt x="1123" y="491"/>
                </a:lnTo>
                <a:lnTo>
                  <a:pt x="1109" y="477"/>
                </a:lnTo>
                <a:lnTo>
                  <a:pt x="1087" y="462"/>
                </a:lnTo>
                <a:lnTo>
                  <a:pt x="1062" y="453"/>
                </a:lnTo>
                <a:lnTo>
                  <a:pt x="1031" y="449"/>
                </a:lnTo>
                <a:close/>
                <a:moveTo>
                  <a:pt x="603" y="60"/>
                </a:moveTo>
                <a:lnTo>
                  <a:pt x="596" y="62"/>
                </a:lnTo>
                <a:lnTo>
                  <a:pt x="582" y="62"/>
                </a:lnTo>
                <a:lnTo>
                  <a:pt x="565" y="66"/>
                </a:lnTo>
                <a:lnTo>
                  <a:pt x="547" y="69"/>
                </a:lnTo>
                <a:lnTo>
                  <a:pt x="529" y="77"/>
                </a:lnTo>
                <a:lnTo>
                  <a:pt x="509" y="87"/>
                </a:lnTo>
                <a:lnTo>
                  <a:pt x="492" y="102"/>
                </a:lnTo>
                <a:lnTo>
                  <a:pt x="478" y="122"/>
                </a:lnTo>
                <a:lnTo>
                  <a:pt x="465" y="147"/>
                </a:lnTo>
                <a:lnTo>
                  <a:pt x="460" y="177"/>
                </a:lnTo>
                <a:lnTo>
                  <a:pt x="760" y="173"/>
                </a:lnTo>
                <a:lnTo>
                  <a:pt x="758" y="169"/>
                </a:lnTo>
                <a:lnTo>
                  <a:pt x="756" y="162"/>
                </a:lnTo>
                <a:lnTo>
                  <a:pt x="752" y="149"/>
                </a:lnTo>
                <a:lnTo>
                  <a:pt x="745" y="133"/>
                </a:lnTo>
                <a:lnTo>
                  <a:pt x="734" y="117"/>
                </a:lnTo>
                <a:lnTo>
                  <a:pt x="720" y="100"/>
                </a:lnTo>
                <a:lnTo>
                  <a:pt x="702" y="84"/>
                </a:lnTo>
                <a:lnTo>
                  <a:pt x="676" y="73"/>
                </a:lnTo>
                <a:lnTo>
                  <a:pt x="645" y="64"/>
                </a:lnTo>
                <a:lnTo>
                  <a:pt x="607" y="60"/>
                </a:lnTo>
                <a:lnTo>
                  <a:pt x="603" y="60"/>
                </a:lnTo>
                <a:close/>
                <a:moveTo>
                  <a:pt x="603" y="0"/>
                </a:moveTo>
                <a:lnTo>
                  <a:pt x="607" y="0"/>
                </a:lnTo>
                <a:lnTo>
                  <a:pt x="651" y="4"/>
                </a:lnTo>
                <a:lnTo>
                  <a:pt x="689" y="13"/>
                </a:lnTo>
                <a:lnTo>
                  <a:pt x="720" y="26"/>
                </a:lnTo>
                <a:lnTo>
                  <a:pt x="747" y="42"/>
                </a:lnTo>
                <a:lnTo>
                  <a:pt x="769" y="60"/>
                </a:lnTo>
                <a:lnTo>
                  <a:pt x="787" y="80"/>
                </a:lnTo>
                <a:lnTo>
                  <a:pt x="800" y="100"/>
                </a:lnTo>
                <a:lnTo>
                  <a:pt x="811" y="120"/>
                </a:lnTo>
                <a:lnTo>
                  <a:pt x="818" y="138"/>
                </a:lnTo>
                <a:lnTo>
                  <a:pt x="822" y="153"/>
                </a:lnTo>
                <a:lnTo>
                  <a:pt x="825" y="166"/>
                </a:lnTo>
                <a:lnTo>
                  <a:pt x="827" y="175"/>
                </a:lnTo>
                <a:lnTo>
                  <a:pt x="827" y="177"/>
                </a:lnTo>
                <a:lnTo>
                  <a:pt x="1080" y="177"/>
                </a:lnTo>
                <a:lnTo>
                  <a:pt x="1116" y="178"/>
                </a:lnTo>
                <a:lnTo>
                  <a:pt x="1145" y="186"/>
                </a:lnTo>
                <a:lnTo>
                  <a:pt x="1171" y="198"/>
                </a:lnTo>
                <a:lnTo>
                  <a:pt x="1189" y="213"/>
                </a:lnTo>
                <a:lnTo>
                  <a:pt x="1203" y="229"/>
                </a:lnTo>
                <a:lnTo>
                  <a:pt x="1212" y="246"/>
                </a:lnTo>
                <a:lnTo>
                  <a:pt x="1220" y="260"/>
                </a:lnTo>
                <a:lnTo>
                  <a:pt x="1225" y="273"/>
                </a:lnTo>
                <a:lnTo>
                  <a:pt x="1227" y="282"/>
                </a:lnTo>
                <a:lnTo>
                  <a:pt x="1227" y="286"/>
                </a:lnTo>
                <a:lnTo>
                  <a:pt x="1227" y="1317"/>
                </a:lnTo>
                <a:lnTo>
                  <a:pt x="1216" y="1387"/>
                </a:lnTo>
                <a:lnTo>
                  <a:pt x="1200" y="1449"/>
                </a:lnTo>
                <a:lnTo>
                  <a:pt x="1178" y="1506"/>
                </a:lnTo>
                <a:lnTo>
                  <a:pt x="1152" y="1557"/>
                </a:lnTo>
                <a:lnTo>
                  <a:pt x="1122" y="1600"/>
                </a:lnTo>
                <a:lnTo>
                  <a:pt x="1087" y="1638"/>
                </a:lnTo>
                <a:lnTo>
                  <a:pt x="1051" y="1671"/>
                </a:lnTo>
                <a:lnTo>
                  <a:pt x="1011" y="1700"/>
                </a:lnTo>
                <a:lnTo>
                  <a:pt x="971" y="1726"/>
                </a:lnTo>
                <a:lnTo>
                  <a:pt x="929" y="1746"/>
                </a:lnTo>
                <a:lnTo>
                  <a:pt x="887" y="1762"/>
                </a:lnTo>
                <a:lnTo>
                  <a:pt x="845" y="1775"/>
                </a:lnTo>
                <a:lnTo>
                  <a:pt x="805" y="1786"/>
                </a:lnTo>
                <a:lnTo>
                  <a:pt x="767" y="1793"/>
                </a:lnTo>
                <a:lnTo>
                  <a:pt x="732" y="1798"/>
                </a:lnTo>
                <a:lnTo>
                  <a:pt x="700" y="1802"/>
                </a:lnTo>
                <a:lnTo>
                  <a:pt x="671" y="1804"/>
                </a:lnTo>
                <a:lnTo>
                  <a:pt x="671" y="1835"/>
                </a:lnTo>
                <a:lnTo>
                  <a:pt x="667" y="1857"/>
                </a:lnTo>
                <a:lnTo>
                  <a:pt x="658" y="1875"/>
                </a:lnTo>
                <a:lnTo>
                  <a:pt x="642" y="1887"/>
                </a:lnTo>
                <a:lnTo>
                  <a:pt x="642" y="1922"/>
                </a:lnTo>
                <a:lnTo>
                  <a:pt x="640" y="1966"/>
                </a:lnTo>
                <a:lnTo>
                  <a:pt x="640" y="2017"/>
                </a:lnTo>
                <a:lnTo>
                  <a:pt x="638" y="2073"/>
                </a:lnTo>
                <a:lnTo>
                  <a:pt x="638" y="2131"/>
                </a:lnTo>
                <a:lnTo>
                  <a:pt x="640" y="2193"/>
                </a:lnTo>
                <a:lnTo>
                  <a:pt x="643" y="2229"/>
                </a:lnTo>
                <a:lnTo>
                  <a:pt x="656" y="2260"/>
                </a:lnTo>
                <a:lnTo>
                  <a:pt x="672" y="2287"/>
                </a:lnTo>
                <a:lnTo>
                  <a:pt x="694" y="2309"/>
                </a:lnTo>
                <a:lnTo>
                  <a:pt x="718" y="2326"/>
                </a:lnTo>
                <a:lnTo>
                  <a:pt x="742" y="2340"/>
                </a:lnTo>
                <a:lnTo>
                  <a:pt x="765" y="2349"/>
                </a:lnTo>
                <a:lnTo>
                  <a:pt x="787" y="2357"/>
                </a:lnTo>
                <a:lnTo>
                  <a:pt x="803" y="2362"/>
                </a:lnTo>
                <a:lnTo>
                  <a:pt x="814" y="2364"/>
                </a:lnTo>
                <a:lnTo>
                  <a:pt x="820" y="2366"/>
                </a:lnTo>
                <a:lnTo>
                  <a:pt x="1307" y="2366"/>
                </a:lnTo>
                <a:lnTo>
                  <a:pt x="1307" y="2413"/>
                </a:lnTo>
                <a:lnTo>
                  <a:pt x="1302" y="2413"/>
                </a:lnTo>
                <a:lnTo>
                  <a:pt x="1283" y="2415"/>
                </a:lnTo>
                <a:lnTo>
                  <a:pt x="1254" y="2415"/>
                </a:lnTo>
                <a:lnTo>
                  <a:pt x="1216" y="2417"/>
                </a:lnTo>
                <a:lnTo>
                  <a:pt x="1165" y="2418"/>
                </a:lnTo>
                <a:lnTo>
                  <a:pt x="1105" y="2418"/>
                </a:lnTo>
                <a:lnTo>
                  <a:pt x="1034" y="2420"/>
                </a:lnTo>
                <a:lnTo>
                  <a:pt x="956" y="2420"/>
                </a:lnTo>
                <a:lnTo>
                  <a:pt x="867" y="2422"/>
                </a:lnTo>
                <a:lnTo>
                  <a:pt x="816" y="2418"/>
                </a:lnTo>
                <a:lnTo>
                  <a:pt x="771" y="2409"/>
                </a:lnTo>
                <a:lnTo>
                  <a:pt x="731" y="2397"/>
                </a:lnTo>
                <a:lnTo>
                  <a:pt x="698" y="2382"/>
                </a:lnTo>
                <a:lnTo>
                  <a:pt x="671" y="2362"/>
                </a:lnTo>
                <a:lnTo>
                  <a:pt x="647" y="2340"/>
                </a:lnTo>
                <a:lnTo>
                  <a:pt x="629" y="2318"/>
                </a:lnTo>
                <a:lnTo>
                  <a:pt x="614" y="2297"/>
                </a:lnTo>
                <a:lnTo>
                  <a:pt x="603" y="2273"/>
                </a:lnTo>
                <a:lnTo>
                  <a:pt x="596" y="2253"/>
                </a:lnTo>
                <a:lnTo>
                  <a:pt x="589" y="2233"/>
                </a:lnTo>
                <a:lnTo>
                  <a:pt x="585" y="2217"/>
                </a:lnTo>
                <a:lnTo>
                  <a:pt x="583" y="2204"/>
                </a:lnTo>
                <a:lnTo>
                  <a:pt x="583" y="2197"/>
                </a:lnTo>
                <a:lnTo>
                  <a:pt x="583" y="2193"/>
                </a:lnTo>
                <a:lnTo>
                  <a:pt x="583" y="1891"/>
                </a:lnTo>
                <a:lnTo>
                  <a:pt x="563" y="1878"/>
                </a:lnTo>
                <a:lnTo>
                  <a:pt x="552" y="1858"/>
                </a:lnTo>
                <a:lnTo>
                  <a:pt x="547" y="1835"/>
                </a:lnTo>
                <a:lnTo>
                  <a:pt x="547" y="1804"/>
                </a:lnTo>
                <a:lnTo>
                  <a:pt x="469" y="1795"/>
                </a:lnTo>
                <a:lnTo>
                  <a:pt x="398" y="1782"/>
                </a:lnTo>
                <a:lnTo>
                  <a:pt x="334" y="1764"/>
                </a:lnTo>
                <a:lnTo>
                  <a:pt x="278" y="1742"/>
                </a:lnTo>
                <a:lnTo>
                  <a:pt x="227" y="1717"/>
                </a:lnTo>
                <a:lnTo>
                  <a:pt x="185" y="1687"/>
                </a:lnTo>
                <a:lnTo>
                  <a:pt x="147" y="1657"/>
                </a:lnTo>
                <a:lnTo>
                  <a:pt x="114" y="1626"/>
                </a:lnTo>
                <a:lnTo>
                  <a:pt x="87" y="1593"/>
                </a:lnTo>
                <a:lnTo>
                  <a:pt x="65" y="1560"/>
                </a:lnTo>
                <a:lnTo>
                  <a:pt x="47" y="1527"/>
                </a:lnTo>
                <a:lnTo>
                  <a:pt x="32" y="1497"/>
                </a:lnTo>
                <a:lnTo>
                  <a:pt x="22" y="1467"/>
                </a:lnTo>
                <a:lnTo>
                  <a:pt x="12" y="1442"/>
                </a:lnTo>
                <a:lnTo>
                  <a:pt x="7" y="1418"/>
                </a:lnTo>
                <a:lnTo>
                  <a:pt x="3" y="1400"/>
                </a:lnTo>
                <a:lnTo>
                  <a:pt x="0" y="1386"/>
                </a:lnTo>
                <a:lnTo>
                  <a:pt x="0" y="1377"/>
                </a:lnTo>
                <a:lnTo>
                  <a:pt x="0" y="1373"/>
                </a:lnTo>
                <a:lnTo>
                  <a:pt x="0" y="309"/>
                </a:lnTo>
                <a:lnTo>
                  <a:pt x="2" y="277"/>
                </a:lnTo>
                <a:lnTo>
                  <a:pt x="9" y="251"/>
                </a:lnTo>
                <a:lnTo>
                  <a:pt x="20" y="229"/>
                </a:lnTo>
                <a:lnTo>
                  <a:pt x="34" y="213"/>
                </a:lnTo>
                <a:lnTo>
                  <a:pt x="51" y="200"/>
                </a:lnTo>
                <a:lnTo>
                  <a:pt x="67" y="191"/>
                </a:lnTo>
                <a:lnTo>
                  <a:pt x="83" y="184"/>
                </a:lnTo>
                <a:lnTo>
                  <a:pt x="96" y="180"/>
                </a:lnTo>
                <a:lnTo>
                  <a:pt x="109" y="178"/>
                </a:lnTo>
                <a:lnTo>
                  <a:pt x="116" y="177"/>
                </a:lnTo>
                <a:lnTo>
                  <a:pt x="120" y="177"/>
                </a:lnTo>
                <a:lnTo>
                  <a:pt x="383" y="173"/>
                </a:lnTo>
                <a:lnTo>
                  <a:pt x="391" y="135"/>
                </a:lnTo>
                <a:lnTo>
                  <a:pt x="405" y="102"/>
                </a:lnTo>
                <a:lnTo>
                  <a:pt x="423" y="77"/>
                </a:lnTo>
                <a:lnTo>
                  <a:pt x="443" y="55"/>
                </a:lnTo>
                <a:lnTo>
                  <a:pt x="467" y="37"/>
                </a:lnTo>
                <a:lnTo>
                  <a:pt x="492" y="24"/>
                </a:lnTo>
                <a:lnTo>
                  <a:pt x="516" y="15"/>
                </a:lnTo>
                <a:lnTo>
                  <a:pt x="540" y="9"/>
                </a:lnTo>
                <a:lnTo>
                  <a:pt x="562" y="4"/>
                </a:lnTo>
                <a:lnTo>
                  <a:pt x="580" y="2"/>
                </a:lnTo>
                <a:lnTo>
                  <a:pt x="594" y="2"/>
                </a:lnTo>
                <a:lnTo>
                  <a:pt x="603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" name="Round Same Side Corner Rectangle 3">
            <a:extLst>
              <a:ext uri="{FF2B5EF4-FFF2-40B4-BE49-F238E27FC236}">
                <a16:creationId xmlns:a16="http://schemas.microsoft.com/office/drawing/2014/main" id="{7A4E4DF7-81E3-4EA8-90A0-5C2E4E7B48F0}"/>
              </a:ext>
            </a:extLst>
          </p:cNvPr>
          <p:cNvSpPr/>
          <p:nvPr/>
        </p:nvSpPr>
        <p:spPr>
          <a:xfrm rot="10800000">
            <a:off x="1550329" y="3386850"/>
            <a:ext cx="364658" cy="363381"/>
          </a:xfrm>
          <a:custGeom>
            <a:avLst/>
            <a:gdLst/>
            <a:ahLst/>
            <a:cxnLst/>
            <a:rect l="l" t="t" r="r" b="b"/>
            <a:pathLst>
              <a:path w="3974354" h="3960441">
                <a:moveTo>
                  <a:pt x="2479094" y="2176758"/>
                </a:moveTo>
                <a:lnTo>
                  <a:pt x="1505494" y="2176758"/>
                </a:lnTo>
                <a:lnTo>
                  <a:pt x="452687" y="932202"/>
                </a:lnTo>
                <a:cubicBezTo>
                  <a:pt x="416690" y="904368"/>
                  <a:pt x="386967" y="869252"/>
                  <a:pt x="365331" y="828935"/>
                </a:cubicBezTo>
                <a:lnTo>
                  <a:pt x="351150" y="812172"/>
                </a:lnTo>
                <a:lnTo>
                  <a:pt x="356232" y="812172"/>
                </a:lnTo>
                <a:cubicBezTo>
                  <a:pt x="326255" y="758500"/>
                  <a:pt x="310210" y="696547"/>
                  <a:pt x="310210" y="630847"/>
                </a:cubicBezTo>
                <a:lnTo>
                  <a:pt x="310210" y="494902"/>
                </a:lnTo>
                <a:cubicBezTo>
                  <a:pt x="310210" y="351890"/>
                  <a:pt x="426144" y="235956"/>
                  <a:pt x="569156" y="235956"/>
                </a:cubicBezTo>
                <a:lnTo>
                  <a:pt x="3405201" y="235956"/>
                </a:lnTo>
                <a:cubicBezTo>
                  <a:pt x="3548213" y="235956"/>
                  <a:pt x="3664147" y="351890"/>
                  <a:pt x="3664147" y="494902"/>
                </a:cubicBezTo>
                <a:lnTo>
                  <a:pt x="3664147" y="630847"/>
                </a:lnTo>
                <a:cubicBezTo>
                  <a:pt x="3664147" y="696547"/>
                  <a:pt x="3648102" y="758500"/>
                  <a:pt x="3618125" y="812172"/>
                </a:cubicBezTo>
                <a:lnTo>
                  <a:pt x="3633438" y="812172"/>
                </a:lnTo>
                <a:close/>
                <a:moveTo>
                  <a:pt x="2377107" y="3672408"/>
                </a:moveTo>
                <a:lnTo>
                  <a:pt x="2377107" y="2447804"/>
                </a:lnTo>
                <a:lnTo>
                  <a:pt x="3735479" y="805811"/>
                </a:lnTo>
                <a:lnTo>
                  <a:pt x="3722860" y="805811"/>
                </a:lnTo>
                <a:cubicBezTo>
                  <a:pt x="3765801" y="737693"/>
                  <a:pt x="3789650" y="656896"/>
                  <a:pt x="3789650" y="570528"/>
                </a:cubicBezTo>
                <a:lnTo>
                  <a:pt x="3789650" y="412481"/>
                </a:lnTo>
                <a:cubicBezTo>
                  <a:pt x="3789650" y="246218"/>
                  <a:pt x="3654868" y="111436"/>
                  <a:pt x="3488605" y="111436"/>
                </a:cubicBezTo>
                <a:lnTo>
                  <a:pt x="467214" y="111436"/>
                </a:lnTo>
                <a:cubicBezTo>
                  <a:pt x="300951" y="111436"/>
                  <a:pt x="166169" y="246218"/>
                  <a:pt x="166169" y="412481"/>
                </a:cubicBezTo>
                <a:lnTo>
                  <a:pt x="166169" y="570527"/>
                </a:lnTo>
                <a:cubicBezTo>
                  <a:pt x="166169" y="715183"/>
                  <a:pt x="233072" y="844212"/>
                  <a:pt x="338922" y="926745"/>
                </a:cubicBezTo>
                <a:lnTo>
                  <a:pt x="1585536" y="2433646"/>
                </a:lnTo>
                <a:lnTo>
                  <a:pt x="1585536" y="3672408"/>
                </a:lnTo>
                <a:close/>
                <a:moveTo>
                  <a:pt x="2606109" y="3960441"/>
                </a:moveTo>
                <a:lnTo>
                  <a:pt x="1397478" y="3960441"/>
                </a:lnTo>
                <a:cubicBezTo>
                  <a:pt x="1333543" y="3960441"/>
                  <a:pt x="1281713" y="3900944"/>
                  <a:pt x="1281713" y="3827550"/>
                </a:cubicBezTo>
                <a:lnTo>
                  <a:pt x="1281714" y="3827550"/>
                </a:lnTo>
                <a:cubicBezTo>
                  <a:pt x="1281714" y="3754157"/>
                  <a:pt x="1333544" y="3694659"/>
                  <a:pt x="1397479" y="3694659"/>
                </a:cubicBezTo>
                <a:lnTo>
                  <a:pt x="1459569" y="3694659"/>
                </a:lnTo>
                <a:lnTo>
                  <a:pt x="1459569" y="2562641"/>
                </a:lnTo>
                <a:lnTo>
                  <a:pt x="1459264" y="2562641"/>
                </a:lnTo>
                <a:lnTo>
                  <a:pt x="181140" y="958944"/>
                </a:lnTo>
                <a:cubicBezTo>
                  <a:pt x="70395" y="862399"/>
                  <a:pt x="0" y="709284"/>
                  <a:pt x="0" y="537296"/>
                </a:cubicBezTo>
                <a:lnTo>
                  <a:pt x="0" y="352326"/>
                </a:lnTo>
                <a:cubicBezTo>
                  <a:pt x="0" y="157742"/>
                  <a:pt x="137413" y="0"/>
                  <a:pt x="306921" y="0"/>
                </a:cubicBezTo>
                <a:lnTo>
                  <a:pt x="3667433" y="0"/>
                </a:lnTo>
                <a:cubicBezTo>
                  <a:pt x="3836941" y="0"/>
                  <a:pt x="3974354" y="157742"/>
                  <a:pt x="3974354" y="352326"/>
                </a:cubicBezTo>
                <a:lnTo>
                  <a:pt x="3974354" y="537296"/>
                </a:lnTo>
                <a:cubicBezTo>
                  <a:pt x="3974354" y="707106"/>
                  <a:pt x="3905732" y="858516"/>
                  <a:pt x="3797273" y="955099"/>
                </a:cubicBezTo>
                <a:lnTo>
                  <a:pt x="2516085" y="2562641"/>
                </a:lnTo>
                <a:lnTo>
                  <a:pt x="2514788" y="2562641"/>
                </a:lnTo>
                <a:lnTo>
                  <a:pt x="2514788" y="3694660"/>
                </a:lnTo>
                <a:lnTo>
                  <a:pt x="2606109" y="3694660"/>
                </a:lnTo>
                <a:cubicBezTo>
                  <a:pt x="2670044" y="3694660"/>
                  <a:pt x="2721874" y="3754158"/>
                  <a:pt x="2721874" y="3827551"/>
                </a:cubicBezTo>
                <a:cubicBezTo>
                  <a:pt x="2721874" y="3900944"/>
                  <a:pt x="2670044" y="3960441"/>
                  <a:pt x="2606109" y="3960441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FADB6FBC-6275-49E3-8122-A6B58BF6FF41}"/>
              </a:ext>
            </a:extLst>
          </p:cNvPr>
          <p:cNvSpPr/>
          <p:nvPr/>
        </p:nvSpPr>
        <p:spPr>
          <a:xfrm rot="7840081">
            <a:off x="2565303" y="5049033"/>
            <a:ext cx="463786" cy="395625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cs typeface="Arial" pitchFamily="34" charset="0"/>
            </a:endParaRPr>
          </a:p>
        </p:txBody>
      </p:sp>
      <p:sp>
        <p:nvSpPr>
          <p:cNvPr id="29" name="Oval 12287">
            <a:extLst>
              <a:ext uri="{FF2B5EF4-FFF2-40B4-BE49-F238E27FC236}">
                <a16:creationId xmlns:a16="http://schemas.microsoft.com/office/drawing/2014/main" id="{A68EB9ED-2495-44A8-892F-AAB12F1FC6FD}"/>
              </a:ext>
            </a:extLst>
          </p:cNvPr>
          <p:cNvSpPr/>
          <p:nvPr/>
        </p:nvSpPr>
        <p:spPr>
          <a:xfrm>
            <a:off x="2396289" y="3662245"/>
            <a:ext cx="732460" cy="729772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Oval 55">
            <a:extLst>
              <a:ext uri="{FF2B5EF4-FFF2-40B4-BE49-F238E27FC236}">
                <a16:creationId xmlns:a16="http://schemas.microsoft.com/office/drawing/2014/main" id="{D4D2BC8E-B1E5-4C35-9365-A4C7FA428732}"/>
              </a:ext>
            </a:extLst>
          </p:cNvPr>
          <p:cNvSpPr/>
          <p:nvPr/>
        </p:nvSpPr>
        <p:spPr>
          <a:xfrm>
            <a:off x="4825135" y="3521647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56">
            <a:extLst>
              <a:ext uri="{FF2B5EF4-FFF2-40B4-BE49-F238E27FC236}">
                <a16:creationId xmlns:a16="http://schemas.microsoft.com/office/drawing/2014/main" id="{D31B59E3-7AF0-4D66-B366-6C51959823FA}"/>
              </a:ext>
            </a:extLst>
          </p:cNvPr>
          <p:cNvSpPr/>
          <p:nvPr/>
        </p:nvSpPr>
        <p:spPr>
          <a:xfrm>
            <a:off x="4825135" y="2011850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67">
            <a:extLst>
              <a:ext uri="{FF2B5EF4-FFF2-40B4-BE49-F238E27FC236}">
                <a16:creationId xmlns:a16="http://schemas.microsoft.com/office/drawing/2014/main" id="{2EADF10C-4825-49BF-80F0-3EDA295D1C92}"/>
              </a:ext>
            </a:extLst>
          </p:cNvPr>
          <p:cNvSpPr/>
          <p:nvPr/>
        </p:nvSpPr>
        <p:spPr>
          <a:xfrm>
            <a:off x="4825135" y="5000666"/>
            <a:ext cx="784511" cy="6309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28">
            <a:extLst>
              <a:ext uri="{FF2B5EF4-FFF2-40B4-BE49-F238E27FC236}">
                <a16:creationId xmlns:a16="http://schemas.microsoft.com/office/drawing/2014/main" id="{C22252A9-4B18-451E-8A59-66C2E17C528F}"/>
              </a:ext>
            </a:extLst>
          </p:cNvPr>
          <p:cNvSpPr txBox="1"/>
          <p:nvPr/>
        </p:nvSpPr>
        <p:spPr>
          <a:xfrm>
            <a:off x="4889451" y="2142664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C1B1D7C0-B7F1-487B-9DCF-4BA6AEEAC988}"/>
              </a:ext>
            </a:extLst>
          </p:cNvPr>
          <p:cNvSpPr txBox="1"/>
          <p:nvPr/>
        </p:nvSpPr>
        <p:spPr>
          <a:xfrm>
            <a:off x="4889451" y="3652462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30">
            <a:extLst>
              <a:ext uri="{FF2B5EF4-FFF2-40B4-BE49-F238E27FC236}">
                <a16:creationId xmlns:a16="http://schemas.microsoft.com/office/drawing/2014/main" id="{C515A881-3B17-400F-ABFD-0A34DDC44F7B}"/>
              </a:ext>
            </a:extLst>
          </p:cNvPr>
          <p:cNvSpPr txBox="1"/>
          <p:nvPr/>
        </p:nvSpPr>
        <p:spPr>
          <a:xfrm>
            <a:off x="4889451" y="5131480"/>
            <a:ext cx="62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33">
            <a:extLst>
              <a:ext uri="{FF2B5EF4-FFF2-40B4-BE49-F238E27FC236}">
                <a16:creationId xmlns:a16="http://schemas.microsoft.com/office/drawing/2014/main" id="{7D815363-0D05-444A-96E8-18F98B5C2DD6}"/>
              </a:ext>
            </a:extLst>
          </p:cNvPr>
          <p:cNvSpPr txBox="1"/>
          <p:nvPr/>
        </p:nvSpPr>
        <p:spPr>
          <a:xfrm>
            <a:off x="5609646" y="3652462"/>
            <a:ext cx="511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發現資料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值有缺失並以平均值補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1FC13696-475A-4D9A-A86D-F1038356902A}"/>
              </a:ext>
            </a:extLst>
          </p:cNvPr>
          <p:cNvSpPr txBox="1"/>
          <p:nvPr/>
        </p:nvSpPr>
        <p:spPr>
          <a:xfrm>
            <a:off x="5621709" y="2004166"/>
            <a:ext cx="5301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原始資料中有錯因此先照著官方指示將原資料中的錯誤給修正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TextBox 39">
            <a:extLst>
              <a:ext uri="{FF2B5EF4-FFF2-40B4-BE49-F238E27FC236}">
                <a16:creationId xmlns:a16="http://schemas.microsoft.com/office/drawing/2014/main" id="{B11A59AF-7C0B-468C-BC64-0711079A202B}"/>
              </a:ext>
            </a:extLst>
          </p:cNvPr>
          <p:cNvSpPr txBox="1"/>
          <p:nvPr/>
        </p:nvSpPr>
        <p:spPr>
          <a:xfrm>
            <a:off x="5609646" y="4992982"/>
            <a:ext cx="5301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將資料欄位中的蛋白質序列做拆解並計算每個序列出現的次數，以此做為判斷不同酶的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依據。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研究方法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資料預測</a:t>
            </a:r>
            <a:endParaRPr 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D28D26EE-BE70-43F2-8D23-97693E2C330F}"/>
              </a:ext>
            </a:extLst>
          </p:cNvPr>
          <p:cNvSpPr/>
          <p:nvPr/>
        </p:nvSpPr>
        <p:spPr>
          <a:xfrm>
            <a:off x="516885" y="2688623"/>
            <a:ext cx="4773695" cy="3202644"/>
          </a:xfrm>
          <a:custGeom>
            <a:avLst/>
            <a:gdLst/>
            <a:ahLst/>
            <a:cxnLst/>
            <a:rect l="l" t="t" r="r" b="b"/>
            <a:pathLst>
              <a:path w="4104456" h="2943944">
                <a:moveTo>
                  <a:pt x="279254" y="79832"/>
                </a:moveTo>
                <a:cubicBezTo>
                  <a:pt x="176595" y="79832"/>
                  <a:pt x="93373" y="163054"/>
                  <a:pt x="93373" y="265713"/>
                </a:cubicBezTo>
                <a:lnTo>
                  <a:pt x="93373" y="1441962"/>
                </a:lnTo>
                <a:lnTo>
                  <a:pt x="4011084" y="1441962"/>
                </a:lnTo>
                <a:lnTo>
                  <a:pt x="4011084" y="265713"/>
                </a:lnTo>
                <a:cubicBezTo>
                  <a:pt x="4011084" y="163054"/>
                  <a:pt x="3927862" y="79832"/>
                  <a:pt x="3825203" y="79832"/>
                </a:cubicBezTo>
                <a:close/>
                <a:moveTo>
                  <a:pt x="243023" y="0"/>
                </a:moveTo>
                <a:lnTo>
                  <a:pt x="3861433" y="0"/>
                </a:lnTo>
                <a:cubicBezTo>
                  <a:pt x="3995651" y="0"/>
                  <a:pt x="4104456" y="108805"/>
                  <a:pt x="4104456" y="243023"/>
                </a:cubicBezTo>
                <a:lnTo>
                  <a:pt x="4104456" y="2943944"/>
                </a:lnTo>
                <a:lnTo>
                  <a:pt x="4011084" y="2943944"/>
                </a:lnTo>
                <a:lnTo>
                  <a:pt x="4011084" y="1699747"/>
                </a:lnTo>
                <a:lnTo>
                  <a:pt x="93373" y="1699747"/>
                </a:lnTo>
                <a:lnTo>
                  <a:pt x="93373" y="2943944"/>
                </a:lnTo>
                <a:lnTo>
                  <a:pt x="0" y="2943944"/>
                </a:lnTo>
                <a:lnTo>
                  <a:pt x="0" y="243023"/>
                </a:lnTo>
                <a:cubicBezTo>
                  <a:pt x="0" y="108805"/>
                  <a:pt x="108805" y="0"/>
                  <a:pt x="2430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C8A42786-F95A-441B-8074-0D04402DE68C}"/>
              </a:ext>
            </a:extLst>
          </p:cNvPr>
          <p:cNvGrpSpPr/>
          <p:nvPr/>
        </p:nvGrpSpPr>
        <p:grpSpPr>
          <a:xfrm>
            <a:off x="894114" y="1760231"/>
            <a:ext cx="658800" cy="4048674"/>
            <a:chOff x="1335587" y="2195524"/>
            <a:chExt cx="658800" cy="3738394"/>
          </a:xfrm>
        </p:grpSpPr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58F02D59-9FBE-4025-B8EB-EC3144A2B4CE}"/>
                </a:ext>
              </a:extLst>
            </p:cNvPr>
            <p:cNvSpPr/>
            <p:nvPr/>
          </p:nvSpPr>
          <p:spPr>
            <a:xfrm rot="10800000">
              <a:off x="1337144" y="2495490"/>
              <a:ext cx="657242" cy="3438428"/>
            </a:xfrm>
            <a:custGeom>
              <a:avLst/>
              <a:gdLst/>
              <a:ahLst/>
              <a:cxnLst/>
              <a:rect l="l" t="t" r="r" b="b"/>
              <a:pathLst>
                <a:path w="657242" h="3438428">
                  <a:moveTo>
                    <a:pt x="657241" y="3438428"/>
                  </a:moveTo>
                  <a:lnTo>
                    <a:pt x="0" y="3438428"/>
                  </a:lnTo>
                  <a:lnTo>
                    <a:pt x="0" y="328621"/>
                  </a:lnTo>
                  <a:cubicBezTo>
                    <a:pt x="0" y="147129"/>
                    <a:pt x="147129" y="0"/>
                    <a:pt x="328621" y="0"/>
                  </a:cubicBezTo>
                  <a:cubicBezTo>
                    <a:pt x="510113" y="0"/>
                    <a:pt x="657242" y="147129"/>
                    <a:pt x="657242" y="3286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75">
              <a:extLst>
                <a:ext uri="{FF2B5EF4-FFF2-40B4-BE49-F238E27FC236}">
                  <a16:creationId xmlns:a16="http://schemas.microsoft.com/office/drawing/2014/main" id="{787ADFDE-AAF0-405A-BFA3-B7FCC48BC2C7}"/>
                </a:ext>
              </a:extLst>
            </p:cNvPr>
            <p:cNvSpPr/>
            <p:nvPr/>
          </p:nvSpPr>
          <p:spPr>
            <a:xfrm rot="10800000">
              <a:off x="1419438" y="4734790"/>
              <a:ext cx="478800" cy="10800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9BC51D17-1AC6-48A8-9EA9-9E02E45AE992}"/>
                </a:ext>
              </a:extLst>
            </p:cNvPr>
            <p:cNvSpPr/>
            <p:nvPr/>
          </p:nvSpPr>
          <p:spPr>
            <a:xfrm>
              <a:off x="1335587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">
            <a:extLst>
              <a:ext uri="{FF2B5EF4-FFF2-40B4-BE49-F238E27FC236}">
                <a16:creationId xmlns:a16="http://schemas.microsoft.com/office/drawing/2014/main" id="{CD24D7A9-E092-4DF9-8A62-C1A8B88FE5D6}"/>
              </a:ext>
            </a:extLst>
          </p:cNvPr>
          <p:cNvGrpSpPr/>
          <p:nvPr/>
        </p:nvGrpSpPr>
        <p:grpSpPr>
          <a:xfrm>
            <a:off x="3131983" y="1760231"/>
            <a:ext cx="658800" cy="4048674"/>
            <a:chOff x="3573456" y="2195524"/>
            <a:chExt cx="658800" cy="3738394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0511F05F-CF17-45FC-B51D-90B8D8897FBF}"/>
                </a:ext>
              </a:extLst>
            </p:cNvPr>
            <p:cNvSpPr/>
            <p:nvPr/>
          </p:nvSpPr>
          <p:spPr>
            <a:xfrm rot="10800000">
              <a:off x="3583761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73">
              <a:extLst>
                <a:ext uri="{FF2B5EF4-FFF2-40B4-BE49-F238E27FC236}">
                  <a16:creationId xmlns:a16="http://schemas.microsoft.com/office/drawing/2014/main" id="{12A29A07-9CB9-4A5B-95EC-0DB1B6909860}"/>
                </a:ext>
              </a:extLst>
            </p:cNvPr>
            <p:cNvSpPr/>
            <p:nvPr/>
          </p:nvSpPr>
          <p:spPr>
            <a:xfrm rot="10800000">
              <a:off x="3662143" y="4734790"/>
              <a:ext cx="486000" cy="108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ound Same Side Corner Rectangle 54">
              <a:extLst>
                <a:ext uri="{FF2B5EF4-FFF2-40B4-BE49-F238E27FC236}">
                  <a16:creationId xmlns:a16="http://schemas.microsoft.com/office/drawing/2014/main" id="{E043F9C2-8CBB-442A-A8BD-459CC5321FF2}"/>
                </a:ext>
              </a:extLst>
            </p:cNvPr>
            <p:cNvSpPr/>
            <p:nvPr/>
          </p:nvSpPr>
          <p:spPr>
            <a:xfrm>
              <a:off x="357345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A165EE3F-2157-4184-B21A-9B65652EC1D2}"/>
              </a:ext>
            </a:extLst>
          </p:cNvPr>
          <p:cNvGrpSpPr/>
          <p:nvPr/>
        </p:nvGrpSpPr>
        <p:grpSpPr>
          <a:xfrm>
            <a:off x="4251993" y="1760231"/>
            <a:ext cx="658800" cy="4048674"/>
            <a:chOff x="4693466" y="2195524"/>
            <a:chExt cx="658800" cy="373839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B0C871D-7550-4AA2-B343-5CCA1C130803}"/>
                </a:ext>
              </a:extLst>
            </p:cNvPr>
            <p:cNvSpPr/>
            <p:nvPr/>
          </p:nvSpPr>
          <p:spPr>
            <a:xfrm rot="10800000">
              <a:off x="471407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Rounded Rectangle 82">
              <a:extLst>
                <a:ext uri="{FF2B5EF4-FFF2-40B4-BE49-F238E27FC236}">
                  <a16:creationId xmlns:a16="http://schemas.microsoft.com/office/drawing/2014/main" id="{8F4A22B4-2638-4ED3-A1B5-3283E92FF822}"/>
                </a:ext>
              </a:extLst>
            </p:cNvPr>
            <p:cNvSpPr/>
            <p:nvPr/>
          </p:nvSpPr>
          <p:spPr>
            <a:xfrm rot="10800000">
              <a:off x="4792749" y="4734791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Round Same Side Corner Rectangle 55">
              <a:extLst>
                <a:ext uri="{FF2B5EF4-FFF2-40B4-BE49-F238E27FC236}">
                  <a16:creationId xmlns:a16="http://schemas.microsoft.com/office/drawing/2014/main" id="{97DF0D2D-80A5-4A4F-81AA-7D3CA1BB6A2D}"/>
                </a:ext>
              </a:extLst>
            </p:cNvPr>
            <p:cNvSpPr/>
            <p:nvPr/>
          </p:nvSpPr>
          <p:spPr>
            <a:xfrm>
              <a:off x="4693466" y="2195524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43396" y="0"/>
                  </a:moveTo>
                  <a:lnTo>
                    <a:pt x="615404" y="0"/>
                  </a:lnTo>
                  <a:cubicBezTo>
                    <a:pt x="639371" y="0"/>
                    <a:pt x="658800" y="19429"/>
                    <a:pt x="658800" y="43396"/>
                  </a:cubicBezTo>
                  <a:lnTo>
                    <a:pt x="658800" y="260373"/>
                  </a:lnTo>
                  <a:lnTo>
                    <a:pt x="545955" y="260373"/>
                  </a:lnTo>
                  <a:lnTo>
                    <a:pt x="545955" y="346274"/>
                  </a:lnTo>
                  <a:cubicBezTo>
                    <a:pt x="545955" y="370241"/>
                    <a:pt x="526526" y="389670"/>
                    <a:pt x="502559" y="389670"/>
                  </a:cubicBezTo>
                  <a:lnTo>
                    <a:pt x="156243" y="389670"/>
                  </a:lnTo>
                  <a:cubicBezTo>
                    <a:pt x="132276" y="389670"/>
                    <a:pt x="112847" y="370241"/>
                    <a:pt x="112847" y="346274"/>
                  </a:cubicBezTo>
                  <a:lnTo>
                    <a:pt x="112847" y="260373"/>
                  </a:lnTo>
                  <a:lnTo>
                    <a:pt x="0" y="260373"/>
                  </a:lnTo>
                  <a:lnTo>
                    <a:pt x="0" y="43396"/>
                  </a:lnTo>
                  <a:cubicBezTo>
                    <a:pt x="0" y="19429"/>
                    <a:pt x="19429" y="0"/>
                    <a:pt x="4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C36E093A-E154-483B-B786-40F5BE0EE68F}"/>
              </a:ext>
            </a:extLst>
          </p:cNvPr>
          <p:cNvGrpSpPr/>
          <p:nvPr/>
        </p:nvGrpSpPr>
        <p:grpSpPr>
          <a:xfrm>
            <a:off x="2020957" y="1760233"/>
            <a:ext cx="658800" cy="4048673"/>
            <a:chOff x="2462430" y="2195525"/>
            <a:chExt cx="658800" cy="3738393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5FF463A4-36EA-4661-8850-FFCC91E9FE9F}"/>
                </a:ext>
              </a:extLst>
            </p:cNvPr>
            <p:cNvSpPr/>
            <p:nvPr/>
          </p:nvSpPr>
          <p:spPr>
            <a:xfrm rot="10800000">
              <a:off x="2472734" y="2495490"/>
              <a:ext cx="638192" cy="3438428"/>
            </a:xfrm>
            <a:custGeom>
              <a:avLst/>
              <a:gdLst/>
              <a:ahLst/>
              <a:cxnLst/>
              <a:rect l="l" t="t" r="r" b="b"/>
              <a:pathLst>
                <a:path w="638192" h="3438428">
                  <a:moveTo>
                    <a:pt x="638191" y="3438428"/>
                  </a:moveTo>
                  <a:lnTo>
                    <a:pt x="0" y="3438428"/>
                  </a:lnTo>
                  <a:lnTo>
                    <a:pt x="0" y="319096"/>
                  </a:lnTo>
                  <a:cubicBezTo>
                    <a:pt x="0" y="142864"/>
                    <a:pt x="142864" y="0"/>
                    <a:pt x="319096" y="0"/>
                  </a:cubicBezTo>
                  <a:cubicBezTo>
                    <a:pt x="495328" y="0"/>
                    <a:pt x="638192" y="142864"/>
                    <a:pt x="638192" y="3190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Rounded Rectangle 58">
              <a:extLst>
                <a:ext uri="{FF2B5EF4-FFF2-40B4-BE49-F238E27FC236}">
                  <a16:creationId xmlns:a16="http://schemas.microsoft.com/office/drawing/2014/main" id="{3777522C-4856-4A87-8625-51C80BF13893}"/>
                </a:ext>
              </a:extLst>
            </p:cNvPr>
            <p:cNvSpPr/>
            <p:nvPr/>
          </p:nvSpPr>
          <p:spPr>
            <a:xfrm rot="10800000">
              <a:off x="2550630" y="4734789"/>
              <a:ext cx="482400" cy="1080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Round Same Side Corner Rectangle 57">
              <a:extLst>
                <a:ext uri="{FF2B5EF4-FFF2-40B4-BE49-F238E27FC236}">
                  <a16:creationId xmlns:a16="http://schemas.microsoft.com/office/drawing/2014/main" id="{8643194D-AC08-4927-8AE5-54D093C0047C}"/>
                </a:ext>
              </a:extLst>
            </p:cNvPr>
            <p:cNvSpPr/>
            <p:nvPr/>
          </p:nvSpPr>
          <p:spPr>
            <a:xfrm rot="10800000">
              <a:off x="2462430" y="2195525"/>
              <a:ext cx="658800" cy="389670"/>
            </a:xfrm>
            <a:custGeom>
              <a:avLst/>
              <a:gdLst/>
              <a:ahLst/>
              <a:cxnLst/>
              <a:rect l="l" t="t" r="r" b="b"/>
              <a:pathLst>
                <a:path w="658800" h="389670">
                  <a:moveTo>
                    <a:pt x="615404" y="389670"/>
                  </a:moveTo>
                  <a:lnTo>
                    <a:pt x="43396" y="389670"/>
                  </a:lnTo>
                  <a:cubicBezTo>
                    <a:pt x="19429" y="389670"/>
                    <a:pt x="0" y="370241"/>
                    <a:pt x="0" y="346274"/>
                  </a:cubicBezTo>
                  <a:lnTo>
                    <a:pt x="0" y="129297"/>
                  </a:lnTo>
                  <a:lnTo>
                    <a:pt x="112845" y="129297"/>
                  </a:lnTo>
                  <a:lnTo>
                    <a:pt x="112845" y="43396"/>
                  </a:lnTo>
                  <a:cubicBezTo>
                    <a:pt x="112845" y="19429"/>
                    <a:pt x="132274" y="0"/>
                    <a:pt x="156241" y="0"/>
                  </a:cubicBezTo>
                  <a:lnTo>
                    <a:pt x="502557" y="0"/>
                  </a:lnTo>
                  <a:cubicBezTo>
                    <a:pt x="526524" y="0"/>
                    <a:pt x="545953" y="19429"/>
                    <a:pt x="545953" y="43396"/>
                  </a:cubicBezTo>
                  <a:lnTo>
                    <a:pt x="545953" y="129297"/>
                  </a:lnTo>
                  <a:lnTo>
                    <a:pt x="658800" y="129297"/>
                  </a:lnTo>
                  <a:lnTo>
                    <a:pt x="658800" y="346274"/>
                  </a:lnTo>
                  <a:cubicBezTo>
                    <a:pt x="658800" y="370241"/>
                    <a:pt x="639371" y="389670"/>
                    <a:pt x="615404" y="389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541152B-2522-495F-9683-1E4D02AF7CAC}"/>
              </a:ext>
            </a:extLst>
          </p:cNvPr>
          <p:cNvSpPr txBox="1"/>
          <p:nvPr/>
        </p:nvSpPr>
        <p:spPr>
          <a:xfrm>
            <a:off x="848907" y="2527847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20652-C8A6-4363-95F2-D0039DEB7732}"/>
              </a:ext>
            </a:extLst>
          </p:cNvPr>
          <p:cNvSpPr txBox="1"/>
          <p:nvPr/>
        </p:nvSpPr>
        <p:spPr>
          <a:xfrm>
            <a:off x="4218197" y="2527847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44972-8683-4EF5-AF27-639844BC402C}"/>
              </a:ext>
            </a:extLst>
          </p:cNvPr>
          <p:cNvSpPr txBox="1"/>
          <p:nvPr/>
        </p:nvSpPr>
        <p:spPr>
          <a:xfrm>
            <a:off x="3086513" y="2527847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5A7C7-8BDD-4766-BFF2-699CBA708801}"/>
              </a:ext>
            </a:extLst>
          </p:cNvPr>
          <p:cNvSpPr txBox="1"/>
          <p:nvPr/>
        </p:nvSpPr>
        <p:spPr>
          <a:xfrm>
            <a:off x="1979555" y="2527847"/>
            <a:ext cx="7594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차트 5">
            <a:extLst>
              <a:ext uri="{FF2B5EF4-FFF2-40B4-BE49-F238E27FC236}">
                <a16:creationId xmlns:a16="http://schemas.microsoft.com/office/drawing/2014/main" id="{836BA5EF-E427-44DF-B917-1C91C820CE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41174"/>
              </p:ext>
            </p:extLst>
          </p:nvPr>
        </p:nvGraphicFramePr>
        <p:xfrm>
          <a:off x="516885" y="2372959"/>
          <a:ext cx="4773695" cy="2790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9B137A2A-8D7B-42E6-B181-0EACDAB7301A}"/>
              </a:ext>
            </a:extLst>
          </p:cNvPr>
          <p:cNvSpPr>
            <a:spLocks noChangeAspect="1"/>
          </p:cNvSpPr>
          <p:nvPr/>
        </p:nvSpPr>
        <p:spPr>
          <a:xfrm rot="9900000">
            <a:off x="2210999" y="5213472"/>
            <a:ext cx="323406" cy="29746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51F8C22E-06C2-4F21-BF13-9C59E1A79ABE}"/>
              </a:ext>
            </a:extLst>
          </p:cNvPr>
          <p:cNvSpPr/>
          <p:nvPr/>
        </p:nvSpPr>
        <p:spPr>
          <a:xfrm>
            <a:off x="1072887" y="5246619"/>
            <a:ext cx="282895" cy="2353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E32464A3-32F3-42FE-B497-F75B8D2CBE92}"/>
              </a:ext>
            </a:extLst>
          </p:cNvPr>
          <p:cNvSpPr/>
          <p:nvPr/>
        </p:nvSpPr>
        <p:spPr>
          <a:xfrm>
            <a:off x="4438398" y="5271897"/>
            <a:ext cx="321869" cy="2290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2A66F1CA-B457-4F35-975F-44BF7CB77667}"/>
              </a:ext>
            </a:extLst>
          </p:cNvPr>
          <p:cNvSpPr>
            <a:spLocks noChangeAspect="1"/>
          </p:cNvSpPr>
          <p:nvPr/>
        </p:nvSpPr>
        <p:spPr>
          <a:xfrm>
            <a:off x="3318813" y="5211871"/>
            <a:ext cx="311895" cy="3406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49A058E-752B-4222-B69F-E22AB52C1052}"/>
              </a:ext>
            </a:extLst>
          </p:cNvPr>
          <p:cNvSpPr txBox="1"/>
          <p:nvPr/>
        </p:nvSpPr>
        <p:spPr>
          <a:xfrm>
            <a:off x="5638092" y="1760231"/>
            <a:ext cx="6312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首先先使用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gridsearch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對超參數做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先將目標欄位分割出來以及做資料切割。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XGBRegressor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做資料預測，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跟隨機森林相似，然而隨機森林是決策樹每每獨立，而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為每棵樹相互影響，但是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的優勢在於更多的超參數和更快的迭代速度，提供了更多參數調整的可能性，因此我們最終決定用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xgb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進行資料預測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BE55D1BB-C3F1-4C7A-816B-78B6E64C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54" y="4289945"/>
            <a:ext cx="6312388" cy="23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F0956B60-4D4E-488A-897D-C688E882EA0A}"/>
              </a:ext>
            </a:extLst>
          </p:cNvPr>
          <p:cNvSpPr/>
          <p:nvPr/>
        </p:nvSpPr>
        <p:spPr>
          <a:xfrm flipH="1">
            <a:off x="5682001" y="3490514"/>
            <a:ext cx="1541979" cy="502445"/>
          </a:xfrm>
          <a:prstGeom prst="wedgeRoundRectCallout">
            <a:avLst>
              <a:gd name="adj1" fmla="val 51996"/>
              <a:gd name="adj2" fmla="val 1035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1691</a:t>
            </a:r>
            <a:endParaRPr lang="en-US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BD87D-1DC2-447C-A995-6C9E94FFE636}"/>
              </a:ext>
            </a:extLst>
          </p:cNvPr>
          <p:cNvSpPr txBox="1"/>
          <p:nvPr/>
        </p:nvSpPr>
        <p:spPr>
          <a:xfrm>
            <a:off x="0" y="315821"/>
            <a:ext cx="12191999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b="1" dirty="0" smtClean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成 果</a:t>
            </a:r>
            <a:endParaRPr lang="en-US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D343D7-DC72-4A2B-821D-77CF14F7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68" y="1524000"/>
            <a:ext cx="6853265" cy="12523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D7A0809-2718-4F62-9082-E2414C11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773" y="4360908"/>
            <a:ext cx="6853265" cy="67787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139156-9035-43BD-B0A7-93D8CE42BAF3}"/>
              </a:ext>
            </a:extLst>
          </p:cNvPr>
          <p:cNvSpPr txBox="1"/>
          <p:nvPr/>
        </p:nvSpPr>
        <p:spPr>
          <a:xfrm>
            <a:off x="237067" y="1524000"/>
            <a:ext cx="4018844" cy="290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3056BC-4682-455D-AC58-413C3EDADB6A}"/>
              </a:ext>
            </a:extLst>
          </p:cNvPr>
          <p:cNvSpPr txBox="1"/>
          <p:nvPr/>
        </p:nvSpPr>
        <p:spPr>
          <a:xfrm>
            <a:off x="146756" y="1524000"/>
            <a:ext cx="4515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如右圖所示，最終訓練的分數還算不錯，在如此短的時間內將大量的樣本進行訓練並取得如此成績，甚是感慨。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266A27-4D75-4600-B6C6-B535140F4A39}"/>
              </a:ext>
            </a:extLst>
          </p:cNvPr>
          <p:cNvSpPr txBox="1"/>
          <p:nvPr/>
        </p:nvSpPr>
        <p:spPr>
          <a:xfrm>
            <a:off x="237067" y="4360908"/>
            <a:ext cx="4425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我們可以看到這次我們取得了</a:t>
            </a:r>
            <a:r>
              <a:rPr lang="en-US" altLang="zh-TW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1691</a:t>
            </a:r>
            <a:r>
              <a:rPr lang="zh-TW" altLang="en-US" sz="2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的成績，就結果而言還算不錯，希望能藉此機會幫助到自然環境。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888480" y="4714489"/>
            <a:ext cx="530352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7019109" y="5582038"/>
            <a:ext cx="51727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第</a:t>
            </a:r>
            <a:r>
              <a:rPr lang="en-US" altLang="zh-TW" sz="2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15</a:t>
            </a:r>
            <a:r>
              <a:rPr lang="zh-TW" altLang="en-US" sz="28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itchFamily="34" charset="0"/>
              </a:rPr>
              <a:t>組</a:t>
            </a:r>
            <a:endParaRPr lang="ko-KR" altLang="en-US" sz="2800" b="1" dirty="0">
              <a:solidFill>
                <a:schemeClr val="bg1"/>
              </a:solidFill>
              <a:latin typeface="標楷體" panose="03000509000000000000" pitchFamily="65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AFCC"/>
      </a:accent1>
      <a:accent2>
        <a:srgbClr val="0587B3"/>
      </a:accent2>
      <a:accent3>
        <a:srgbClr val="205684"/>
      </a:accent3>
      <a:accent4>
        <a:srgbClr val="F85824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592</Words>
  <Application>Microsoft Office PowerPoint</Application>
  <PresentationFormat>寬螢幕</PresentationFormat>
  <Paragraphs>58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 Unicode MS</vt:lpstr>
      <vt:lpstr>맑은 고딕</vt:lpstr>
      <vt:lpstr>標楷體</vt:lpstr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zhan</cp:lastModifiedBy>
  <cp:revision>106</cp:revision>
  <dcterms:created xsi:type="dcterms:W3CDTF">2020-01-20T05:08:25Z</dcterms:created>
  <dcterms:modified xsi:type="dcterms:W3CDTF">2022-12-21T08:26:28Z</dcterms:modified>
</cp:coreProperties>
</file>