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4"/>
  </p:notesMasterIdLst>
  <p:sldIdLst>
    <p:sldId id="352" r:id="rId4"/>
    <p:sldId id="354" r:id="rId5"/>
    <p:sldId id="298" r:id="rId6"/>
    <p:sldId id="310" r:id="rId7"/>
    <p:sldId id="335" r:id="rId8"/>
    <p:sldId id="319" r:id="rId9"/>
    <p:sldId id="314" r:id="rId10"/>
    <p:sldId id="311" r:id="rId11"/>
    <p:sldId id="260" r:id="rId12"/>
    <p:sldId id="259" r:id="rId13"/>
    <p:sldId id="307" r:id="rId14"/>
    <p:sldId id="309" r:id="rId15"/>
    <p:sldId id="312" r:id="rId16"/>
    <p:sldId id="313" r:id="rId17"/>
    <p:sldId id="316" r:id="rId18"/>
    <p:sldId id="321" r:id="rId19"/>
    <p:sldId id="317" r:id="rId20"/>
    <p:sldId id="315" r:id="rId21"/>
    <p:sldId id="318" r:id="rId22"/>
    <p:sldId id="320" r:id="rId23"/>
    <p:sldId id="322" r:id="rId24"/>
    <p:sldId id="325" r:id="rId25"/>
    <p:sldId id="324" r:id="rId26"/>
    <p:sldId id="327" r:id="rId27"/>
    <p:sldId id="326" r:id="rId28"/>
    <p:sldId id="328" r:id="rId29"/>
    <p:sldId id="329" r:id="rId30"/>
    <p:sldId id="331" r:id="rId31"/>
    <p:sldId id="330" r:id="rId32"/>
    <p:sldId id="332" r:id="rId33"/>
    <p:sldId id="333" r:id="rId34"/>
    <p:sldId id="334" r:id="rId35"/>
    <p:sldId id="336" r:id="rId36"/>
    <p:sldId id="337" r:id="rId37"/>
    <p:sldId id="338" r:id="rId38"/>
    <p:sldId id="339" r:id="rId39"/>
    <p:sldId id="340" r:id="rId40"/>
    <p:sldId id="299" r:id="rId41"/>
    <p:sldId id="300" r:id="rId42"/>
    <p:sldId id="34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E2-46DA-9CC9-0AACB36A45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E2-46DA-9CC9-0AACB36A458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E2-46DA-9CC9-0AACB36A458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E2-46DA-9CC9-0AACB36A4583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E2-46DA-9CC9-0AACB36A4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2.8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0-46E9-89EE-4B986F74DC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0-46E9-89EE-4B986F74DC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00-46E9-89EE-4B986F74D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axId val="145873152"/>
        <c:axId val="145874944"/>
      </c:barChart>
      <c:catAx>
        <c:axId val="145873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zh-TW"/>
          </a:p>
        </c:txPr>
        <c:crossAx val="145874944"/>
        <c:crosses val="autoZero"/>
        <c:auto val="1"/>
        <c:lblAlgn val="ctr"/>
        <c:lblOffset val="100"/>
        <c:noMultiLvlLbl val="0"/>
      </c:catAx>
      <c:valAx>
        <c:axId val="145874944"/>
        <c:scaling>
          <c:orientation val="minMax"/>
        </c:scaling>
        <c:delete val="0"/>
        <c:axPos val="l"/>
        <c:majorGridlines>
          <c:spPr>
            <a:ln w="19050">
              <a:solidFill>
                <a:schemeClr val="bg1"/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zh-TW"/>
          </a:p>
        </c:txPr>
        <c:crossAx val="145873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8BE-483A-B833-CD3FE0BECF92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08BE-483A-B833-CD3FE0BECF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BE-483A-B833-CD3FE0BEC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7A9-4679-8ED4-FD05762CF14A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57A9-4679-8ED4-FD05762CF14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A9-4679-8ED4-FD05762CF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2F0C99-057C-4B99-B006-B0EBE155A54F}"/>
              </a:ext>
            </a:extLst>
          </p:cNvPr>
          <p:cNvSpPr/>
          <p:nvPr userDrawn="1"/>
        </p:nvSpPr>
        <p:spPr>
          <a:xfrm>
            <a:off x="0" y="0"/>
            <a:ext cx="10077450" cy="6867525"/>
          </a:xfrm>
          <a:custGeom>
            <a:avLst/>
            <a:gdLst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10077450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7267575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6629400 w 10077450"/>
              <a:gd name="connsiteY2" fmla="*/ 6848475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67525"/>
              <a:gd name="connsiteX1" fmla="*/ 10077450 w 10077450"/>
              <a:gd name="connsiteY1" fmla="*/ 0 h 6867525"/>
              <a:gd name="connsiteX2" fmla="*/ 6991350 w 10077450"/>
              <a:gd name="connsiteY2" fmla="*/ 6867525 h 6867525"/>
              <a:gd name="connsiteX3" fmla="*/ 0 w 10077450"/>
              <a:gd name="connsiteY3" fmla="*/ 6858000 h 6867525"/>
              <a:gd name="connsiteX4" fmla="*/ 0 w 10077450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7450" h="6867525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51197-9943-44F2-90FA-CBF2DF75547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D551AE-BED6-43E8-9F27-248333CD033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-17320" y="4723"/>
            <a:ext cx="12217307" cy="4980589"/>
          </a:xfrm>
          <a:custGeom>
            <a:avLst/>
            <a:gdLst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3692106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4722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10" fmla="*/ 0 w 12199988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904861 w 13104849"/>
              <a:gd name="connsiteY0" fmla="*/ 4722 h 4985311"/>
              <a:gd name="connsiteX1" fmla="*/ 13104849 w 13104849"/>
              <a:gd name="connsiteY1" fmla="*/ 1273842 h 4985311"/>
              <a:gd name="connsiteX2" fmla="*/ 13104849 w 13104849"/>
              <a:gd name="connsiteY2" fmla="*/ 4985311 h 4985311"/>
              <a:gd name="connsiteX3" fmla="*/ 905475 w 13104849"/>
              <a:gd name="connsiteY3" fmla="*/ 3621714 h 4985311"/>
              <a:gd name="connsiteX4" fmla="*/ 904861 w 13104849"/>
              <a:gd name="connsiteY4" fmla="*/ 4722 h 4985311"/>
              <a:gd name="connsiteX5" fmla="*/ 904861 w 13104849"/>
              <a:gd name="connsiteY5" fmla="*/ 0 h 4985311"/>
              <a:gd name="connsiteX6" fmla="*/ 13104849 w 13104849"/>
              <a:gd name="connsiteY6" fmla="*/ 0 h 4985311"/>
              <a:gd name="connsiteX7" fmla="*/ 13104849 w 13104849"/>
              <a:gd name="connsiteY7" fmla="*/ 1 h 4985311"/>
              <a:gd name="connsiteX8" fmla="*/ 904861 w 13104849"/>
              <a:gd name="connsiteY8" fmla="*/ 1 h 4985311"/>
              <a:gd name="connsiteX9" fmla="*/ 904861 w 13104849"/>
              <a:gd name="connsiteY9" fmla="*/ 0 h 4985311"/>
              <a:gd name="connsiteX0" fmla="*/ 967846 w 13167834"/>
              <a:gd name="connsiteY0" fmla="*/ 4722 h 4985311"/>
              <a:gd name="connsiteX1" fmla="*/ 13167834 w 13167834"/>
              <a:gd name="connsiteY1" fmla="*/ 1273842 h 4985311"/>
              <a:gd name="connsiteX2" fmla="*/ 13167834 w 13167834"/>
              <a:gd name="connsiteY2" fmla="*/ 4985311 h 4985311"/>
              <a:gd name="connsiteX3" fmla="*/ 968460 w 13167834"/>
              <a:gd name="connsiteY3" fmla="*/ 3621714 h 4985311"/>
              <a:gd name="connsiteX4" fmla="*/ 752186 w 13167834"/>
              <a:gd name="connsiteY4" fmla="*/ 1069674 h 4985311"/>
              <a:gd name="connsiteX5" fmla="*/ 967846 w 13167834"/>
              <a:gd name="connsiteY5" fmla="*/ 4722 h 4985311"/>
              <a:gd name="connsiteX6" fmla="*/ 967846 w 13167834"/>
              <a:gd name="connsiteY6" fmla="*/ 0 h 4985311"/>
              <a:gd name="connsiteX7" fmla="*/ 13167834 w 13167834"/>
              <a:gd name="connsiteY7" fmla="*/ 0 h 4985311"/>
              <a:gd name="connsiteX8" fmla="*/ 13167834 w 13167834"/>
              <a:gd name="connsiteY8" fmla="*/ 1 h 4985311"/>
              <a:gd name="connsiteX9" fmla="*/ 967846 w 13167834"/>
              <a:gd name="connsiteY9" fmla="*/ 1 h 4985311"/>
              <a:gd name="connsiteX10" fmla="*/ 967846 w 13167834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378004 w 13724641"/>
              <a:gd name="connsiteY5" fmla="*/ 353683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378004 w 13724641"/>
              <a:gd name="connsiteY9" fmla="*/ 353683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524653 w 13724641"/>
              <a:gd name="connsiteY7" fmla="*/ 1 h 4985311"/>
              <a:gd name="connsiteX0" fmla="*/ 1524653 w 13724641"/>
              <a:gd name="connsiteY0" fmla="*/ 0 h 4980589"/>
              <a:gd name="connsiteX1" fmla="*/ 13724641 w 13724641"/>
              <a:gd name="connsiteY1" fmla="*/ 1269120 h 4980589"/>
              <a:gd name="connsiteX2" fmla="*/ 13724641 w 13724641"/>
              <a:gd name="connsiteY2" fmla="*/ 4980589 h 4980589"/>
              <a:gd name="connsiteX3" fmla="*/ 1525267 w 13724641"/>
              <a:gd name="connsiteY3" fmla="*/ 3616992 h 4980589"/>
              <a:gd name="connsiteX4" fmla="*/ 1524653 w 13724641"/>
              <a:gd name="connsiteY4" fmla="*/ 0 h 4980589"/>
              <a:gd name="connsiteX0" fmla="*/ 912325 w 13112313"/>
              <a:gd name="connsiteY0" fmla="*/ 0 h 4980589"/>
              <a:gd name="connsiteX1" fmla="*/ 13112313 w 13112313"/>
              <a:gd name="connsiteY1" fmla="*/ 1269120 h 4980589"/>
              <a:gd name="connsiteX2" fmla="*/ 13112313 w 13112313"/>
              <a:gd name="connsiteY2" fmla="*/ 4980589 h 4980589"/>
              <a:gd name="connsiteX3" fmla="*/ 912939 w 13112313"/>
              <a:gd name="connsiteY3" fmla="*/ 3616992 h 4980589"/>
              <a:gd name="connsiteX4" fmla="*/ 912325 w 13112313"/>
              <a:gd name="connsiteY4" fmla="*/ 0 h 4980589"/>
              <a:gd name="connsiteX0" fmla="*/ 17319 w 12217307"/>
              <a:gd name="connsiteY0" fmla="*/ 0 h 4980589"/>
              <a:gd name="connsiteX1" fmla="*/ 12217307 w 12217307"/>
              <a:gd name="connsiteY1" fmla="*/ 1269120 h 4980589"/>
              <a:gd name="connsiteX2" fmla="*/ 12217307 w 12217307"/>
              <a:gd name="connsiteY2" fmla="*/ 4980589 h 4980589"/>
              <a:gd name="connsiteX3" fmla="*/ 17933 w 12217307"/>
              <a:gd name="connsiteY3" fmla="*/ 3616992 h 4980589"/>
              <a:gd name="connsiteX4" fmla="*/ 17319 w 12217307"/>
              <a:gd name="connsiteY4" fmla="*/ 0 h 498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307" h="4980589">
                <a:moveTo>
                  <a:pt x="17319" y="0"/>
                </a:moveTo>
                <a:lnTo>
                  <a:pt x="12217307" y="1269120"/>
                </a:lnTo>
                <a:lnTo>
                  <a:pt x="12217307" y="4980589"/>
                </a:lnTo>
                <a:lnTo>
                  <a:pt x="17933" y="3616992"/>
                </a:lnTo>
                <a:cubicBezTo>
                  <a:pt x="20436" y="2519475"/>
                  <a:pt x="-23208" y="874391"/>
                  <a:pt x="173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741FE69B-6FE5-4702-B8AD-295AC9E2F0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24E6CF-2A1C-42F2-ADB7-92901BB8368B}"/>
              </a:ext>
            </a:extLst>
          </p:cNvPr>
          <p:cNvGrpSpPr/>
          <p:nvPr userDrawn="1"/>
        </p:nvGrpSpPr>
        <p:grpSpPr>
          <a:xfrm>
            <a:off x="7965993" y="1722699"/>
            <a:ext cx="3309288" cy="446414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01071DA-A9A2-4296-8EBC-B825875638A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FD896B-2F20-45BA-8AD6-B65E080EA69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BE06BD6-A3F2-4ACB-BEB7-C26B18FD59B0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92BEDE-CC7C-4712-AEA9-33CD45DE69BA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F0F36E-9D9B-4B56-B221-F7D9634361EF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6ECF94-A999-4381-963C-743496A2D1C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BBC1A-C72D-4097-BD56-8AEF43A9A92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0E3896-F776-450A-8DE9-04CBC287285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B42388-8E43-4C51-8B53-26D90CEECAB0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A9619D5-5D31-4210-B38B-809F60B35F1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EEEA0169-D964-498C-B837-F23FDA5B91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9315" y="2050683"/>
            <a:ext cx="2912347" cy="3731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93AC486-D71C-4EA6-9122-BF4FF20DA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7EA69-8552-45A3-96EA-4E993AB620BD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F386DE85-273C-44BD-9196-450E9F781368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2821DA99-EBB9-4729-8065-294E52073D68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3EE42ACE-2756-4A39-AA5B-4032F71C5176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0E7065C0-E285-4E79-BBF6-44D6F8608036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6C88-B4A3-40C2-BE34-CBCB3763ADF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5FF8B918-94F6-4FD3-914C-13062FF30B33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">
              <a:extLst>
                <a:ext uri="{FF2B5EF4-FFF2-40B4-BE49-F238E27FC236}">
                  <a16:creationId xmlns:a16="http://schemas.microsoft.com/office/drawing/2014/main" id="{9D193870-FBAC-4074-AAA9-7E7B3B2DEE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F48F5BA-DACE-4C54-93DD-09C7D5CA98F7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">
              <a:extLst>
                <a:ext uri="{FF2B5EF4-FFF2-40B4-BE49-F238E27FC236}">
                  <a16:creationId xmlns:a16="http://schemas.microsoft.com/office/drawing/2014/main" id="{3E88BA0B-BB79-4044-96D4-BBDEE6C6966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3E40946B-9EDA-4B0C-AE98-E8DF96D9EBE9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A0013-3175-48D6-98A6-7ABBB27AE4F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1291C6-7E26-4BA8-84E2-FF5115AFBC6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6CCD-4CFA-414D-BF97-865E09297FEF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486CC1ED-13FF-419E-A170-E7F6A6BACC34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BA59EE27-9AEB-49CD-A4CA-84A0E0FF0AC1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424448CE-3ABA-4282-9CFE-DEE42E2B6F4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7059B2AC-3989-4597-A340-ADC0D3E7798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BF250F-82F8-4FD8-8AD9-06F1A6BC189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03765026-7CA5-45A1-BF01-808425463449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B6877AFD-5168-4F7E-A36D-84511F610A00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246B5E92-6455-43C5-AA35-EFB8A9DA5248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36CF1B02-E70B-404D-9E83-B391E8249C29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D9E342-2A2F-4BF5-B702-12E1DF6B4A94}"/>
              </a:ext>
            </a:extLst>
          </p:cNvPr>
          <p:cNvSpPr/>
          <p:nvPr userDrawn="1"/>
        </p:nvSpPr>
        <p:spPr>
          <a:xfrm>
            <a:off x="0" y="-3600"/>
            <a:ext cx="12192000" cy="6861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DC594B7F-1220-45D3-BE68-5BD013571310}"/>
              </a:ext>
            </a:extLst>
          </p:cNvPr>
          <p:cNvSpPr/>
          <p:nvPr userDrawn="1"/>
        </p:nvSpPr>
        <p:spPr>
          <a:xfrm>
            <a:off x="536352" y="-3600"/>
            <a:ext cx="5181901" cy="68580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ound Same Side Corner Rectangle 6">
            <a:extLst>
              <a:ext uri="{FF2B5EF4-FFF2-40B4-BE49-F238E27FC236}">
                <a16:creationId xmlns:a16="http://schemas.microsoft.com/office/drawing/2014/main" id="{DA590A81-105F-4290-AE8D-B5173DCE4B3C}"/>
              </a:ext>
            </a:extLst>
          </p:cNvPr>
          <p:cNvSpPr/>
          <p:nvPr userDrawn="1"/>
        </p:nvSpPr>
        <p:spPr>
          <a:xfrm rot="10800000">
            <a:off x="223484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5E38D25B-1932-4B93-8440-3F680AC80EE4}"/>
              </a:ext>
            </a:extLst>
          </p:cNvPr>
          <p:cNvSpPr/>
          <p:nvPr userDrawn="1"/>
        </p:nvSpPr>
        <p:spPr>
          <a:xfrm rot="10800000">
            <a:off x="1810380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1D17A12B-4591-4F10-8E91-6A6679F6D7A8}"/>
              </a:ext>
            </a:extLst>
          </p:cNvPr>
          <p:cNvSpPr/>
          <p:nvPr userDrawn="1"/>
        </p:nvSpPr>
        <p:spPr>
          <a:xfrm rot="10800000">
            <a:off x="4984176" y="4547669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223FA27-13CB-4989-B07E-8B66DD0FAD33}"/>
              </a:ext>
            </a:extLst>
          </p:cNvPr>
          <p:cNvSpPr/>
          <p:nvPr userDrawn="1"/>
        </p:nvSpPr>
        <p:spPr>
          <a:xfrm rot="10800000">
            <a:off x="3397276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50FE5EDB-353D-4819-8536-54FF4CD221B5}"/>
              </a:ext>
            </a:extLst>
          </p:cNvPr>
          <p:cNvSpPr/>
          <p:nvPr userDrawn="1"/>
        </p:nvSpPr>
        <p:spPr>
          <a:xfrm rot="3709911">
            <a:off x="2541786" y="21450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3F033201-E1AD-43E3-AF6A-051BE22D8948}"/>
              </a:ext>
            </a:extLst>
          </p:cNvPr>
          <p:cNvSpPr/>
          <p:nvPr userDrawn="1"/>
        </p:nvSpPr>
        <p:spPr>
          <a:xfrm rot="19437896">
            <a:off x="1667701" y="239565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3F9B0A34-7188-4FDD-863C-EBC65D630008}"/>
              </a:ext>
            </a:extLst>
          </p:cNvPr>
          <p:cNvSpPr/>
          <p:nvPr userDrawn="1"/>
        </p:nvSpPr>
        <p:spPr>
          <a:xfrm rot="3709911">
            <a:off x="2771394" y="188844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7A6715A2-CAC1-49C5-8765-42CA701FECBA}"/>
              </a:ext>
            </a:extLst>
          </p:cNvPr>
          <p:cNvSpPr/>
          <p:nvPr userDrawn="1"/>
        </p:nvSpPr>
        <p:spPr>
          <a:xfrm>
            <a:off x="1531849" y="771595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258AFF39-4CCD-49C9-804A-BD0143BD5B75}"/>
              </a:ext>
            </a:extLst>
          </p:cNvPr>
          <p:cNvSpPr/>
          <p:nvPr userDrawn="1"/>
        </p:nvSpPr>
        <p:spPr>
          <a:xfrm rot="19437896">
            <a:off x="3099160" y="566763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15E4A139-D6A2-45B0-BB23-6335B6CA08F7}"/>
              </a:ext>
            </a:extLst>
          </p:cNvPr>
          <p:cNvSpPr/>
          <p:nvPr userDrawn="1"/>
        </p:nvSpPr>
        <p:spPr>
          <a:xfrm rot="3709911">
            <a:off x="153430" y="1568340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5E09D454-B149-457D-9282-57777B1C71B3}"/>
              </a:ext>
            </a:extLst>
          </p:cNvPr>
          <p:cNvSpPr/>
          <p:nvPr userDrawn="1"/>
        </p:nvSpPr>
        <p:spPr>
          <a:xfrm rot="8100000">
            <a:off x="1367948" y="6202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A7DB7F0E-E259-4591-A166-919BA9772816}"/>
              </a:ext>
            </a:extLst>
          </p:cNvPr>
          <p:cNvSpPr/>
          <p:nvPr userDrawn="1"/>
        </p:nvSpPr>
        <p:spPr>
          <a:xfrm rot="8100000">
            <a:off x="879296" y="126683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A0162662-A4CA-4E7B-B9BB-8501D24C337B}"/>
              </a:ext>
            </a:extLst>
          </p:cNvPr>
          <p:cNvSpPr/>
          <p:nvPr userDrawn="1"/>
        </p:nvSpPr>
        <p:spPr>
          <a:xfrm rot="5157174">
            <a:off x="3375634" y="1764038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531793C-3E6E-4557-AF41-ADA8D2535276}"/>
              </a:ext>
            </a:extLst>
          </p:cNvPr>
          <p:cNvSpPr/>
          <p:nvPr userDrawn="1"/>
        </p:nvSpPr>
        <p:spPr>
          <a:xfrm rot="900000">
            <a:off x="3221006" y="280860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BE1385B1-4303-463A-8367-C83E12562F63}"/>
              </a:ext>
            </a:extLst>
          </p:cNvPr>
          <p:cNvSpPr/>
          <p:nvPr userDrawn="1"/>
        </p:nvSpPr>
        <p:spPr>
          <a:xfrm rot="900000">
            <a:off x="1247188" y="33909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73C036B-0935-4737-8165-625272396AA5}"/>
              </a:ext>
            </a:extLst>
          </p:cNvPr>
          <p:cNvSpPr/>
          <p:nvPr userDrawn="1"/>
        </p:nvSpPr>
        <p:spPr>
          <a:xfrm rot="3709911">
            <a:off x="130473" y="353823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0B7CCAE6-7C5F-472F-9E27-2AA7D384E78A}"/>
              </a:ext>
            </a:extLst>
          </p:cNvPr>
          <p:cNvSpPr/>
          <p:nvPr userDrawn="1"/>
        </p:nvSpPr>
        <p:spPr>
          <a:xfrm rot="3709911">
            <a:off x="3868988" y="336482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1D84F73A-CB7C-4444-9C59-6E50C0C856CB}"/>
              </a:ext>
            </a:extLst>
          </p:cNvPr>
          <p:cNvSpPr/>
          <p:nvPr userDrawn="1"/>
        </p:nvSpPr>
        <p:spPr>
          <a:xfrm rot="8100000">
            <a:off x="4751684" y="691456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43B619B2-BAF0-4113-9FD2-02BD94F84CBF}"/>
              </a:ext>
            </a:extLst>
          </p:cNvPr>
          <p:cNvSpPr/>
          <p:nvPr userDrawn="1"/>
        </p:nvSpPr>
        <p:spPr>
          <a:xfrm rot="8100000">
            <a:off x="4263032" y="1896275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DF9F354E-8477-43C2-8974-82EFECFDF48A}"/>
              </a:ext>
            </a:extLst>
          </p:cNvPr>
          <p:cNvSpPr/>
          <p:nvPr userDrawn="1"/>
        </p:nvSpPr>
        <p:spPr>
          <a:xfrm rot="19437896">
            <a:off x="4744330" y="1861939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4C429AFA-360B-4C40-B56E-12939FB454E8}"/>
              </a:ext>
            </a:extLst>
          </p:cNvPr>
          <p:cNvSpPr/>
          <p:nvPr userDrawn="1"/>
        </p:nvSpPr>
        <p:spPr>
          <a:xfrm rot="900000">
            <a:off x="1987004" y="2561653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53532355-6F7F-4563-86AF-1B1C79756642}"/>
              </a:ext>
            </a:extLst>
          </p:cNvPr>
          <p:cNvSpPr/>
          <p:nvPr userDrawn="1"/>
        </p:nvSpPr>
        <p:spPr>
          <a:xfrm rot="3709911">
            <a:off x="2519904" y="3533964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A4840449-F460-4183-815C-07C00C3EF844}"/>
              </a:ext>
            </a:extLst>
          </p:cNvPr>
          <p:cNvSpPr/>
          <p:nvPr userDrawn="1"/>
        </p:nvSpPr>
        <p:spPr>
          <a:xfrm rot="3709911">
            <a:off x="3392173" y="302893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9DC1323A-112D-4E3D-ACC4-B1D00F11B1EA}"/>
              </a:ext>
            </a:extLst>
          </p:cNvPr>
          <p:cNvSpPr/>
          <p:nvPr userDrawn="1"/>
        </p:nvSpPr>
        <p:spPr>
          <a:xfrm rot="900000">
            <a:off x="5090179" y="3170913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C111976B-DA89-4FAB-B1AC-1D3FEBB29110}"/>
              </a:ext>
            </a:extLst>
          </p:cNvPr>
          <p:cNvSpPr/>
          <p:nvPr userDrawn="1"/>
        </p:nvSpPr>
        <p:spPr>
          <a:xfrm rot="900000">
            <a:off x="5407036" y="1110970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9B01A-A4FC-4689-BFD2-EBE5AA54E29F}"/>
              </a:ext>
            </a:extLst>
          </p:cNvPr>
          <p:cNvSpPr/>
          <p:nvPr userDrawn="1"/>
        </p:nvSpPr>
        <p:spPr>
          <a:xfrm>
            <a:off x="6207353" y="-3600"/>
            <a:ext cx="598465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A09CE57-C6A5-43CB-B371-D4FEBE1B29A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88834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D35665-249D-44C7-A06C-3A5D5CC4B4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88834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AB7A424-0147-4BAC-AC7D-3505300F8D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0639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0107F2E-D55F-4929-AB97-DE39B9E5740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280639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260D00-C65D-447C-A1DF-F4BF3B2E9CC6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90855EAB-0C04-4129-B025-E91032ADF9B0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0606E6F6-9933-4795-BC93-E046C75D5866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FD02B8E4-BC58-4A20-BBFF-AD8B920A292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B4DA75FC-EDAD-48A6-833A-9C93E7128103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D0B60-C29E-40C6-9EED-786BAC6D6260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AB542C0B-03F1-4CC0-AEE3-71301FE25A5A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5BF88E71-42D5-4C5F-BF3B-B76AD8F8F9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23B1DF7D-F41E-47FE-9A18-CAD3B60D760B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F18FAA18-EFF0-4E7A-BAB9-4DE9F138004D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E631968-A77A-4698-9B7D-151E6A6B00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AFFA1-E436-479E-8580-F1FC2A5A8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B79516B-92CF-49AB-ADDA-17DE5CEDD4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7024974" y="3534443"/>
            <a:ext cx="499001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sz="6000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Novozymes</a:t>
            </a:r>
            <a:r>
              <a:rPr lang="en-US" altLang="zh-TW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60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6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酶</a:t>
            </a:r>
            <a:r>
              <a:rPr lang="zh-TW" altLang="en-US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穩定性預測</a:t>
            </a:r>
            <a:endParaRPr lang="ko-KR" altLang="en-US" sz="60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731760" y="6016862"/>
            <a:ext cx="44602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409416541</a:t>
            </a:r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周騏軍 </a:t>
            </a:r>
            <a:r>
              <a:rPr lang="en-US" altLang="zh-TW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409410197</a:t>
            </a:r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劉柏辰</a:t>
            </a:r>
            <a:endParaRPr lang="en-US" altLang="zh-TW" sz="2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409410296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王諠傑 </a:t>
            </a:r>
            <a:r>
              <a:rPr lang="en-US" altLang="zh-TW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409411393</a:t>
            </a:r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蔡敔  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5C110CE-55A9-4951-92C1-A028223694A4}"/>
              </a:ext>
            </a:extLst>
          </p:cNvPr>
          <p:cNvGrpSpPr/>
          <p:nvPr/>
        </p:nvGrpSpPr>
        <p:grpSpPr>
          <a:xfrm>
            <a:off x="-145941" y="3701585"/>
            <a:ext cx="1327572" cy="812964"/>
            <a:chOff x="4584971" y="3843542"/>
            <a:chExt cx="2607011" cy="1596453"/>
          </a:xfrm>
          <a:solidFill>
            <a:schemeClr val="bg1">
              <a:lumMod val="85000"/>
            </a:schemeClr>
          </a:solidFill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8068EF73-79F9-4D08-ADB8-FB8B3724CC9B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E8BD69E-E376-4924-B698-65078BB46DDC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8FD8899-D835-4559-B1E9-830FCF17B1B0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2BF85A2-01A1-4034-8D91-DF31C956F2F6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C6C9854-8E4A-4829-BAE8-85CA43F08574}"/>
              </a:ext>
            </a:extLst>
          </p:cNvPr>
          <p:cNvGrpSpPr/>
          <p:nvPr/>
        </p:nvGrpSpPr>
        <p:grpSpPr>
          <a:xfrm>
            <a:off x="-145942" y="3200700"/>
            <a:ext cx="1015494" cy="960316"/>
            <a:chOff x="2756170" y="2558374"/>
            <a:chExt cx="1994170" cy="1885814"/>
          </a:xfrm>
          <a:solidFill>
            <a:schemeClr val="accent5"/>
          </a:solidFill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3B0CDF2-03DC-4CD9-9A96-05EFABF37B06}"/>
                </a:ext>
              </a:extLst>
            </p:cNvPr>
            <p:cNvGrpSpPr/>
            <p:nvPr/>
          </p:nvGrpSpPr>
          <p:grpSpPr>
            <a:xfrm>
              <a:off x="2756170" y="2558374"/>
              <a:ext cx="1994170" cy="1090308"/>
              <a:chOff x="4584970" y="2859932"/>
              <a:chExt cx="1994170" cy="1090308"/>
            </a:xfrm>
            <a:grpFill/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379B1A-4F31-4EA0-979E-D0781C184FB9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5E604CD5-7BC4-4DB7-8FA3-9A1A20186499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5AAB562A-65FC-4B63-A259-AC48534F04CA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6F5F9A7A-1DA6-4AEC-92CF-A7DD82FEE29C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4273879F-E28F-4DA5-8AF6-4847086967FE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57411F1E-079E-4C42-9E43-DD75FD3F3266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67B054A-7809-4996-800F-44677E73038A}"/>
              </a:ext>
            </a:extLst>
          </p:cNvPr>
          <p:cNvGrpSpPr/>
          <p:nvPr/>
        </p:nvGrpSpPr>
        <p:grpSpPr>
          <a:xfrm flipV="1">
            <a:off x="871907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AC290F15-50BE-4051-9D73-1C117B767207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8514C71F-7EC7-4E5C-8A7F-8244DFCBA60B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A6CBBBB-475D-42E7-98AA-A9F06A38AE87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A8DCA8-D5C1-4123-831F-EE2A1810365C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DA2CDEC-241F-4691-9D65-FB5B5E98DA1B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F1318A6-A37C-46A2-9E18-655C157EF829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44F8A86-7BD8-4B76-B6DB-43AF9804C421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D47B795-4FFD-4F60-AA50-85CAA1E0ABCC}"/>
              </a:ext>
            </a:extLst>
          </p:cNvPr>
          <p:cNvGrpSpPr/>
          <p:nvPr/>
        </p:nvGrpSpPr>
        <p:grpSpPr>
          <a:xfrm flipV="1">
            <a:off x="1183985" y="3554233"/>
            <a:ext cx="1718909" cy="960316"/>
            <a:chOff x="1374844" y="2558374"/>
            <a:chExt cx="3375496" cy="1885814"/>
          </a:xfrm>
          <a:solidFill>
            <a:schemeClr val="accent6"/>
          </a:solidFill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89616E50-7424-4FE4-9F41-433C270C5EF4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9B0D2578-EDB4-4D22-8F9B-C7D378DE9DBF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F10E04D-CE7B-4475-B995-20E5857DE5E3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DF66FDBD-DEDC-45AB-8EBC-6B26C10584F7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9F55E28A-1875-4E60-B278-BEC234F0A295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21AA3029-D8C9-458F-8A0D-FEAA930BF6A2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9FD10102-CD2F-40DC-814F-6878E36B11A0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9C4586F2-6875-4D77-928C-DA95B450841A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B1B1C257-2DA5-477E-B4D9-78F501E61214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3E8D7586-21D5-4F8E-9521-F9CEF11B7107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FE46E668-2589-4756-86D2-F0DC9AC10B4D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9785FF8-ED85-4E50-AD04-CF12F5BD9AB1}"/>
              </a:ext>
            </a:extLst>
          </p:cNvPr>
          <p:cNvGrpSpPr/>
          <p:nvPr/>
        </p:nvGrpSpPr>
        <p:grpSpPr>
          <a:xfrm>
            <a:off x="2905250" y="3701585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BEF9045D-BEB1-4BB9-B6F1-DA91D50E4639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7385CE10-0AE7-4912-A553-ECEA06FBA8E7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0307E2A-FD2B-4BA6-9610-FE2B4281A792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86FC15D0-FE2A-4A39-AF48-BBE84A7E8866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1E9D1B4-5F80-4A4D-B6F2-CF056ACCC8F9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AC0102D6-7EC6-4A2E-8831-AE67919966C3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FD111D5-0645-43B4-A39D-831C9681643A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1FDA117-4119-4099-A5AB-736AF7347010}"/>
              </a:ext>
            </a:extLst>
          </p:cNvPr>
          <p:cNvGrpSpPr/>
          <p:nvPr/>
        </p:nvGrpSpPr>
        <p:grpSpPr>
          <a:xfrm>
            <a:off x="3217328" y="3200700"/>
            <a:ext cx="1718909" cy="960316"/>
            <a:chOff x="1374844" y="2558374"/>
            <a:chExt cx="3375496" cy="1885814"/>
          </a:xfrm>
          <a:solidFill>
            <a:schemeClr val="accent3"/>
          </a:solidFill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2984234C-174F-48E7-900E-11387AE1028B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B910EE4-5D0A-4A4E-8222-81F5B4F90DAC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DC3C42CF-6C86-4423-9ECC-25E1D8A8B318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AA45529-D5E6-4172-A544-9C44E0F257C2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BFE60ACD-3783-46F8-B3AB-88BBE80AD513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721EF22-1CEB-4FA0-91DF-DB2912C679C6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299ACA7A-40C2-4B0F-A00A-41CD5900E447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D57AECC9-648C-45B7-AFE2-EA5A8285C13F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E85DF583-7CBD-4055-82EB-9132B3F3B421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4BAEE419-0FF8-44B0-8DA2-1CDBCEFEB924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2F0F60AE-2BB4-4B4E-9F24-B6CE0213CF0B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7B179D0-51C7-4AC4-AF5E-DF3BBA15F0DF}"/>
              </a:ext>
            </a:extLst>
          </p:cNvPr>
          <p:cNvGrpSpPr/>
          <p:nvPr/>
        </p:nvGrpSpPr>
        <p:grpSpPr>
          <a:xfrm flipV="1">
            <a:off x="4938593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799EFACB-1216-4AF9-99A9-EA02A052E591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4328C44-CF69-43EF-8023-B53CA02E792D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C147C03E-6155-4AEF-B954-6AD1EC317AAC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2DDD0C87-E2CD-47BA-BD4A-ED06D14F40EA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686134F8-4293-450F-9514-2D876B5B23DE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56E8B5D-ADAA-4ED6-8509-048DAC40D7D5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6AF4DE38-D6C5-4DB2-AEDC-ACB69D167B79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67BC4C6-63D1-4544-AFD6-DD6D2DBCADBA}"/>
              </a:ext>
            </a:extLst>
          </p:cNvPr>
          <p:cNvGrpSpPr/>
          <p:nvPr/>
        </p:nvGrpSpPr>
        <p:grpSpPr>
          <a:xfrm flipV="1">
            <a:off x="5250671" y="3554233"/>
            <a:ext cx="1718909" cy="960316"/>
            <a:chOff x="1374844" y="2558374"/>
            <a:chExt cx="3375496" cy="1885814"/>
          </a:xfrm>
          <a:solidFill>
            <a:schemeClr val="accent2"/>
          </a:solidFill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14AB54B-EFA3-462E-99BA-F4C6819C34DE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6AB5AC4-73A9-4E8A-8768-A88092ACA1AF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FAF8AB1-0904-437C-ADA7-3A28CD376EDD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299B902-31B1-4FC9-A9AB-D71A761B1889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4C63F58A-C6DE-4D33-B7B1-2B9D06EBDCF5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233DF49-3A94-4859-B217-CB002E1900AE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6D43C31E-30FD-46E3-AC54-593751B664CF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FE92C1DE-6C7E-47C5-82B4-CF30B12DC9BA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1211FF1B-78C3-4431-A190-FCF384BE8BD2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: Rounded Corners 303">
              <a:extLst>
                <a:ext uri="{FF2B5EF4-FFF2-40B4-BE49-F238E27FC236}">
                  <a16:creationId xmlns:a16="http://schemas.microsoft.com/office/drawing/2014/main" id="{56B66AFA-3F40-4835-BAA9-8AEA64035752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47FB7584-D889-47EF-B92C-2209A4F07F1F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DC8096-B37B-499E-A14F-A3DAC92129E8}"/>
              </a:ext>
            </a:extLst>
          </p:cNvPr>
          <p:cNvGrpSpPr/>
          <p:nvPr/>
        </p:nvGrpSpPr>
        <p:grpSpPr>
          <a:xfrm>
            <a:off x="6971936" y="3701585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EF52B68F-FCA9-40B0-B847-F00FCF9B06F2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995D5472-8237-485D-8D39-CF1C313B41E9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2EC31329-B93E-4B52-836F-458B0B82E6F5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0D4137A-CE7D-48DF-9827-C0C54C374353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3E6A335-AF38-4B98-B579-8C86F39B0A14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44FFB8CD-8605-4B96-9569-FD9013DB2B61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EADFACCF-07B0-486B-8DDA-35A903A3630E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C288D8D-05C8-427D-BE7A-FD90A84D0B7C}"/>
              </a:ext>
            </a:extLst>
          </p:cNvPr>
          <p:cNvGrpSpPr/>
          <p:nvPr/>
        </p:nvGrpSpPr>
        <p:grpSpPr>
          <a:xfrm>
            <a:off x="7284014" y="3200700"/>
            <a:ext cx="1718909" cy="960316"/>
            <a:chOff x="1374844" y="2558374"/>
            <a:chExt cx="3375496" cy="1885814"/>
          </a:xfrm>
          <a:solidFill>
            <a:schemeClr val="accent1"/>
          </a:solidFill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77974AC9-0C58-4D62-9E48-CD35A76731F4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CAAA1688-CC24-449B-9327-0399179A28D3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878C452-7F53-437E-85D5-3E28ACCA9213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932785DF-54BB-47DE-B6F6-6FF1D233A6DA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90B7B0D8-E562-46F1-A1C1-76AFE1452BDE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036575E-3CDF-4F77-B491-1D186010F451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038D66C3-AE95-4D84-8C0F-71D61EC9F751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E770DA7E-6571-4EFF-A6A7-7A28F3528C0B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DDB41DCF-3B74-4622-9A7C-4A37B877E14B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DE088035-795E-4C1D-B525-769E98E28C15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A8B3F927-51F3-4D61-89CD-0430E2100DAE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2B3D655-BCB1-41C4-8E80-DC681CC79C83}"/>
              </a:ext>
            </a:extLst>
          </p:cNvPr>
          <p:cNvGrpSpPr/>
          <p:nvPr/>
        </p:nvGrpSpPr>
        <p:grpSpPr>
          <a:xfrm flipV="1">
            <a:off x="9005279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0B27D630-0387-4F3B-9577-A40A4B073B24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8104CD7B-1231-4FEE-ACC5-0FB9AB14BDD6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461D979-ACA5-4278-B66A-6E5CAD4C5536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5614A384-01FF-4BF3-90C7-9462EB84CF41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26B194D2-8FF1-49C6-A474-AF37B10B3F55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610AA9A-2516-438E-99CB-001538BFF252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50D64F9D-B71A-495E-AB94-CD41344FC399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A9FC85E-A67D-4715-8379-8FA427FE98FE}"/>
              </a:ext>
            </a:extLst>
          </p:cNvPr>
          <p:cNvGrpSpPr/>
          <p:nvPr/>
        </p:nvGrpSpPr>
        <p:grpSpPr>
          <a:xfrm flipV="1">
            <a:off x="9317357" y="3554233"/>
            <a:ext cx="1718909" cy="960316"/>
            <a:chOff x="1374844" y="2558374"/>
            <a:chExt cx="3375496" cy="1885814"/>
          </a:xfrm>
          <a:solidFill>
            <a:schemeClr val="accent4"/>
          </a:solidFill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5163B192-30AD-46C8-873E-D8CD8B34139E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1DDA3B91-B911-4C12-BB4E-25688063D42B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57A9938B-F3B3-47EE-B51D-1C35DF08DA8B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32A969E-F1E0-4FE9-BB4D-08D54390F59E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CA51A41E-8C56-45C6-A58A-93EFEC07E0A4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F824D1BA-0AA0-464C-A625-CD416CE661B4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0BAA4EEB-DA74-484E-9A67-E780E44ECA44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: Rounded Corners 344">
              <a:extLst>
                <a:ext uri="{FF2B5EF4-FFF2-40B4-BE49-F238E27FC236}">
                  <a16:creationId xmlns:a16="http://schemas.microsoft.com/office/drawing/2014/main" id="{F3CDEB32-5CC4-44A6-A042-60389B9CFC82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DB2337B9-F160-4915-BB14-B99ED7EB19B7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73A14481-7D4B-43CB-BFF2-7E44389F4E76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: Rounded Corners 347">
              <a:extLst>
                <a:ext uri="{FF2B5EF4-FFF2-40B4-BE49-F238E27FC236}">
                  <a16:creationId xmlns:a16="http://schemas.microsoft.com/office/drawing/2014/main" id="{5C45BCCC-7A8D-4B20-B320-814151E5161A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7CDFA19-2750-4A68-AB20-45D654E0A286}"/>
              </a:ext>
            </a:extLst>
          </p:cNvPr>
          <p:cNvGrpSpPr/>
          <p:nvPr/>
        </p:nvGrpSpPr>
        <p:grpSpPr>
          <a:xfrm>
            <a:off x="11038623" y="3701585"/>
            <a:ext cx="1327572" cy="812964"/>
            <a:chOff x="2590802" y="3843542"/>
            <a:chExt cx="2607011" cy="1596453"/>
          </a:xfrm>
          <a:solidFill>
            <a:schemeClr val="bg1">
              <a:lumMod val="85000"/>
            </a:schemeClr>
          </a:solidFill>
        </p:grpSpPr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E36F6FF9-6159-426D-9609-E4536AC83D15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4B39F02D-A6D1-4AFB-8D9D-E55122959613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69F69AA5-7A42-4339-BBA8-3C2ACC9EA2CE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AE9CBF68-6B8B-40BB-8557-2B997717B5AB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A5629E-82C1-4526-A4D6-449F098A48F5}"/>
              </a:ext>
            </a:extLst>
          </p:cNvPr>
          <p:cNvGrpSpPr/>
          <p:nvPr/>
        </p:nvGrpSpPr>
        <p:grpSpPr>
          <a:xfrm>
            <a:off x="11350701" y="3200700"/>
            <a:ext cx="1015493" cy="960316"/>
            <a:chOff x="1374844" y="2558374"/>
            <a:chExt cx="1994168" cy="1885814"/>
          </a:xfrm>
          <a:solidFill>
            <a:schemeClr val="accent5"/>
          </a:solidFill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72A5C6B1-9D73-4B38-B866-E1802B656C1C}"/>
                </a:ext>
              </a:extLst>
            </p:cNvPr>
            <p:cNvGrpSpPr/>
            <p:nvPr/>
          </p:nvGrpSpPr>
          <p:grpSpPr>
            <a:xfrm>
              <a:off x="1374844" y="2558374"/>
              <a:ext cx="1994168" cy="1090308"/>
              <a:chOff x="3203644" y="2859932"/>
              <a:chExt cx="1994168" cy="1090308"/>
            </a:xfrm>
            <a:grpFill/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0378CA58-299E-4935-8FAA-2FE5ABBD5F84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98D23531-1F43-4EF2-83E0-181A86DDC4CC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524710BD-B1DE-4EB8-9686-3320F96962A4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9135EDEA-4403-48DF-A8E1-D782DAC0A5C8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B1490717-4747-4774-9FAB-CBE486F679FB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97D29CF2-7777-431A-B678-C6F2A6A2C8E0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4" name="직사각형 113">
            <a:extLst>
              <a:ext uri="{FF2B5EF4-FFF2-40B4-BE49-F238E27FC236}">
                <a16:creationId xmlns:a16="http://schemas.microsoft.com/office/drawing/2014/main" id="{C0F62AC8-F57E-4A25-9898-09C8223B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60" y="2606650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DDE1688-CA4F-4E76-A5D0-B886E4216BC2}"/>
              </a:ext>
            </a:extLst>
          </p:cNvPr>
          <p:cNvSpPr txBox="1"/>
          <p:nvPr/>
        </p:nvSpPr>
        <p:spPr>
          <a:xfrm>
            <a:off x="3392748" y="466054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B8347DF-7BC1-430F-BE61-ABA53E902EAE}"/>
              </a:ext>
            </a:extLst>
          </p:cNvPr>
          <p:cNvSpPr txBox="1"/>
          <p:nvPr/>
        </p:nvSpPr>
        <p:spPr>
          <a:xfrm>
            <a:off x="5428585" y="260665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84BFDCCF-617D-4F2A-A401-5131D2633277}"/>
              </a:ext>
            </a:extLst>
          </p:cNvPr>
          <p:cNvSpPr txBox="1"/>
          <p:nvPr/>
        </p:nvSpPr>
        <p:spPr>
          <a:xfrm>
            <a:off x="7464421" y="466054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8" name="Group 19">
            <a:extLst>
              <a:ext uri="{FF2B5EF4-FFF2-40B4-BE49-F238E27FC236}">
                <a16:creationId xmlns:a16="http://schemas.microsoft.com/office/drawing/2014/main" id="{C7DD4629-4E8F-4EE5-A98D-1C95DB352BF7}"/>
              </a:ext>
            </a:extLst>
          </p:cNvPr>
          <p:cNvGrpSpPr/>
          <p:nvPr/>
        </p:nvGrpSpPr>
        <p:grpSpPr>
          <a:xfrm>
            <a:off x="2883798" y="1536968"/>
            <a:ext cx="2370254" cy="1301002"/>
            <a:chOff x="2543198" y="4388490"/>
            <a:chExt cx="2577763" cy="1301002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DECAF595-84AA-4E33-87A6-0D174A8D744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7D16ECF-12C3-4862-9BE0-43E07FFA851B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1" name="Group 22">
            <a:extLst>
              <a:ext uri="{FF2B5EF4-FFF2-40B4-BE49-F238E27FC236}">
                <a16:creationId xmlns:a16="http://schemas.microsoft.com/office/drawing/2014/main" id="{A6FB11BB-E290-4AC8-9C57-684DF16C2376}"/>
              </a:ext>
            </a:extLst>
          </p:cNvPr>
          <p:cNvGrpSpPr/>
          <p:nvPr/>
        </p:nvGrpSpPr>
        <p:grpSpPr>
          <a:xfrm>
            <a:off x="6937948" y="1559805"/>
            <a:ext cx="2370254" cy="1301002"/>
            <a:chOff x="2543198" y="4388490"/>
            <a:chExt cx="2577763" cy="1301002"/>
          </a:xfrm>
        </p:grpSpPr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0B6B9CCD-3BF1-486F-B150-152F18FFC470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9A8B56FD-1461-4294-9E5A-5944D363FD31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4" name="Group 25">
            <a:extLst>
              <a:ext uri="{FF2B5EF4-FFF2-40B4-BE49-F238E27FC236}">
                <a16:creationId xmlns:a16="http://schemas.microsoft.com/office/drawing/2014/main" id="{2D765F85-01AC-45C9-A3D3-7C7F61A6CB85}"/>
              </a:ext>
            </a:extLst>
          </p:cNvPr>
          <p:cNvGrpSpPr/>
          <p:nvPr/>
        </p:nvGrpSpPr>
        <p:grpSpPr>
          <a:xfrm>
            <a:off x="4924203" y="4863952"/>
            <a:ext cx="2370254" cy="1301002"/>
            <a:chOff x="2543198" y="4388490"/>
            <a:chExt cx="2577763" cy="1301002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384136DE-8CF5-4113-88C7-2D78106FDD99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2050D72-D597-4910-822F-F02F21DC7939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7" name="Group 28">
            <a:extLst>
              <a:ext uri="{FF2B5EF4-FFF2-40B4-BE49-F238E27FC236}">
                <a16:creationId xmlns:a16="http://schemas.microsoft.com/office/drawing/2014/main" id="{6A9DFA65-2D15-498F-89DF-83678181F475}"/>
              </a:ext>
            </a:extLst>
          </p:cNvPr>
          <p:cNvGrpSpPr/>
          <p:nvPr/>
        </p:nvGrpSpPr>
        <p:grpSpPr>
          <a:xfrm>
            <a:off x="856723" y="4836456"/>
            <a:ext cx="2370254" cy="1328498"/>
            <a:chOff x="2543198" y="4360994"/>
            <a:chExt cx="2577763" cy="1328498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A9FB24E1-BB88-4B34-AA04-707B5FD75EA3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49AF41-EA34-4A55-996B-34B058A6BFD2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0" name="Group 31">
            <a:extLst>
              <a:ext uri="{FF2B5EF4-FFF2-40B4-BE49-F238E27FC236}">
                <a16:creationId xmlns:a16="http://schemas.microsoft.com/office/drawing/2014/main" id="{812FECD1-BA7E-4032-843B-9BFD10B8F643}"/>
              </a:ext>
            </a:extLst>
          </p:cNvPr>
          <p:cNvGrpSpPr/>
          <p:nvPr/>
        </p:nvGrpSpPr>
        <p:grpSpPr>
          <a:xfrm>
            <a:off x="8991684" y="4863952"/>
            <a:ext cx="2370254" cy="1301002"/>
            <a:chOff x="2543198" y="4388490"/>
            <a:chExt cx="2577763" cy="1301002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FF4C2C0-706F-4E62-9630-599E8A8D5578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365B08DF-3E28-46DD-84B3-733D9959CCA6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3" name="TextBox 402">
            <a:extLst>
              <a:ext uri="{FF2B5EF4-FFF2-40B4-BE49-F238E27FC236}">
                <a16:creationId xmlns:a16="http://schemas.microsoft.com/office/drawing/2014/main" id="{185E1627-57B4-4589-9770-CFA8E4672CE2}"/>
              </a:ext>
            </a:extLst>
          </p:cNvPr>
          <p:cNvSpPr txBox="1"/>
          <p:nvPr/>
        </p:nvSpPr>
        <p:spPr>
          <a:xfrm>
            <a:off x="9500258" y="257984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32827-8A14-4611-BC59-E2928CE4EFC9}"/>
              </a:ext>
            </a:extLst>
          </p:cNvPr>
          <p:cNvGrpSpPr/>
          <p:nvPr/>
        </p:nvGrpSpPr>
        <p:grpSpPr>
          <a:xfrm>
            <a:off x="1248690" y="2525554"/>
            <a:ext cx="3024188" cy="3026092"/>
            <a:chOff x="-111919" y="2595562"/>
            <a:chExt cx="3024188" cy="30260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77EBD7E-960C-42D4-9BD5-18006FE3026F}"/>
                </a:ext>
              </a:extLst>
            </p:cNvPr>
            <p:cNvSpPr/>
            <p:nvPr/>
          </p:nvSpPr>
          <p:spPr>
            <a:xfrm>
              <a:off x="1388269" y="2595562"/>
              <a:ext cx="1524000" cy="2085975"/>
            </a:xfrm>
            <a:custGeom>
              <a:avLst/>
              <a:gdLst>
                <a:gd name="connsiteX0" fmla="*/ 39053 w 1524000"/>
                <a:gd name="connsiteY0" fmla="*/ 758190 h 2085975"/>
                <a:gd name="connsiteX1" fmla="*/ 771525 w 1524000"/>
                <a:gd name="connsiteY1" fmla="*/ 1514475 h 2085975"/>
                <a:gd name="connsiteX2" fmla="*/ 750570 w 1524000"/>
                <a:gd name="connsiteY2" fmla="*/ 1692593 h 2085975"/>
                <a:gd name="connsiteX3" fmla="*/ 941070 w 1524000"/>
                <a:gd name="connsiteY3" fmla="*/ 2091690 h 2085975"/>
                <a:gd name="connsiteX4" fmla="*/ 1417320 w 1524000"/>
                <a:gd name="connsiteY4" fmla="*/ 2085975 h 2085975"/>
                <a:gd name="connsiteX5" fmla="*/ 1528763 w 1524000"/>
                <a:gd name="connsiteY5" fmla="*/ 1514475 h 2085975"/>
                <a:gd name="connsiteX6" fmla="*/ 14288 w 1524000"/>
                <a:gd name="connsiteY6" fmla="*/ 0 h 2085975"/>
                <a:gd name="connsiteX7" fmla="*/ 0 w 1524000"/>
                <a:gd name="connsiteY7" fmla="*/ 0 h 2085975"/>
                <a:gd name="connsiteX8" fmla="*/ 261938 w 1524000"/>
                <a:gd name="connsiteY8" fmla="*/ 409575 h 2085975"/>
                <a:gd name="connsiteX9" fmla="*/ 39053 w 1524000"/>
                <a:gd name="connsiteY9" fmla="*/ 758190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0" h="2085975">
                  <a:moveTo>
                    <a:pt x="39053" y="758190"/>
                  </a:moveTo>
                  <a:cubicBezTo>
                    <a:pt x="445770" y="771525"/>
                    <a:pt x="771525" y="1104900"/>
                    <a:pt x="771525" y="1514475"/>
                  </a:cubicBezTo>
                  <a:cubicBezTo>
                    <a:pt x="771525" y="1575435"/>
                    <a:pt x="763905" y="1635443"/>
                    <a:pt x="750570" y="1692593"/>
                  </a:cubicBezTo>
                  <a:lnTo>
                    <a:pt x="941070" y="2091690"/>
                  </a:lnTo>
                  <a:lnTo>
                    <a:pt x="1417320" y="2085975"/>
                  </a:lnTo>
                  <a:cubicBezTo>
                    <a:pt x="1489710" y="1909763"/>
                    <a:pt x="1528763" y="1716405"/>
                    <a:pt x="1528763" y="1514475"/>
                  </a:cubicBezTo>
                  <a:cubicBezTo>
                    <a:pt x="1528763" y="678180"/>
                    <a:pt x="850583" y="0"/>
                    <a:pt x="14288" y="0"/>
                  </a:cubicBezTo>
                  <a:cubicBezTo>
                    <a:pt x="9525" y="0"/>
                    <a:pt x="4763" y="0"/>
                    <a:pt x="0" y="0"/>
                  </a:cubicBezTo>
                  <a:lnTo>
                    <a:pt x="261938" y="409575"/>
                  </a:lnTo>
                  <a:lnTo>
                    <a:pt x="39053" y="75819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051F19-E3A3-4612-AFD2-C1AC6AA6005F}"/>
                </a:ext>
              </a:extLst>
            </p:cNvPr>
            <p:cNvSpPr/>
            <p:nvPr/>
          </p:nvSpPr>
          <p:spPr>
            <a:xfrm>
              <a:off x="-111919" y="2604134"/>
              <a:ext cx="1600200" cy="2305050"/>
            </a:xfrm>
            <a:custGeom>
              <a:avLst/>
              <a:gdLst>
                <a:gd name="connsiteX0" fmla="*/ 818198 w 1600200"/>
                <a:gd name="connsiteY0" fmla="*/ 1803083 h 2305050"/>
                <a:gd name="connsiteX1" fmla="*/ 757238 w 1600200"/>
                <a:gd name="connsiteY1" fmla="*/ 1505903 h 2305050"/>
                <a:gd name="connsiteX2" fmla="*/ 1374458 w 1600200"/>
                <a:gd name="connsiteY2" fmla="*/ 762000 h 2305050"/>
                <a:gd name="connsiteX3" fmla="*/ 1604963 w 1600200"/>
                <a:gd name="connsiteY3" fmla="*/ 401003 h 2305050"/>
                <a:gd name="connsiteX4" fmla="*/ 1348740 w 1600200"/>
                <a:gd name="connsiteY4" fmla="*/ 0 h 2305050"/>
                <a:gd name="connsiteX5" fmla="*/ 0 w 1600200"/>
                <a:gd name="connsiteY5" fmla="*/ 1505903 h 2305050"/>
                <a:gd name="connsiteX6" fmla="*/ 233363 w 1600200"/>
                <a:gd name="connsiteY6" fmla="*/ 2313623 h 2305050"/>
                <a:gd name="connsiteX7" fmla="*/ 366713 w 1600200"/>
                <a:gd name="connsiteY7" fmla="*/ 1866900 h 2305050"/>
                <a:gd name="connsiteX8" fmla="*/ 818198 w 1600200"/>
                <a:gd name="connsiteY8" fmla="*/ 1803083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0200" h="2305050">
                  <a:moveTo>
                    <a:pt x="818198" y="1803083"/>
                  </a:moveTo>
                  <a:cubicBezTo>
                    <a:pt x="779145" y="1711643"/>
                    <a:pt x="757238" y="1611630"/>
                    <a:pt x="757238" y="1505903"/>
                  </a:cubicBezTo>
                  <a:cubicBezTo>
                    <a:pt x="757238" y="1135380"/>
                    <a:pt x="1022985" y="827723"/>
                    <a:pt x="1374458" y="762000"/>
                  </a:cubicBezTo>
                  <a:lnTo>
                    <a:pt x="1604963" y="401003"/>
                  </a:lnTo>
                  <a:lnTo>
                    <a:pt x="1348740" y="0"/>
                  </a:lnTo>
                  <a:cubicBezTo>
                    <a:pt x="590550" y="82868"/>
                    <a:pt x="0" y="725805"/>
                    <a:pt x="0" y="1505903"/>
                  </a:cubicBezTo>
                  <a:cubicBezTo>
                    <a:pt x="0" y="1803083"/>
                    <a:pt x="85725" y="2080260"/>
                    <a:pt x="233363" y="2313623"/>
                  </a:cubicBezTo>
                  <a:lnTo>
                    <a:pt x="366713" y="1866900"/>
                  </a:lnTo>
                  <a:lnTo>
                    <a:pt x="818198" y="180308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68A275-C9FD-4DF3-A5E0-E3A9C28B959E}"/>
                </a:ext>
              </a:extLst>
            </p:cNvPr>
            <p:cNvSpPr/>
            <p:nvPr/>
          </p:nvSpPr>
          <p:spPr>
            <a:xfrm>
              <a:off x="218599" y="4459604"/>
              <a:ext cx="2514600" cy="1162050"/>
            </a:xfrm>
            <a:custGeom>
              <a:avLst/>
              <a:gdLst>
                <a:gd name="connsiteX0" fmla="*/ 1855470 w 2514600"/>
                <a:gd name="connsiteY0" fmla="*/ 0 h 1162050"/>
                <a:gd name="connsiteX1" fmla="*/ 1183958 w 2514600"/>
                <a:gd name="connsiteY1" fmla="*/ 407670 h 1162050"/>
                <a:gd name="connsiteX2" fmla="*/ 554355 w 2514600"/>
                <a:gd name="connsiteY2" fmla="*/ 71438 h 1162050"/>
                <a:gd name="connsiteX3" fmla="*/ 139065 w 2514600"/>
                <a:gd name="connsiteY3" fmla="*/ 131445 h 1162050"/>
                <a:gd name="connsiteX4" fmla="*/ 0 w 2514600"/>
                <a:gd name="connsiteY4" fmla="*/ 595313 h 1162050"/>
                <a:gd name="connsiteX5" fmla="*/ 1183005 w 2514600"/>
                <a:gd name="connsiteY5" fmla="*/ 1164908 h 1162050"/>
                <a:gd name="connsiteX6" fmla="*/ 2523173 w 2514600"/>
                <a:gd name="connsiteY6" fmla="*/ 355283 h 1162050"/>
                <a:gd name="connsiteX7" fmla="*/ 2025967 w 2514600"/>
                <a:gd name="connsiteY7" fmla="*/ 360998 h 1162050"/>
                <a:gd name="connsiteX8" fmla="*/ 1855470 w 2514600"/>
                <a:gd name="connsiteY8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4600" h="1162050">
                  <a:moveTo>
                    <a:pt x="1855470" y="0"/>
                  </a:moveTo>
                  <a:cubicBezTo>
                    <a:pt x="1728788" y="241935"/>
                    <a:pt x="1476375" y="407670"/>
                    <a:pt x="1183958" y="407670"/>
                  </a:cubicBezTo>
                  <a:cubicBezTo>
                    <a:pt x="922020" y="407670"/>
                    <a:pt x="690562" y="274320"/>
                    <a:pt x="554355" y="71438"/>
                  </a:cubicBezTo>
                  <a:lnTo>
                    <a:pt x="139065" y="131445"/>
                  </a:lnTo>
                  <a:lnTo>
                    <a:pt x="0" y="595313"/>
                  </a:lnTo>
                  <a:cubicBezTo>
                    <a:pt x="277178" y="942975"/>
                    <a:pt x="704850" y="1164908"/>
                    <a:pt x="1183005" y="1164908"/>
                  </a:cubicBezTo>
                  <a:cubicBezTo>
                    <a:pt x="1764983" y="1164908"/>
                    <a:pt x="2269808" y="836295"/>
                    <a:pt x="2523173" y="355283"/>
                  </a:cubicBezTo>
                  <a:lnTo>
                    <a:pt x="2025967" y="360998"/>
                  </a:lnTo>
                  <a:lnTo>
                    <a:pt x="18554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직사각형 31">
            <a:extLst>
              <a:ext uri="{FF2B5EF4-FFF2-40B4-BE49-F238E27FC236}">
                <a16:creationId xmlns:a16="http://schemas.microsoft.com/office/drawing/2014/main" id="{CB49E59E-A241-4CC6-96EA-723967654D3E}"/>
              </a:ext>
            </a:extLst>
          </p:cNvPr>
          <p:cNvSpPr/>
          <p:nvPr/>
        </p:nvSpPr>
        <p:spPr>
          <a:xfrm>
            <a:off x="6372278" y="4265864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32">
            <a:extLst>
              <a:ext uri="{FF2B5EF4-FFF2-40B4-BE49-F238E27FC236}">
                <a16:creationId xmlns:a16="http://schemas.microsoft.com/office/drawing/2014/main" id="{889FB8F6-1932-4BAE-B46D-B4CC84E526A5}"/>
              </a:ext>
            </a:extLst>
          </p:cNvPr>
          <p:cNvSpPr/>
          <p:nvPr/>
        </p:nvSpPr>
        <p:spPr>
          <a:xfrm>
            <a:off x="6372278" y="497827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33">
            <a:extLst>
              <a:ext uri="{FF2B5EF4-FFF2-40B4-BE49-F238E27FC236}">
                <a16:creationId xmlns:a16="http://schemas.microsoft.com/office/drawing/2014/main" id="{D921741E-93FE-468B-80B1-EB798C5611B4}"/>
              </a:ext>
            </a:extLst>
          </p:cNvPr>
          <p:cNvSpPr/>
          <p:nvPr/>
        </p:nvSpPr>
        <p:spPr>
          <a:xfrm>
            <a:off x="6372278" y="5690692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73FF92-4DE6-4A49-A5F6-5C144FDB1C34}"/>
              </a:ext>
            </a:extLst>
          </p:cNvPr>
          <p:cNvGrpSpPr/>
          <p:nvPr/>
        </p:nvGrpSpPr>
        <p:grpSpPr>
          <a:xfrm>
            <a:off x="5608827" y="1859459"/>
            <a:ext cx="3987976" cy="775862"/>
            <a:chOff x="6324699" y="2356411"/>
            <a:chExt cx="2736305" cy="7758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19BC7-4626-4DBD-8214-8EFCE9F6B8AE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3B011A-35B0-4E6F-9C64-6F3EB4B600D2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8445EC-1943-4B9C-929E-920CECB6A052}"/>
              </a:ext>
            </a:extLst>
          </p:cNvPr>
          <p:cNvGrpSpPr/>
          <p:nvPr/>
        </p:nvGrpSpPr>
        <p:grpSpPr>
          <a:xfrm>
            <a:off x="5608829" y="2708553"/>
            <a:ext cx="5803586" cy="1152106"/>
            <a:chOff x="4932040" y="3928857"/>
            <a:chExt cx="3456384" cy="11521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3E792A-9635-4A86-8C9F-E2B40B7A6A7D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CCB734-89A4-41D5-9B3A-D3BA8A295E8F}"/>
                </a:ext>
              </a:extLst>
            </p:cNvPr>
            <p:cNvSpPr txBox="1"/>
            <p:nvPr/>
          </p:nvSpPr>
          <p:spPr>
            <a:xfrm>
              <a:off x="4932040" y="3928857"/>
              <a:ext cx="34563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eeform 35">
            <a:extLst>
              <a:ext uri="{FF2B5EF4-FFF2-40B4-BE49-F238E27FC236}">
                <a16:creationId xmlns:a16="http://schemas.microsoft.com/office/drawing/2014/main" id="{2B885F1C-6C10-4BA3-BDC8-99EAF877526E}"/>
              </a:ext>
            </a:extLst>
          </p:cNvPr>
          <p:cNvSpPr>
            <a:spLocks noEditPoints="1"/>
          </p:cNvSpPr>
          <p:nvPr/>
        </p:nvSpPr>
        <p:spPr bwMode="auto">
          <a:xfrm>
            <a:off x="5891789" y="4881135"/>
            <a:ext cx="306614" cy="568184"/>
          </a:xfrm>
          <a:custGeom>
            <a:avLst/>
            <a:gdLst>
              <a:gd name="T0" fmla="*/ 276 w 1307"/>
              <a:gd name="T1" fmla="*/ 1253 h 2422"/>
              <a:gd name="T2" fmla="*/ 296 w 1307"/>
              <a:gd name="T3" fmla="*/ 1287 h 2422"/>
              <a:gd name="T4" fmla="*/ 551 w 1307"/>
              <a:gd name="T5" fmla="*/ 1275 h 2422"/>
              <a:gd name="T6" fmla="*/ 542 w 1307"/>
              <a:gd name="T7" fmla="*/ 1237 h 2422"/>
              <a:gd name="T8" fmla="*/ 289 w 1307"/>
              <a:gd name="T9" fmla="*/ 1037 h 2422"/>
              <a:gd name="T10" fmla="*/ 280 w 1307"/>
              <a:gd name="T11" fmla="*/ 1075 h 2422"/>
              <a:gd name="T12" fmla="*/ 534 w 1307"/>
              <a:gd name="T13" fmla="*/ 1087 h 2422"/>
              <a:gd name="T14" fmla="*/ 554 w 1307"/>
              <a:gd name="T15" fmla="*/ 1053 h 2422"/>
              <a:gd name="T16" fmla="*/ 303 w 1307"/>
              <a:gd name="T17" fmla="*/ 1033 h 2422"/>
              <a:gd name="T18" fmla="*/ 980 w 1307"/>
              <a:gd name="T19" fmla="*/ 1540 h 2422"/>
              <a:gd name="T20" fmla="*/ 762 w 1307"/>
              <a:gd name="T21" fmla="*/ 1655 h 2422"/>
              <a:gd name="T22" fmla="*/ 614 w 1307"/>
              <a:gd name="T23" fmla="*/ 1673 h 2422"/>
              <a:gd name="T24" fmla="*/ 334 w 1307"/>
              <a:gd name="T25" fmla="*/ 1613 h 2422"/>
              <a:gd name="T26" fmla="*/ 183 w 1307"/>
              <a:gd name="T27" fmla="*/ 1455 h 2422"/>
              <a:gd name="T28" fmla="*/ 151 w 1307"/>
              <a:gd name="T29" fmla="*/ 1366 h 2422"/>
              <a:gd name="T30" fmla="*/ 542 w 1307"/>
              <a:gd name="T31" fmla="*/ 837 h 2422"/>
              <a:gd name="T32" fmla="*/ 551 w 1307"/>
              <a:gd name="T33" fmla="*/ 875 h 2422"/>
              <a:gd name="T34" fmla="*/ 296 w 1307"/>
              <a:gd name="T35" fmla="*/ 887 h 2422"/>
              <a:gd name="T36" fmla="*/ 276 w 1307"/>
              <a:gd name="T37" fmla="*/ 853 h 2422"/>
              <a:gd name="T38" fmla="*/ 303 w 1307"/>
              <a:gd name="T39" fmla="*/ 633 h 2422"/>
              <a:gd name="T40" fmla="*/ 554 w 1307"/>
              <a:gd name="T41" fmla="*/ 653 h 2422"/>
              <a:gd name="T42" fmla="*/ 534 w 1307"/>
              <a:gd name="T43" fmla="*/ 687 h 2422"/>
              <a:gd name="T44" fmla="*/ 280 w 1307"/>
              <a:gd name="T45" fmla="*/ 675 h 2422"/>
              <a:gd name="T46" fmla="*/ 289 w 1307"/>
              <a:gd name="T47" fmla="*/ 637 h 2422"/>
              <a:gd name="T48" fmla="*/ 182 w 1307"/>
              <a:gd name="T49" fmla="*/ 453 h 2422"/>
              <a:gd name="T50" fmla="*/ 102 w 1307"/>
              <a:gd name="T51" fmla="*/ 484 h 2422"/>
              <a:gd name="T52" fmla="*/ 67 w 1307"/>
              <a:gd name="T53" fmla="*/ 1349 h 2422"/>
              <a:gd name="T54" fmla="*/ 82 w 1307"/>
              <a:gd name="T55" fmla="*/ 1433 h 2422"/>
              <a:gd name="T56" fmla="*/ 185 w 1307"/>
              <a:gd name="T57" fmla="*/ 1600 h 2422"/>
              <a:gd name="T58" fmla="*/ 462 w 1307"/>
              <a:gd name="T59" fmla="*/ 1727 h 2422"/>
              <a:gd name="T60" fmla="*/ 660 w 1307"/>
              <a:gd name="T61" fmla="*/ 1738 h 2422"/>
              <a:gd name="T62" fmla="*/ 863 w 1307"/>
              <a:gd name="T63" fmla="*/ 1697 h 2422"/>
              <a:gd name="T64" fmla="*/ 1080 w 1307"/>
              <a:gd name="T65" fmla="*/ 1547 h 2422"/>
              <a:gd name="T66" fmla="*/ 1154 w 1307"/>
              <a:gd name="T67" fmla="*/ 566 h 2422"/>
              <a:gd name="T68" fmla="*/ 1123 w 1307"/>
              <a:gd name="T69" fmla="*/ 491 h 2422"/>
              <a:gd name="T70" fmla="*/ 596 w 1307"/>
              <a:gd name="T71" fmla="*/ 62 h 2422"/>
              <a:gd name="T72" fmla="*/ 492 w 1307"/>
              <a:gd name="T73" fmla="*/ 102 h 2422"/>
              <a:gd name="T74" fmla="*/ 756 w 1307"/>
              <a:gd name="T75" fmla="*/ 162 h 2422"/>
              <a:gd name="T76" fmla="*/ 676 w 1307"/>
              <a:gd name="T77" fmla="*/ 73 h 2422"/>
              <a:gd name="T78" fmla="*/ 651 w 1307"/>
              <a:gd name="T79" fmla="*/ 4 h 2422"/>
              <a:gd name="T80" fmla="*/ 800 w 1307"/>
              <a:gd name="T81" fmla="*/ 100 h 2422"/>
              <a:gd name="T82" fmla="*/ 827 w 1307"/>
              <a:gd name="T83" fmla="*/ 177 h 2422"/>
              <a:gd name="T84" fmla="*/ 1203 w 1307"/>
              <a:gd name="T85" fmla="*/ 229 h 2422"/>
              <a:gd name="T86" fmla="*/ 1227 w 1307"/>
              <a:gd name="T87" fmla="*/ 1317 h 2422"/>
              <a:gd name="T88" fmla="*/ 1087 w 1307"/>
              <a:gd name="T89" fmla="*/ 1638 h 2422"/>
              <a:gd name="T90" fmla="*/ 845 w 1307"/>
              <a:gd name="T91" fmla="*/ 1775 h 2422"/>
              <a:gd name="T92" fmla="*/ 671 w 1307"/>
              <a:gd name="T93" fmla="*/ 1835 h 2422"/>
              <a:gd name="T94" fmla="*/ 640 w 1307"/>
              <a:gd name="T95" fmla="*/ 2017 h 2422"/>
              <a:gd name="T96" fmla="*/ 672 w 1307"/>
              <a:gd name="T97" fmla="*/ 2287 h 2422"/>
              <a:gd name="T98" fmla="*/ 803 w 1307"/>
              <a:gd name="T99" fmla="*/ 2362 h 2422"/>
              <a:gd name="T100" fmla="*/ 1283 w 1307"/>
              <a:gd name="T101" fmla="*/ 2415 h 2422"/>
              <a:gd name="T102" fmla="*/ 956 w 1307"/>
              <a:gd name="T103" fmla="*/ 2420 h 2422"/>
              <a:gd name="T104" fmla="*/ 671 w 1307"/>
              <a:gd name="T105" fmla="*/ 2362 h 2422"/>
              <a:gd name="T106" fmla="*/ 589 w 1307"/>
              <a:gd name="T107" fmla="*/ 2233 h 2422"/>
              <a:gd name="T108" fmla="*/ 563 w 1307"/>
              <a:gd name="T109" fmla="*/ 1878 h 2422"/>
              <a:gd name="T110" fmla="*/ 334 w 1307"/>
              <a:gd name="T111" fmla="*/ 1764 h 2422"/>
              <a:gd name="T112" fmla="*/ 87 w 1307"/>
              <a:gd name="T113" fmla="*/ 1593 h 2422"/>
              <a:gd name="T114" fmla="*/ 7 w 1307"/>
              <a:gd name="T115" fmla="*/ 1418 h 2422"/>
              <a:gd name="T116" fmla="*/ 2 w 1307"/>
              <a:gd name="T117" fmla="*/ 277 h 2422"/>
              <a:gd name="T118" fmla="*/ 83 w 1307"/>
              <a:gd name="T119" fmla="*/ 184 h 2422"/>
              <a:gd name="T120" fmla="*/ 391 w 1307"/>
              <a:gd name="T121" fmla="*/ 135 h 2422"/>
              <a:gd name="T122" fmla="*/ 516 w 1307"/>
              <a:gd name="T123" fmla="*/ 15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7" h="2422">
                <a:moveTo>
                  <a:pt x="303" y="1233"/>
                </a:moveTo>
                <a:lnTo>
                  <a:pt x="296" y="1235"/>
                </a:lnTo>
                <a:lnTo>
                  <a:pt x="289" y="1237"/>
                </a:lnTo>
                <a:lnTo>
                  <a:pt x="283" y="1242"/>
                </a:lnTo>
                <a:lnTo>
                  <a:pt x="280" y="1247"/>
                </a:lnTo>
                <a:lnTo>
                  <a:pt x="276" y="1253"/>
                </a:lnTo>
                <a:lnTo>
                  <a:pt x="274" y="1260"/>
                </a:lnTo>
                <a:lnTo>
                  <a:pt x="276" y="1269"/>
                </a:lnTo>
                <a:lnTo>
                  <a:pt x="280" y="1275"/>
                </a:lnTo>
                <a:lnTo>
                  <a:pt x="283" y="1280"/>
                </a:lnTo>
                <a:lnTo>
                  <a:pt x="289" y="1286"/>
                </a:lnTo>
                <a:lnTo>
                  <a:pt x="296" y="1287"/>
                </a:lnTo>
                <a:lnTo>
                  <a:pt x="303" y="1289"/>
                </a:lnTo>
                <a:lnTo>
                  <a:pt x="527" y="1289"/>
                </a:lnTo>
                <a:lnTo>
                  <a:pt x="534" y="1287"/>
                </a:lnTo>
                <a:lnTo>
                  <a:pt x="542" y="1286"/>
                </a:lnTo>
                <a:lnTo>
                  <a:pt x="547" y="1280"/>
                </a:lnTo>
                <a:lnTo>
                  <a:pt x="551" y="1275"/>
                </a:lnTo>
                <a:lnTo>
                  <a:pt x="554" y="1269"/>
                </a:lnTo>
                <a:lnTo>
                  <a:pt x="554" y="1260"/>
                </a:lnTo>
                <a:lnTo>
                  <a:pt x="554" y="1253"/>
                </a:lnTo>
                <a:lnTo>
                  <a:pt x="551" y="1247"/>
                </a:lnTo>
                <a:lnTo>
                  <a:pt x="547" y="1242"/>
                </a:lnTo>
                <a:lnTo>
                  <a:pt x="542" y="1237"/>
                </a:lnTo>
                <a:lnTo>
                  <a:pt x="534" y="1235"/>
                </a:lnTo>
                <a:lnTo>
                  <a:pt x="527" y="1233"/>
                </a:lnTo>
                <a:lnTo>
                  <a:pt x="303" y="1233"/>
                </a:lnTo>
                <a:close/>
                <a:moveTo>
                  <a:pt x="303" y="1033"/>
                </a:moveTo>
                <a:lnTo>
                  <a:pt x="296" y="1035"/>
                </a:lnTo>
                <a:lnTo>
                  <a:pt x="289" y="1037"/>
                </a:lnTo>
                <a:lnTo>
                  <a:pt x="283" y="1042"/>
                </a:lnTo>
                <a:lnTo>
                  <a:pt x="280" y="1047"/>
                </a:lnTo>
                <a:lnTo>
                  <a:pt x="276" y="1053"/>
                </a:lnTo>
                <a:lnTo>
                  <a:pt x="274" y="1060"/>
                </a:lnTo>
                <a:lnTo>
                  <a:pt x="276" y="1069"/>
                </a:lnTo>
                <a:lnTo>
                  <a:pt x="280" y="1075"/>
                </a:lnTo>
                <a:lnTo>
                  <a:pt x="283" y="1080"/>
                </a:lnTo>
                <a:lnTo>
                  <a:pt x="289" y="1086"/>
                </a:lnTo>
                <a:lnTo>
                  <a:pt x="296" y="1087"/>
                </a:lnTo>
                <a:lnTo>
                  <a:pt x="303" y="1089"/>
                </a:lnTo>
                <a:lnTo>
                  <a:pt x="527" y="1089"/>
                </a:lnTo>
                <a:lnTo>
                  <a:pt x="534" y="1087"/>
                </a:lnTo>
                <a:lnTo>
                  <a:pt x="542" y="1086"/>
                </a:lnTo>
                <a:lnTo>
                  <a:pt x="547" y="1080"/>
                </a:lnTo>
                <a:lnTo>
                  <a:pt x="551" y="1075"/>
                </a:lnTo>
                <a:lnTo>
                  <a:pt x="554" y="1069"/>
                </a:lnTo>
                <a:lnTo>
                  <a:pt x="554" y="1060"/>
                </a:lnTo>
                <a:lnTo>
                  <a:pt x="554" y="1053"/>
                </a:lnTo>
                <a:lnTo>
                  <a:pt x="551" y="1047"/>
                </a:lnTo>
                <a:lnTo>
                  <a:pt x="547" y="1042"/>
                </a:lnTo>
                <a:lnTo>
                  <a:pt x="542" y="1037"/>
                </a:lnTo>
                <a:lnTo>
                  <a:pt x="534" y="1035"/>
                </a:lnTo>
                <a:lnTo>
                  <a:pt x="527" y="1033"/>
                </a:lnTo>
                <a:lnTo>
                  <a:pt x="303" y="1033"/>
                </a:lnTo>
                <a:close/>
                <a:moveTo>
                  <a:pt x="1067" y="946"/>
                </a:moveTo>
                <a:lnTo>
                  <a:pt x="1067" y="1366"/>
                </a:lnTo>
                <a:lnTo>
                  <a:pt x="1052" y="1418"/>
                </a:lnTo>
                <a:lnTo>
                  <a:pt x="1034" y="1466"/>
                </a:lnTo>
                <a:lnTo>
                  <a:pt x="1009" y="1506"/>
                </a:lnTo>
                <a:lnTo>
                  <a:pt x="980" y="1540"/>
                </a:lnTo>
                <a:lnTo>
                  <a:pt x="945" y="1569"/>
                </a:lnTo>
                <a:lnTo>
                  <a:pt x="911" y="1595"/>
                </a:lnTo>
                <a:lnTo>
                  <a:pt x="874" y="1615"/>
                </a:lnTo>
                <a:lnTo>
                  <a:pt x="836" y="1633"/>
                </a:lnTo>
                <a:lnTo>
                  <a:pt x="798" y="1646"/>
                </a:lnTo>
                <a:lnTo>
                  <a:pt x="762" y="1655"/>
                </a:lnTo>
                <a:lnTo>
                  <a:pt x="727" y="1662"/>
                </a:lnTo>
                <a:lnTo>
                  <a:pt x="696" y="1667"/>
                </a:lnTo>
                <a:lnTo>
                  <a:pt x="667" y="1671"/>
                </a:lnTo>
                <a:lnTo>
                  <a:pt x="643" y="1673"/>
                </a:lnTo>
                <a:lnTo>
                  <a:pt x="627" y="1673"/>
                </a:lnTo>
                <a:lnTo>
                  <a:pt x="614" y="1673"/>
                </a:lnTo>
                <a:lnTo>
                  <a:pt x="611" y="1673"/>
                </a:lnTo>
                <a:lnTo>
                  <a:pt x="542" y="1671"/>
                </a:lnTo>
                <a:lnTo>
                  <a:pt x="482" y="1664"/>
                </a:lnTo>
                <a:lnTo>
                  <a:pt x="427" y="1651"/>
                </a:lnTo>
                <a:lnTo>
                  <a:pt x="378" y="1633"/>
                </a:lnTo>
                <a:lnTo>
                  <a:pt x="334" y="1613"/>
                </a:lnTo>
                <a:lnTo>
                  <a:pt x="298" y="1589"/>
                </a:lnTo>
                <a:lnTo>
                  <a:pt x="267" y="1562"/>
                </a:lnTo>
                <a:lnTo>
                  <a:pt x="240" y="1537"/>
                </a:lnTo>
                <a:lnTo>
                  <a:pt x="216" y="1507"/>
                </a:lnTo>
                <a:lnTo>
                  <a:pt x="198" y="1482"/>
                </a:lnTo>
                <a:lnTo>
                  <a:pt x="183" y="1455"/>
                </a:lnTo>
                <a:lnTo>
                  <a:pt x="172" y="1431"/>
                </a:lnTo>
                <a:lnTo>
                  <a:pt x="163" y="1409"/>
                </a:lnTo>
                <a:lnTo>
                  <a:pt x="158" y="1391"/>
                </a:lnTo>
                <a:lnTo>
                  <a:pt x="154" y="1377"/>
                </a:lnTo>
                <a:lnTo>
                  <a:pt x="152" y="1367"/>
                </a:lnTo>
                <a:lnTo>
                  <a:pt x="151" y="1366"/>
                </a:lnTo>
                <a:lnTo>
                  <a:pt x="151" y="949"/>
                </a:lnTo>
                <a:lnTo>
                  <a:pt x="1067" y="946"/>
                </a:lnTo>
                <a:close/>
                <a:moveTo>
                  <a:pt x="303" y="833"/>
                </a:moveTo>
                <a:lnTo>
                  <a:pt x="527" y="833"/>
                </a:lnTo>
                <a:lnTo>
                  <a:pt x="534" y="835"/>
                </a:lnTo>
                <a:lnTo>
                  <a:pt x="542" y="837"/>
                </a:lnTo>
                <a:lnTo>
                  <a:pt x="547" y="842"/>
                </a:lnTo>
                <a:lnTo>
                  <a:pt x="551" y="847"/>
                </a:lnTo>
                <a:lnTo>
                  <a:pt x="554" y="853"/>
                </a:lnTo>
                <a:lnTo>
                  <a:pt x="554" y="860"/>
                </a:lnTo>
                <a:lnTo>
                  <a:pt x="554" y="869"/>
                </a:lnTo>
                <a:lnTo>
                  <a:pt x="551" y="875"/>
                </a:lnTo>
                <a:lnTo>
                  <a:pt x="547" y="880"/>
                </a:lnTo>
                <a:lnTo>
                  <a:pt x="542" y="886"/>
                </a:lnTo>
                <a:lnTo>
                  <a:pt x="534" y="887"/>
                </a:lnTo>
                <a:lnTo>
                  <a:pt x="527" y="889"/>
                </a:lnTo>
                <a:lnTo>
                  <a:pt x="303" y="889"/>
                </a:lnTo>
                <a:lnTo>
                  <a:pt x="296" y="887"/>
                </a:lnTo>
                <a:lnTo>
                  <a:pt x="289" y="886"/>
                </a:lnTo>
                <a:lnTo>
                  <a:pt x="283" y="880"/>
                </a:lnTo>
                <a:lnTo>
                  <a:pt x="280" y="875"/>
                </a:lnTo>
                <a:lnTo>
                  <a:pt x="276" y="869"/>
                </a:lnTo>
                <a:lnTo>
                  <a:pt x="274" y="860"/>
                </a:lnTo>
                <a:lnTo>
                  <a:pt x="276" y="853"/>
                </a:lnTo>
                <a:lnTo>
                  <a:pt x="280" y="847"/>
                </a:lnTo>
                <a:lnTo>
                  <a:pt x="283" y="842"/>
                </a:lnTo>
                <a:lnTo>
                  <a:pt x="289" y="837"/>
                </a:lnTo>
                <a:lnTo>
                  <a:pt x="296" y="835"/>
                </a:lnTo>
                <a:lnTo>
                  <a:pt x="303" y="833"/>
                </a:lnTo>
                <a:close/>
                <a:moveTo>
                  <a:pt x="303" y="633"/>
                </a:moveTo>
                <a:lnTo>
                  <a:pt x="527" y="633"/>
                </a:lnTo>
                <a:lnTo>
                  <a:pt x="534" y="635"/>
                </a:lnTo>
                <a:lnTo>
                  <a:pt x="542" y="637"/>
                </a:lnTo>
                <a:lnTo>
                  <a:pt x="547" y="642"/>
                </a:lnTo>
                <a:lnTo>
                  <a:pt x="551" y="647"/>
                </a:lnTo>
                <a:lnTo>
                  <a:pt x="554" y="653"/>
                </a:lnTo>
                <a:lnTo>
                  <a:pt x="554" y="662"/>
                </a:lnTo>
                <a:lnTo>
                  <a:pt x="554" y="669"/>
                </a:lnTo>
                <a:lnTo>
                  <a:pt x="551" y="675"/>
                </a:lnTo>
                <a:lnTo>
                  <a:pt x="547" y="680"/>
                </a:lnTo>
                <a:lnTo>
                  <a:pt x="542" y="686"/>
                </a:lnTo>
                <a:lnTo>
                  <a:pt x="534" y="687"/>
                </a:lnTo>
                <a:lnTo>
                  <a:pt x="527" y="689"/>
                </a:lnTo>
                <a:lnTo>
                  <a:pt x="303" y="689"/>
                </a:lnTo>
                <a:lnTo>
                  <a:pt x="296" y="687"/>
                </a:lnTo>
                <a:lnTo>
                  <a:pt x="289" y="686"/>
                </a:lnTo>
                <a:lnTo>
                  <a:pt x="283" y="680"/>
                </a:lnTo>
                <a:lnTo>
                  <a:pt x="280" y="675"/>
                </a:lnTo>
                <a:lnTo>
                  <a:pt x="276" y="669"/>
                </a:lnTo>
                <a:lnTo>
                  <a:pt x="274" y="662"/>
                </a:lnTo>
                <a:lnTo>
                  <a:pt x="276" y="653"/>
                </a:lnTo>
                <a:lnTo>
                  <a:pt x="280" y="647"/>
                </a:lnTo>
                <a:lnTo>
                  <a:pt x="283" y="642"/>
                </a:lnTo>
                <a:lnTo>
                  <a:pt x="289" y="637"/>
                </a:lnTo>
                <a:lnTo>
                  <a:pt x="296" y="635"/>
                </a:lnTo>
                <a:lnTo>
                  <a:pt x="303" y="633"/>
                </a:lnTo>
                <a:close/>
                <a:moveTo>
                  <a:pt x="1031" y="449"/>
                </a:moveTo>
                <a:lnTo>
                  <a:pt x="191" y="453"/>
                </a:lnTo>
                <a:lnTo>
                  <a:pt x="189" y="453"/>
                </a:lnTo>
                <a:lnTo>
                  <a:pt x="182" y="453"/>
                </a:lnTo>
                <a:lnTo>
                  <a:pt x="172" y="453"/>
                </a:lnTo>
                <a:lnTo>
                  <a:pt x="160" y="455"/>
                </a:lnTo>
                <a:lnTo>
                  <a:pt x="147" y="457"/>
                </a:lnTo>
                <a:lnTo>
                  <a:pt x="132" y="464"/>
                </a:lnTo>
                <a:lnTo>
                  <a:pt x="116" y="471"/>
                </a:lnTo>
                <a:lnTo>
                  <a:pt x="102" y="484"/>
                </a:lnTo>
                <a:lnTo>
                  <a:pt x="89" y="502"/>
                </a:lnTo>
                <a:lnTo>
                  <a:pt x="78" y="524"/>
                </a:lnTo>
                <a:lnTo>
                  <a:pt x="69" y="551"/>
                </a:lnTo>
                <a:lnTo>
                  <a:pt x="63" y="584"/>
                </a:lnTo>
                <a:lnTo>
                  <a:pt x="63" y="626"/>
                </a:lnTo>
                <a:lnTo>
                  <a:pt x="67" y="1349"/>
                </a:lnTo>
                <a:lnTo>
                  <a:pt x="67" y="1351"/>
                </a:lnTo>
                <a:lnTo>
                  <a:pt x="67" y="1360"/>
                </a:lnTo>
                <a:lnTo>
                  <a:pt x="69" y="1373"/>
                </a:lnTo>
                <a:lnTo>
                  <a:pt x="72" y="1389"/>
                </a:lnTo>
                <a:lnTo>
                  <a:pt x="76" y="1409"/>
                </a:lnTo>
                <a:lnTo>
                  <a:pt x="82" y="1433"/>
                </a:lnTo>
                <a:lnTo>
                  <a:pt x="91" y="1458"/>
                </a:lnTo>
                <a:lnTo>
                  <a:pt x="102" y="1484"/>
                </a:lnTo>
                <a:lnTo>
                  <a:pt x="118" y="1513"/>
                </a:lnTo>
                <a:lnTo>
                  <a:pt x="136" y="1542"/>
                </a:lnTo>
                <a:lnTo>
                  <a:pt x="158" y="1571"/>
                </a:lnTo>
                <a:lnTo>
                  <a:pt x="185" y="1600"/>
                </a:lnTo>
                <a:lnTo>
                  <a:pt x="216" y="1627"/>
                </a:lnTo>
                <a:lnTo>
                  <a:pt x="254" y="1653"/>
                </a:lnTo>
                <a:lnTo>
                  <a:pt x="296" y="1677"/>
                </a:lnTo>
                <a:lnTo>
                  <a:pt x="345" y="1697"/>
                </a:lnTo>
                <a:lnTo>
                  <a:pt x="400" y="1715"/>
                </a:lnTo>
                <a:lnTo>
                  <a:pt x="462" y="1727"/>
                </a:lnTo>
                <a:lnTo>
                  <a:pt x="531" y="1737"/>
                </a:lnTo>
                <a:lnTo>
                  <a:pt x="607" y="1740"/>
                </a:lnTo>
                <a:lnTo>
                  <a:pt x="611" y="1742"/>
                </a:lnTo>
                <a:lnTo>
                  <a:pt x="622" y="1740"/>
                </a:lnTo>
                <a:lnTo>
                  <a:pt x="638" y="1740"/>
                </a:lnTo>
                <a:lnTo>
                  <a:pt x="660" y="1738"/>
                </a:lnTo>
                <a:lnTo>
                  <a:pt x="687" y="1737"/>
                </a:lnTo>
                <a:lnTo>
                  <a:pt x="716" y="1733"/>
                </a:lnTo>
                <a:lnTo>
                  <a:pt x="751" y="1727"/>
                </a:lnTo>
                <a:lnTo>
                  <a:pt x="787" y="1718"/>
                </a:lnTo>
                <a:lnTo>
                  <a:pt x="825" y="1709"/>
                </a:lnTo>
                <a:lnTo>
                  <a:pt x="863" y="1697"/>
                </a:lnTo>
                <a:lnTo>
                  <a:pt x="903" y="1680"/>
                </a:lnTo>
                <a:lnTo>
                  <a:pt x="942" y="1662"/>
                </a:lnTo>
                <a:lnTo>
                  <a:pt x="980" y="1640"/>
                </a:lnTo>
                <a:lnTo>
                  <a:pt x="1016" y="1613"/>
                </a:lnTo>
                <a:lnTo>
                  <a:pt x="1049" y="1582"/>
                </a:lnTo>
                <a:lnTo>
                  <a:pt x="1080" y="1547"/>
                </a:lnTo>
                <a:lnTo>
                  <a:pt x="1105" y="1507"/>
                </a:lnTo>
                <a:lnTo>
                  <a:pt x="1127" y="1462"/>
                </a:lnTo>
                <a:lnTo>
                  <a:pt x="1143" y="1411"/>
                </a:lnTo>
                <a:lnTo>
                  <a:pt x="1152" y="1355"/>
                </a:lnTo>
                <a:lnTo>
                  <a:pt x="1154" y="1293"/>
                </a:lnTo>
                <a:lnTo>
                  <a:pt x="1154" y="566"/>
                </a:lnTo>
                <a:lnTo>
                  <a:pt x="1154" y="562"/>
                </a:lnTo>
                <a:lnTo>
                  <a:pt x="1152" y="553"/>
                </a:lnTo>
                <a:lnTo>
                  <a:pt x="1151" y="540"/>
                </a:lnTo>
                <a:lnTo>
                  <a:pt x="1143" y="526"/>
                </a:lnTo>
                <a:lnTo>
                  <a:pt x="1136" y="509"/>
                </a:lnTo>
                <a:lnTo>
                  <a:pt x="1123" y="491"/>
                </a:lnTo>
                <a:lnTo>
                  <a:pt x="1109" y="477"/>
                </a:lnTo>
                <a:lnTo>
                  <a:pt x="1087" y="462"/>
                </a:lnTo>
                <a:lnTo>
                  <a:pt x="1062" y="453"/>
                </a:lnTo>
                <a:lnTo>
                  <a:pt x="1031" y="449"/>
                </a:lnTo>
                <a:close/>
                <a:moveTo>
                  <a:pt x="603" y="60"/>
                </a:moveTo>
                <a:lnTo>
                  <a:pt x="596" y="62"/>
                </a:lnTo>
                <a:lnTo>
                  <a:pt x="582" y="62"/>
                </a:lnTo>
                <a:lnTo>
                  <a:pt x="565" y="66"/>
                </a:lnTo>
                <a:lnTo>
                  <a:pt x="547" y="69"/>
                </a:lnTo>
                <a:lnTo>
                  <a:pt x="529" y="77"/>
                </a:lnTo>
                <a:lnTo>
                  <a:pt x="509" y="87"/>
                </a:lnTo>
                <a:lnTo>
                  <a:pt x="492" y="102"/>
                </a:lnTo>
                <a:lnTo>
                  <a:pt x="478" y="122"/>
                </a:lnTo>
                <a:lnTo>
                  <a:pt x="465" y="147"/>
                </a:lnTo>
                <a:lnTo>
                  <a:pt x="460" y="177"/>
                </a:lnTo>
                <a:lnTo>
                  <a:pt x="760" y="173"/>
                </a:lnTo>
                <a:lnTo>
                  <a:pt x="758" y="169"/>
                </a:lnTo>
                <a:lnTo>
                  <a:pt x="756" y="162"/>
                </a:lnTo>
                <a:lnTo>
                  <a:pt x="752" y="149"/>
                </a:lnTo>
                <a:lnTo>
                  <a:pt x="745" y="133"/>
                </a:lnTo>
                <a:lnTo>
                  <a:pt x="734" y="117"/>
                </a:lnTo>
                <a:lnTo>
                  <a:pt x="720" y="100"/>
                </a:lnTo>
                <a:lnTo>
                  <a:pt x="702" y="84"/>
                </a:lnTo>
                <a:lnTo>
                  <a:pt x="676" y="73"/>
                </a:lnTo>
                <a:lnTo>
                  <a:pt x="645" y="64"/>
                </a:lnTo>
                <a:lnTo>
                  <a:pt x="607" y="60"/>
                </a:lnTo>
                <a:lnTo>
                  <a:pt x="603" y="60"/>
                </a:lnTo>
                <a:close/>
                <a:moveTo>
                  <a:pt x="603" y="0"/>
                </a:moveTo>
                <a:lnTo>
                  <a:pt x="607" y="0"/>
                </a:lnTo>
                <a:lnTo>
                  <a:pt x="651" y="4"/>
                </a:lnTo>
                <a:lnTo>
                  <a:pt x="689" y="13"/>
                </a:lnTo>
                <a:lnTo>
                  <a:pt x="720" y="26"/>
                </a:lnTo>
                <a:lnTo>
                  <a:pt x="747" y="42"/>
                </a:lnTo>
                <a:lnTo>
                  <a:pt x="769" y="60"/>
                </a:lnTo>
                <a:lnTo>
                  <a:pt x="787" y="80"/>
                </a:lnTo>
                <a:lnTo>
                  <a:pt x="800" y="100"/>
                </a:lnTo>
                <a:lnTo>
                  <a:pt x="811" y="120"/>
                </a:lnTo>
                <a:lnTo>
                  <a:pt x="818" y="138"/>
                </a:lnTo>
                <a:lnTo>
                  <a:pt x="822" y="153"/>
                </a:lnTo>
                <a:lnTo>
                  <a:pt x="825" y="166"/>
                </a:lnTo>
                <a:lnTo>
                  <a:pt x="827" y="175"/>
                </a:lnTo>
                <a:lnTo>
                  <a:pt x="827" y="177"/>
                </a:lnTo>
                <a:lnTo>
                  <a:pt x="1080" y="177"/>
                </a:lnTo>
                <a:lnTo>
                  <a:pt x="1116" y="178"/>
                </a:lnTo>
                <a:lnTo>
                  <a:pt x="1145" y="186"/>
                </a:lnTo>
                <a:lnTo>
                  <a:pt x="1171" y="198"/>
                </a:lnTo>
                <a:lnTo>
                  <a:pt x="1189" y="213"/>
                </a:lnTo>
                <a:lnTo>
                  <a:pt x="1203" y="229"/>
                </a:lnTo>
                <a:lnTo>
                  <a:pt x="1212" y="246"/>
                </a:lnTo>
                <a:lnTo>
                  <a:pt x="1220" y="260"/>
                </a:lnTo>
                <a:lnTo>
                  <a:pt x="1225" y="273"/>
                </a:lnTo>
                <a:lnTo>
                  <a:pt x="1227" y="282"/>
                </a:lnTo>
                <a:lnTo>
                  <a:pt x="1227" y="286"/>
                </a:lnTo>
                <a:lnTo>
                  <a:pt x="1227" y="1317"/>
                </a:lnTo>
                <a:lnTo>
                  <a:pt x="1216" y="1387"/>
                </a:lnTo>
                <a:lnTo>
                  <a:pt x="1200" y="1449"/>
                </a:lnTo>
                <a:lnTo>
                  <a:pt x="1178" y="1506"/>
                </a:lnTo>
                <a:lnTo>
                  <a:pt x="1152" y="1557"/>
                </a:lnTo>
                <a:lnTo>
                  <a:pt x="1122" y="1600"/>
                </a:lnTo>
                <a:lnTo>
                  <a:pt x="1087" y="1638"/>
                </a:lnTo>
                <a:lnTo>
                  <a:pt x="1051" y="1671"/>
                </a:lnTo>
                <a:lnTo>
                  <a:pt x="1011" y="1700"/>
                </a:lnTo>
                <a:lnTo>
                  <a:pt x="971" y="1726"/>
                </a:lnTo>
                <a:lnTo>
                  <a:pt x="929" y="1746"/>
                </a:lnTo>
                <a:lnTo>
                  <a:pt x="887" y="1762"/>
                </a:lnTo>
                <a:lnTo>
                  <a:pt x="845" y="1775"/>
                </a:lnTo>
                <a:lnTo>
                  <a:pt x="805" y="1786"/>
                </a:lnTo>
                <a:lnTo>
                  <a:pt x="767" y="1793"/>
                </a:lnTo>
                <a:lnTo>
                  <a:pt x="732" y="1798"/>
                </a:lnTo>
                <a:lnTo>
                  <a:pt x="700" y="1802"/>
                </a:lnTo>
                <a:lnTo>
                  <a:pt x="671" y="1804"/>
                </a:lnTo>
                <a:lnTo>
                  <a:pt x="671" y="1835"/>
                </a:lnTo>
                <a:lnTo>
                  <a:pt x="667" y="1857"/>
                </a:lnTo>
                <a:lnTo>
                  <a:pt x="658" y="1875"/>
                </a:lnTo>
                <a:lnTo>
                  <a:pt x="642" y="1887"/>
                </a:lnTo>
                <a:lnTo>
                  <a:pt x="642" y="1922"/>
                </a:lnTo>
                <a:lnTo>
                  <a:pt x="640" y="1966"/>
                </a:lnTo>
                <a:lnTo>
                  <a:pt x="640" y="2017"/>
                </a:lnTo>
                <a:lnTo>
                  <a:pt x="638" y="2073"/>
                </a:lnTo>
                <a:lnTo>
                  <a:pt x="638" y="2131"/>
                </a:lnTo>
                <a:lnTo>
                  <a:pt x="640" y="2193"/>
                </a:lnTo>
                <a:lnTo>
                  <a:pt x="643" y="2229"/>
                </a:lnTo>
                <a:lnTo>
                  <a:pt x="656" y="2260"/>
                </a:lnTo>
                <a:lnTo>
                  <a:pt x="672" y="2287"/>
                </a:lnTo>
                <a:lnTo>
                  <a:pt x="694" y="2309"/>
                </a:lnTo>
                <a:lnTo>
                  <a:pt x="718" y="2326"/>
                </a:lnTo>
                <a:lnTo>
                  <a:pt x="742" y="2340"/>
                </a:lnTo>
                <a:lnTo>
                  <a:pt x="765" y="2349"/>
                </a:lnTo>
                <a:lnTo>
                  <a:pt x="787" y="2357"/>
                </a:lnTo>
                <a:lnTo>
                  <a:pt x="803" y="2362"/>
                </a:lnTo>
                <a:lnTo>
                  <a:pt x="814" y="2364"/>
                </a:lnTo>
                <a:lnTo>
                  <a:pt x="820" y="2366"/>
                </a:lnTo>
                <a:lnTo>
                  <a:pt x="1307" y="2366"/>
                </a:lnTo>
                <a:lnTo>
                  <a:pt x="1307" y="2413"/>
                </a:lnTo>
                <a:lnTo>
                  <a:pt x="1302" y="2413"/>
                </a:lnTo>
                <a:lnTo>
                  <a:pt x="1283" y="2415"/>
                </a:lnTo>
                <a:lnTo>
                  <a:pt x="1254" y="2415"/>
                </a:lnTo>
                <a:lnTo>
                  <a:pt x="1216" y="2417"/>
                </a:lnTo>
                <a:lnTo>
                  <a:pt x="1165" y="2418"/>
                </a:lnTo>
                <a:lnTo>
                  <a:pt x="1105" y="2418"/>
                </a:lnTo>
                <a:lnTo>
                  <a:pt x="1034" y="2420"/>
                </a:lnTo>
                <a:lnTo>
                  <a:pt x="956" y="2420"/>
                </a:lnTo>
                <a:lnTo>
                  <a:pt x="867" y="2422"/>
                </a:lnTo>
                <a:lnTo>
                  <a:pt x="816" y="2418"/>
                </a:lnTo>
                <a:lnTo>
                  <a:pt x="771" y="2409"/>
                </a:lnTo>
                <a:lnTo>
                  <a:pt x="731" y="2397"/>
                </a:lnTo>
                <a:lnTo>
                  <a:pt x="698" y="2382"/>
                </a:lnTo>
                <a:lnTo>
                  <a:pt x="671" y="2362"/>
                </a:lnTo>
                <a:lnTo>
                  <a:pt x="647" y="2340"/>
                </a:lnTo>
                <a:lnTo>
                  <a:pt x="629" y="2318"/>
                </a:lnTo>
                <a:lnTo>
                  <a:pt x="614" y="2297"/>
                </a:lnTo>
                <a:lnTo>
                  <a:pt x="603" y="2273"/>
                </a:lnTo>
                <a:lnTo>
                  <a:pt x="596" y="2253"/>
                </a:lnTo>
                <a:lnTo>
                  <a:pt x="589" y="2233"/>
                </a:lnTo>
                <a:lnTo>
                  <a:pt x="585" y="2217"/>
                </a:lnTo>
                <a:lnTo>
                  <a:pt x="583" y="2204"/>
                </a:lnTo>
                <a:lnTo>
                  <a:pt x="583" y="2197"/>
                </a:lnTo>
                <a:lnTo>
                  <a:pt x="583" y="2193"/>
                </a:lnTo>
                <a:lnTo>
                  <a:pt x="583" y="1891"/>
                </a:lnTo>
                <a:lnTo>
                  <a:pt x="563" y="1878"/>
                </a:lnTo>
                <a:lnTo>
                  <a:pt x="552" y="1858"/>
                </a:lnTo>
                <a:lnTo>
                  <a:pt x="547" y="1835"/>
                </a:lnTo>
                <a:lnTo>
                  <a:pt x="547" y="1804"/>
                </a:lnTo>
                <a:lnTo>
                  <a:pt x="469" y="1795"/>
                </a:lnTo>
                <a:lnTo>
                  <a:pt x="398" y="1782"/>
                </a:lnTo>
                <a:lnTo>
                  <a:pt x="334" y="1764"/>
                </a:lnTo>
                <a:lnTo>
                  <a:pt x="278" y="1742"/>
                </a:lnTo>
                <a:lnTo>
                  <a:pt x="227" y="1717"/>
                </a:lnTo>
                <a:lnTo>
                  <a:pt x="185" y="1687"/>
                </a:lnTo>
                <a:lnTo>
                  <a:pt x="147" y="1657"/>
                </a:lnTo>
                <a:lnTo>
                  <a:pt x="114" y="1626"/>
                </a:lnTo>
                <a:lnTo>
                  <a:pt x="87" y="1593"/>
                </a:lnTo>
                <a:lnTo>
                  <a:pt x="65" y="1560"/>
                </a:lnTo>
                <a:lnTo>
                  <a:pt x="47" y="1527"/>
                </a:lnTo>
                <a:lnTo>
                  <a:pt x="32" y="1497"/>
                </a:lnTo>
                <a:lnTo>
                  <a:pt x="22" y="1467"/>
                </a:lnTo>
                <a:lnTo>
                  <a:pt x="12" y="1442"/>
                </a:lnTo>
                <a:lnTo>
                  <a:pt x="7" y="1418"/>
                </a:lnTo>
                <a:lnTo>
                  <a:pt x="3" y="1400"/>
                </a:lnTo>
                <a:lnTo>
                  <a:pt x="0" y="1386"/>
                </a:lnTo>
                <a:lnTo>
                  <a:pt x="0" y="1377"/>
                </a:lnTo>
                <a:lnTo>
                  <a:pt x="0" y="1373"/>
                </a:lnTo>
                <a:lnTo>
                  <a:pt x="0" y="309"/>
                </a:lnTo>
                <a:lnTo>
                  <a:pt x="2" y="277"/>
                </a:lnTo>
                <a:lnTo>
                  <a:pt x="9" y="251"/>
                </a:lnTo>
                <a:lnTo>
                  <a:pt x="20" y="229"/>
                </a:lnTo>
                <a:lnTo>
                  <a:pt x="34" y="213"/>
                </a:lnTo>
                <a:lnTo>
                  <a:pt x="51" y="200"/>
                </a:lnTo>
                <a:lnTo>
                  <a:pt x="67" y="191"/>
                </a:lnTo>
                <a:lnTo>
                  <a:pt x="83" y="184"/>
                </a:lnTo>
                <a:lnTo>
                  <a:pt x="96" y="180"/>
                </a:lnTo>
                <a:lnTo>
                  <a:pt x="109" y="178"/>
                </a:lnTo>
                <a:lnTo>
                  <a:pt x="116" y="177"/>
                </a:lnTo>
                <a:lnTo>
                  <a:pt x="120" y="177"/>
                </a:lnTo>
                <a:lnTo>
                  <a:pt x="383" y="173"/>
                </a:lnTo>
                <a:lnTo>
                  <a:pt x="391" y="135"/>
                </a:lnTo>
                <a:lnTo>
                  <a:pt x="405" y="102"/>
                </a:lnTo>
                <a:lnTo>
                  <a:pt x="423" y="77"/>
                </a:lnTo>
                <a:lnTo>
                  <a:pt x="443" y="55"/>
                </a:lnTo>
                <a:lnTo>
                  <a:pt x="467" y="37"/>
                </a:lnTo>
                <a:lnTo>
                  <a:pt x="492" y="24"/>
                </a:lnTo>
                <a:lnTo>
                  <a:pt x="516" y="15"/>
                </a:lnTo>
                <a:lnTo>
                  <a:pt x="540" y="9"/>
                </a:lnTo>
                <a:lnTo>
                  <a:pt x="562" y="4"/>
                </a:lnTo>
                <a:lnTo>
                  <a:pt x="580" y="2"/>
                </a:lnTo>
                <a:lnTo>
                  <a:pt x="594" y="2"/>
                </a:lnTo>
                <a:lnTo>
                  <a:pt x="6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4" name="Round Same Side Corner Rectangle 3">
            <a:extLst>
              <a:ext uri="{FF2B5EF4-FFF2-40B4-BE49-F238E27FC236}">
                <a16:creationId xmlns:a16="http://schemas.microsoft.com/office/drawing/2014/main" id="{E15ACC4B-05E8-4C65-BFC1-19F2DD4B4FA1}"/>
              </a:ext>
            </a:extLst>
          </p:cNvPr>
          <p:cNvSpPr/>
          <p:nvPr/>
        </p:nvSpPr>
        <p:spPr>
          <a:xfrm rot="10800000">
            <a:off x="5887188" y="5690692"/>
            <a:ext cx="364658" cy="363381"/>
          </a:xfrm>
          <a:custGeom>
            <a:avLst/>
            <a:gdLst/>
            <a:ahLst/>
            <a:cxnLst/>
            <a:rect l="l" t="t" r="r" b="b"/>
            <a:pathLst>
              <a:path w="3974354" h="3960441">
                <a:moveTo>
                  <a:pt x="2479094" y="2176758"/>
                </a:moveTo>
                <a:lnTo>
                  <a:pt x="1505494" y="2176758"/>
                </a:lnTo>
                <a:lnTo>
                  <a:pt x="452687" y="932202"/>
                </a:lnTo>
                <a:cubicBezTo>
                  <a:pt x="416690" y="904368"/>
                  <a:pt x="386967" y="869252"/>
                  <a:pt x="365331" y="828935"/>
                </a:cubicBezTo>
                <a:lnTo>
                  <a:pt x="351150" y="812172"/>
                </a:lnTo>
                <a:lnTo>
                  <a:pt x="356232" y="812172"/>
                </a:lnTo>
                <a:cubicBezTo>
                  <a:pt x="326255" y="758500"/>
                  <a:pt x="310210" y="696547"/>
                  <a:pt x="310210" y="630847"/>
                </a:cubicBezTo>
                <a:lnTo>
                  <a:pt x="310210" y="494902"/>
                </a:lnTo>
                <a:cubicBezTo>
                  <a:pt x="310210" y="351890"/>
                  <a:pt x="426144" y="235956"/>
                  <a:pt x="569156" y="235956"/>
                </a:cubicBezTo>
                <a:lnTo>
                  <a:pt x="3405201" y="235956"/>
                </a:lnTo>
                <a:cubicBezTo>
                  <a:pt x="3548213" y="235956"/>
                  <a:pt x="3664147" y="351890"/>
                  <a:pt x="3664147" y="494902"/>
                </a:cubicBezTo>
                <a:lnTo>
                  <a:pt x="3664147" y="630847"/>
                </a:lnTo>
                <a:cubicBezTo>
                  <a:pt x="3664147" y="696547"/>
                  <a:pt x="3648102" y="758500"/>
                  <a:pt x="3618125" y="812172"/>
                </a:cubicBezTo>
                <a:lnTo>
                  <a:pt x="3633438" y="812172"/>
                </a:lnTo>
                <a:close/>
                <a:moveTo>
                  <a:pt x="2377107" y="3672408"/>
                </a:moveTo>
                <a:lnTo>
                  <a:pt x="2377107" y="2447804"/>
                </a:lnTo>
                <a:lnTo>
                  <a:pt x="3735479" y="805811"/>
                </a:lnTo>
                <a:lnTo>
                  <a:pt x="3722860" y="805811"/>
                </a:lnTo>
                <a:cubicBezTo>
                  <a:pt x="3765801" y="737693"/>
                  <a:pt x="3789650" y="656896"/>
                  <a:pt x="3789650" y="570528"/>
                </a:cubicBezTo>
                <a:lnTo>
                  <a:pt x="3789650" y="412481"/>
                </a:lnTo>
                <a:cubicBezTo>
                  <a:pt x="3789650" y="246218"/>
                  <a:pt x="3654868" y="111436"/>
                  <a:pt x="3488605" y="111436"/>
                </a:cubicBezTo>
                <a:lnTo>
                  <a:pt x="467214" y="111436"/>
                </a:lnTo>
                <a:cubicBezTo>
                  <a:pt x="300951" y="111436"/>
                  <a:pt x="166169" y="246218"/>
                  <a:pt x="166169" y="412481"/>
                </a:cubicBezTo>
                <a:lnTo>
                  <a:pt x="166169" y="570527"/>
                </a:lnTo>
                <a:cubicBezTo>
                  <a:pt x="166169" y="715183"/>
                  <a:pt x="233072" y="844212"/>
                  <a:pt x="338922" y="926745"/>
                </a:cubicBezTo>
                <a:lnTo>
                  <a:pt x="1585536" y="2433646"/>
                </a:lnTo>
                <a:lnTo>
                  <a:pt x="1585536" y="3672408"/>
                </a:lnTo>
                <a:close/>
                <a:moveTo>
                  <a:pt x="2606109" y="3960441"/>
                </a:moveTo>
                <a:lnTo>
                  <a:pt x="1397478" y="3960441"/>
                </a:lnTo>
                <a:cubicBezTo>
                  <a:pt x="1333543" y="3960441"/>
                  <a:pt x="1281713" y="3900944"/>
                  <a:pt x="1281713" y="3827550"/>
                </a:cubicBezTo>
                <a:lnTo>
                  <a:pt x="1281714" y="3827550"/>
                </a:lnTo>
                <a:cubicBezTo>
                  <a:pt x="1281714" y="3754157"/>
                  <a:pt x="1333544" y="3694659"/>
                  <a:pt x="1397479" y="3694659"/>
                </a:cubicBezTo>
                <a:lnTo>
                  <a:pt x="1459569" y="3694659"/>
                </a:lnTo>
                <a:lnTo>
                  <a:pt x="1459569" y="2562641"/>
                </a:lnTo>
                <a:lnTo>
                  <a:pt x="1459264" y="2562641"/>
                </a:lnTo>
                <a:lnTo>
                  <a:pt x="181140" y="958944"/>
                </a:lnTo>
                <a:cubicBezTo>
                  <a:pt x="70395" y="862399"/>
                  <a:pt x="0" y="709284"/>
                  <a:pt x="0" y="537296"/>
                </a:cubicBezTo>
                <a:lnTo>
                  <a:pt x="0" y="352326"/>
                </a:lnTo>
                <a:cubicBezTo>
                  <a:pt x="0" y="157742"/>
                  <a:pt x="137413" y="0"/>
                  <a:pt x="306921" y="0"/>
                </a:cubicBezTo>
                <a:lnTo>
                  <a:pt x="3667433" y="0"/>
                </a:lnTo>
                <a:cubicBezTo>
                  <a:pt x="3836941" y="0"/>
                  <a:pt x="3974354" y="157742"/>
                  <a:pt x="3974354" y="352326"/>
                </a:cubicBezTo>
                <a:lnTo>
                  <a:pt x="3974354" y="537296"/>
                </a:lnTo>
                <a:cubicBezTo>
                  <a:pt x="3974354" y="707106"/>
                  <a:pt x="3905732" y="858516"/>
                  <a:pt x="3797273" y="955099"/>
                </a:cubicBezTo>
                <a:lnTo>
                  <a:pt x="2516085" y="2562641"/>
                </a:lnTo>
                <a:lnTo>
                  <a:pt x="2514788" y="2562641"/>
                </a:lnTo>
                <a:lnTo>
                  <a:pt x="2514788" y="3694660"/>
                </a:lnTo>
                <a:lnTo>
                  <a:pt x="2606109" y="3694660"/>
                </a:lnTo>
                <a:cubicBezTo>
                  <a:pt x="2670044" y="3694660"/>
                  <a:pt x="2721874" y="3754158"/>
                  <a:pt x="2721874" y="3827551"/>
                </a:cubicBezTo>
                <a:cubicBezTo>
                  <a:pt x="2721874" y="3900944"/>
                  <a:pt x="2670044" y="3960441"/>
                  <a:pt x="2606109" y="3960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2C663713-12B5-42E4-B62C-2C72D4E2636A}"/>
              </a:ext>
            </a:extLst>
          </p:cNvPr>
          <p:cNvSpPr/>
          <p:nvPr/>
        </p:nvSpPr>
        <p:spPr>
          <a:xfrm rot="7840081">
            <a:off x="5839226" y="4191783"/>
            <a:ext cx="463786" cy="395625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cs typeface="Arial" pitchFamily="34" charset="0"/>
            </a:endParaRPr>
          </a:p>
        </p:txBody>
      </p:sp>
      <p:sp>
        <p:nvSpPr>
          <p:cNvPr id="26" name="Freeform 35">
            <a:extLst>
              <a:ext uri="{FF2B5EF4-FFF2-40B4-BE49-F238E27FC236}">
                <a16:creationId xmlns:a16="http://schemas.microsoft.com/office/drawing/2014/main" id="{AD9F9187-3B0A-4E49-8AF1-8527B17E096E}"/>
              </a:ext>
            </a:extLst>
          </p:cNvPr>
          <p:cNvSpPr>
            <a:spLocks noEditPoints="1"/>
          </p:cNvSpPr>
          <p:nvPr/>
        </p:nvSpPr>
        <p:spPr bwMode="auto">
          <a:xfrm>
            <a:off x="3668943" y="3398348"/>
            <a:ext cx="306614" cy="568184"/>
          </a:xfrm>
          <a:custGeom>
            <a:avLst/>
            <a:gdLst>
              <a:gd name="T0" fmla="*/ 276 w 1307"/>
              <a:gd name="T1" fmla="*/ 1253 h 2422"/>
              <a:gd name="T2" fmla="*/ 296 w 1307"/>
              <a:gd name="T3" fmla="*/ 1287 h 2422"/>
              <a:gd name="T4" fmla="*/ 551 w 1307"/>
              <a:gd name="T5" fmla="*/ 1275 h 2422"/>
              <a:gd name="T6" fmla="*/ 542 w 1307"/>
              <a:gd name="T7" fmla="*/ 1237 h 2422"/>
              <a:gd name="T8" fmla="*/ 289 w 1307"/>
              <a:gd name="T9" fmla="*/ 1037 h 2422"/>
              <a:gd name="T10" fmla="*/ 280 w 1307"/>
              <a:gd name="T11" fmla="*/ 1075 h 2422"/>
              <a:gd name="T12" fmla="*/ 534 w 1307"/>
              <a:gd name="T13" fmla="*/ 1087 h 2422"/>
              <a:gd name="T14" fmla="*/ 554 w 1307"/>
              <a:gd name="T15" fmla="*/ 1053 h 2422"/>
              <a:gd name="T16" fmla="*/ 303 w 1307"/>
              <a:gd name="T17" fmla="*/ 1033 h 2422"/>
              <a:gd name="T18" fmla="*/ 980 w 1307"/>
              <a:gd name="T19" fmla="*/ 1540 h 2422"/>
              <a:gd name="T20" fmla="*/ 762 w 1307"/>
              <a:gd name="T21" fmla="*/ 1655 h 2422"/>
              <a:gd name="T22" fmla="*/ 614 w 1307"/>
              <a:gd name="T23" fmla="*/ 1673 h 2422"/>
              <a:gd name="T24" fmla="*/ 334 w 1307"/>
              <a:gd name="T25" fmla="*/ 1613 h 2422"/>
              <a:gd name="T26" fmla="*/ 183 w 1307"/>
              <a:gd name="T27" fmla="*/ 1455 h 2422"/>
              <a:gd name="T28" fmla="*/ 151 w 1307"/>
              <a:gd name="T29" fmla="*/ 1366 h 2422"/>
              <a:gd name="T30" fmla="*/ 542 w 1307"/>
              <a:gd name="T31" fmla="*/ 837 h 2422"/>
              <a:gd name="T32" fmla="*/ 551 w 1307"/>
              <a:gd name="T33" fmla="*/ 875 h 2422"/>
              <a:gd name="T34" fmla="*/ 296 w 1307"/>
              <a:gd name="T35" fmla="*/ 887 h 2422"/>
              <a:gd name="T36" fmla="*/ 276 w 1307"/>
              <a:gd name="T37" fmla="*/ 853 h 2422"/>
              <a:gd name="T38" fmla="*/ 303 w 1307"/>
              <a:gd name="T39" fmla="*/ 633 h 2422"/>
              <a:gd name="T40" fmla="*/ 554 w 1307"/>
              <a:gd name="T41" fmla="*/ 653 h 2422"/>
              <a:gd name="T42" fmla="*/ 534 w 1307"/>
              <a:gd name="T43" fmla="*/ 687 h 2422"/>
              <a:gd name="T44" fmla="*/ 280 w 1307"/>
              <a:gd name="T45" fmla="*/ 675 h 2422"/>
              <a:gd name="T46" fmla="*/ 289 w 1307"/>
              <a:gd name="T47" fmla="*/ 637 h 2422"/>
              <a:gd name="T48" fmla="*/ 182 w 1307"/>
              <a:gd name="T49" fmla="*/ 453 h 2422"/>
              <a:gd name="T50" fmla="*/ 102 w 1307"/>
              <a:gd name="T51" fmla="*/ 484 h 2422"/>
              <a:gd name="T52" fmla="*/ 67 w 1307"/>
              <a:gd name="T53" fmla="*/ 1349 h 2422"/>
              <a:gd name="T54" fmla="*/ 82 w 1307"/>
              <a:gd name="T55" fmla="*/ 1433 h 2422"/>
              <a:gd name="T56" fmla="*/ 185 w 1307"/>
              <a:gd name="T57" fmla="*/ 1600 h 2422"/>
              <a:gd name="T58" fmla="*/ 462 w 1307"/>
              <a:gd name="T59" fmla="*/ 1727 h 2422"/>
              <a:gd name="T60" fmla="*/ 660 w 1307"/>
              <a:gd name="T61" fmla="*/ 1738 h 2422"/>
              <a:gd name="T62" fmla="*/ 863 w 1307"/>
              <a:gd name="T63" fmla="*/ 1697 h 2422"/>
              <a:gd name="T64" fmla="*/ 1080 w 1307"/>
              <a:gd name="T65" fmla="*/ 1547 h 2422"/>
              <a:gd name="T66" fmla="*/ 1154 w 1307"/>
              <a:gd name="T67" fmla="*/ 566 h 2422"/>
              <a:gd name="T68" fmla="*/ 1123 w 1307"/>
              <a:gd name="T69" fmla="*/ 491 h 2422"/>
              <a:gd name="T70" fmla="*/ 596 w 1307"/>
              <a:gd name="T71" fmla="*/ 62 h 2422"/>
              <a:gd name="T72" fmla="*/ 492 w 1307"/>
              <a:gd name="T73" fmla="*/ 102 h 2422"/>
              <a:gd name="T74" fmla="*/ 756 w 1307"/>
              <a:gd name="T75" fmla="*/ 162 h 2422"/>
              <a:gd name="T76" fmla="*/ 676 w 1307"/>
              <a:gd name="T77" fmla="*/ 73 h 2422"/>
              <a:gd name="T78" fmla="*/ 651 w 1307"/>
              <a:gd name="T79" fmla="*/ 4 h 2422"/>
              <a:gd name="T80" fmla="*/ 800 w 1307"/>
              <a:gd name="T81" fmla="*/ 100 h 2422"/>
              <a:gd name="T82" fmla="*/ 827 w 1307"/>
              <a:gd name="T83" fmla="*/ 177 h 2422"/>
              <a:gd name="T84" fmla="*/ 1203 w 1307"/>
              <a:gd name="T85" fmla="*/ 229 h 2422"/>
              <a:gd name="T86" fmla="*/ 1227 w 1307"/>
              <a:gd name="T87" fmla="*/ 1317 h 2422"/>
              <a:gd name="T88" fmla="*/ 1087 w 1307"/>
              <a:gd name="T89" fmla="*/ 1638 h 2422"/>
              <a:gd name="T90" fmla="*/ 845 w 1307"/>
              <a:gd name="T91" fmla="*/ 1775 h 2422"/>
              <a:gd name="T92" fmla="*/ 671 w 1307"/>
              <a:gd name="T93" fmla="*/ 1835 h 2422"/>
              <a:gd name="T94" fmla="*/ 640 w 1307"/>
              <a:gd name="T95" fmla="*/ 2017 h 2422"/>
              <a:gd name="T96" fmla="*/ 672 w 1307"/>
              <a:gd name="T97" fmla="*/ 2287 h 2422"/>
              <a:gd name="T98" fmla="*/ 803 w 1307"/>
              <a:gd name="T99" fmla="*/ 2362 h 2422"/>
              <a:gd name="T100" fmla="*/ 1283 w 1307"/>
              <a:gd name="T101" fmla="*/ 2415 h 2422"/>
              <a:gd name="T102" fmla="*/ 956 w 1307"/>
              <a:gd name="T103" fmla="*/ 2420 h 2422"/>
              <a:gd name="T104" fmla="*/ 671 w 1307"/>
              <a:gd name="T105" fmla="*/ 2362 h 2422"/>
              <a:gd name="T106" fmla="*/ 589 w 1307"/>
              <a:gd name="T107" fmla="*/ 2233 h 2422"/>
              <a:gd name="T108" fmla="*/ 563 w 1307"/>
              <a:gd name="T109" fmla="*/ 1878 h 2422"/>
              <a:gd name="T110" fmla="*/ 334 w 1307"/>
              <a:gd name="T111" fmla="*/ 1764 h 2422"/>
              <a:gd name="T112" fmla="*/ 87 w 1307"/>
              <a:gd name="T113" fmla="*/ 1593 h 2422"/>
              <a:gd name="T114" fmla="*/ 7 w 1307"/>
              <a:gd name="T115" fmla="*/ 1418 h 2422"/>
              <a:gd name="T116" fmla="*/ 2 w 1307"/>
              <a:gd name="T117" fmla="*/ 277 h 2422"/>
              <a:gd name="T118" fmla="*/ 83 w 1307"/>
              <a:gd name="T119" fmla="*/ 184 h 2422"/>
              <a:gd name="T120" fmla="*/ 391 w 1307"/>
              <a:gd name="T121" fmla="*/ 135 h 2422"/>
              <a:gd name="T122" fmla="*/ 516 w 1307"/>
              <a:gd name="T123" fmla="*/ 15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7" h="2422">
                <a:moveTo>
                  <a:pt x="303" y="1233"/>
                </a:moveTo>
                <a:lnTo>
                  <a:pt x="296" y="1235"/>
                </a:lnTo>
                <a:lnTo>
                  <a:pt x="289" y="1237"/>
                </a:lnTo>
                <a:lnTo>
                  <a:pt x="283" y="1242"/>
                </a:lnTo>
                <a:lnTo>
                  <a:pt x="280" y="1247"/>
                </a:lnTo>
                <a:lnTo>
                  <a:pt x="276" y="1253"/>
                </a:lnTo>
                <a:lnTo>
                  <a:pt x="274" y="1260"/>
                </a:lnTo>
                <a:lnTo>
                  <a:pt x="276" y="1269"/>
                </a:lnTo>
                <a:lnTo>
                  <a:pt x="280" y="1275"/>
                </a:lnTo>
                <a:lnTo>
                  <a:pt x="283" y="1280"/>
                </a:lnTo>
                <a:lnTo>
                  <a:pt x="289" y="1286"/>
                </a:lnTo>
                <a:lnTo>
                  <a:pt x="296" y="1287"/>
                </a:lnTo>
                <a:lnTo>
                  <a:pt x="303" y="1289"/>
                </a:lnTo>
                <a:lnTo>
                  <a:pt x="527" y="1289"/>
                </a:lnTo>
                <a:lnTo>
                  <a:pt x="534" y="1287"/>
                </a:lnTo>
                <a:lnTo>
                  <a:pt x="542" y="1286"/>
                </a:lnTo>
                <a:lnTo>
                  <a:pt x="547" y="1280"/>
                </a:lnTo>
                <a:lnTo>
                  <a:pt x="551" y="1275"/>
                </a:lnTo>
                <a:lnTo>
                  <a:pt x="554" y="1269"/>
                </a:lnTo>
                <a:lnTo>
                  <a:pt x="554" y="1260"/>
                </a:lnTo>
                <a:lnTo>
                  <a:pt x="554" y="1253"/>
                </a:lnTo>
                <a:lnTo>
                  <a:pt x="551" y="1247"/>
                </a:lnTo>
                <a:lnTo>
                  <a:pt x="547" y="1242"/>
                </a:lnTo>
                <a:lnTo>
                  <a:pt x="542" y="1237"/>
                </a:lnTo>
                <a:lnTo>
                  <a:pt x="534" y="1235"/>
                </a:lnTo>
                <a:lnTo>
                  <a:pt x="527" y="1233"/>
                </a:lnTo>
                <a:lnTo>
                  <a:pt x="303" y="1233"/>
                </a:lnTo>
                <a:close/>
                <a:moveTo>
                  <a:pt x="303" y="1033"/>
                </a:moveTo>
                <a:lnTo>
                  <a:pt x="296" y="1035"/>
                </a:lnTo>
                <a:lnTo>
                  <a:pt x="289" y="1037"/>
                </a:lnTo>
                <a:lnTo>
                  <a:pt x="283" y="1042"/>
                </a:lnTo>
                <a:lnTo>
                  <a:pt x="280" y="1047"/>
                </a:lnTo>
                <a:lnTo>
                  <a:pt x="276" y="1053"/>
                </a:lnTo>
                <a:lnTo>
                  <a:pt x="274" y="1060"/>
                </a:lnTo>
                <a:lnTo>
                  <a:pt x="276" y="1069"/>
                </a:lnTo>
                <a:lnTo>
                  <a:pt x="280" y="1075"/>
                </a:lnTo>
                <a:lnTo>
                  <a:pt x="283" y="1080"/>
                </a:lnTo>
                <a:lnTo>
                  <a:pt x="289" y="1086"/>
                </a:lnTo>
                <a:lnTo>
                  <a:pt x="296" y="1087"/>
                </a:lnTo>
                <a:lnTo>
                  <a:pt x="303" y="1089"/>
                </a:lnTo>
                <a:lnTo>
                  <a:pt x="527" y="1089"/>
                </a:lnTo>
                <a:lnTo>
                  <a:pt x="534" y="1087"/>
                </a:lnTo>
                <a:lnTo>
                  <a:pt x="542" y="1086"/>
                </a:lnTo>
                <a:lnTo>
                  <a:pt x="547" y="1080"/>
                </a:lnTo>
                <a:lnTo>
                  <a:pt x="551" y="1075"/>
                </a:lnTo>
                <a:lnTo>
                  <a:pt x="554" y="1069"/>
                </a:lnTo>
                <a:lnTo>
                  <a:pt x="554" y="1060"/>
                </a:lnTo>
                <a:lnTo>
                  <a:pt x="554" y="1053"/>
                </a:lnTo>
                <a:lnTo>
                  <a:pt x="551" y="1047"/>
                </a:lnTo>
                <a:lnTo>
                  <a:pt x="547" y="1042"/>
                </a:lnTo>
                <a:lnTo>
                  <a:pt x="542" y="1037"/>
                </a:lnTo>
                <a:lnTo>
                  <a:pt x="534" y="1035"/>
                </a:lnTo>
                <a:lnTo>
                  <a:pt x="527" y="1033"/>
                </a:lnTo>
                <a:lnTo>
                  <a:pt x="303" y="1033"/>
                </a:lnTo>
                <a:close/>
                <a:moveTo>
                  <a:pt x="1067" y="946"/>
                </a:moveTo>
                <a:lnTo>
                  <a:pt x="1067" y="1366"/>
                </a:lnTo>
                <a:lnTo>
                  <a:pt x="1052" y="1418"/>
                </a:lnTo>
                <a:lnTo>
                  <a:pt x="1034" y="1466"/>
                </a:lnTo>
                <a:lnTo>
                  <a:pt x="1009" y="1506"/>
                </a:lnTo>
                <a:lnTo>
                  <a:pt x="980" y="1540"/>
                </a:lnTo>
                <a:lnTo>
                  <a:pt x="945" y="1569"/>
                </a:lnTo>
                <a:lnTo>
                  <a:pt x="911" y="1595"/>
                </a:lnTo>
                <a:lnTo>
                  <a:pt x="874" y="1615"/>
                </a:lnTo>
                <a:lnTo>
                  <a:pt x="836" y="1633"/>
                </a:lnTo>
                <a:lnTo>
                  <a:pt x="798" y="1646"/>
                </a:lnTo>
                <a:lnTo>
                  <a:pt x="762" y="1655"/>
                </a:lnTo>
                <a:lnTo>
                  <a:pt x="727" y="1662"/>
                </a:lnTo>
                <a:lnTo>
                  <a:pt x="696" y="1667"/>
                </a:lnTo>
                <a:lnTo>
                  <a:pt x="667" y="1671"/>
                </a:lnTo>
                <a:lnTo>
                  <a:pt x="643" y="1673"/>
                </a:lnTo>
                <a:lnTo>
                  <a:pt x="627" y="1673"/>
                </a:lnTo>
                <a:lnTo>
                  <a:pt x="614" y="1673"/>
                </a:lnTo>
                <a:lnTo>
                  <a:pt x="611" y="1673"/>
                </a:lnTo>
                <a:lnTo>
                  <a:pt x="542" y="1671"/>
                </a:lnTo>
                <a:lnTo>
                  <a:pt x="482" y="1664"/>
                </a:lnTo>
                <a:lnTo>
                  <a:pt x="427" y="1651"/>
                </a:lnTo>
                <a:lnTo>
                  <a:pt x="378" y="1633"/>
                </a:lnTo>
                <a:lnTo>
                  <a:pt x="334" y="1613"/>
                </a:lnTo>
                <a:lnTo>
                  <a:pt x="298" y="1589"/>
                </a:lnTo>
                <a:lnTo>
                  <a:pt x="267" y="1562"/>
                </a:lnTo>
                <a:lnTo>
                  <a:pt x="240" y="1537"/>
                </a:lnTo>
                <a:lnTo>
                  <a:pt x="216" y="1507"/>
                </a:lnTo>
                <a:lnTo>
                  <a:pt x="198" y="1482"/>
                </a:lnTo>
                <a:lnTo>
                  <a:pt x="183" y="1455"/>
                </a:lnTo>
                <a:lnTo>
                  <a:pt x="172" y="1431"/>
                </a:lnTo>
                <a:lnTo>
                  <a:pt x="163" y="1409"/>
                </a:lnTo>
                <a:lnTo>
                  <a:pt x="158" y="1391"/>
                </a:lnTo>
                <a:lnTo>
                  <a:pt x="154" y="1377"/>
                </a:lnTo>
                <a:lnTo>
                  <a:pt x="152" y="1367"/>
                </a:lnTo>
                <a:lnTo>
                  <a:pt x="151" y="1366"/>
                </a:lnTo>
                <a:lnTo>
                  <a:pt x="151" y="949"/>
                </a:lnTo>
                <a:lnTo>
                  <a:pt x="1067" y="946"/>
                </a:lnTo>
                <a:close/>
                <a:moveTo>
                  <a:pt x="303" y="833"/>
                </a:moveTo>
                <a:lnTo>
                  <a:pt x="527" y="833"/>
                </a:lnTo>
                <a:lnTo>
                  <a:pt x="534" y="835"/>
                </a:lnTo>
                <a:lnTo>
                  <a:pt x="542" y="837"/>
                </a:lnTo>
                <a:lnTo>
                  <a:pt x="547" y="842"/>
                </a:lnTo>
                <a:lnTo>
                  <a:pt x="551" y="847"/>
                </a:lnTo>
                <a:lnTo>
                  <a:pt x="554" y="853"/>
                </a:lnTo>
                <a:lnTo>
                  <a:pt x="554" y="860"/>
                </a:lnTo>
                <a:lnTo>
                  <a:pt x="554" y="869"/>
                </a:lnTo>
                <a:lnTo>
                  <a:pt x="551" y="875"/>
                </a:lnTo>
                <a:lnTo>
                  <a:pt x="547" y="880"/>
                </a:lnTo>
                <a:lnTo>
                  <a:pt x="542" y="886"/>
                </a:lnTo>
                <a:lnTo>
                  <a:pt x="534" y="887"/>
                </a:lnTo>
                <a:lnTo>
                  <a:pt x="527" y="889"/>
                </a:lnTo>
                <a:lnTo>
                  <a:pt x="303" y="889"/>
                </a:lnTo>
                <a:lnTo>
                  <a:pt x="296" y="887"/>
                </a:lnTo>
                <a:lnTo>
                  <a:pt x="289" y="886"/>
                </a:lnTo>
                <a:lnTo>
                  <a:pt x="283" y="880"/>
                </a:lnTo>
                <a:lnTo>
                  <a:pt x="280" y="875"/>
                </a:lnTo>
                <a:lnTo>
                  <a:pt x="276" y="869"/>
                </a:lnTo>
                <a:lnTo>
                  <a:pt x="274" y="860"/>
                </a:lnTo>
                <a:lnTo>
                  <a:pt x="276" y="853"/>
                </a:lnTo>
                <a:lnTo>
                  <a:pt x="280" y="847"/>
                </a:lnTo>
                <a:lnTo>
                  <a:pt x="283" y="842"/>
                </a:lnTo>
                <a:lnTo>
                  <a:pt x="289" y="837"/>
                </a:lnTo>
                <a:lnTo>
                  <a:pt x="296" y="835"/>
                </a:lnTo>
                <a:lnTo>
                  <a:pt x="303" y="833"/>
                </a:lnTo>
                <a:close/>
                <a:moveTo>
                  <a:pt x="303" y="633"/>
                </a:moveTo>
                <a:lnTo>
                  <a:pt x="527" y="633"/>
                </a:lnTo>
                <a:lnTo>
                  <a:pt x="534" y="635"/>
                </a:lnTo>
                <a:lnTo>
                  <a:pt x="542" y="637"/>
                </a:lnTo>
                <a:lnTo>
                  <a:pt x="547" y="642"/>
                </a:lnTo>
                <a:lnTo>
                  <a:pt x="551" y="647"/>
                </a:lnTo>
                <a:lnTo>
                  <a:pt x="554" y="653"/>
                </a:lnTo>
                <a:lnTo>
                  <a:pt x="554" y="662"/>
                </a:lnTo>
                <a:lnTo>
                  <a:pt x="554" y="669"/>
                </a:lnTo>
                <a:lnTo>
                  <a:pt x="551" y="675"/>
                </a:lnTo>
                <a:lnTo>
                  <a:pt x="547" y="680"/>
                </a:lnTo>
                <a:lnTo>
                  <a:pt x="542" y="686"/>
                </a:lnTo>
                <a:lnTo>
                  <a:pt x="534" y="687"/>
                </a:lnTo>
                <a:lnTo>
                  <a:pt x="527" y="689"/>
                </a:lnTo>
                <a:lnTo>
                  <a:pt x="303" y="689"/>
                </a:lnTo>
                <a:lnTo>
                  <a:pt x="296" y="687"/>
                </a:lnTo>
                <a:lnTo>
                  <a:pt x="289" y="686"/>
                </a:lnTo>
                <a:lnTo>
                  <a:pt x="283" y="680"/>
                </a:lnTo>
                <a:lnTo>
                  <a:pt x="280" y="675"/>
                </a:lnTo>
                <a:lnTo>
                  <a:pt x="276" y="669"/>
                </a:lnTo>
                <a:lnTo>
                  <a:pt x="274" y="662"/>
                </a:lnTo>
                <a:lnTo>
                  <a:pt x="276" y="653"/>
                </a:lnTo>
                <a:lnTo>
                  <a:pt x="280" y="647"/>
                </a:lnTo>
                <a:lnTo>
                  <a:pt x="283" y="642"/>
                </a:lnTo>
                <a:lnTo>
                  <a:pt x="289" y="637"/>
                </a:lnTo>
                <a:lnTo>
                  <a:pt x="296" y="635"/>
                </a:lnTo>
                <a:lnTo>
                  <a:pt x="303" y="633"/>
                </a:lnTo>
                <a:close/>
                <a:moveTo>
                  <a:pt x="1031" y="449"/>
                </a:moveTo>
                <a:lnTo>
                  <a:pt x="191" y="453"/>
                </a:lnTo>
                <a:lnTo>
                  <a:pt x="189" y="453"/>
                </a:lnTo>
                <a:lnTo>
                  <a:pt x="182" y="453"/>
                </a:lnTo>
                <a:lnTo>
                  <a:pt x="172" y="453"/>
                </a:lnTo>
                <a:lnTo>
                  <a:pt x="160" y="455"/>
                </a:lnTo>
                <a:lnTo>
                  <a:pt x="147" y="457"/>
                </a:lnTo>
                <a:lnTo>
                  <a:pt x="132" y="464"/>
                </a:lnTo>
                <a:lnTo>
                  <a:pt x="116" y="471"/>
                </a:lnTo>
                <a:lnTo>
                  <a:pt x="102" y="484"/>
                </a:lnTo>
                <a:lnTo>
                  <a:pt x="89" y="502"/>
                </a:lnTo>
                <a:lnTo>
                  <a:pt x="78" y="524"/>
                </a:lnTo>
                <a:lnTo>
                  <a:pt x="69" y="551"/>
                </a:lnTo>
                <a:lnTo>
                  <a:pt x="63" y="584"/>
                </a:lnTo>
                <a:lnTo>
                  <a:pt x="63" y="626"/>
                </a:lnTo>
                <a:lnTo>
                  <a:pt x="67" y="1349"/>
                </a:lnTo>
                <a:lnTo>
                  <a:pt x="67" y="1351"/>
                </a:lnTo>
                <a:lnTo>
                  <a:pt x="67" y="1360"/>
                </a:lnTo>
                <a:lnTo>
                  <a:pt x="69" y="1373"/>
                </a:lnTo>
                <a:lnTo>
                  <a:pt x="72" y="1389"/>
                </a:lnTo>
                <a:lnTo>
                  <a:pt x="76" y="1409"/>
                </a:lnTo>
                <a:lnTo>
                  <a:pt x="82" y="1433"/>
                </a:lnTo>
                <a:lnTo>
                  <a:pt x="91" y="1458"/>
                </a:lnTo>
                <a:lnTo>
                  <a:pt x="102" y="1484"/>
                </a:lnTo>
                <a:lnTo>
                  <a:pt x="118" y="1513"/>
                </a:lnTo>
                <a:lnTo>
                  <a:pt x="136" y="1542"/>
                </a:lnTo>
                <a:lnTo>
                  <a:pt x="158" y="1571"/>
                </a:lnTo>
                <a:lnTo>
                  <a:pt x="185" y="1600"/>
                </a:lnTo>
                <a:lnTo>
                  <a:pt x="216" y="1627"/>
                </a:lnTo>
                <a:lnTo>
                  <a:pt x="254" y="1653"/>
                </a:lnTo>
                <a:lnTo>
                  <a:pt x="296" y="1677"/>
                </a:lnTo>
                <a:lnTo>
                  <a:pt x="345" y="1697"/>
                </a:lnTo>
                <a:lnTo>
                  <a:pt x="400" y="1715"/>
                </a:lnTo>
                <a:lnTo>
                  <a:pt x="462" y="1727"/>
                </a:lnTo>
                <a:lnTo>
                  <a:pt x="531" y="1737"/>
                </a:lnTo>
                <a:lnTo>
                  <a:pt x="607" y="1740"/>
                </a:lnTo>
                <a:lnTo>
                  <a:pt x="611" y="1742"/>
                </a:lnTo>
                <a:lnTo>
                  <a:pt x="622" y="1740"/>
                </a:lnTo>
                <a:lnTo>
                  <a:pt x="638" y="1740"/>
                </a:lnTo>
                <a:lnTo>
                  <a:pt x="660" y="1738"/>
                </a:lnTo>
                <a:lnTo>
                  <a:pt x="687" y="1737"/>
                </a:lnTo>
                <a:lnTo>
                  <a:pt x="716" y="1733"/>
                </a:lnTo>
                <a:lnTo>
                  <a:pt x="751" y="1727"/>
                </a:lnTo>
                <a:lnTo>
                  <a:pt x="787" y="1718"/>
                </a:lnTo>
                <a:lnTo>
                  <a:pt x="825" y="1709"/>
                </a:lnTo>
                <a:lnTo>
                  <a:pt x="863" y="1697"/>
                </a:lnTo>
                <a:lnTo>
                  <a:pt x="903" y="1680"/>
                </a:lnTo>
                <a:lnTo>
                  <a:pt x="942" y="1662"/>
                </a:lnTo>
                <a:lnTo>
                  <a:pt x="980" y="1640"/>
                </a:lnTo>
                <a:lnTo>
                  <a:pt x="1016" y="1613"/>
                </a:lnTo>
                <a:lnTo>
                  <a:pt x="1049" y="1582"/>
                </a:lnTo>
                <a:lnTo>
                  <a:pt x="1080" y="1547"/>
                </a:lnTo>
                <a:lnTo>
                  <a:pt x="1105" y="1507"/>
                </a:lnTo>
                <a:lnTo>
                  <a:pt x="1127" y="1462"/>
                </a:lnTo>
                <a:lnTo>
                  <a:pt x="1143" y="1411"/>
                </a:lnTo>
                <a:lnTo>
                  <a:pt x="1152" y="1355"/>
                </a:lnTo>
                <a:lnTo>
                  <a:pt x="1154" y="1293"/>
                </a:lnTo>
                <a:lnTo>
                  <a:pt x="1154" y="566"/>
                </a:lnTo>
                <a:lnTo>
                  <a:pt x="1154" y="562"/>
                </a:lnTo>
                <a:lnTo>
                  <a:pt x="1152" y="553"/>
                </a:lnTo>
                <a:lnTo>
                  <a:pt x="1151" y="540"/>
                </a:lnTo>
                <a:lnTo>
                  <a:pt x="1143" y="526"/>
                </a:lnTo>
                <a:lnTo>
                  <a:pt x="1136" y="509"/>
                </a:lnTo>
                <a:lnTo>
                  <a:pt x="1123" y="491"/>
                </a:lnTo>
                <a:lnTo>
                  <a:pt x="1109" y="477"/>
                </a:lnTo>
                <a:lnTo>
                  <a:pt x="1087" y="462"/>
                </a:lnTo>
                <a:lnTo>
                  <a:pt x="1062" y="453"/>
                </a:lnTo>
                <a:lnTo>
                  <a:pt x="1031" y="449"/>
                </a:lnTo>
                <a:close/>
                <a:moveTo>
                  <a:pt x="603" y="60"/>
                </a:moveTo>
                <a:lnTo>
                  <a:pt x="596" y="62"/>
                </a:lnTo>
                <a:lnTo>
                  <a:pt x="582" y="62"/>
                </a:lnTo>
                <a:lnTo>
                  <a:pt x="565" y="66"/>
                </a:lnTo>
                <a:lnTo>
                  <a:pt x="547" y="69"/>
                </a:lnTo>
                <a:lnTo>
                  <a:pt x="529" y="77"/>
                </a:lnTo>
                <a:lnTo>
                  <a:pt x="509" y="87"/>
                </a:lnTo>
                <a:lnTo>
                  <a:pt x="492" y="102"/>
                </a:lnTo>
                <a:lnTo>
                  <a:pt x="478" y="122"/>
                </a:lnTo>
                <a:lnTo>
                  <a:pt x="465" y="147"/>
                </a:lnTo>
                <a:lnTo>
                  <a:pt x="460" y="177"/>
                </a:lnTo>
                <a:lnTo>
                  <a:pt x="760" y="173"/>
                </a:lnTo>
                <a:lnTo>
                  <a:pt x="758" y="169"/>
                </a:lnTo>
                <a:lnTo>
                  <a:pt x="756" y="162"/>
                </a:lnTo>
                <a:lnTo>
                  <a:pt x="752" y="149"/>
                </a:lnTo>
                <a:lnTo>
                  <a:pt x="745" y="133"/>
                </a:lnTo>
                <a:lnTo>
                  <a:pt x="734" y="117"/>
                </a:lnTo>
                <a:lnTo>
                  <a:pt x="720" y="100"/>
                </a:lnTo>
                <a:lnTo>
                  <a:pt x="702" y="84"/>
                </a:lnTo>
                <a:lnTo>
                  <a:pt x="676" y="73"/>
                </a:lnTo>
                <a:lnTo>
                  <a:pt x="645" y="64"/>
                </a:lnTo>
                <a:lnTo>
                  <a:pt x="607" y="60"/>
                </a:lnTo>
                <a:lnTo>
                  <a:pt x="603" y="60"/>
                </a:lnTo>
                <a:close/>
                <a:moveTo>
                  <a:pt x="603" y="0"/>
                </a:moveTo>
                <a:lnTo>
                  <a:pt x="607" y="0"/>
                </a:lnTo>
                <a:lnTo>
                  <a:pt x="651" y="4"/>
                </a:lnTo>
                <a:lnTo>
                  <a:pt x="689" y="13"/>
                </a:lnTo>
                <a:lnTo>
                  <a:pt x="720" y="26"/>
                </a:lnTo>
                <a:lnTo>
                  <a:pt x="747" y="42"/>
                </a:lnTo>
                <a:lnTo>
                  <a:pt x="769" y="60"/>
                </a:lnTo>
                <a:lnTo>
                  <a:pt x="787" y="80"/>
                </a:lnTo>
                <a:lnTo>
                  <a:pt x="800" y="100"/>
                </a:lnTo>
                <a:lnTo>
                  <a:pt x="811" y="120"/>
                </a:lnTo>
                <a:lnTo>
                  <a:pt x="818" y="138"/>
                </a:lnTo>
                <a:lnTo>
                  <a:pt x="822" y="153"/>
                </a:lnTo>
                <a:lnTo>
                  <a:pt x="825" y="166"/>
                </a:lnTo>
                <a:lnTo>
                  <a:pt x="827" y="175"/>
                </a:lnTo>
                <a:lnTo>
                  <a:pt x="827" y="177"/>
                </a:lnTo>
                <a:lnTo>
                  <a:pt x="1080" y="177"/>
                </a:lnTo>
                <a:lnTo>
                  <a:pt x="1116" y="178"/>
                </a:lnTo>
                <a:lnTo>
                  <a:pt x="1145" y="186"/>
                </a:lnTo>
                <a:lnTo>
                  <a:pt x="1171" y="198"/>
                </a:lnTo>
                <a:lnTo>
                  <a:pt x="1189" y="213"/>
                </a:lnTo>
                <a:lnTo>
                  <a:pt x="1203" y="229"/>
                </a:lnTo>
                <a:lnTo>
                  <a:pt x="1212" y="246"/>
                </a:lnTo>
                <a:lnTo>
                  <a:pt x="1220" y="260"/>
                </a:lnTo>
                <a:lnTo>
                  <a:pt x="1225" y="273"/>
                </a:lnTo>
                <a:lnTo>
                  <a:pt x="1227" y="282"/>
                </a:lnTo>
                <a:lnTo>
                  <a:pt x="1227" y="286"/>
                </a:lnTo>
                <a:lnTo>
                  <a:pt x="1227" y="1317"/>
                </a:lnTo>
                <a:lnTo>
                  <a:pt x="1216" y="1387"/>
                </a:lnTo>
                <a:lnTo>
                  <a:pt x="1200" y="1449"/>
                </a:lnTo>
                <a:lnTo>
                  <a:pt x="1178" y="1506"/>
                </a:lnTo>
                <a:lnTo>
                  <a:pt x="1152" y="1557"/>
                </a:lnTo>
                <a:lnTo>
                  <a:pt x="1122" y="1600"/>
                </a:lnTo>
                <a:lnTo>
                  <a:pt x="1087" y="1638"/>
                </a:lnTo>
                <a:lnTo>
                  <a:pt x="1051" y="1671"/>
                </a:lnTo>
                <a:lnTo>
                  <a:pt x="1011" y="1700"/>
                </a:lnTo>
                <a:lnTo>
                  <a:pt x="971" y="1726"/>
                </a:lnTo>
                <a:lnTo>
                  <a:pt x="929" y="1746"/>
                </a:lnTo>
                <a:lnTo>
                  <a:pt x="887" y="1762"/>
                </a:lnTo>
                <a:lnTo>
                  <a:pt x="845" y="1775"/>
                </a:lnTo>
                <a:lnTo>
                  <a:pt x="805" y="1786"/>
                </a:lnTo>
                <a:lnTo>
                  <a:pt x="767" y="1793"/>
                </a:lnTo>
                <a:lnTo>
                  <a:pt x="732" y="1798"/>
                </a:lnTo>
                <a:lnTo>
                  <a:pt x="700" y="1802"/>
                </a:lnTo>
                <a:lnTo>
                  <a:pt x="671" y="1804"/>
                </a:lnTo>
                <a:lnTo>
                  <a:pt x="671" y="1835"/>
                </a:lnTo>
                <a:lnTo>
                  <a:pt x="667" y="1857"/>
                </a:lnTo>
                <a:lnTo>
                  <a:pt x="658" y="1875"/>
                </a:lnTo>
                <a:lnTo>
                  <a:pt x="642" y="1887"/>
                </a:lnTo>
                <a:lnTo>
                  <a:pt x="642" y="1922"/>
                </a:lnTo>
                <a:lnTo>
                  <a:pt x="640" y="1966"/>
                </a:lnTo>
                <a:lnTo>
                  <a:pt x="640" y="2017"/>
                </a:lnTo>
                <a:lnTo>
                  <a:pt x="638" y="2073"/>
                </a:lnTo>
                <a:lnTo>
                  <a:pt x="638" y="2131"/>
                </a:lnTo>
                <a:lnTo>
                  <a:pt x="640" y="2193"/>
                </a:lnTo>
                <a:lnTo>
                  <a:pt x="643" y="2229"/>
                </a:lnTo>
                <a:lnTo>
                  <a:pt x="656" y="2260"/>
                </a:lnTo>
                <a:lnTo>
                  <a:pt x="672" y="2287"/>
                </a:lnTo>
                <a:lnTo>
                  <a:pt x="694" y="2309"/>
                </a:lnTo>
                <a:lnTo>
                  <a:pt x="718" y="2326"/>
                </a:lnTo>
                <a:lnTo>
                  <a:pt x="742" y="2340"/>
                </a:lnTo>
                <a:lnTo>
                  <a:pt x="765" y="2349"/>
                </a:lnTo>
                <a:lnTo>
                  <a:pt x="787" y="2357"/>
                </a:lnTo>
                <a:lnTo>
                  <a:pt x="803" y="2362"/>
                </a:lnTo>
                <a:lnTo>
                  <a:pt x="814" y="2364"/>
                </a:lnTo>
                <a:lnTo>
                  <a:pt x="820" y="2366"/>
                </a:lnTo>
                <a:lnTo>
                  <a:pt x="1307" y="2366"/>
                </a:lnTo>
                <a:lnTo>
                  <a:pt x="1307" y="2413"/>
                </a:lnTo>
                <a:lnTo>
                  <a:pt x="1302" y="2413"/>
                </a:lnTo>
                <a:lnTo>
                  <a:pt x="1283" y="2415"/>
                </a:lnTo>
                <a:lnTo>
                  <a:pt x="1254" y="2415"/>
                </a:lnTo>
                <a:lnTo>
                  <a:pt x="1216" y="2417"/>
                </a:lnTo>
                <a:lnTo>
                  <a:pt x="1165" y="2418"/>
                </a:lnTo>
                <a:lnTo>
                  <a:pt x="1105" y="2418"/>
                </a:lnTo>
                <a:lnTo>
                  <a:pt x="1034" y="2420"/>
                </a:lnTo>
                <a:lnTo>
                  <a:pt x="956" y="2420"/>
                </a:lnTo>
                <a:lnTo>
                  <a:pt x="867" y="2422"/>
                </a:lnTo>
                <a:lnTo>
                  <a:pt x="816" y="2418"/>
                </a:lnTo>
                <a:lnTo>
                  <a:pt x="771" y="2409"/>
                </a:lnTo>
                <a:lnTo>
                  <a:pt x="731" y="2397"/>
                </a:lnTo>
                <a:lnTo>
                  <a:pt x="698" y="2382"/>
                </a:lnTo>
                <a:lnTo>
                  <a:pt x="671" y="2362"/>
                </a:lnTo>
                <a:lnTo>
                  <a:pt x="647" y="2340"/>
                </a:lnTo>
                <a:lnTo>
                  <a:pt x="629" y="2318"/>
                </a:lnTo>
                <a:lnTo>
                  <a:pt x="614" y="2297"/>
                </a:lnTo>
                <a:lnTo>
                  <a:pt x="603" y="2273"/>
                </a:lnTo>
                <a:lnTo>
                  <a:pt x="596" y="2253"/>
                </a:lnTo>
                <a:lnTo>
                  <a:pt x="589" y="2233"/>
                </a:lnTo>
                <a:lnTo>
                  <a:pt x="585" y="2217"/>
                </a:lnTo>
                <a:lnTo>
                  <a:pt x="583" y="2204"/>
                </a:lnTo>
                <a:lnTo>
                  <a:pt x="583" y="2197"/>
                </a:lnTo>
                <a:lnTo>
                  <a:pt x="583" y="2193"/>
                </a:lnTo>
                <a:lnTo>
                  <a:pt x="583" y="1891"/>
                </a:lnTo>
                <a:lnTo>
                  <a:pt x="563" y="1878"/>
                </a:lnTo>
                <a:lnTo>
                  <a:pt x="552" y="1858"/>
                </a:lnTo>
                <a:lnTo>
                  <a:pt x="547" y="1835"/>
                </a:lnTo>
                <a:lnTo>
                  <a:pt x="547" y="1804"/>
                </a:lnTo>
                <a:lnTo>
                  <a:pt x="469" y="1795"/>
                </a:lnTo>
                <a:lnTo>
                  <a:pt x="398" y="1782"/>
                </a:lnTo>
                <a:lnTo>
                  <a:pt x="334" y="1764"/>
                </a:lnTo>
                <a:lnTo>
                  <a:pt x="278" y="1742"/>
                </a:lnTo>
                <a:lnTo>
                  <a:pt x="227" y="1717"/>
                </a:lnTo>
                <a:lnTo>
                  <a:pt x="185" y="1687"/>
                </a:lnTo>
                <a:lnTo>
                  <a:pt x="147" y="1657"/>
                </a:lnTo>
                <a:lnTo>
                  <a:pt x="114" y="1626"/>
                </a:lnTo>
                <a:lnTo>
                  <a:pt x="87" y="1593"/>
                </a:lnTo>
                <a:lnTo>
                  <a:pt x="65" y="1560"/>
                </a:lnTo>
                <a:lnTo>
                  <a:pt x="47" y="1527"/>
                </a:lnTo>
                <a:lnTo>
                  <a:pt x="32" y="1497"/>
                </a:lnTo>
                <a:lnTo>
                  <a:pt x="22" y="1467"/>
                </a:lnTo>
                <a:lnTo>
                  <a:pt x="12" y="1442"/>
                </a:lnTo>
                <a:lnTo>
                  <a:pt x="7" y="1418"/>
                </a:lnTo>
                <a:lnTo>
                  <a:pt x="3" y="1400"/>
                </a:lnTo>
                <a:lnTo>
                  <a:pt x="0" y="1386"/>
                </a:lnTo>
                <a:lnTo>
                  <a:pt x="0" y="1377"/>
                </a:lnTo>
                <a:lnTo>
                  <a:pt x="0" y="1373"/>
                </a:lnTo>
                <a:lnTo>
                  <a:pt x="0" y="309"/>
                </a:lnTo>
                <a:lnTo>
                  <a:pt x="2" y="277"/>
                </a:lnTo>
                <a:lnTo>
                  <a:pt x="9" y="251"/>
                </a:lnTo>
                <a:lnTo>
                  <a:pt x="20" y="229"/>
                </a:lnTo>
                <a:lnTo>
                  <a:pt x="34" y="213"/>
                </a:lnTo>
                <a:lnTo>
                  <a:pt x="51" y="200"/>
                </a:lnTo>
                <a:lnTo>
                  <a:pt x="67" y="191"/>
                </a:lnTo>
                <a:lnTo>
                  <a:pt x="83" y="184"/>
                </a:lnTo>
                <a:lnTo>
                  <a:pt x="96" y="180"/>
                </a:lnTo>
                <a:lnTo>
                  <a:pt x="109" y="178"/>
                </a:lnTo>
                <a:lnTo>
                  <a:pt x="116" y="177"/>
                </a:lnTo>
                <a:lnTo>
                  <a:pt x="120" y="177"/>
                </a:lnTo>
                <a:lnTo>
                  <a:pt x="383" y="173"/>
                </a:lnTo>
                <a:lnTo>
                  <a:pt x="391" y="135"/>
                </a:lnTo>
                <a:lnTo>
                  <a:pt x="405" y="102"/>
                </a:lnTo>
                <a:lnTo>
                  <a:pt x="423" y="77"/>
                </a:lnTo>
                <a:lnTo>
                  <a:pt x="443" y="55"/>
                </a:lnTo>
                <a:lnTo>
                  <a:pt x="467" y="37"/>
                </a:lnTo>
                <a:lnTo>
                  <a:pt x="492" y="24"/>
                </a:lnTo>
                <a:lnTo>
                  <a:pt x="516" y="15"/>
                </a:lnTo>
                <a:lnTo>
                  <a:pt x="540" y="9"/>
                </a:lnTo>
                <a:lnTo>
                  <a:pt x="562" y="4"/>
                </a:lnTo>
                <a:lnTo>
                  <a:pt x="580" y="2"/>
                </a:lnTo>
                <a:lnTo>
                  <a:pt x="594" y="2"/>
                </a:lnTo>
                <a:lnTo>
                  <a:pt x="6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" name="Round Same Side Corner Rectangle 3">
            <a:extLst>
              <a:ext uri="{FF2B5EF4-FFF2-40B4-BE49-F238E27FC236}">
                <a16:creationId xmlns:a16="http://schemas.microsoft.com/office/drawing/2014/main" id="{7A4E4DF7-81E3-4EA8-90A0-5C2E4E7B48F0}"/>
              </a:ext>
            </a:extLst>
          </p:cNvPr>
          <p:cNvSpPr/>
          <p:nvPr/>
        </p:nvSpPr>
        <p:spPr>
          <a:xfrm rot="10800000">
            <a:off x="1550329" y="3386850"/>
            <a:ext cx="364658" cy="363381"/>
          </a:xfrm>
          <a:custGeom>
            <a:avLst/>
            <a:gdLst/>
            <a:ahLst/>
            <a:cxnLst/>
            <a:rect l="l" t="t" r="r" b="b"/>
            <a:pathLst>
              <a:path w="3974354" h="3960441">
                <a:moveTo>
                  <a:pt x="2479094" y="2176758"/>
                </a:moveTo>
                <a:lnTo>
                  <a:pt x="1505494" y="2176758"/>
                </a:lnTo>
                <a:lnTo>
                  <a:pt x="452687" y="932202"/>
                </a:lnTo>
                <a:cubicBezTo>
                  <a:pt x="416690" y="904368"/>
                  <a:pt x="386967" y="869252"/>
                  <a:pt x="365331" y="828935"/>
                </a:cubicBezTo>
                <a:lnTo>
                  <a:pt x="351150" y="812172"/>
                </a:lnTo>
                <a:lnTo>
                  <a:pt x="356232" y="812172"/>
                </a:lnTo>
                <a:cubicBezTo>
                  <a:pt x="326255" y="758500"/>
                  <a:pt x="310210" y="696547"/>
                  <a:pt x="310210" y="630847"/>
                </a:cubicBezTo>
                <a:lnTo>
                  <a:pt x="310210" y="494902"/>
                </a:lnTo>
                <a:cubicBezTo>
                  <a:pt x="310210" y="351890"/>
                  <a:pt x="426144" y="235956"/>
                  <a:pt x="569156" y="235956"/>
                </a:cubicBezTo>
                <a:lnTo>
                  <a:pt x="3405201" y="235956"/>
                </a:lnTo>
                <a:cubicBezTo>
                  <a:pt x="3548213" y="235956"/>
                  <a:pt x="3664147" y="351890"/>
                  <a:pt x="3664147" y="494902"/>
                </a:cubicBezTo>
                <a:lnTo>
                  <a:pt x="3664147" y="630847"/>
                </a:lnTo>
                <a:cubicBezTo>
                  <a:pt x="3664147" y="696547"/>
                  <a:pt x="3648102" y="758500"/>
                  <a:pt x="3618125" y="812172"/>
                </a:cubicBezTo>
                <a:lnTo>
                  <a:pt x="3633438" y="812172"/>
                </a:lnTo>
                <a:close/>
                <a:moveTo>
                  <a:pt x="2377107" y="3672408"/>
                </a:moveTo>
                <a:lnTo>
                  <a:pt x="2377107" y="2447804"/>
                </a:lnTo>
                <a:lnTo>
                  <a:pt x="3735479" y="805811"/>
                </a:lnTo>
                <a:lnTo>
                  <a:pt x="3722860" y="805811"/>
                </a:lnTo>
                <a:cubicBezTo>
                  <a:pt x="3765801" y="737693"/>
                  <a:pt x="3789650" y="656896"/>
                  <a:pt x="3789650" y="570528"/>
                </a:cubicBezTo>
                <a:lnTo>
                  <a:pt x="3789650" y="412481"/>
                </a:lnTo>
                <a:cubicBezTo>
                  <a:pt x="3789650" y="246218"/>
                  <a:pt x="3654868" y="111436"/>
                  <a:pt x="3488605" y="111436"/>
                </a:cubicBezTo>
                <a:lnTo>
                  <a:pt x="467214" y="111436"/>
                </a:lnTo>
                <a:cubicBezTo>
                  <a:pt x="300951" y="111436"/>
                  <a:pt x="166169" y="246218"/>
                  <a:pt x="166169" y="412481"/>
                </a:cubicBezTo>
                <a:lnTo>
                  <a:pt x="166169" y="570527"/>
                </a:lnTo>
                <a:cubicBezTo>
                  <a:pt x="166169" y="715183"/>
                  <a:pt x="233072" y="844212"/>
                  <a:pt x="338922" y="926745"/>
                </a:cubicBezTo>
                <a:lnTo>
                  <a:pt x="1585536" y="2433646"/>
                </a:lnTo>
                <a:lnTo>
                  <a:pt x="1585536" y="3672408"/>
                </a:lnTo>
                <a:close/>
                <a:moveTo>
                  <a:pt x="2606109" y="3960441"/>
                </a:moveTo>
                <a:lnTo>
                  <a:pt x="1397478" y="3960441"/>
                </a:lnTo>
                <a:cubicBezTo>
                  <a:pt x="1333543" y="3960441"/>
                  <a:pt x="1281713" y="3900944"/>
                  <a:pt x="1281713" y="3827550"/>
                </a:cubicBezTo>
                <a:lnTo>
                  <a:pt x="1281714" y="3827550"/>
                </a:lnTo>
                <a:cubicBezTo>
                  <a:pt x="1281714" y="3754157"/>
                  <a:pt x="1333544" y="3694659"/>
                  <a:pt x="1397479" y="3694659"/>
                </a:cubicBezTo>
                <a:lnTo>
                  <a:pt x="1459569" y="3694659"/>
                </a:lnTo>
                <a:lnTo>
                  <a:pt x="1459569" y="2562641"/>
                </a:lnTo>
                <a:lnTo>
                  <a:pt x="1459264" y="2562641"/>
                </a:lnTo>
                <a:lnTo>
                  <a:pt x="181140" y="958944"/>
                </a:lnTo>
                <a:cubicBezTo>
                  <a:pt x="70395" y="862399"/>
                  <a:pt x="0" y="709284"/>
                  <a:pt x="0" y="537296"/>
                </a:cubicBezTo>
                <a:lnTo>
                  <a:pt x="0" y="352326"/>
                </a:lnTo>
                <a:cubicBezTo>
                  <a:pt x="0" y="157742"/>
                  <a:pt x="137413" y="0"/>
                  <a:pt x="306921" y="0"/>
                </a:cubicBezTo>
                <a:lnTo>
                  <a:pt x="3667433" y="0"/>
                </a:lnTo>
                <a:cubicBezTo>
                  <a:pt x="3836941" y="0"/>
                  <a:pt x="3974354" y="157742"/>
                  <a:pt x="3974354" y="352326"/>
                </a:cubicBezTo>
                <a:lnTo>
                  <a:pt x="3974354" y="537296"/>
                </a:lnTo>
                <a:cubicBezTo>
                  <a:pt x="3974354" y="707106"/>
                  <a:pt x="3905732" y="858516"/>
                  <a:pt x="3797273" y="955099"/>
                </a:cubicBezTo>
                <a:lnTo>
                  <a:pt x="2516085" y="2562641"/>
                </a:lnTo>
                <a:lnTo>
                  <a:pt x="2514788" y="2562641"/>
                </a:lnTo>
                <a:lnTo>
                  <a:pt x="2514788" y="3694660"/>
                </a:lnTo>
                <a:lnTo>
                  <a:pt x="2606109" y="3694660"/>
                </a:lnTo>
                <a:cubicBezTo>
                  <a:pt x="2670044" y="3694660"/>
                  <a:pt x="2721874" y="3754158"/>
                  <a:pt x="2721874" y="3827551"/>
                </a:cubicBezTo>
                <a:cubicBezTo>
                  <a:pt x="2721874" y="3900944"/>
                  <a:pt x="2670044" y="3960441"/>
                  <a:pt x="2606109" y="3960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FADB6FBC-6275-49E3-8122-A6B58BF6FF41}"/>
              </a:ext>
            </a:extLst>
          </p:cNvPr>
          <p:cNvSpPr/>
          <p:nvPr/>
        </p:nvSpPr>
        <p:spPr>
          <a:xfrm rot="7840081">
            <a:off x="2565303" y="5049033"/>
            <a:ext cx="463786" cy="395625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cs typeface="Arial" pitchFamily="34" charset="0"/>
            </a:endParaRPr>
          </a:p>
        </p:txBody>
      </p:sp>
      <p:sp>
        <p:nvSpPr>
          <p:cNvPr id="29" name="Oval 12287">
            <a:extLst>
              <a:ext uri="{FF2B5EF4-FFF2-40B4-BE49-F238E27FC236}">
                <a16:creationId xmlns:a16="http://schemas.microsoft.com/office/drawing/2014/main" id="{A68EB9ED-2495-44A8-892F-AAB12F1FC6FD}"/>
              </a:ext>
            </a:extLst>
          </p:cNvPr>
          <p:cNvSpPr/>
          <p:nvPr/>
        </p:nvSpPr>
        <p:spPr>
          <a:xfrm>
            <a:off x="2396289" y="3662245"/>
            <a:ext cx="732460" cy="729772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AAD266C5-A0D4-4329-B406-C02CED89331F}"/>
              </a:ext>
            </a:extLst>
          </p:cNvPr>
          <p:cNvSpPr>
            <a:spLocks noChangeAspect="1"/>
          </p:cNvSpPr>
          <p:nvPr/>
        </p:nvSpPr>
        <p:spPr>
          <a:xfrm>
            <a:off x="932176" y="1924678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FD4FD9-E5C7-4BA9-8D2E-C824891DFDC4}"/>
              </a:ext>
            </a:extLst>
          </p:cNvPr>
          <p:cNvSpPr/>
          <p:nvPr/>
        </p:nvSpPr>
        <p:spPr>
          <a:xfrm>
            <a:off x="2331735" y="5030352"/>
            <a:ext cx="810105" cy="810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39303-D2CB-4E1B-8FAF-3CBA129DAF07}"/>
              </a:ext>
            </a:extLst>
          </p:cNvPr>
          <p:cNvSpPr/>
          <p:nvPr/>
        </p:nvSpPr>
        <p:spPr>
          <a:xfrm>
            <a:off x="836504" y="2709965"/>
            <a:ext cx="810105" cy="8101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4100AC-4809-44C8-94A3-C7FAAB2D7DF2}"/>
              </a:ext>
            </a:extLst>
          </p:cNvPr>
          <p:cNvSpPr/>
          <p:nvPr/>
        </p:nvSpPr>
        <p:spPr>
          <a:xfrm>
            <a:off x="3830885" y="3997472"/>
            <a:ext cx="810105" cy="8101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BA2614-865A-40A1-BF86-85ED7AD08733}"/>
              </a:ext>
            </a:extLst>
          </p:cNvPr>
          <p:cNvSpPr/>
          <p:nvPr/>
        </p:nvSpPr>
        <p:spPr>
          <a:xfrm>
            <a:off x="2331735" y="1717497"/>
            <a:ext cx="810105" cy="810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A91594-6A4E-4B56-B41D-EACDDEA121C6}"/>
              </a:ext>
            </a:extLst>
          </p:cNvPr>
          <p:cNvSpPr/>
          <p:nvPr/>
        </p:nvSpPr>
        <p:spPr>
          <a:xfrm>
            <a:off x="836504" y="3997472"/>
            <a:ext cx="810105" cy="81010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E6C1F-ECCF-40E1-98EC-8E59B0B8FC80}"/>
              </a:ext>
            </a:extLst>
          </p:cNvPr>
          <p:cNvSpPr/>
          <p:nvPr/>
        </p:nvSpPr>
        <p:spPr>
          <a:xfrm>
            <a:off x="3830885" y="2709965"/>
            <a:ext cx="810105" cy="81010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51">
            <a:extLst>
              <a:ext uri="{FF2B5EF4-FFF2-40B4-BE49-F238E27FC236}">
                <a16:creationId xmlns:a16="http://schemas.microsoft.com/office/drawing/2014/main" id="{974C695C-8C88-4057-85FF-D1129ED7FBC4}"/>
              </a:ext>
            </a:extLst>
          </p:cNvPr>
          <p:cNvSpPr/>
          <p:nvPr/>
        </p:nvSpPr>
        <p:spPr>
          <a:xfrm>
            <a:off x="1089098" y="4290726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5364B5A9-8122-4335-A9C1-99FE33DF6690}"/>
              </a:ext>
            </a:extLst>
          </p:cNvPr>
          <p:cNvSpPr/>
          <p:nvPr/>
        </p:nvSpPr>
        <p:spPr>
          <a:xfrm>
            <a:off x="2571402" y="5270019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9B29784F-3A88-45B3-8090-453DF41B656E}"/>
              </a:ext>
            </a:extLst>
          </p:cNvPr>
          <p:cNvSpPr/>
          <p:nvPr/>
        </p:nvSpPr>
        <p:spPr>
          <a:xfrm>
            <a:off x="1082984" y="2993211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C25B3C4-C495-4C95-AF58-F8B50EE733D3}"/>
              </a:ext>
            </a:extLst>
          </p:cNvPr>
          <p:cNvSpPr/>
          <p:nvPr/>
        </p:nvSpPr>
        <p:spPr>
          <a:xfrm>
            <a:off x="2575569" y="198342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36">
            <a:extLst>
              <a:ext uri="{FF2B5EF4-FFF2-40B4-BE49-F238E27FC236}">
                <a16:creationId xmlns:a16="http://schemas.microsoft.com/office/drawing/2014/main" id="{505263C7-92A3-49B9-92FD-96922AEAFEFB}"/>
              </a:ext>
            </a:extLst>
          </p:cNvPr>
          <p:cNvSpPr/>
          <p:nvPr/>
        </p:nvSpPr>
        <p:spPr>
          <a:xfrm>
            <a:off x="4072126" y="2985505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자유형 176">
            <a:extLst>
              <a:ext uri="{FF2B5EF4-FFF2-40B4-BE49-F238E27FC236}">
                <a16:creationId xmlns:a16="http://schemas.microsoft.com/office/drawing/2014/main" id="{0FD94242-236F-49DC-97A8-C65ED38ED248}"/>
              </a:ext>
            </a:extLst>
          </p:cNvPr>
          <p:cNvSpPr/>
          <p:nvPr/>
        </p:nvSpPr>
        <p:spPr>
          <a:xfrm>
            <a:off x="4049924" y="4207290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5A65B5-56C2-4711-B453-D48C53801A4D}"/>
              </a:ext>
            </a:extLst>
          </p:cNvPr>
          <p:cNvGrpSpPr/>
          <p:nvPr/>
        </p:nvGrpSpPr>
        <p:grpSpPr>
          <a:xfrm>
            <a:off x="1846576" y="2764819"/>
            <a:ext cx="1828800" cy="1957877"/>
            <a:chOff x="8209276" y="2602894"/>
            <a:chExt cx="1828800" cy="19578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2F8989-A6B1-41F6-8EE1-7A447E68ECF0}"/>
                </a:ext>
              </a:extLst>
            </p:cNvPr>
            <p:cNvSpPr/>
            <p:nvPr/>
          </p:nvSpPr>
          <p:spPr>
            <a:xfrm>
              <a:off x="8209276" y="2677153"/>
              <a:ext cx="1828800" cy="18288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78347B-BC95-4B00-BCD3-7670429DC3EE}"/>
                </a:ext>
              </a:extLst>
            </p:cNvPr>
            <p:cNvSpPr/>
            <p:nvPr/>
          </p:nvSpPr>
          <p:spPr>
            <a:xfrm>
              <a:off x="9054271" y="2602894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9E038DA-D526-4B45-892C-85B56CD0AC96}"/>
                </a:ext>
              </a:extLst>
            </p:cNvPr>
            <p:cNvSpPr/>
            <p:nvPr/>
          </p:nvSpPr>
          <p:spPr>
            <a:xfrm>
              <a:off x="9850019" y="3963687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FE3858-08D0-4EA9-B8CA-D502379DE5EE}"/>
                </a:ext>
              </a:extLst>
            </p:cNvPr>
            <p:cNvSpPr/>
            <p:nvPr/>
          </p:nvSpPr>
          <p:spPr>
            <a:xfrm>
              <a:off x="8246273" y="3963687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DD2DE4-8E83-4102-B117-01AEB54C19FE}"/>
                </a:ext>
              </a:extLst>
            </p:cNvPr>
            <p:cNvSpPr/>
            <p:nvPr/>
          </p:nvSpPr>
          <p:spPr>
            <a:xfrm>
              <a:off x="9850019" y="3091678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1984FA-5BDA-4662-A776-A6ED74C95F60}"/>
                </a:ext>
              </a:extLst>
            </p:cNvPr>
            <p:cNvSpPr/>
            <p:nvPr/>
          </p:nvSpPr>
          <p:spPr>
            <a:xfrm>
              <a:off x="8246273" y="3091678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BB6FFD-4309-485F-81BD-276E5A06B8D3}"/>
                </a:ext>
              </a:extLst>
            </p:cNvPr>
            <p:cNvSpPr/>
            <p:nvPr/>
          </p:nvSpPr>
          <p:spPr>
            <a:xfrm>
              <a:off x="9054271" y="4428958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92FABE-3C40-4879-95E0-7215BA543CCF}"/>
              </a:ext>
            </a:extLst>
          </p:cNvPr>
          <p:cNvSpPr txBox="1"/>
          <p:nvPr/>
        </p:nvSpPr>
        <p:spPr>
          <a:xfrm>
            <a:off x="6620516" y="1669872"/>
            <a:ext cx="50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027B0B-01B6-4C0A-A607-1F16C98D0E29}"/>
              </a:ext>
            </a:extLst>
          </p:cNvPr>
          <p:cNvGrpSpPr/>
          <p:nvPr/>
        </p:nvGrpSpPr>
        <p:grpSpPr>
          <a:xfrm>
            <a:off x="5129891" y="3455633"/>
            <a:ext cx="1869058" cy="2421214"/>
            <a:chOff x="-475010" y="1042170"/>
            <a:chExt cx="3859356" cy="24212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A5A7F8-1602-4923-9E25-2071023F5EA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25A180-FD09-4C3C-BFFD-F1C20EC0C203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1E2EB-E80A-4BDE-BA35-16DAD7D708AC}"/>
              </a:ext>
            </a:extLst>
          </p:cNvPr>
          <p:cNvGrpSpPr/>
          <p:nvPr/>
        </p:nvGrpSpPr>
        <p:grpSpPr>
          <a:xfrm>
            <a:off x="7428523" y="3455633"/>
            <a:ext cx="1869058" cy="2421214"/>
            <a:chOff x="-475010" y="1042170"/>
            <a:chExt cx="3859356" cy="24212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AD9587-9CCF-4DD5-B942-4B0AE6B4D51A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7DDF97-D45C-4DF1-BF4C-DB6F4E52363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F52137-4089-4719-BA34-A377F5A1F570}"/>
              </a:ext>
            </a:extLst>
          </p:cNvPr>
          <p:cNvGrpSpPr/>
          <p:nvPr/>
        </p:nvGrpSpPr>
        <p:grpSpPr>
          <a:xfrm>
            <a:off x="9727154" y="3455633"/>
            <a:ext cx="1869058" cy="2421214"/>
            <a:chOff x="-475010" y="1042170"/>
            <a:chExt cx="3859356" cy="24212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C897EA-E744-4F6F-AEDA-4A50FA79C440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8DC473-AA89-4521-86C2-D59DBC4B9878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3E91593-B3CB-4FC0-82C7-CE833476CD2C}"/>
              </a:ext>
            </a:extLst>
          </p:cNvPr>
          <p:cNvSpPr txBox="1"/>
          <p:nvPr/>
        </p:nvSpPr>
        <p:spPr>
          <a:xfrm>
            <a:off x="5135390" y="2322554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3B8605-0C67-4C9B-8F56-8655D10EE4B3}"/>
              </a:ext>
            </a:extLst>
          </p:cNvPr>
          <p:cNvGrpSpPr/>
          <p:nvPr/>
        </p:nvGrpSpPr>
        <p:grpSpPr>
          <a:xfrm>
            <a:off x="1923967" y="3089471"/>
            <a:ext cx="1535208" cy="1440792"/>
            <a:chOff x="509678" y="1797347"/>
            <a:chExt cx="2339381" cy="2195507"/>
          </a:xfrm>
        </p:grpSpPr>
        <p:sp>
          <p:nvSpPr>
            <p:cNvPr id="44" name="Rounded Rectangle 41">
              <a:extLst>
                <a:ext uri="{FF2B5EF4-FFF2-40B4-BE49-F238E27FC236}">
                  <a16:creationId xmlns:a16="http://schemas.microsoft.com/office/drawing/2014/main" id="{8721F130-DA58-4908-A37D-6FC87A44197A}"/>
                </a:ext>
              </a:extLst>
            </p:cNvPr>
            <p:cNvSpPr/>
            <p:nvPr/>
          </p:nvSpPr>
          <p:spPr>
            <a:xfrm rot="18063644">
              <a:off x="1724663" y="2419627"/>
              <a:ext cx="73094" cy="82300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ounded Rectangle 62">
              <a:extLst>
                <a:ext uri="{FF2B5EF4-FFF2-40B4-BE49-F238E27FC236}">
                  <a16:creationId xmlns:a16="http://schemas.microsoft.com/office/drawing/2014/main" id="{2DFCF69F-06EF-4C1D-BC00-1B62CC0850DB}"/>
                </a:ext>
              </a:extLst>
            </p:cNvPr>
            <p:cNvSpPr/>
            <p:nvPr/>
          </p:nvSpPr>
          <p:spPr>
            <a:xfrm rot="18060000">
              <a:off x="1820802" y="2253850"/>
              <a:ext cx="73094" cy="7354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Rounded Rectangle 63">
              <a:extLst>
                <a:ext uri="{FF2B5EF4-FFF2-40B4-BE49-F238E27FC236}">
                  <a16:creationId xmlns:a16="http://schemas.microsoft.com/office/drawing/2014/main" id="{BBE6CD12-A304-410F-AB9E-0637A9C591C8}"/>
                </a:ext>
              </a:extLst>
            </p:cNvPr>
            <p:cNvSpPr/>
            <p:nvPr/>
          </p:nvSpPr>
          <p:spPr>
            <a:xfrm rot="18063644">
              <a:off x="1939567" y="2260617"/>
              <a:ext cx="73094" cy="40274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Rounded Rectangle 64">
              <a:extLst>
                <a:ext uri="{FF2B5EF4-FFF2-40B4-BE49-F238E27FC236}">
                  <a16:creationId xmlns:a16="http://schemas.microsoft.com/office/drawing/2014/main" id="{CEF8D441-8988-4A14-A207-8C5DC14C3782}"/>
                </a:ext>
              </a:extLst>
            </p:cNvPr>
            <p:cNvSpPr/>
            <p:nvPr/>
          </p:nvSpPr>
          <p:spPr>
            <a:xfrm rot="18063644">
              <a:off x="1574952" y="2602544"/>
              <a:ext cx="73094" cy="8054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Rounded Rectangle 65">
              <a:extLst>
                <a:ext uri="{FF2B5EF4-FFF2-40B4-BE49-F238E27FC236}">
                  <a16:creationId xmlns:a16="http://schemas.microsoft.com/office/drawing/2014/main" id="{91F586D2-CDEC-4305-AF5F-4CF471AF07F7}"/>
                </a:ext>
              </a:extLst>
            </p:cNvPr>
            <p:cNvSpPr/>
            <p:nvPr/>
          </p:nvSpPr>
          <p:spPr>
            <a:xfrm rot="18063644">
              <a:off x="1516856" y="2958046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9" name="Rounded Rectangle 66">
              <a:extLst>
                <a:ext uri="{FF2B5EF4-FFF2-40B4-BE49-F238E27FC236}">
                  <a16:creationId xmlns:a16="http://schemas.microsoft.com/office/drawing/2014/main" id="{D9A6C69D-A779-46EA-9051-62B3390E4C97}"/>
                </a:ext>
              </a:extLst>
            </p:cNvPr>
            <p:cNvSpPr/>
            <p:nvPr/>
          </p:nvSpPr>
          <p:spPr>
            <a:xfrm rot="18063644">
              <a:off x="1091076" y="3196078"/>
              <a:ext cx="73094" cy="7354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Rounded Rectangle 67">
              <a:extLst>
                <a:ext uri="{FF2B5EF4-FFF2-40B4-BE49-F238E27FC236}">
                  <a16:creationId xmlns:a16="http://schemas.microsoft.com/office/drawing/2014/main" id="{6A0AFC1E-572F-4ADD-BC79-3243D00CD976}"/>
                </a:ext>
              </a:extLst>
            </p:cNvPr>
            <p:cNvSpPr/>
            <p:nvPr/>
          </p:nvSpPr>
          <p:spPr>
            <a:xfrm rot="18063644">
              <a:off x="1223216" y="318059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Rounded Rectangle 68">
              <a:extLst>
                <a:ext uri="{FF2B5EF4-FFF2-40B4-BE49-F238E27FC236}">
                  <a16:creationId xmlns:a16="http://schemas.microsoft.com/office/drawing/2014/main" id="{1B59AE88-E942-4283-BCEA-C079C0196E9E}"/>
                </a:ext>
              </a:extLst>
            </p:cNvPr>
            <p:cNvSpPr/>
            <p:nvPr/>
          </p:nvSpPr>
          <p:spPr>
            <a:xfrm rot="18063644">
              <a:off x="2339839" y="1665982"/>
              <a:ext cx="49373" cy="7354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Rounded Rectangle 69">
              <a:extLst>
                <a:ext uri="{FF2B5EF4-FFF2-40B4-BE49-F238E27FC236}">
                  <a16:creationId xmlns:a16="http://schemas.microsoft.com/office/drawing/2014/main" id="{D8992BAE-D09E-4EED-9EDC-AB21F7D0D149}"/>
                </a:ext>
              </a:extLst>
            </p:cNvPr>
            <p:cNvSpPr/>
            <p:nvPr/>
          </p:nvSpPr>
          <p:spPr>
            <a:xfrm rot="18063644">
              <a:off x="2213789" y="195382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3" name="Oval 39">
              <a:extLst>
                <a:ext uri="{FF2B5EF4-FFF2-40B4-BE49-F238E27FC236}">
                  <a16:creationId xmlns:a16="http://schemas.microsoft.com/office/drawing/2014/main" id="{1671AAD0-B346-43BB-83B9-E24DD06751D6}"/>
                </a:ext>
              </a:extLst>
            </p:cNvPr>
            <p:cNvSpPr/>
            <p:nvPr/>
          </p:nvSpPr>
          <p:spPr>
            <a:xfrm rot="15291151" flipH="1">
              <a:off x="640729" y="1666296"/>
              <a:ext cx="1650865" cy="1912967"/>
            </a:xfrm>
            <a:custGeom>
              <a:avLst/>
              <a:gdLst/>
              <a:ahLst/>
              <a:cxnLst/>
              <a:rect l="l" t="t" r="r" b="b"/>
              <a:pathLst>
                <a:path w="1777921" h="2274057">
                  <a:moveTo>
                    <a:pt x="1535931" y="0"/>
                  </a:moveTo>
                  <a:cubicBezTo>
                    <a:pt x="1583748" y="0"/>
                    <a:pt x="1622512" y="36012"/>
                    <a:pt x="1622512" y="80435"/>
                  </a:cubicBezTo>
                  <a:cubicBezTo>
                    <a:pt x="1622512" y="91693"/>
                    <a:pt x="1620023" y="102411"/>
                    <a:pt x="1615448" y="112103"/>
                  </a:cubicBezTo>
                  <a:lnTo>
                    <a:pt x="1616074" y="113399"/>
                  </a:lnTo>
                  <a:lnTo>
                    <a:pt x="1584270" y="165850"/>
                  </a:lnTo>
                  <a:lnTo>
                    <a:pt x="1565188" y="222968"/>
                  </a:lnTo>
                  <a:cubicBezTo>
                    <a:pt x="1559887" y="244082"/>
                    <a:pt x="1554587" y="265418"/>
                    <a:pt x="1549286" y="286532"/>
                  </a:cubicBezTo>
                  <a:cubicBezTo>
                    <a:pt x="1548756" y="309868"/>
                    <a:pt x="1548226" y="332982"/>
                    <a:pt x="1547696" y="356318"/>
                  </a:cubicBezTo>
                  <a:cubicBezTo>
                    <a:pt x="1548226" y="378988"/>
                    <a:pt x="1548756" y="401880"/>
                    <a:pt x="1549286" y="424549"/>
                  </a:cubicBezTo>
                  <a:cubicBezTo>
                    <a:pt x="1552466" y="447885"/>
                    <a:pt x="1555647" y="470999"/>
                    <a:pt x="1558827" y="494336"/>
                  </a:cubicBezTo>
                  <a:lnTo>
                    <a:pt x="1573139" y="561011"/>
                  </a:lnTo>
                  <a:lnTo>
                    <a:pt x="1587451" y="627686"/>
                  </a:lnTo>
                  <a:cubicBezTo>
                    <a:pt x="1593281" y="646799"/>
                    <a:pt x="1599112" y="665691"/>
                    <a:pt x="1604943" y="684804"/>
                  </a:cubicBezTo>
                  <a:cubicBezTo>
                    <a:pt x="1610774" y="702362"/>
                    <a:pt x="1616428" y="719697"/>
                    <a:pt x="1622258" y="737255"/>
                  </a:cubicBezTo>
                  <a:cubicBezTo>
                    <a:pt x="1627029" y="751479"/>
                    <a:pt x="1631800" y="765925"/>
                    <a:pt x="1636570" y="780149"/>
                  </a:cubicBezTo>
                  <a:cubicBezTo>
                    <a:pt x="1641341" y="791706"/>
                    <a:pt x="1646111" y="803486"/>
                    <a:pt x="1650882" y="815043"/>
                  </a:cubicBezTo>
                  <a:lnTo>
                    <a:pt x="1660423" y="835712"/>
                  </a:lnTo>
                  <a:lnTo>
                    <a:pt x="1662013" y="840379"/>
                  </a:lnTo>
                  <a:lnTo>
                    <a:pt x="1708129" y="949948"/>
                  </a:lnTo>
                  <a:cubicBezTo>
                    <a:pt x="1719791" y="983730"/>
                    <a:pt x="1731275" y="1017735"/>
                    <a:pt x="1742937" y="1051517"/>
                  </a:cubicBezTo>
                  <a:lnTo>
                    <a:pt x="1766790" y="1146862"/>
                  </a:lnTo>
                  <a:cubicBezTo>
                    <a:pt x="1769440" y="1176421"/>
                    <a:pt x="1772090" y="1206203"/>
                    <a:pt x="1774741" y="1235762"/>
                  </a:cubicBezTo>
                  <a:cubicBezTo>
                    <a:pt x="1775801" y="1263765"/>
                    <a:pt x="1776861" y="1291991"/>
                    <a:pt x="1777921" y="1319995"/>
                  </a:cubicBezTo>
                  <a:cubicBezTo>
                    <a:pt x="1775801" y="1344887"/>
                    <a:pt x="1773681" y="1369556"/>
                    <a:pt x="1771560" y="1394448"/>
                  </a:cubicBezTo>
                  <a:cubicBezTo>
                    <a:pt x="1767850" y="1418896"/>
                    <a:pt x="1764139" y="1443121"/>
                    <a:pt x="1760429" y="1467569"/>
                  </a:cubicBezTo>
                  <a:cubicBezTo>
                    <a:pt x="1754598" y="1488682"/>
                    <a:pt x="1748768" y="1510018"/>
                    <a:pt x="1742937" y="1531132"/>
                  </a:cubicBezTo>
                  <a:cubicBezTo>
                    <a:pt x="1737106" y="1549135"/>
                    <a:pt x="1731452" y="1566915"/>
                    <a:pt x="1725621" y="1584917"/>
                  </a:cubicBezTo>
                  <a:lnTo>
                    <a:pt x="1706539" y="1631145"/>
                  </a:lnTo>
                  <a:lnTo>
                    <a:pt x="1685866" y="1672261"/>
                  </a:lnTo>
                  <a:lnTo>
                    <a:pt x="1665194" y="1704043"/>
                  </a:lnTo>
                  <a:cubicBezTo>
                    <a:pt x="1660423" y="1711377"/>
                    <a:pt x="1655653" y="1718934"/>
                    <a:pt x="1650882" y="1726268"/>
                  </a:cubicBezTo>
                  <a:lnTo>
                    <a:pt x="1639751" y="1738936"/>
                  </a:lnTo>
                  <a:cubicBezTo>
                    <a:pt x="1638690" y="1740492"/>
                    <a:pt x="1637630" y="1742270"/>
                    <a:pt x="1636570" y="1743826"/>
                  </a:cubicBezTo>
                  <a:lnTo>
                    <a:pt x="1576319" y="1810501"/>
                  </a:lnTo>
                  <a:lnTo>
                    <a:pt x="1509708" y="1866063"/>
                  </a:lnTo>
                  <a:lnTo>
                    <a:pt x="1431788" y="1912069"/>
                  </a:lnTo>
                  <a:lnTo>
                    <a:pt x="1354045" y="1946962"/>
                  </a:lnTo>
                  <a:lnTo>
                    <a:pt x="1273121" y="1978744"/>
                  </a:lnTo>
                  <a:lnTo>
                    <a:pt x="1192198" y="1997857"/>
                  </a:lnTo>
                  <a:lnTo>
                    <a:pt x="1114278" y="2015193"/>
                  </a:lnTo>
                  <a:lnTo>
                    <a:pt x="1041306" y="2026305"/>
                  </a:lnTo>
                  <a:lnTo>
                    <a:pt x="976284" y="2035862"/>
                  </a:lnTo>
                  <a:lnTo>
                    <a:pt x="920627" y="2038974"/>
                  </a:lnTo>
                  <a:lnTo>
                    <a:pt x="881049" y="2042307"/>
                  </a:lnTo>
                  <a:lnTo>
                    <a:pt x="850835" y="2042307"/>
                  </a:lnTo>
                  <a:lnTo>
                    <a:pt x="842884" y="2042307"/>
                  </a:lnTo>
                  <a:lnTo>
                    <a:pt x="726976" y="2035862"/>
                  </a:lnTo>
                  <a:lnTo>
                    <a:pt x="626970" y="2038974"/>
                  </a:lnTo>
                  <a:lnTo>
                    <a:pt x="536506" y="2050086"/>
                  </a:lnTo>
                  <a:lnTo>
                    <a:pt x="455582" y="2064532"/>
                  </a:lnTo>
                  <a:lnTo>
                    <a:pt x="390384" y="2081868"/>
                  </a:lnTo>
                  <a:lnTo>
                    <a:pt x="331723" y="2105649"/>
                  </a:lnTo>
                  <a:lnTo>
                    <a:pt x="282427" y="2127874"/>
                  </a:lnTo>
                  <a:lnTo>
                    <a:pt x="246029" y="2151654"/>
                  </a:lnTo>
                  <a:lnTo>
                    <a:pt x="214225" y="2173879"/>
                  </a:lnTo>
                  <a:lnTo>
                    <a:pt x="187192" y="2197882"/>
                  </a:lnTo>
                  <a:cubicBezTo>
                    <a:pt x="181361" y="2204105"/>
                    <a:pt x="175530" y="2210551"/>
                    <a:pt x="169700" y="2216774"/>
                  </a:cubicBezTo>
                  <a:cubicBezTo>
                    <a:pt x="165989" y="2222108"/>
                    <a:pt x="162455" y="2227442"/>
                    <a:pt x="158745" y="2232776"/>
                  </a:cubicBezTo>
                  <a:cubicBezTo>
                    <a:pt x="156625" y="2235443"/>
                    <a:pt x="154504" y="2237887"/>
                    <a:pt x="152384" y="2240554"/>
                  </a:cubicBezTo>
                  <a:cubicBezTo>
                    <a:pt x="139802" y="2247207"/>
                    <a:pt x="108649" y="2281215"/>
                    <a:pt x="83252" y="2272697"/>
                  </a:cubicBezTo>
                  <a:cubicBezTo>
                    <a:pt x="57855" y="2264179"/>
                    <a:pt x="0" y="2235424"/>
                    <a:pt x="0" y="2189445"/>
                  </a:cubicBezTo>
                  <a:cubicBezTo>
                    <a:pt x="0" y="2174502"/>
                    <a:pt x="3937" y="2160478"/>
                    <a:pt x="11964" y="2148998"/>
                  </a:cubicBezTo>
                  <a:cubicBezTo>
                    <a:pt x="22019" y="2131068"/>
                    <a:pt x="42226" y="2101798"/>
                    <a:pt x="60329" y="2081868"/>
                  </a:cubicBezTo>
                  <a:lnTo>
                    <a:pt x="120580" y="2029417"/>
                  </a:lnTo>
                  <a:lnTo>
                    <a:pt x="190372" y="1986745"/>
                  </a:lnTo>
                  <a:lnTo>
                    <a:pt x="263521" y="1951629"/>
                  </a:lnTo>
                  <a:lnTo>
                    <a:pt x="338084" y="1923181"/>
                  </a:lnTo>
                  <a:lnTo>
                    <a:pt x="412647" y="1902512"/>
                  </a:lnTo>
                  <a:lnTo>
                    <a:pt x="487209" y="1888288"/>
                  </a:lnTo>
                  <a:lnTo>
                    <a:pt x="560359" y="1877176"/>
                  </a:lnTo>
                  <a:lnTo>
                    <a:pt x="626970" y="1870730"/>
                  </a:lnTo>
                  <a:lnTo>
                    <a:pt x="684218" y="1867619"/>
                  </a:lnTo>
                  <a:lnTo>
                    <a:pt x="733337" y="1867619"/>
                  </a:lnTo>
                  <a:lnTo>
                    <a:pt x="771502" y="1867619"/>
                  </a:lnTo>
                  <a:lnTo>
                    <a:pt x="796768" y="1870730"/>
                  </a:lnTo>
                  <a:lnTo>
                    <a:pt x="804719" y="1870730"/>
                  </a:lnTo>
                  <a:lnTo>
                    <a:pt x="917447" y="1873842"/>
                  </a:lnTo>
                  <a:lnTo>
                    <a:pt x="1022223" y="1867619"/>
                  </a:lnTo>
                  <a:lnTo>
                    <a:pt x="1114278" y="1853395"/>
                  </a:lnTo>
                  <a:lnTo>
                    <a:pt x="1195378" y="1834281"/>
                  </a:lnTo>
                  <a:lnTo>
                    <a:pt x="1263580" y="1807167"/>
                  </a:lnTo>
                  <a:lnTo>
                    <a:pt x="1325421" y="1781830"/>
                  </a:lnTo>
                  <a:lnTo>
                    <a:pt x="1376308" y="1753382"/>
                  </a:lnTo>
                  <a:lnTo>
                    <a:pt x="1420656" y="1724712"/>
                  </a:lnTo>
                  <a:lnTo>
                    <a:pt x="1452460" y="1694486"/>
                  </a:lnTo>
                  <a:lnTo>
                    <a:pt x="1477904" y="1672261"/>
                  </a:lnTo>
                  <a:lnTo>
                    <a:pt x="1495396" y="1651592"/>
                  </a:lnTo>
                  <a:cubicBezTo>
                    <a:pt x="1499106" y="1647814"/>
                    <a:pt x="1502817" y="1644258"/>
                    <a:pt x="1506527" y="1640479"/>
                  </a:cubicBezTo>
                  <a:cubicBezTo>
                    <a:pt x="1507587" y="1639368"/>
                    <a:pt x="1508647" y="1638479"/>
                    <a:pt x="1509708" y="1637368"/>
                  </a:cubicBezTo>
                  <a:lnTo>
                    <a:pt x="1549286" y="1567581"/>
                  </a:lnTo>
                  <a:lnTo>
                    <a:pt x="1579500" y="1496017"/>
                  </a:lnTo>
                  <a:cubicBezTo>
                    <a:pt x="1585330" y="1471125"/>
                    <a:pt x="1591161" y="1446455"/>
                    <a:pt x="1596992" y="1421563"/>
                  </a:cubicBezTo>
                  <a:cubicBezTo>
                    <a:pt x="1599642" y="1396226"/>
                    <a:pt x="1602292" y="1370668"/>
                    <a:pt x="1604943" y="1345331"/>
                  </a:cubicBezTo>
                  <a:lnTo>
                    <a:pt x="1604943" y="1270655"/>
                  </a:lnTo>
                  <a:lnTo>
                    <a:pt x="1596992" y="1199313"/>
                  </a:lnTo>
                  <a:cubicBezTo>
                    <a:pt x="1592751" y="1174865"/>
                    <a:pt x="1588511" y="1150640"/>
                    <a:pt x="1584270" y="1126193"/>
                  </a:cubicBezTo>
                  <a:cubicBezTo>
                    <a:pt x="1579500" y="1105079"/>
                    <a:pt x="1574729" y="1083743"/>
                    <a:pt x="1569958" y="1062629"/>
                  </a:cubicBezTo>
                  <a:cubicBezTo>
                    <a:pt x="1564128" y="1042627"/>
                    <a:pt x="1558297" y="1022402"/>
                    <a:pt x="1552466" y="1002399"/>
                  </a:cubicBezTo>
                  <a:lnTo>
                    <a:pt x="1533384" y="949948"/>
                  </a:lnTo>
                  <a:cubicBezTo>
                    <a:pt x="1528083" y="935724"/>
                    <a:pt x="1522959" y="921278"/>
                    <a:pt x="1517659" y="907054"/>
                  </a:cubicBezTo>
                  <a:cubicBezTo>
                    <a:pt x="1512888" y="896608"/>
                    <a:pt x="1508117" y="885940"/>
                    <a:pt x="1503347" y="875495"/>
                  </a:cubicBezTo>
                  <a:lnTo>
                    <a:pt x="1495396" y="854825"/>
                  </a:lnTo>
                  <a:cubicBezTo>
                    <a:pt x="1493276" y="853270"/>
                    <a:pt x="1491155" y="851492"/>
                    <a:pt x="1489035" y="849936"/>
                  </a:cubicBezTo>
                  <a:lnTo>
                    <a:pt x="1446100" y="734144"/>
                  </a:lnTo>
                  <a:lnTo>
                    <a:pt x="1414296" y="629242"/>
                  </a:lnTo>
                  <a:cubicBezTo>
                    <a:pt x="1407405" y="597015"/>
                    <a:pt x="1400691" y="564789"/>
                    <a:pt x="1393800" y="532563"/>
                  </a:cubicBezTo>
                  <a:lnTo>
                    <a:pt x="1382668" y="445218"/>
                  </a:lnTo>
                  <a:cubicBezTo>
                    <a:pt x="1381608" y="418326"/>
                    <a:pt x="1380548" y="391212"/>
                    <a:pt x="1379488" y="364319"/>
                  </a:cubicBezTo>
                  <a:cubicBezTo>
                    <a:pt x="1380548" y="340539"/>
                    <a:pt x="1381608" y="316536"/>
                    <a:pt x="1382668" y="292755"/>
                  </a:cubicBezTo>
                  <a:cubicBezTo>
                    <a:pt x="1385319" y="271641"/>
                    <a:pt x="1387969" y="250305"/>
                    <a:pt x="1390619" y="229191"/>
                  </a:cubicBezTo>
                  <a:cubicBezTo>
                    <a:pt x="1394860" y="210745"/>
                    <a:pt x="1399100" y="192076"/>
                    <a:pt x="1403341" y="173629"/>
                  </a:cubicBezTo>
                  <a:cubicBezTo>
                    <a:pt x="1408112" y="158294"/>
                    <a:pt x="1412705" y="142958"/>
                    <a:pt x="1417476" y="127623"/>
                  </a:cubicBezTo>
                  <a:lnTo>
                    <a:pt x="1434968" y="89618"/>
                  </a:lnTo>
                  <a:lnTo>
                    <a:pt x="1449280" y="60948"/>
                  </a:lnTo>
                  <a:lnTo>
                    <a:pt x="1456101" y="49373"/>
                  </a:lnTo>
                  <a:cubicBezTo>
                    <a:pt x="1456198" y="49028"/>
                    <a:pt x="1456346" y="48707"/>
                    <a:pt x="1456642" y="48454"/>
                  </a:cubicBezTo>
                  <a:cubicBezTo>
                    <a:pt x="1457894" y="46305"/>
                    <a:pt x="1459153" y="44168"/>
                    <a:pt x="1460411" y="42057"/>
                  </a:cubicBezTo>
                  <a:lnTo>
                    <a:pt x="1469953" y="26055"/>
                  </a:lnTo>
                  <a:cubicBezTo>
                    <a:pt x="1470483" y="25610"/>
                    <a:pt x="1471013" y="24944"/>
                    <a:pt x="1471543" y="24499"/>
                  </a:cubicBezTo>
                  <a:lnTo>
                    <a:pt x="1474027" y="24499"/>
                  </a:lnTo>
                  <a:cubicBezTo>
                    <a:pt x="1489607" y="9327"/>
                    <a:pt x="1511597" y="0"/>
                    <a:pt x="153593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39">
              <a:extLst>
                <a:ext uri="{FF2B5EF4-FFF2-40B4-BE49-F238E27FC236}">
                  <a16:creationId xmlns:a16="http://schemas.microsoft.com/office/drawing/2014/main" id="{B2112362-7D12-44A1-8561-73E033722756}"/>
                </a:ext>
              </a:extLst>
            </p:cNvPr>
            <p:cNvSpPr/>
            <p:nvPr/>
          </p:nvSpPr>
          <p:spPr>
            <a:xfrm flipH="1" flipV="1">
              <a:off x="1198193" y="2079887"/>
              <a:ext cx="1650866" cy="1912967"/>
            </a:xfrm>
            <a:custGeom>
              <a:avLst/>
              <a:gdLst/>
              <a:ahLst/>
              <a:cxnLst/>
              <a:rect l="l" t="t" r="r" b="b"/>
              <a:pathLst>
                <a:path w="3393967" h="3932814">
                  <a:moveTo>
                    <a:pt x="1745685" y="3527152"/>
                  </a:moveTo>
                  <a:lnTo>
                    <a:pt x="1657171" y="3238316"/>
                  </a:lnTo>
                  <a:lnTo>
                    <a:pt x="1751363" y="3240672"/>
                  </a:lnTo>
                  <a:lnTo>
                    <a:pt x="1951375" y="3229909"/>
                  </a:lnTo>
                  <a:lnTo>
                    <a:pt x="2127104" y="3205310"/>
                  </a:lnTo>
                  <a:lnTo>
                    <a:pt x="2281920" y="3172254"/>
                  </a:lnTo>
                  <a:lnTo>
                    <a:pt x="2412114" y="3125362"/>
                  </a:lnTo>
                  <a:lnTo>
                    <a:pt x="2530166" y="3081544"/>
                  </a:lnTo>
                  <a:lnTo>
                    <a:pt x="2627307" y="3032345"/>
                  </a:lnTo>
                  <a:lnTo>
                    <a:pt x="2711965" y="2982762"/>
                  </a:lnTo>
                  <a:lnTo>
                    <a:pt x="2772677" y="2930489"/>
                  </a:lnTo>
                  <a:lnTo>
                    <a:pt x="2821249" y="2892052"/>
                  </a:lnTo>
                  <a:lnTo>
                    <a:pt x="2854640" y="2856307"/>
                  </a:lnTo>
                  <a:cubicBezTo>
                    <a:pt x="2861722" y="2849773"/>
                    <a:pt x="2868807" y="2843623"/>
                    <a:pt x="2875889" y="2837088"/>
                  </a:cubicBezTo>
                  <a:cubicBezTo>
                    <a:pt x="2877912" y="2835166"/>
                    <a:pt x="2879936" y="2833629"/>
                    <a:pt x="2881961" y="2831707"/>
                  </a:cubicBezTo>
                  <a:lnTo>
                    <a:pt x="2957514" y="2711016"/>
                  </a:lnTo>
                  <a:lnTo>
                    <a:pt x="3015191" y="2587251"/>
                  </a:lnTo>
                  <a:cubicBezTo>
                    <a:pt x="3026320" y="2544202"/>
                    <a:pt x="3037451" y="2501537"/>
                    <a:pt x="3048582" y="2458489"/>
                  </a:cubicBezTo>
                  <a:cubicBezTo>
                    <a:pt x="3053641" y="2414670"/>
                    <a:pt x="3058700" y="2370469"/>
                    <a:pt x="3063760" y="2326651"/>
                  </a:cubicBezTo>
                  <a:lnTo>
                    <a:pt x="3063760" y="2197504"/>
                  </a:lnTo>
                  <a:lnTo>
                    <a:pt x="3048582" y="2074124"/>
                  </a:lnTo>
                  <a:cubicBezTo>
                    <a:pt x="3040486" y="2031843"/>
                    <a:pt x="3032392" y="1989947"/>
                    <a:pt x="3024296" y="1947668"/>
                  </a:cubicBezTo>
                  <a:cubicBezTo>
                    <a:pt x="3015191" y="1911153"/>
                    <a:pt x="3006083" y="1874254"/>
                    <a:pt x="2996976" y="1837739"/>
                  </a:cubicBezTo>
                  <a:cubicBezTo>
                    <a:pt x="2985846" y="1803147"/>
                    <a:pt x="2974715" y="1768169"/>
                    <a:pt x="2963584" y="1733575"/>
                  </a:cubicBezTo>
                  <a:lnTo>
                    <a:pt x="2927157" y="1642865"/>
                  </a:lnTo>
                  <a:cubicBezTo>
                    <a:pt x="2917038" y="1618266"/>
                    <a:pt x="2907257" y="1593283"/>
                    <a:pt x="2897139" y="1568683"/>
                  </a:cubicBezTo>
                  <a:cubicBezTo>
                    <a:pt x="2888032" y="1550618"/>
                    <a:pt x="2878924" y="1532168"/>
                    <a:pt x="2869818" y="1514104"/>
                  </a:cubicBezTo>
                  <a:lnTo>
                    <a:pt x="2854640" y="1478357"/>
                  </a:lnTo>
                  <a:cubicBezTo>
                    <a:pt x="2850593" y="1475668"/>
                    <a:pt x="2846544" y="1472593"/>
                    <a:pt x="2842497" y="1469902"/>
                  </a:cubicBezTo>
                  <a:lnTo>
                    <a:pt x="2760536" y="1269648"/>
                  </a:lnTo>
                  <a:lnTo>
                    <a:pt x="2699824" y="1088228"/>
                  </a:lnTo>
                  <a:cubicBezTo>
                    <a:pt x="2686670" y="1032494"/>
                    <a:pt x="2673853" y="976761"/>
                    <a:pt x="2660698" y="921029"/>
                  </a:cubicBezTo>
                  <a:lnTo>
                    <a:pt x="2639448" y="769972"/>
                  </a:lnTo>
                  <a:cubicBezTo>
                    <a:pt x="2637424" y="723464"/>
                    <a:pt x="2635401" y="676573"/>
                    <a:pt x="2633377" y="630063"/>
                  </a:cubicBezTo>
                  <a:cubicBezTo>
                    <a:pt x="2635401" y="588937"/>
                    <a:pt x="2637424" y="547426"/>
                    <a:pt x="2639448" y="506298"/>
                  </a:cubicBezTo>
                  <a:cubicBezTo>
                    <a:pt x="2644508" y="469783"/>
                    <a:pt x="2649567" y="432884"/>
                    <a:pt x="2654626" y="396369"/>
                  </a:cubicBezTo>
                  <a:cubicBezTo>
                    <a:pt x="2662722" y="364468"/>
                    <a:pt x="2670816" y="332182"/>
                    <a:pt x="2678912" y="300279"/>
                  </a:cubicBezTo>
                  <a:cubicBezTo>
                    <a:pt x="2688019" y="273758"/>
                    <a:pt x="2696787" y="247236"/>
                    <a:pt x="2705895" y="220715"/>
                  </a:cubicBezTo>
                  <a:lnTo>
                    <a:pt x="2739286" y="154988"/>
                  </a:lnTo>
                  <a:lnTo>
                    <a:pt x="2766607" y="105405"/>
                  </a:lnTo>
                  <a:lnTo>
                    <a:pt x="2779628" y="85387"/>
                  </a:lnTo>
                  <a:cubicBezTo>
                    <a:pt x="2779813" y="84791"/>
                    <a:pt x="2780096" y="84235"/>
                    <a:pt x="2780661" y="83798"/>
                  </a:cubicBezTo>
                  <a:cubicBezTo>
                    <a:pt x="2783051" y="80081"/>
                    <a:pt x="2785454" y="76386"/>
                    <a:pt x="2787855" y="72735"/>
                  </a:cubicBezTo>
                  <a:lnTo>
                    <a:pt x="2806071" y="45060"/>
                  </a:lnTo>
                  <a:cubicBezTo>
                    <a:pt x="2807082" y="44291"/>
                    <a:pt x="2808094" y="43139"/>
                    <a:pt x="2809106" y="42369"/>
                  </a:cubicBezTo>
                  <a:lnTo>
                    <a:pt x="2813848" y="42369"/>
                  </a:lnTo>
                  <a:cubicBezTo>
                    <a:pt x="2843589" y="16131"/>
                    <a:pt x="2885567" y="0"/>
                    <a:pt x="2932020" y="0"/>
                  </a:cubicBezTo>
                  <a:cubicBezTo>
                    <a:pt x="3023300" y="0"/>
                    <a:pt x="3097299" y="62280"/>
                    <a:pt x="3097299" y="139107"/>
                  </a:cubicBezTo>
                  <a:cubicBezTo>
                    <a:pt x="3097299" y="158577"/>
                    <a:pt x="3092547" y="177113"/>
                    <a:pt x="3083814" y="193874"/>
                  </a:cubicBezTo>
                  <a:lnTo>
                    <a:pt x="3085009" y="196115"/>
                  </a:lnTo>
                  <a:lnTo>
                    <a:pt x="3024296" y="286826"/>
                  </a:lnTo>
                  <a:lnTo>
                    <a:pt x="2987870" y="385607"/>
                  </a:lnTo>
                  <a:cubicBezTo>
                    <a:pt x="2977750" y="422122"/>
                    <a:pt x="2967633" y="459021"/>
                    <a:pt x="2957514" y="495536"/>
                  </a:cubicBezTo>
                  <a:cubicBezTo>
                    <a:pt x="2956502" y="535894"/>
                    <a:pt x="2955490" y="575868"/>
                    <a:pt x="2954478" y="616226"/>
                  </a:cubicBezTo>
                  <a:cubicBezTo>
                    <a:pt x="2955490" y="655432"/>
                    <a:pt x="2956502" y="695022"/>
                    <a:pt x="2957514" y="734226"/>
                  </a:cubicBezTo>
                  <a:cubicBezTo>
                    <a:pt x="2963584" y="774584"/>
                    <a:pt x="2969657" y="814558"/>
                    <a:pt x="2975727" y="854918"/>
                  </a:cubicBezTo>
                  <a:lnTo>
                    <a:pt x="3003048" y="970227"/>
                  </a:lnTo>
                  <a:lnTo>
                    <a:pt x="3030369" y="1085537"/>
                  </a:lnTo>
                  <a:cubicBezTo>
                    <a:pt x="3041498" y="1118591"/>
                    <a:pt x="3052629" y="1151264"/>
                    <a:pt x="3063760" y="1184318"/>
                  </a:cubicBezTo>
                  <a:cubicBezTo>
                    <a:pt x="3074891" y="1214683"/>
                    <a:pt x="3085685" y="1244663"/>
                    <a:pt x="3096814" y="1275028"/>
                  </a:cubicBezTo>
                  <a:cubicBezTo>
                    <a:pt x="3105921" y="1299628"/>
                    <a:pt x="3115029" y="1324611"/>
                    <a:pt x="3124135" y="1349210"/>
                  </a:cubicBezTo>
                  <a:cubicBezTo>
                    <a:pt x="3133242" y="1369197"/>
                    <a:pt x="3142348" y="1389570"/>
                    <a:pt x="3151456" y="1409557"/>
                  </a:cubicBezTo>
                  <a:lnTo>
                    <a:pt x="3169669" y="1445302"/>
                  </a:lnTo>
                  <a:lnTo>
                    <a:pt x="3172704" y="1453374"/>
                  </a:lnTo>
                  <a:lnTo>
                    <a:pt x="3260737" y="1642865"/>
                  </a:lnTo>
                  <a:cubicBezTo>
                    <a:pt x="3283000" y="1701289"/>
                    <a:pt x="3304922" y="1760098"/>
                    <a:pt x="3327184" y="1818521"/>
                  </a:cubicBezTo>
                  <a:lnTo>
                    <a:pt x="3372718" y="1983413"/>
                  </a:lnTo>
                  <a:cubicBezTo>
                    <a:pt x="3377777" y="2034534"/>
                    <a:pt x="3382836" y="2086039"/>
                    <a:pt x="3387897" y="2137159"/>
                  </a:cubicBezTo>
                  <a:cubicBezTo>
                    <a:pt x="3389920" y="2185589"/>
                    <a:pt x="3391944" y="2234403"/>
                    <a:pt x="3393967" y="2282834"/>
                  </a:cubicBezTo>
                  <a:cubicBezTo>
                    <a:pt x="3389920" y="2325883"/>
                    <a:pt x="3385873" y="2368546"/>
                    <a:pt x="3381824" y="2411595"/>
                  </a:cubicBezTo>
                  <a:cubicBezTo>
                    <a:pt x="3374742" y="2453876"/>
                    <a:pt x="3367658" y="2495771"/>
                    <a:pt x="3360576" y="2538052"/>
                  </a:cubicBezTo>
                  <a:cubicBezTo>
                    <a:pt x="3349445" y="2574566"/>
                    <a:pt x="3338315" y="2611465"/>
                    <a:pt x="3327184" y="2647980"/>
                  </a:cubicBezTo>
                  <a:cubicBezTo>
                    <a:pt x="3316053" y="2679115"/>
                    <a:pt x="3305260" y="2709864"/>
                    <a:pt x="3294129" y="2740997"/>
                  </a:cubicBezTo>
                  <a:lnTo>
                    <a:pt x="3257702" y="2820945"/>
                  </a:lnTo>
                  <a:lnTo>
                    <a:pt x="3218238" y="2892052"/>
                  </a:lnTo>
                  <a:lnTo>
                    <a:pt x="3178777" y="2947017"/>
                  </a:lnTo>
                  <a:cubicBezTo>
                    <a:pt x="3169669" y="2959700"/>
                    <a:pt x="3160563" y="2972770"/>
                    <a:pt x="3151456" y="2985453"/>
                  </a:cubicBezTo>
                  <a:lnTo>
                    <a:pt x="3130207" y="3007362"/>
                  </a:lnTo>
                  <a:cubicBezTo>
                    <a:pt x="3128182" y="3010053"/>
                    <a:pt x="3126158" y="3013128"/>
                    <a:pt x="3124135" y="3015819"/>
                  </a:cubicBezTo>
                  <a:lnTo>
                    <a:pt x="3009118" y="3131128"/>
                  </a:lnTo>
                  <a:lnTo>
                    <a:pt x="2881961" y="3227218"/>
                  </a:lnTo>
                  <a:lnTo>
                    <a:pt x="2733216" y="3306782"/>
                  </a:lnTo>
                  <a:lnTo>
                    <a:pt x="2584808" y="3367127"/>
                  </a:lnTo>
                  <a:lnTo>
                    <a:pt x="2430328" y="3422092"/>
                  </a:lnTo>
                  <a:lnTo>
                    <a:pt x="2275850" y="3455146"/>
                  </a:lnTo>
                  <a:lnTo>
                    <a:pt x="2127104" y="3485128"/>
                  </a:lnTo>
                  <a:lnTo>
                    <a:pt x="1987804" y="3504345"/>
                  </a:lnTo>
                  <a:lnTo>
                    <a:pt x="1863680" y="3520873"/>
                  </a:lnTo>
                  <a:lnTo>
                    <a:pt x="1757433" y="3526255"/>
                  </a:lnTo>
                  <a:close/>
                  <a:moveTo>
                    <a:pt x="158924" y="3930462"/>
                  </a:moveTo>
                  <a:cubicBezTo>
                    <a:pt x="110443" y="3915731"/>
                    <a:pt x="0" y="3866001"/>
                    <a:pt x="0" y="3786484"/>
                  </a:cubicBezTo>
                  <a:cubicBezTo>
                    <a:pt x="0" y="3760641"/>
                    <a:pt x="7516" y="3736388"/>
                    <a:pt x="22839" y="3716534"/>
                  </a:cubicBezTo>
                  <a:cubicBezTo>
                    <a:pt x="42033" y="3685525"/>
                    <a:pt x="80608" y="3634905"/>
                    <a:pt x="115165" y="3600437"/>
                  </a:cubicBezTo>
                  <a:lnTo>
                    <a:pt x="230182" y="3509727"/>
                  </a:lnTo>
                  <a:lnTo>
                    <a:pt x="363411" y="3435929"/>
                  </a:lnTo>
                  <a:lnTo>
                    <a:pt x="503049" y="3375199"/>
                  </a:lnTo>
                  <a:lnTo>
                    <a:pt x="645387" y="3326000"/>
                  </a:lnTo>
                  <a:lnTo>
                    <a:pt x="787724" y="3290254"/>
                  </a:lnTo>
                  <a:lnTo>
                    <a:pt x="930059" y="3265655"/>
                  </a:lnTo>
                  <a:lnTo>
                    <a:pt x="1069699" y="3246438"/>
                  </a:lnTo>
                  <a:lnTo>
                    <a:pt x="1196856" y="3235290"/>
                  </a:lnTo>
                  <a:lnTo>
                    <a:pt x="1306140" y="3229909"/>
                  </a:lnTo>
                  <a:lnTo>
                    <a:pt x="1322155" y="3229909"/>
                  </a:lnTo>
                  <a:lnTo>
                    <a:pt x="1387858" y="3520878"/>
                  </a:lnTo>
                  <a:lnTo>
                    <a:pt x="1387763" y="3520873"/>
                  </a:lnTo>
                  <a:lnTo>
                    <a:pt x="1196856" y="3526255"/>
                  </a:lnTo>
                  <a:lnTo>
                    <a:pt x="1024165" y="3545473"/>
                  </a:lnTo>
                  <a:lnTo>
                    <a:pt x="869685" y="3570456"/>
                  </a:lnTo>
                  <a:lnTo>
                    <a:pt x="745225" y="3600437"/>
                  </a:lnTo>
                  <a:lnTo>
                    <a:pt x="633244" y="3641565"/>
                  </a:lnTo>
                  <a:lnTo>
                    <a:pt x="539140" y="3680001"/>
                  </a:lnTo>
                  <a:lnTo>
                    <a:pt x="469658" y="3721127"/>
                  </a:lnTo>
                  <a:lnTo>
                    <a:pt x="408946" y="3759564"/>
                  </a:lnTo>
                  <a:lnTo>
                    <a:pt x="357341" y="3801075"/>
                  </a:lnTo>
                  <a:cubicBezTo>
                    <a:pt x="346210" y="3811837"/>
                    <a:pt x="335079" y="3822985"/>
                    <a:pt x="323949" y="3833747"/>
                  </a:cubicBezTo>
                  <a:cubicBezTo>
                    <a:pt x="316865" y="3842972"/>
                    <a:pt x="310119" y="3852197"/>
                    <a:pt x="303037" y="3861422"/>
                  </a:cubicBezTo>
                  <a:cubicBezTo>
                    <a:pt x="298990" y="3866034"/>
                    <a:pt x="294941" y="3870261"/>
                    <a:pt x="290894" y="3874873"/>
                  </a:cubicBezTo>
                  <a:cubicBezTo>
                    <a:pt x="266876" y="3886379"/>
                    <a:pt x="207406" y="3945193"/>
                    <a:pt x="158924" y="393046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02A242-3F1C-4FAF-ACBB-C13EB3A8679F}"/>
              </a:ext>
            </a:extLst>
          </p:cNvPr>
          <p:cNvGrpSpPr/>
          <p:nvPr/>
        </p:nvGrpSpPr>
        <p:grpSpPr>
          <a:xfrm rot="3220531">
            <a:off x="5209826" y="1393744"/>
            <a:ext cx="1277130" cy="1198586"/>
            <a:chOff x="509678" y="1797347"/>
            <a:chExt cx="2339381" cy="2195507"/>
          </a:xfrm>
        </p:grpSpPr>
        <p:sp>
          <p:nvSpPr>
            <p:cNvPr id="56" name="Rounded Rectangle 41">
              <a:extLst>
                <a:ext uri="{FF2B5EF4-FFF2-40B4-BE49-F238E27FC236}">
                  <a16:creationId xmlns:a16="http://schemas.microsoft.com/office/drawing/2014/main" id="{A71F02C5-366C-460C-8999-CAE5B33F24AE}"/>
                </a:ext>
              </a:extLst>
            </p:cNvPr>
            <p:cNvSpPr/>
            <p:nvPr/>
          </p:nvSpPr>
          <p:spPr>
            <a:xfrm rot="18063644">
              <a:off x="1724663" y="2419627"/>
              <a:ext cx="73094" cy="82300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7" name="Rounded Rectangle 62">
              <a:extLst>
                <a:ext uri="{FF2B5EF4-FFF2-40B4-BE49-F238E27FC236}">
                  <a16:creationId xmlns:a16="http://schemas.microsoft.com/office/drawing/2014/main" id="{06DC27CF-33A6-47B7-82AB-16E6685D5E41}"/>
                </a:ext>
              </a:extLst>
            </p:cNvPr>
            <p:cNvSpPr/>
            <p:nvPr/>
          </p:nvSpPr>
          <p:spPr>
            <a:xfrm rot="18060000">
              <a:off x="1820802" y="2253850"/>
              <a:ext cx="73094" cy="7354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8" name="Rounded Rectangle 63">
              <a:extLst>
                <a:ext uri="{FF2B5EF4-FFF2-40B4-BE49-F238E27FC236}">
                  <a16:creationId xmlns:a16="http://schemas.microsoft.com/office/drawing/2014/main" id="{95149921-1495-4E1C-B6F5-1E6CC2A19355}"/>
                </a:ext>
              </a:extLst>
            </p:cNvPr>
            <p:cNvSpPr/>
            <p:nvPr/>
          </p:nvSpPr>
          <p:spPr>
            <a:xfrm rot="18063644">
              <a:off x="1939567" y="2260617"/>
              <a:ext cx="73094" cy="40274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Rounded Rectangle 64">
              <a:extLst>
                <a:ext uri="{FF2B5EF4-FFF2-40B4-BE49-F238E27FC236}">
                  <a16:creationId xmlns:a16="http://schemas.microsoft.com/office/drawing/2014/main" id="{A92BB420-262B-4098-BD78-26747F21DFB6}"/>
                </a:ext>
              </a:extLst>
            </p:cNvPr>
            <p:cNvSpPr/>
            <p:nvPr/>
          </p:nvSpPr>
          <p:spPr>
            <a:xfrm rot="18063644">
              <a:off x="1574952" y="2602544"/>
              <a:ext cx="73094" cy="8054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65">
              <a:extLst>
                <a:ext uri="{FF2B5EF4-FFF2-40B4-BE49-F238E27FC236}">
                  <a16:creationId xmlns:a16="http://schemas.microsoft.com/office/drawing/2014/main" id="{BD7A712B-2258-405D-9FD3-C6870E7D661D}"/>
                </a:ext>
              </a:extLst>
            </p:cNvPr>
            <p:cNvSpPr/>
            <p:nvPr/>
          </p:nvSpPr>
          <p:spPr>
            <a:xfrm rot="18063644">
              <a:off x="1516856" y="2958046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1" name="Rounded Rectangle 66">
              <a:extLst>
                <a:ext uri="{FF2B5EF4-FFF2-40B4-BE49-F238E27FC236}">
                  <a16:creationId xmlns:a16="http://schemas.microsoft.com/office/drawing/2014/main" id="{58E2DFE2-C7BB-4888-8181-A941520EBF60}"/>
                </a:ext>
              </a:extLst>
            </p:cNvPr>
            <p:cNvSpPr/>
            <p:nvPr/>
          </p:nvSpPr>
          <p:spPr>
            <a:xfrm rot="18063644">
              <a:off x="1091076" y="3196078"/>
              <a:ext cx="73094" cy="7354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67">
              <a:extLst>
                <a:ext uri="{FF2B5EF4-FFF2-40B4-BE49-F238E27FC236}">
                  <a16:creationId xmlns:a16="http://schemas.microsoft.com/office/drawing/2014/main" id="{06781A21-F61E-4B69-8320-5A949889EEDC}"/>
                </a:ext>
              </a:extLst>
            </p:cNvPr>
            <p:cNvSpPr/>
            <p:nvPr/>
          </p:nvSpPr>
          <p:spPr>
            <a:xfrm rot="18063644">
              <a:off x="1223216" y="318059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68">
              <a:extLst>
                <a:ext uri="{FF2B5EF4-FFF2-40B4-BE49-F238E27FC236}">
                  <a16:creationId xmlns:a16="http://schemas.microsoft.com/office/drawing/2014/main" id="{2FE1E76E-628E-4F0A-895F-1FA8C7DDE147}"/>
                </a:ext>
              </a:extLst>
            </p:cNvPr>
            <p:cNvSpPr/>
            <p:nvPr/>
          </p:nvSpPr>
          <p:spPr>
            <a:xfrm rot="18063644">
              <a:off x="2339839" y="1665982"/>
              <a:ext cx="49373" cy="7354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Rounded Rectangle 69">
              <a:extLst>
                <a:ext uri="{FF2B5EF4-FFF2-40B4-BE49-F238E27FC236}">
                  <a16:creationId xmlns:a16="http://schemas.microsoft.com/office/drawing/2014/main" id="{A4F04ECA-3FCA-4809-812D-9D0F1A8B8815}"/>
                </a:ext>
              </a:extLst>
            </p:cNvPr>
            <p:cNvSpPr/>
            <p:nvPr/>
          </p:nvSpPr>
          <p:spPr>
            <a:xfrm rot="18063644">
              <a:off x="2213789" y="195382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Oval 39">
              <a:extLst>
                <a:ext uri="{FF2B5EF4-FFF2-40B4-BE49-F238E27FC236}">
                  <a16:creationId xmlns:a16="http://schemas.microsoft.com/office/drawing/2014/main" id="{3DB73B9B-E69B-4270-8435-ACEE1731447B}"/>
                </a:ext>
              </a:extLst>
            </p:cNvPr>
            <p:cNvSpPr/>
            <p:nvPr/>
          </p:nvSpPr>
          <p:spPr>
            <a:xfrm rot="15291151" flipH="1">
              <a:off x="640729" y="1666296"/>
              <a:ext cx="1650865" cy="1912967"/>
            </a:xfrm>
            <a:custGeom>
              <a:avLst/>
              <a:gdLst/>
              <a:ahLst/>
              <a:cxnLst/>
              <a:rect l="l" t="t" r="r" b="b"/>
              <a:pathLst>
                <a:path w="1777921" h="2274057">
                  <a:moveTo>
                    <a:pt x="1535931" y="0"/>
                  </a:moveTo>
                  <a:cubicBezTo>
                    <a:pt x="1583748" y="0"/>
                    <a:pt x="1622512" y="36012"/>
                    <a:pt x="1622512" y="80435"/>
                  </a:cubicBezTo>
                  <a:cubicBezTo>
                    <a:pt x="1622512" y="91693"/>
                    <a:pt x="1620023" y="102411"/>
                    <a:pt x="1615448" y="112103"/>
                  </a:cubicBezTo>
                  <a:lnTo>
                    <a:pt x="1616074" y="113399"/>
                  </a:lnTo>
                  <a:lnTo>
                    <a:pt x="1584270" y="165850"/>
                  </a:lnTo>
                  <a:lnTo>
                    <a:pt x="1565188" y="222968"/>
                  </a:lnTo>
                  <a:cubicBezTo>
                    <a:pt x="1559887" y="244082"/>
                    <a:pt x="1554587" y="265418"/>
                    <a:pt x="1549286" y="286532"/>
                  </a:cubicBezTo>
                  <a:cubicBezTo>
                    <a:pt x="1548756" y="309868"/>
                    <a:pt x="1548226" y="332982"/>
                    <a:pt x="1547696" y="356318"/>
                  </a:cubicBezTo>
                  <a:cubicBezTo>
                    <a:pt x="1548226" y="378988"/>
                    <a:pt x="1548756" y="401880"/>
                    <a:pt x="1549286" y="424549"/>
                  </a:cubicBezTo>
                  <a:cubicBezTo>
                    <a:pt x="1552466" y="447885"/>
                    <a:pt x="1555647" y="470999"/>
                    <a:pt x="1558827" y="494336"/>
                  </a:cubicBezTo>
                  <a:lnTo>
                    <a:pt x="1573139" y="561011"/>
                  </a:lnTo>
                  <a:lnTo>
                    <a:pt x="1587451" y="627686"/>
                  </a:lnTo>
                  <a:cubicBezTo>
                    <a:pt x="1593281" y="646799"/>
                    <a:pt x="1599112" y="665691"/>
                    <a:pt x="1604943" y="684804"/>
                  </a:cubicBezTo>
                  <a:cubicBezTo>
                    <a:pt x="1610774" y="702362"/>
                    <a:pt x="1616428" y="719697"/>
                    <a:pt x="1622258" y="737255"/>
                  </a:cubicBezTo>
                  <a:cubicBezTo>
                    <a:pt x="1627029" y="751479"/>
                    <a:pt x="1631800" y="765925"/>
                    <a:pt x="1636570" y="780149"/>
                  </a:cubicBezTo>
                  <a:cubicBezTo>
                    <a:pt x="1641341" y="791706"/>
                    <a:pt x="1646111" y="803486"/>
                    <a:pt x="1650882" y="815043"/>
                  </a:cubicBezTo>
                  <a:lnTo>
                    <a:pt x="1660423" y="835712"/>
                  </a:lnTo>
                  <a:lnTo>
                    <a:pt x="1662013" y="840379"/>
                  </a:lnTo>
                  <a:lnTo>
                    <a:pt x="1708129" y="949948"/>
                  </a:lnTo>
                  <a:cubicBezTo>
                    <a:pt x="1719791" y="983730"/>
                    <a:pt x="1731275" y="1017735"/>
                    <a:pt x="1742937" y="1051517"/>
                  </a:cubicBezTo>
                  <a:lnTo>
                    <a:pt x="1766790" y="1146862"/>
                  </a:lnTo>
                  <a:cubicBezTo>
                    <a:pt x="1769440" y="1176421"/>
                    <a:pt x="1772090" y="1206203"/>
                    <a:pt x="1774741" y="1235762"/>
                  </a:cubicBezTo>
                  <a:cubicBezTo>
                    <a:pt x="1775801" y="1263765"/>
                    <a:pt x="1776861" y="1291991"/>
                    <a:pt x="1777921" y="1319995"/>
                  </a:cubicBezTo>
                  <a:cubicBezTo>
                    <a:pt x="1775801" y="1344887"/>
                    <a:pt x="1773681" y="1369556"/>
                    <a:pt x="1771560" y="1394448"/>
                  </a:cubicBezTo>
                  <a:cubicBezTo>
                    <a:pt x="1767850" y="1418896"/>
                    <a:pt x="1764139" y="1443121"/>
                    <a:pt x="1760429" y="1467569"/>
                  </a:cubicBezTo>
                  <a:cubicBezTo>
                    <a:pt x="1754598" y="1488682"/>
                    <a:pt x="1748768" y="1510018"/>
                    <a:pt x="1742937" y="1531132"/>
                  </a:cubicBezTo>
                  <a:cubicBezTo>
                    <a:pt x="1737106" y="1549135"/>
                    <a:pt x="1731452" y="1566915"/>
                    <a:pt x="1725621" y="1584917"/>
                  </a:cubicBezTo>
                  <a:lnTo>
                    <a:pt x="1706539" y="1631145"/>
                  </a:lnTo>
                  <a:lnTo>
                    <a:pt x="1685866" y="1672261"/>
                  </a:lnTo>
                  <a:lnTo>
                    <a:pt x="1665194" y="1704043"/>
                  </a:lnTo>
                  <a:cubicBezTo>
                    <a:pt x="1660423" y="1711377"/>
                    <a:pt x="1655653" y="1718934"/>
                    <a:pt x="1650882" y="1726268"/>
                  </a:cubicBezTo>
                  <a:lnTo>
                    <a:pt x="1639751" y="1738936"/>
                  </a:lnTo>
                  <a:cubicBezTo>
                    <a:pt x="1638690" y="1740492"/>
                    <a:pt x="1637630" y="1742270"/>
                    <a:pt x="1636570" y="1743826"/>
                  </a:cubicBezTo>
                  <a:lnTo>
                    <a:pt x="1576319" y="1810501"/>
                  </a:lnTo>
                  <a:lnTo>
                    <a:pt x="1509708" y="1866063"/>
                  </a:lnTo>
                  <a:lnTo>
                    <a:pt x="1431788" y="1912069"/>
                  </a:lnTo>
                  <a:lnTo>
                    <a:pt x="1354045" y="1946962"/>
                  </a:lnTo>
                  <a:lnTo>
                    <a:pt x="1273121" y="1978744"/>
                  </a:lnTo>
                  <a:lnTo>
                    <a:pt x="1192198" y="1997857"/>
                  </a:lnTo>
                  <a:lnTo>
                    <a:pt x="1114278" y="2015193"/>
                  </a:lnTo>
                  <a:lnTo>
                    <a:pt x="1041306" y="2026305"/>
                  </a:lnTo>
                  <a:lnTo>
                    <a:pt x="976284" y="2035862"/>
                  </a:lnTo>
                  <a:lnTo>
                    <a:pt x="920627" y="2038974"/>
                  </a:lnTo>
                  <a:lnTo>
                    <a:pt x="881049" y="2042307"/>
                  </a:lnTo>
                  <a:lnTo>
                    <a:pt x="850835" y="2042307"/>
                  </a:lnTo>
                  <a:lnTo>
                    <a:pt x="842884" y="2042307"/>
                  </a:lnTo>
                  <a:lnTo>
                    <a:pt x="726976" y="2035862"/>
                  </a:lnTo>
                  <a:lnTo>
                    <a:pt x="626970" y="2038974"/>
                  </a:lnTo>
                  <a:lnTo>
                    <a:pt x="536506" y="2050086"/>
                  </a:lnTo>
                  <a:lnTo>
                    <a:pt x="455582" y="2064532"/>
                  </a:lnTo>
                  <a:lnTo>
                    <a:pt x="390384" y="2081868"/>
                  </a:lnTo>
                  <a:lnTo>
                    <a:pt x="331723" y="2105649"/>
                  </a:lnTo>
                  <a:lnTo>
                    <a:pt x="282427" y="2127874"/>
                  </a:lnTo>
                  <a:lnTo>
                    <a:pt x="246029" y="2151654"/>
                  </a:lnTo>
                  <a:lnTo>
                    <a:pt x="214225" y="2173879"/>
                  </a:lnTo>
                  <a:lnTo>
                    <a:pt x="187192" y="2197882"/>
                  </a:lnTo>
                  <a:cubicBezTo>
                    <a:pt x="181361" y="2204105"/>
                    <a:pt x="175530" y="2210551"/>
                    <a:pt x="169700" y="2216774"/>
                  </a:cubicBezTo>
                  <a:cubicBezTo>
                    <a:pt x="165989" y="2222108"/>
                    <a:pt x="162455" y="2227442"/>
                    <a:pt x="158745" y="2232776"/>
                  </a:cubicBezTo>
                  <a:cubicBezTo>
                    <a:pt x="156625" y="2235443"/>
                    <a:pt x="154504" y="2237887"/>
                    <a:pt x="152384" y="2240554"/>
                  </a:cubicBezTo>
                  <a:cubicBezTo>
                    <a:pt x="139802" y="2247207"/>
                    <a:pt x="108649" y="2281215"/>
                    <a:pt x="83252" y="2272697"/>
                  </a:cubicBezTo>
                  <a:cubicBezTo>
                    <a:pt x="57855" y="2264179"/>
                    <a:pt x="0" y="2235424"/>
                    <a:pt x="0" y="2189445"/>
                  </a:cubicBezTo>
                  <a:cubicBezTo>
                    <a:pt x="0" y="2174502"/>
                    <a:pt x="3937" y="2160478"/>
                    <a:pt x="11964" y="2148998"/>
                  </a:cubicBezTo>
                  <a:cubicBezTo>
                    <a:pt x="22019" y="2131068"/>
                    <a:pt x="42226" y="2101798"/>
                    <a:pt x="60329" y="2081868"/>
                  </a:cubicBezTo>
                  <a:lnTo>
                    <a:pt x="120580" y="2029417"/>
                  </a:lnTo>
                  <a:lnTo>
                    <a:pt x="190372" y="1986745"/>
                  </a:lnTo>
                  <a:lnTo>
                    <a:pt x="263521" y="1951629"/>
                  </a:lnTo>
                  <a:lnTo>
                    <a:pt x="338084" y="1923181"/>
                  </a:lnTo>
                  <a:lnTo>
                    <a:pt x="412647" y="1902512"/>
                  </a:lnTo>
                  <a:lnTo>
                    <a:pt x="487209" y="1888288"/>
                  </a:lnTo>
                  <a:lnTo>
                    <a:pt x="560359" y="1877176"/>
                  </a:lnTo>
                  <a:lnTo>
                    <a:pt x="626970" y="1870730"/>
                  </a:lnTo>
                  <a:lnTo>
                    <a:pt x="684218" y="1867619"/>
                  </a:lnTo>
                  <a:lnTo>
                    <a:pt x="733337" y="1867619"/>
                  </a:lnTo>
                  <a:lnTo>
                    <a:pt x="771502" y="1867619"/>
                  </a:lnTo>
                  <a:lnTo>
                    <a:pt x="796768" y="1870730"/>
                  </a:lnTo>
                  <a:lnTo>
                    <a:pt x="804719" y="1870730"/>
                  </a:lnTo>
                  <a:lnTo>
                    <a:pt x="917447" y="1873842"/>
                  </a:lnTo>
                  <a:lnTo>
                    <a:pt x="1022223" y="1867619"/>
                  </a:lnTo>
                  <a:lnTo>
                    <a:pt x="1114278" y="1853395"/>
                  </a:lnTo>
                  <a:lnTo>
                    <a:pt x="1195378" y="1834281"/>
                  </a:lnTo>
                  <a:lnTo>
                    <a:pt x="1263580" y="1807167"/>
                  </a:lnTo>
                  <a:lnTo>
                    <a:pt x="1325421" y="1781830"/>
                  </a:lnTo>
                  <a:lnTo>
                    <a:pt x="1376308" y="1753382"/>
                  </a:lnTo>
                  <a:lnTo>
                    <a:pt x="1420656" y="1724712"/>
                  </a:lnTo>
                  <a:lnTo>
                    <a:pt x="1452460" y="1694486"/>
                  </a:lnTo>
                  <a:lnTo>
                    <a:pt x="1477904" y="1672261"/>
                  </a:lnTo>
                  <a:lnTo>
                    <a:pt x="1495396" y="1651592"/>
                  </a:lnTo>
                  <a:cubicBezTo>
                    <a:pt x="1499106" y="1647814"/>
                    <a:pt x="1502817" y="1644258"/>
                    <a:pt x="1506527" y="1640479"/>
                  </a:cubicBezTo>
                  <a:cubicBezTo>
                    <a:pt x="1507587" y="1639368"/>
                    <a:pt x="1508647" y="1638479"/>
                    <a:pt x="1509708" y="1637368"/>
                  </a:cubicBezTo>
                  <a:lnTo>
                    <a:pt x="1549286" y="1567581"/>
                  </a:lnTo>
                  <a:lnTo>
                    <a:pt x="1579500" y="1496017"/>
                  </a:lnTo>
                  <a:cubicBezTo>
                    <a:pt x="1585330" y="1471125"/>
                    <a:pt x="1591161" y="1446455"/>
                    <a:pt x="1596992" y="1421563"/>
                  </a:cubicBezTo>
                  <a:cubicBezTo>
                    <a:pt x="1599642" y="1396226"/>
                    <a:pt x="1602292" y="1370668"/>
                    <a:pt x="1604943" y="1345331"/>
                  </a:cubicBezTo>
                  <a:lnTo>
                    <a:pt x="1604943" y="1270655"/>
                  </a:lnTo>
                  <a:lnTo>
                    <a:pt x="1596992" y="1199313"/>
                  </a:lnTo>
                  <a:cubicBezTo>
                    <a:pt x="1592751" y="1174865"/>
                    <a:pt x="1588511" y="1150640"/>
                    <a:pt x="1584270" y="1126193"/>
                  </a:cubicBezTo>
                  <a:cubicBezTo>
                    <a:pt x="1579500" y="1105079"/>
                    <a:pt x="1574729" y="1083743"/>
                    <a:pt x="1569958" y="1062629"/>
                  </a:cubicBezTo>
                  <a:cubicBezTo>
                    <a:pt x="1564128" y="1042627"/>
                    <a:pt x="1558297" y="1022402"/>
                    <a:pt x="1552466" y="1002399"/>
                  </a:cubicBezTo>
                  <a:lnTo>
                    <a:pt x="1533384" y="949948"/>
                  </a:lnTo>
                  <a:cubicBezTo>
                    <a:pt x="1528083" y="935724"/>
                    <a:pt x="1522959" y="921278"/>
                    <a:pt x="1517659" y="907054"/>
                  </a:cubicBezTo>
                  <a:cubicBezTo>
                    <a:pt x="1512888" y="896608"/>
                    <a:pt x="1508117" y="885940"/>
                    <a:pt x="1503347" y="875495"/>
                  </a:cubicBezTo>
                  <a:lnTo>
                    <a:pt x="1495396" y="854825"/>
                  </a:lnTo>
                  <a:cubicBezTo>
                    <a:pt x="1493276" y="853270"/>
                    <a:pt x="1491155" y="851492"/>
                    <a:pt x="1489035" y="849936"/>
                  </a:cubicBezTo>
                  <a:lnTo>
                    <a:pt x="1446100" y="734144"/>
                  </a:lnTo>
                  <a:lnTo>
                    <a:pt x="1414296" y="629242"/>
                  </a:lnTo>
                  <a:cubicBezTo>
                    <a:pt x="1407405" y="597015"/>
                    <a:pt x="1400691" y="564789"/>
                    <a:pt x="1393800" y="532563"/>
                  </a:cubicBezTo>
                  <a:lnTo>
                    <a:pt x="1382668" y="445218"/>
                  </a:lnTo>
                  <a:cubicBezTo>
                    <a:pt x="1381608" y="418326"/>
                    <a:pt x="1380548" y="391212"/>
                    <a:pt x="1379488" y="364319"/>
                  </a:cubicBezTo>
                  <a:cubicBezTo>
                    <a:pt x="1380548" y="340539"/>
                    <a:pt x="1381608" y="316536"/>
                    <a:pt x="1382668" y="292755"/>
                  </a:cubicBezTo>
                  <a:cubicBezTo>
                    <a:pt x="1385319" y="271641"/>
                    <a:pt x="1387969" y="250305"/>
                    <a:pt x="1390619" y="229191"/>
                  </a:cubicBezTo>
                  <a:cubicBezTo>
                    <a:pt x="1394860" y="210745"/>
                    <a:pt x="1399100" y="192076"/>
                    <a:pt x="1403341" y="173629"/>
                  </a:cubicBezTo>
                  <a:cubicBezTo>
                    <a:pt x="1408112" y="158294"/>
                    <a:pt x="1412705" y="142958"/>
                    <a:pt x="1417476" y="127623"/>
                  </a:cubicBezTo>
                  <a:lnTo>
                    <a:pt x="1434968" y="89618"/>
                  </a:lnTo>
                  <a:lnTo>
                    <a:pt x="1449280" y="60948"/>
                  </a:lnTo>
                  <a:lnTo>
                    <a:pt x="1456101" y="49373"/>
                  </a:lnTo>
                  <a:cubicBezTo>
                    <a:pt x="1456198" y="49028"/>
                    <a:pt x="1456346" y="48707"/>
                    <a:pt x="1456642" y="48454"/>
                  </a:cubicBezTo>
                  <a:cubicBezTo>
                    <a:pt x="1457894" y="46305"/>
                    <a:pt x="1459153" y="44168"/>
                    <a:pt x="1460411" y="42057"/>
                  </a:cubicBezTo>
                  <a:lnTo>
                    <a:pt x="1469953" y="26055"/>
                  </a:lnTo>
                  <a:cubicBezTo>
                    <a:pt x="1470483" y="25610"/>
                    <a:pt x="1471013" y="24944"/>
                    <a:pt x="1471543" y="24499"/>
                  </a:cubicBezTo>
                  <a:lnTo>
                    <a:pt x="1474027" y="24499"/>
                  </a:lnTo>
                  <a:cubicBezTo>
                    <a:pt x="1489607" y="9327"/>
                    <a:pt x="1511597" y="0"/>
                    <a:pt x="153593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Oval 39">
              <a:extLst>
                <a:ext uri="{FF2B5EF4-FFF2-40B4-BE49-F238E27FC236}">
                  <a16:creationId xmlns:a16="http://schemas.microsoft.com/office/drawing/2014/main" id="{B5D4A888-A972-46A0-A7E2-0E4FEE33AD59}"/>
                </a:ext>
              </a:extLst>
            </p:cNvPr>
            <p:cNvSpPr/>
            <p:nvPr/>
          </p:nvSpPr>
          <p:spPr>
            <a:xfrm flipH="1" flipV="1">
              <a:off x="1198193" y="2079887"/>
              <a:ext cx="1650866" cy="1912967"/>
            </a:xfrm>
            <a:custGeom>
              <a:avLst/>
              <a:gdLst/>
              <a:ahLst/>
              <a:cxnLst/>
              <a:rect l="l" t="t" r="r" b="b"/>
              <a:pathLst>
                <a:path w="3393967" h="3932814">
                  <a:moveTo>
                    <a:pt x="1745685" y="3527152"/>
                  </a:moveTo>
                  <a:lnTo>
                    <a:pt x="1657171" y="3238316"/>
                  </a:lnTo>
                  <a:lnTo>
                    <a:pt x="1751363" y="3240672"/>
                  </a:lnTo>
                  <a:lnTo>
                    <a:pt x="1951375" y="3229909"/>
                  </a:lnTo>
                  <a:lnTo>
                    <a:pt x="2127104" y="3205310"/>
                  </a:lnTo>
                  <a:lnTo>
                    <a:pt x="2281920" y="3172254"/>
                  </a:lnTo>
                  <a:lnTo>
                    <a:pt x="2412114" y="3125362"/>
                  </a:lnTo>
                  <a:lnTo>
                    <a:pt x="2530166" y="3081544"/>
                  </a:lnTo>
                  <a:lnTo>
                    <a:pt x="2627307" y="3032345"/>
                  </a:lnTo>
                  <a:lnTo>
                    <a:pt x="2711965" y="2982762"/>
                  </a:lnTo>
                  <a:lnTo>
                    <a:pt x="2772677" y="2930489"/>
                  </a:lnTo>
                  <a:lnTo>
                    <a:pt x="2821249" y="2892052"/>
                  </a:lnTo>
                  <a:lnTo>
                    <a:pt x="2854640" y="2856307"/>
                  </a:lnTo>
                  <a:cubicBezTo>
                    <a:pt x="2861722" y="2849773"/>
                    <a:pt x="2868807" y="2843623"/>
                    <a:pt x="2875889" y="2837088"/>
                  </a:cubicBezTo>
                  <a:cubicBezTo>
                    <a:pt x="2877912" y="2835166"/>
                    <a:pt x="2879936" y="2833629"/>
                    <a:pt x="2881961" y="2831707"/>
                  </a:cubicBezTo>
                  <a:lnTo>
                    <a:pt x="2957514" y="2711016"/>
                  </a:lnTo>
                  <a:lnTo>
                    <a:pt x="3015191" y="2587251"/>
                  </a:lnTo>
                  <a:cubicBezTo>
                    <a:pt x="3026320" y="2544202"/>
                    <a:pt x="3037451" y="2501537"/>
                    <a:pt x="3048582" y="2458489"/>
                  </a:cubicBezTo>
                  <a:cubicBezTo>
                    <a:pt x="3053641" y="2414670"/>
                    <a:pt x="3058700" y="2370469"/>
                    <a:pt x="3063760" y="2326651"/>
                  </a:cubicBezTo>
                  <a:lnTo>
                    <a:pt x="3063760" y="2197504"/>
                  </a:lnTo>
                  <a:lnTo>
                    <a:pt x="3048582" y="2074124"/>
                  </a:lnTo>
                  <a:cubicBezTo>
                    <a:pt x="3040486" y="2031843"/>
                    <a:pt x="3032392" y="1989947"/>
                    <a:pt x="3024296" y="1947668"/>
                  </a:cubicBezTo>
                  <a:cubicBezTo>
                    <a:pt x="3015191" y="1911153"/>
                    <a:pt x="3006083" y="1874254"/>
                    <a:pt x="2996976" y="1837739"/>
                  </a:cubicBezTo>
                  <a:cubicBezTo>
                    <a:pt x="2985846" y="1803147"/>
                    <a:pt x="2974715" y="1768169"/>
                    <a:pt x="2963584" y="1733575"/>
                  </a:cubicBezTo>
                  <a:lnTo>
                    <a:pt x="2927157" y="1642865"/>
                  </a:lnTo>
                  <a:cubicBezTo>
                    <a:pt x="2917038" y="1618266"/>
                    <a:pt x="2907257" y="1593283"/>
                    <a:pt x="2897139" y="1568683"/>
                  </a:cubicBezTo>
                  <a:cubicBezTo>
                    <a:pt x="2888032" y="1550618"/>
                    <a:pt x="2878924" y="1532168"/>
                    <a:pt x="2869818" y="1514104"/>
                  </a:cubicBezTo>
                  <a:lnTo>
                    <a:pt x="2854640" y="1478357"/>
                  </a:lnTo>
                  <a:cubicBezTo>
                    <a:pt x="2850593" y="1475668"/>
                    <a:pt x="2846544" y="1472593"/>
                    <a:pt x="2842497" y="1469902"/>
                  </a:cubicBezTo>
                  <a:lnTo>
                    <a:pt x="2760536" y="1269648"/>
                  </a:lnTo>
                  <a:lnTo>
                    <a:pt x="2699824" y="1088228"/>
                  </a:lnTo>
                  <a:cubicBezTo>
                    <a:pt x="2686670" y="1032494"/>
                    <a:pt x="2673853" y="976761"/>
                    <a:pt x="2660698" y="921029"/>
                  </a:cubicBezTo>
                  <a:lnTo>
                    <a:pt x="2639448" y="769972"/>
                  </a:lnTo>
                  <a:cubicBezTo>
                    <a:pt x="2637424" y="723464"/>
                    <a:pt x="2635401" y="676573"/>
                    <a:pt x="2633377" y="630063"/>
                  </a:cubicBezTo>
                  <a:cubicBezTo>
                    <a:pt x="2635401" y="588937"/>
                    <a:pt x="2637424" y="547426"/>
                    <a:pt x="2639448" y="506298"/>
                  </a:cubicBezTo>
                  <a:cubicBezTo>
                    <a:pt x="2644508" y="469783"/>
                    <a:pt x="2649567" y="432884"/>
                    <a:pt x="2654626" y="396369"/>
                  </a:cubicBezTo>
                  <a:cubicBezTo>
                    <a:pt x="2662722" y="364468"/>
                    <a:pt x="2670816" y="332182"/>
                    <a:pt x="2678912" y="300279"/>
                  </a:cubicBezTo>
                  <a:cubicBezTo>
                    <a:pt x="2688019" y="273758"/>
                    <a:pt x="2696787" y="247236"/>
                    <a:pt x="2705895" y="220715"/>
                  </a:cubicBezTo>
                  <a:lnTo>
                    <a:pt x="2739286" y="154988"/>
                  </a:lnTo>
                  <a:lnTo>
                    <a:pt x="2766607" y="105405"/>
                  </a:lnTo>
                  <a:lnTo>
                    <a:pt x="2779628" y="85387"/>
                  </a:lnTo>
                  <a:cubicBezTo>
                    <a:pt x="2779813" y="84791"/>
                    <a:pt x="2780096" y="84235"/>
                    <a:pt x="2780661" y="83798"/>
                  </a:cubicBezTo>
                  <a:cubicBezTo>
                    <a:pt x="2783051" y="80081"/>
                    <a:pt x="2785454" y="76386"/>
                    <a:pt x="2787855" y="72735"/>
                  </a:cubicBezTo>
                  <a:lnTo>
                    <a:pt x="2806071" y="45060"/>
                  </a:lnTo>
                  <a:cubicBezTo>
                    <a:pt x="2807082" y="44291"/>
                    <a:pt x="2808094" y="43139"/>
                    <a:pt x="2809106" y="42369"/>
                  </a:cubicBezTo>
                  <a:lnTo>
                    <a:pt x="2813848" y="42369"/>
                  </a:lnTo>
                  <a:cubicBezTo>
                    <a:pt x="2843589" y="16131"/>
                    <a:pt x="2885567" y="0"/>
                    <a:pt x="2932020" y="0"/>
                  </a:cubicBezTo>
                  <a:cubicBezTo>
                    <a:pt x="3023300" y="0"/>
                    <a:pt x="3097299" y="62280"/>
                    <a:pt x="3097299" y="139107"/>
                  </a:cubicBezTo>
                  <a:cubicBezTo>
                    <a:pt x="3097299" y="158577"/>
                    <a:pt x="3092547" y="177113"/>
                    <a:pt x="3083814" y="193874"/>
                  </a:cubicBezTo>
                  <a:lnTo>
                    <a:pt x="3085009" y="196115"/>
                  </a:lnTo>
                  <a:lnTo>
                    <a:pt x="3024296" y="286826"/>
                  </a:lnTo>
                  <a:lnTo>
                    <a:pt x="2987870" y="385607"/>
                  </a:lnTo>
                  <a:cubicBezTo>
                    <a:pt x="2977750" y="422122"/>
                    <a:pt x="2967633" y="459021"/>
                    <a:pt x="2957514" y="495536"/>
                  </a:cubicBezTo>
                  <a:cubicBezTo>
                    <a:pt x="2956502" y="535894"/>
                    <a:pt x="2955490" y="575868"/>
                    <a:pt x="2954478" y="616226"/>
                  </a:cubicBezTo>
                  <a:cubicBezTo>
                    <a:pt x="2955490" y="655432"/>
                    <a:pt x="2956502" y="695022"/>
                    <a:pt x="2957514" y="734226"/>
                  </a:cubicBezTo>
                  <a:cubicBezTo>
                    <a:pt x="2963584" y="774584"/>
                    <a:pt x="2969657" y="814558"/>
                    <a:pt x="2975727" y="854918"/>
                  </a:cubicBezTo>
                  <a:lnTo>
                    <a:pt x="3003048" y="970227"/>
                  </a:lnTo>
                  <a:lnTo>
                    <a:pt x="3030369" y="1085537"/>
                  </a:lnTo>
                  <a:cubicBezTo>
                    <a:pt x="3041498" y="1118591"/>
                    <a:pt x="3052629" y="1151264"/>
                    <a:pt x="3063760" y="1184318"/>
                  </a:cubicBezTo>
                  <a:cubicBezTo>
                    <a:pt x="3074891" y="1214683"/>
                    <a:pt x="3085685" y="1244663"/>
                    <a:pt x="3096814" y="1275028"/>
                  </a:cubicBezTo>
                  <a:cubicBezTo>
                    <a:pt x="3105921" y="1299628"/>
                    <a:pt x="3115029" y="1324611"/>
                    <a:pt x="3124135" y="1349210"/>
                  </a:cubicBezTo>
                  <a:cubicBezTo>
                    <a:pt x="3133242" y="1369197"/>
                    <a:pt x="3142348" y="1389570"/>
                    <a:pt x="3151456" y="1409557"/>
                  </a:cubicBezTo>
                  <a:lnTo>
                    <a:pt x="3169669" y="1445302"/>
                  </a:lnTo>
                  <a:lnTo>
                    <a:pt x="3172704" y="1453374"/>
                  </a:lnTo>
                  <a:lnTo>
                    <a:pt x="3260737" y="1642865"/>
                  </a:lnTo>
                  <a:cubicBezTo>
                    <a:pt x="3283000" y="1701289"/>
                    <a:pt x="3304922" y="1760098"/>
                    <a:pt x="3327184" y="1818521"/>
                  </a:cubicBezTo>
                  <a:lnTo>
                    <a:pt x="3372718" y="1983413"/>
                  </a:lnTo>
                  <a:cubicBezTo>
                    <a:pt x="3377777" y="2034534"/>
                    <a:pt x="3382836" y="2086039"/>
                    <a:pt x="3387897" y="2137159"/>
                  </a:cubicBezTo>
                  <a:cubicBezTo>
                    <a:pt x="3389920" y="2185589"/>
                    <a:pt x="3391944" y="2234403"/>
                    <a:pt x="3393967" y="2282834"/>
                  </a:cubicBezTo>
                  <a:cubicBezTo>
                    <a:pt x="3389920" y="2325883"/>
                    <a:pt x="3385873" y="2368546"/>
                    <a:pt x="3381824" y="2411595"/>
                  </a:cubicBezTo>
                  <a:cubicBezTo>
                    <a:pt x="3374742" y="2453876"/>
                    <a:pt x="3367658" y="2495771"/>
                    <a:pt x="3360576" y="2538052"/>
                  </a:cubicBezTo>
                  <a:cubicBezTo>
                    <a:pt x="3349445" y="2574566"/>
                    <a:pt x="3338315" y="2611465"/>
                    <a:pt x="3327184" y="2647980"/>
                  </a:cubicBezTo>
                  <a:cubicBezTo>
                    <a:pt x="3316053" y="2679115"/>
                    <a:pt x="3305260" y="2709864"/>
                    <a:pt x="3294129" y="2740997"/>
                  </a:cubicBezTo>
                  <a:lnTo>
                    <a:pt x="3257702" y="2820945"/>
                  </a:lnTo>
                  <a:lnTo>
                    <a:pt x="3218238" y="2892052"/>
                  </a:lnTo>
                  <a:lnTo>
                    <a:pt x="3178777" y="2947017"/>
                  </a:lnTo>
                  <a:cubicBezTo>
                    <a:pt x="3169669" y="2959700"/>
                    <a:pt x="3160563" y="2972770"/>
                    <a:pt x="3151456" y="2985453"/>
                  </a:cubicBezTo>
                  <a:lnTo>
                    <a:pt x="3130207" y="3007362"/>
                  </a:lnTo>
                  <a:cubicBezTo>
                    <a:pt x="3128182" y="3010053"/>
                    <a:pt x="3126158" y="3013128"/>
                    <a:pt x="3124135" y="3015819"/>
                  </a:cubicBezTo>
                  <a:lnTo>
                    <a:pt x="3009118" y="3131128"/>
                  </a:lnTo>
                  <a:lnTo>
                    <a:pt x="2881961" y="3227218"/>
                  </a:lnTo>
                  <a:lnTo>
                    <a:pt x="2733216" y="3306782"/>
                  </a:lnTo>
                  <a:lnTo>
                    <a:pt x="2584808" y="3367127"/>
                  </a:lnTo>
                  <a:lnTo>
                    <a:pt x="2430328" y="3422092"/>
                  </a:lnTo>
                  <a:lnTo>
                    <a:pt x="2275850" y="3455146"/>
                  </a:lnTo>
                  <a:lnTo>
                    <a:pt x="2127104" y="3485128"/>
                  </a:lnTo>
                  <a:lnTo>
                    <a:pt x="1987804" y="3504345"/>
                  </a:lnTo>
                  <a:lnTo>
                    <a:pt x="1863680" y="3520873"/>
                  </a:lnTo>
                  <a:lnTo>
                    <a:pt x="1757433" y="3526255"/>
                  </a:lnTo>
                  <a:close/>
                  <a:moveTo>
                    <a:pt x="158924" y="3930462"/>
                  </a:moveTo>
                  <a:cubicBezTo>
                    <a:pt x="110443" y="3915731"/>
                    <a:pt x="0" y="3866001"/>
                    <a:pt x="0" y="3786484"/>
                  </a:cubicBezTo>
                  <a:cubicBezTo>
                    <a:pt x="0" y="3760641"/>
                    <a:pt x="7516" y="3736388"/>
                    <a:pt x="22839" y="3716534"/>
                  </a:cubicBezTo>
                  <a:cubicBezTo>
                    <a:pt x="42033" y="3685525"/>
                    <a:pt x="80608" y="3634905"/>
                    <a:pt x="115165" y="3600437"/>
                  </a:cubicBezTo>
                  <a:lnTo>
                    <a:pt x="230182" y="3509727"/>
                  </a:lnTo>
                  <a:lnTo>
                    <a:pt x="363411" y="3435929"/>
                  </a:lnTo>
                  <a:lnTo>
                    <a:pt x="503049" y="3375199"/>
                  </a:lnTo>
                  <a:lnTo>
                    <a:pt x="645387" y="3326000"/>
                  </a:lnTo>
                  <a:lnTo>
                    <a:pt x="787724" y="3290254"/>
                  </a:lnTo>
                  <a:lnTo>
                    <a:pt x="930059" y="3265655"/>
                  </a:lnTo>
                  <a:lnTo>
                    <a:pt x="1069699" y="3246438"/>
                  </a:lnTo>
                  <a:lnTo>
                    <a:pt x="1196856" y="3235290"/>
                  </a:lnTo>
                  <a:lnTo>
                    <a:pt x="1306140" y="3229909"/>
                  </a:lnTo>
                  <a:lnTo>
                    <a:pt x="1322155" y="3229909"/>
                  </a:lnTo>
                  <a:lnTo>
                    <a:pt x="1387858" y="3520878"/>
                  </a:lnTo>
                  <a:lnTo>
                    <a:pt x="1387763" y="3520873"/>
                  </a:lnTo>
                  <a:lnTo>
                    <a:pt x="1196856" y="3526255"/>
                  </a:lnTo>
                  <a:lnTo>
                    <a:pt x="1024165" y="3545473"/>
                  </a:lnTo>
                  <a:lnTo>
                    <a:pt x="869685" y="3570456"/>
                  </a:lnTo>
                  <a:lnTo>
                    <a:pt x="745225" y="3600437"/>
                  </a:lnTo>
                  <a:lnTo>
                    <a:pt x="633244" y="3641565"/>
                  </a:lnTo>
                  <a:lnTo>
                    <a:pt x="539140" y="3680001"/>
                  </a:lnTo>
                  <a:lnTo>
                    <a:pt x="469658" y="3721127"/>
                  </a:lnTo>
                  <a:lnTo>
                    <a:pt x="408946" y="3759564"/>
                  </a:lnTo>
                  <a:lnTo>
                    <a:pt x="357341" y="3801075"/>
                  </a:lnTo>
                  <a:cubicBezTo>
                    <a:pt x="346210" y="3811837"/>
                    <a:pt x="335079" y="3822985"/>
                    <a:pt x="323949" y="3833747"/>
                  </a:cubicBezTo>
                  <a:cubicBezTo>
                    <a:pt x="316865" y="3842972"/>
                    <a:pt x="310119" y="3852197"/>
                    <a:pt x="303037" y="3861422"/>
                  </a:cubicBezTo>
                  <a:cubicBezTo>
                    <a:pt x="298990" y="3866034"/>
                    <a:pt x="294941" y="3870261"/>
                    <a:pt x="290894" y="3874873"/>
                  </a:cubicBezTo>
                  <a:cubicBezTo>
                    <a:pt x="266876" y="3886379"/>
                    <a:pt x="207406" y="3945193"/>
                    <a:pt x="158924" y="393046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6028D5-70BD-4248-841E-90A5729786C9}"/>
              </a:ext>
            </a:extLst>
          </p:cNvPr>
          <p:cNvGrpSpPr/>
          <p:nvPr/>
        </p:nvGrpSpPr>
        <p:grpSpPr>
          <a:xfrm>
            <a:off x="991411" y="2186857"/>
            <a:ext cx="3650418" cy="3880562"/>
            <a:chOff x="2771800" y="2060848"/>
            <a:chExt cx="3653928" cy="3884295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48BA3512-86E4-4D26-9042-AF6930AB7E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47" name="Pie 6">
              <a:extLst>
                <a:ext uri="{FF2B5EF4-FFF2-40B4-BE49-F238E27FC236}">
                  <a16:creationId xmlns:a16="http://schemas.microsoft.com/office/drawing/2014/main" id="{7063811F-A643-4DE1-B53D-0C615EEC35D5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48" name="Pie 13">
              <a:extLst>
                <a:ext uri="{FF2B5EF4-FFF2-40B4-BE49-F238E27FC236}">
                  <a16:creationId xmlns:a16="http://schemas.microsoft.com/office/drawing/2014/main" id="{24F2C14E-97B0-4BD5-A98A-76B49E4DF1BC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9" name="Pie 14">
              <a:extLst>
                <a:ext uri="{FF2B5EF4-FFF2-40B4-BE49-F238E27FC236}">
                  <a16:creationId xmlns:a16="http://schemas.microsoft.com/office/drawing/2014/main" id="{8C7B0554-6617-43A9-B1E4-B53563FB5BF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0" name="Pie 15">
              <a:extLst>
                <a:ext uri="{FF2B5EF4-FFF2-40B4-BE49-F238E27FC236}">
                  <a16:creationId xmlns:a16="http://schemas.microsoft.com/office/drawing/2014/main" id="{31EDB331-376A-4B81-8B29-F79CA2FCC7E4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C44008-7C51-4EAB-BBFA-8DF90263B347}"/>
              </a:ext>
            </a:extLst>
          </p:cNvPr>
          <p:cNvGrpSpPr/>
          <p:nvPr/>
        </p:nvGrpSpPr>
        <p:grpSpPr>
          <a:xfrm>
            <a:off x="879403" y="1813638"/>
            <a:ext cx="4032340" cy="3953350"/>
            <a:chOff x="879403" y="1813638"/>
            <a:chExt cx="4032340" cy="3953350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2E8E59F-4A8B-4EBC-8625-B80A00B26243}"/>
                </a:ext>
              </a:extLst>
            </p:cNvPr>
            <p:cNvSpPr/>
            <p:nvPr/>
          </p:nvSpPr>
          <p:spPr>
            <a:xfrm>
              <a:off x="879403" y="1813638"/>
              <a:ext cx="3953351" cy="3953350"/>
            </a:xfrm>
            <a:prstGeom prst="arc">
              <a:avLst>
                <a:gd name="adj1" fmla="val 13483629"/>
                <a:gd name="adj2" fmla="val 281379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C48569C-3CBD-4524-8EBD-E4CB843E5137}"/>
                </a:ext>
              </a:extLst>
            </p:cNvPr>
            <p:cNvSpPr/>
            <p:nvPr/>
          </p:nvSpPr>
          <p:spPr>
            <a:xfrm>
              <a:off x="1791611" y="1946801"/>
              <a:ext cx="240059" cy="2400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788191-1559-474A-BC7F-DB178D6F9B27}"/>
                </a:ext>
              </a:extLst>
            </p:cNvPr>
            <p:cNvSpPr/>
            <p:nvPr/>
          </p:nvSpPr>
          <p:spPr>
            <a:xfrm>
              <a:off x="3672073" y="1946801"/>
              <a:ext cx="240059" cy="2400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B0544BD-6C2A-4ACD-972C-78902C51CDC4}"/>
                </a:ext>
              </a:extLst>
            </p:cNvPr>
            <p:cNvSpPr/>
            <p:nvPr/>
          </p:nvSpPr>
          <p:spPr>
            <a:xfrm>
              <a:off x="4671684" y="3248604"/>
              <a:ext cx="240059" cy="240059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EE50303-D616-4403-8A58-AB95AE23D4B2}"/>
                </a:ext>
              </a:extLst>
            </p:cNvPr>
            <p:cNvSpPr/>
            <p:nvPr/>
          </p:nvSpPr>
          <p:spPr>
            <a:xfrm>
              <a:off x="4429697" y="4749383"/>
              <a:ext cx="240059" cy="240059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4" name="Freeform 9">
            <a:extLst>
              <a:ext uri="{FF2B5EF4-FFF2-40B4-BE49-F238E27FC236}">
                <a16:creationId xmlns:a16="http://schemas.microsoft.com/office/drawing/2014/main" id="{8CE8F6A8-29BA-44FD-8B77-43892477EFCF}"/>
              </a:ext>
            </a:extLst>
          </p:cNvPr>
          <p:cNvSpPr>
            <a:spLocks/>
          </p:cNvSpPr>
          <p:nvPr/>
        </p:nvSpPr>
        <p:spPr bwMode="auto">
          <a:xfrm>
            <a:off x="3392562" y="4127138"/>
            <a:ext cx="370385" cy="377480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5" name="Freeform 9">
            <a:extLst>
              <a:ext uri="{FF2B5EF4-FFF2-40B4-BE49-F238E27FC236}">
                <a16:creationId xmlns:a16="http://schemas.microsoft.com/office/drawing/2014/main" id="{F83B56ED-0EB4-4864-937C-7236B8007BAA}"/>
              </a:ext>
            </a:extLst>
          </p:cNvPr>
          <p:cNvSpPr>
            <a:spLocks noEditPoints="1"/>
          </p:cNvSpPr>
          <p:nvPr/>
        </p:nvSpPr>
        <p:spPr bwMode="auto">
          <a:xfrm>
            <a:off x="3649431" y="3340314"/>
            <a:ext cx="276085" cy="388405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3D01AB5-BC4F-46C8-B9A4-7C174F3A1452}"/>
              </a:ext>
            </a:extLst>
          </p:cNvPr>
          <p:cNvSpPr>
            <a:spLocks noEditPoints="1"/>
          </p:cNvSpPr>
          <p:nvPr/>
        </p:nvSpPr>
        <p:spPr bwMode="auto">
          <a:xfrm>
            <a:off x="2229980" y="2948173"/>
            <a:ext cx="487668" cy="353996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4989D054-CEC5-4D14-9092-9C74776D4155}"/>
              </a:ext>
            </a:extLst>
          </p:cNvPr>
          <p:cNvSpPr>
            <a:spLocks/>
          </p:cNvSpPr>
          <p:nvPr/>
        </p:nvSpPr>
        <p:spPr bwMode="auto">
          <a:xfrm>
            <a:off x="2992927" y="2801005"/>
            <a:ext cx="399527" cy="409133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B43238-0158-4330-82EE-4D2243FD3FF0}"/>
              </a:ext>
            </a:extLst>
          </p:cNvPr>
          <p:cNvGrpSpPr/>
          <p:nvPr/>
        </p:nvGrpSpPr>
        <p:grpSpPr>
          <a:xfrm>
            <a:off x="6629847" y="2801005"/>
            <a:ext cx="4714503" cy="711368"/>
            <a:chOff x="3017859" y="4310610"/>
            <a:chExt cx="1870812" cy="7113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C8DC26-829E-430B-8660-132CCE271F35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09547-7A4E-495C-8A34-8FDFD5DC3BBD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1F2EF9-11E4-4070-A3B7-AA228BDD6993}"/>
              </a:ext>
            </a:extLst>
          </p:cNvPr>
          <p:cNvGrpSpPr/>
          <p:nvPr/>
        </p:nvGrpSpPr>
        <p:grpSpPr>
          <a:xfrm>
            <a:off x="6629847" y="3686199"/>
            <a:ext cx="4714503" cy="711368"/>
            <a:chOff x="3017859" y="4310610"/>
            <a:chExt cx="1870812" cy="7113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15E8F6-160C-491B-B4FD-1D5D7C6056E5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8D9BF1-CC03-445D-8020-C110F8EC914D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3EEF27-A0A7-40A8-A56B-9057586F2C0D}"/>
              </a:ext>
            </a:extLst>
          </p:cNvPr>
          <p:cNvGrpSpPr/>
          <p:nvPr/>
        </p:nvGrpSpPr>
        <p:grpSpPr>
          <a:xfrm>
            <a:off x="6629847" y="4571395"/>
            <a:ext cx="4714503" cy="711368"/>
            <a:chOff x="3017859" y="4310610"/>
            <a:chExt cx="1870812" cy="71136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1427F5-910B-4424-800F-6AF385B05DD3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AC35C7-85CA-454B-92E0-4B2A7B83F745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458DB34-7F46-4504-9170-61932D9260AC}"/>
              </a:ext>
            </a:extLst>
          </p:cNvPr>
          <p:cNvSpPr/>
          <p:nvPr/>
        </p:nvSpPr>
        <p:spPr>
          <a:xfrm>
            <a:off x="5710777" y="2832655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DC3E49E-49EB-4AFF-8410-825C3220FD8D}"/>
              </a:ext>
            </a:extLst>
          </p:cNvPr>
          <p:cNvSpPr/>
          <p:nvPr/>
        </p:nvSpPr>
        <p:spPr>
          <a:xfrm>
            <a:off x="5710777" y="3717849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D39CBE-5387-4AAA-855F-E6C21185BA3A}"/>
              </a:ext>
            </a:extLst>
          </p:cNvPr>
          <p:cNvSpPr/>
          <p:nvPr/>
        </p:nvSpPr>
        <p:spPr>
          <a:xfrm>
            <a:off x="5710777" y="4603044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0B6F66-5671-490C-A9CC-F51A83288C9D}"/>
              </a:ext>
            </a:extLst>
          </p:cNvPr>
          <p:cNvGrpSpPr/>
          <p:nvPr/>
        </p:nvGrpSpPr>
        <p:grpSpPr>
          <a:xfrm>
            <a:off x="6629847" y="5456589"/>
            <a:ext cx="4714503" cy="711368"/>
            <a:chOff x="3017859" y="4310610"/>
            <a:chExt cx="1870812" cy="71136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040CE9-B1C5-47C2-A577-B23E171810CD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A9499C-C934-4F51-9BD5-9BF87CC62047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80232C1A-6DD3-448E-BD98-1ABA63E76907}"/>
              </a:ext>
            </a:extLst>
          </p:cNvPr>
          <p:cNvSpPr/>
          <p:nvPr/>
        </p:nvSpPr>
        <p:spPr>
          <a:xfrm>
            <a:off x="5710777" y="5488239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Freeform 9">
            <a:extLst>
              <a:ext uri="{FF2B5EF4-FFF2-40B4-BE49-F238E27FC236}">
                <a16:creationId xmlns:a16="http://schemas.microsoft.com/office/drawing/2014/main" id="{2F057F1F-F85E-4C7A-B27D-90B8B08D7FE1}"/>
              </a:ext>
            </a:extLst>
          </p:cNvPr>
          <p:cNvSpPr>
            <a:spLocks noEditPoints="1"/>
          </p:cNvSpPr>
          <p:nvPr/>
        </p:nvSpPr>
        <p:spPr bwMode="auto">
          <a:xfrm>
            <a:off x="5894843" y="3858659"/>
            <a:ext cx="279942" cy="393830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5B5F71AC-65D5-485D-97A7-C217DD546356}"/>
              </a:ext>
            </a:extLst>
          </p:cNvPr>
          <p:cNvSpPr>
            <a:spLocks noEditPoints="1"/>
          </p:cNvSpPr>
          <p:nvPr/>
        </p:nvSpPr>
        <p:spPr bwMode="auto">
          <a:xfrm>
            <a:off x="5811429" y="5706292"/>
            <a:ext cx="446768" cy="324307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3BB78DCF-9C33-44C9-AA79-AABC262F5A0D}"/>
              </a:ext>
            </a:extLst>
          </p:cNvPr>
          <p:cNvSpPr>
            <a:spLocks/>
          </p:cNvSpPr>
          <p:nvPr/>
        </p:nvSpPr>
        <p:spPr bwMode="auto">
          <a:xfrm>
            <a:off x="5843668" y="4709894"/>
            <a:ext cx="405109" cy="41485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429260-7995-402B-91FA-6B3A42E26AB8}"/>
              </a:ext>
            </a:extLst>
          </p:cNvPr>
          <p:cNvSpPr txBox="1"/>
          <p:nvPr/>
        </p:nvSpPr>
        <p:spPr>
          <a:xfrm>
            <a:off x="5710777" y="1915053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428C22-E7AA-4713-8BFB-EE23E957DDCB}"/>
              </a:ext>
            </a:extLst>
          </p:cNvPr>
          <p:cNvSpPr txBox="1"/>
          <p:nvPr/>
        </p:nvSpPr>
        <p:spPr>
          <a:xfrm>
            <a:off x="5710777" y="1576369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8" name="Freeform 9">
            <a:extLst>
              <a:ext uri="{FF2B5EF4-FFF2-40B4-BE49-F238E27FC236}">
                <a16:creationId xmlns:a16="http://schemas.microsoft.com/office/drawing/2014/main" id="{485017A9-2F90-4C8F-8146-91B5BBC601FE}"/>
              </a:ext>
            </a:extLst>
          </p:cNvPr>
          <p:cNvSpPr>
            <a:spLocks/>
          </p:cNvSpPr>
          <p:nvPr/>
        </p:nvSpPr>
        <p:spPr bwMode="auto">
          <a:xfrm>
            <a:off x="5851969" y="2938614"/>
            <a:ext cx="370385" cy="377480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F84C82-E949-408A-8D8C-0484AF3943C0}"/>
              </a:ext>
            </a:extLst>
          </p:cNvPr>
          <p:cNvGrpSpPr/>
          <p:nvPr/>
        </p:nvGrpSpPr>
        <p:grpSpPr>
          <a:xfrm>
            <a:off x="1086236" y="2766602"/>
            <a:ext cx="2493562" cy="3078384"/>
            <a:chOff x="933608" y="3288154"/>
            <a:chExt cx="2493562" cy="30783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E15751-0ACE-40E8-83D0-BB6184E10E26}"/>
                </a:ext>
              </a:extLst>
            </p:cNvPr>
            <p:cNvGrpSpPr/>
            <p:nvPr/>
          </p:nvGrpSpPr>
          <p:grpSpPr>
            <a:xfrm>
              <a:off x="933608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C3A772F-E11B-4CD7-949B-25E188C02A5E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11" name="Rectangle: Rounded Corners 218">
                  <a:extLst>
                    <a:ext uri="{FF2B5EF4-FFF2-40B4-BE49-F238E27FC236}">
                      <a16:creationId xmlns:a16="http://schemas.microsoft.com/office/drawing/2014/main" id="{110BE532-CC30-49BC-B61F-FB7AB2CBE1E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218">
                  <a:extLst>
                    <a:ext uri="{FF2B5EF4-FFF2-40B4-BE49-F238E27FC236}">
                      <a16:creationId xmlns:a16="http://schemas.microsoft.com/office/drawing/2014/main" id="{3186B702-3399-4F86-A22F-7B1375833E33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40B759E-9E1E-4CB7-87A3-35278EE89A79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9" name="Rectangle: Rounded Corners 218">
                  <a:extLst>
                    <a:ext uri="{FF2B5EF4-FFF2-40B4-BE49-F238E27FC236}">
                      <a16:creationId xmlns:a16="http://schemas.microsoft.com/office/drawing/2014/main" id="{86020216-9E74-4132-A497-EF956E2D1EDC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218">
                  <a:extLst>
                    <a:ext uri="{FF2B5EF4-FFF2-40B4-BE49-F238E27FC236}">
                      <a16:creationId xmlns:a16="http://schemas.microsoft.com/office/drawing/2014/main" id="{594C29DB-E486-452D-8FFF-397CD0AFE4D9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F266045-4238-4616-A39A-89B4B8C72AD8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51DEBC8-797D-4673-9B93-1C3EFC40A67D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4FC31A2-B32F-4B2D-8791-826A729477EA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03EA01-99E7-43A3-AAF1-E97DCAFB3D96}"/>
                </a:ext>
              </a:extLst>
            </p:cNvPr>
            <p:cNvGrpSpPr/>
            <p:nvPr/>
          </p:nvGrpSpPr>
          <p:grpSpPr>
            <a:xfrm>
              <a:off x="2210965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57A731E-67C2-44E0-845D-D253F9267636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1" name="Rectangle: Rounded Corners 218">
                  <a:extLst>
                    <a:ext uri="{FF2B5EF4-FFF2-40B4-BE49-F238E27FC236}">
                      <a16:creationId xmlns:a16="http://schemas.microsoft.com/office/drawing/2014/main" id="{4708E151-FA80-4525-8684-F25A874EDCA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: Rounded Corners 218">
                  <a:extLst>
                    <a:ext uri="{FF2B5EF4-FFF2-40B4-BE49-F238E27FC236}">
                      <a16:creationId xmlns:a16="http://schemas.microsoft.com/office/drawing/2014/main" id="{828A2E44-870B-471B-9EFF-A67428E7F4F8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D5E0FF2-7766-4832-8746-3AB19D6FBDC7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19" name="Rectangle: Rounded Corners 218">
                  <a:extLst>
                    <a:ext uri="{FF2B5EF4-FFF2-40B4-BE49-F238E27FC236}">
                      <a16:creationId xmlns:a16="http://schemas.microsoft.com/office/drawing/2014/main" id="{1A1AAD73-CA5D-4B13-B77B-775259659066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: Rounded Corners 218">
                  <a:extLst>
                    <a:ext uri="{FF2B5EF4-FFF2-40B4-BE49-F238E27FC236}">
                      <a16:creationId xmlns:a16="http://schemas.microsoft.com/office/drawing/2014/main" id="{BFA009A7-84BB-4288-87AF-52D13CB75A6A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040EE77-B164-43F8-BCF0-099EA0C0725E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1F3D7D2-84EE-41E3-A712-5574B6EB67A5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1282B2B-EB74-43A3-865B-DCDA3AA14294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25E748-EED7-469A-84BF-85555ED108A3}"/>
              </a:ext>
            </a:extLst>
          </p:cNvPr>
          <p:cNvGrpSpPr/>
          <p:nvPr/>
        </p:nvGrpSpPr>
        <p:grpSpPr>
          <a:xfrm>
            <a:off x="4849221" y="2766601"/>
            <a:ext cx="2493559" cy="3078387"/>
            <a:chOff x="4373256" y="3288154"/>
            <a:chExt cx="2493559" cy="30783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9A3C76-1FD7-45FD-A5B3-9798186D2874}"/>
                </a:ext>
              </a:extLst>
            </p:cNvPr>
            <p:cNvGrpSpPr/>
            <p:nvPr/>
          </p:nvGrpSpPr>
          <p:grpSpPr>
            <a:xfrm>
              <a:off x="5443724" y="3288154"/>
              <a:ext cx="1423091" cy="3078384"/>
              <a:chOff x="4613697" y="3003949"/>
              <a:chExt cx="915908" cy="198126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E697856-B270-44D1-9553-09804A4E55E6}"/>
                  </a:ext>
                </a:extLst>
              </p:cNvPr>
              <p:cNvGrpSpPr/>
              <p:nvPr/>
            </p:nvGrpSpPr>
            <p:grpSpPr>
              <a:xfrm>
                <a:off x="4613697" y="3864503"/>
                <a:ext cx="915908" cy="1120708"/>
                <a:chOff x="4599744" y="3907638"/>
                <a:chExt cx="915908" cy="1042652"/>
              </a:xfrm>
              <a:solidFill>
                <a:schemeClr val="accent1"/>
              </a:solidFill>
            </p:grpSpPr>
            <p:sp>
              <p:nvSpPr>
                <p:cNvPr id="34" name="Rectangle: Rounded Corners 218">
                  <a:extLst>
                    <a:ext uri="{FF2B5EF4-FFF2-40B4-BE49-F238E27FC236}">
                      <a16:creationId xmlns:a16="http://schemas.microsoft.com/office/drawing/2014/main" id="{04B34198-6C44-40C9-B7C1-F94DFBD4B50D}"/>
                    </a:ext>
                  </a:extLst>
                </p:cNvPr>
                <p:cNvSpPr/>
                <p:nvPr/>
              </p:nvSpPr>
              <p:spPr>
                <a:xfrm rot="720000">
                  <a:off x="4599744" y="3907638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: Rounded Corners 218">
                  <a:extLst>
                    <a:ext uri="{FF2B5EF4-FFF2-40B4-BE49-F238E27FC236}">
                      <a16:creationId xmlns:a16="http://schemas.microsoft.com/office/drawing/2014/main" id="{E128F9F9-F2BA-4DEB-A5B8-A64D319EDF7F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0A5B3D8-E8C0-4A94-B28A-8F221275AAE7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32" name="Rectangle: Rounded Corners 218">
                  <a:extLst>
                    <a:ext uri="{FF2B5EF4-FFF2-40B4-BE49-F238E27FC236}">
                      <a16:creationId xmlns:a16="http://schemas.microsoft.com/office/drawing/2014/main" id="{BD6FB312-179B-4E18-AD53-E046EC58CD9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: Rounded Corners 218">
                  <a:extLst>
                    <a:ext uri="{FF2B5EF4-FFF2-40B4-BE49-F238E27FC236}">
                      <a16:creationId xmlns:a16="http://schemas.microsoft.com/office/drawing/2014/main" id="{10EF1B61-CBD3-4372-BB50-7940F667D93D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626F58E-2FBE-493B-A1EB-69BE8BF0046E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D26EC80-1BF3-452A-A459-27ED148FB239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786C20-6D70-4B0B-B438-06BFADAE54C7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0B7EF3-32B2-412E-AA91-56AB40CC6EA4}"/>
                </a:ext>
              </a:extLst>
            </p:cNvPr>
            <p:cNvGrpSpPr/>
            <p:nvPr/>
          </p:nvGrpSpPr>
          <p:grpSpPr>
            <a:xfrm>
              <a:off x="4373256" y="3288155"/>
              <a:ext cx="1374596" cy="3078386"/>
              <a:chOff x="4746850" y="3003949"/>
              <a:chExt cx="884696" cy="198126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72A98A4-BD9E-48B2-A45D-8897AA1974DB}"/>
                  </a:ext>
                </a:extLst>
              </p:cNvPr>
              <p:cNvGrpSpPr/>
              <p:nvPr/>
            </p:nvGrpSpPr>
            <p:grpSpPr>
              <a:xfrm>
                <a:off x="4746850" y="3833954"/>
                <a:ext cx="884696" cy="1151258"/>
                <a:chOff x="4732897" y="3879216"/>
                <a:chExt cx="884696" cy="1071074"/>
              </a:xfrm>
              <a:solidFill>
                <a:schemeClr val="accent1"/>
              </a:solidFill>
            </p:grpSpPr>
            <p:sp>
              <p:nvSpPr>
                <p:cNvPr id="43" name="Rectangle: Rounded Corners 218">
                  <a:extLst>
                    <a:ext uri="{FF2B5EF4-FFF2-40B4-BE49-F238E27FC236}">
                      <a16:creationId xmlns:a16="http://schemas.microsoft.com/office/drawing/2014/main" id="{C82316D0-3172-4EC9-8D43-CB1859AEE7FE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218">
                  <a:extLst>
                    <a:ext uri="{FF2B5EF4-FFF2-40B4-BE49-F238E27FC236}">
                      <a16:creationId xmlns:a16="http://schemas.microsoft.com/office/drawing/2014/main" id="{547920BD-A654-42B3-B572-C9BEFA35B8AC}"/>
                    </a:ext>
                  </a:extLst>
                </p:cNvPr>
                <p:cNvSpPr/>
                <p:nvPr/>
              </p:nvSpPr>
              <p:spPr>
                <a:xfrm rot="20899867" flipH="1">
                  <a:off x="5200981" y="3879216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DB1DFE7-8F20-46F8-8BBF-16F465947A34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41" name="Rectangle: Rounded Corners 218">
                  <a:extLst>
                    <a:ext uri="{FF2B5EF4-FFF2-40B4-BE49-F238E27FC236}">
                      <a16:creationId xmlns:a16="http://schemas.microsoft.com/office/drawing/2014/main" id="{071658EC-BD8B-459F-B702-F936EC6B79CF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218">
                  <a:extLst>
                    <a:ext uri="{FF2B5EF4-FFF2-40B4-BE49-F238E27FC236}">
                      <a16:creationId xmlns:a16="http://schemas.microsoft.com/office/drawing/2014/main" id="{8C5B00B0-3659-4F6D-8C42-7653B27958DB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49F4170-26B3-437B-B245-46D560009E5D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E7C0BFA-7B61-4C8B-8305-CAAA9F9F9411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E18C2D-A1CD-478D-B3C0-08235C190658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B8E1A5-7CB9-45CC-A2E3-DA0E21259C60}"/>
              </a:ext>
            </a:extLst>
          </p:cNvPr>
          <p:cNvGrpSpPr/>
          <p:nvPr/>
        </p:nvGrpSpPr>
        <p:grpSpPr>
          <a:xfrm>
            <a:off x="8612202" y="2762857"/>
            <a:ext cx="2493562" cy="3085875"/>
            <a:chOff x="8459574" y="3288154"/>
            <a:chExt cx="2493562" cy="308587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449595B-84E9-4CC5-9EB6-7CA5BC3D32BD}"/>
                </a:ext>
              </a:extLst>
            </p:cNvPr>
            <p:cNvGrpSpPr/>
            <p:nvPr/>
          </p:nvGrpSpPr>
          <p:grpSpPr>
            <a:xfrm>
              <a:off x="8459574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6251087-93BE-47F5-A752-FE78E110A2DC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64" name="Rectangle: Rounded Corners 218">
                  <a:extLst>
                    <a:ext uri="{FF2B5EF4-FFF2-40B4-BE49-F238E27FC236}">
                      <a16:creationId xmlns:a16="http://schemas.microsoft.com/office/drawing/2014/main" id="{7E07191F-42F3-4E71-9D81-9DF520CACF9E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: Rounded Corners 218">
                  <a:extLst>
                    <a:ext uri="{FF2B5EF4-FFF2-40B4-BE49-F238E27FC236}">
                      <a16:creationId xmlns:a16="http://schemas.microsoft.com/office/drawing/2014/main" id="{DED7F271-6D88-479B-AFFF-9A0B06B0306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D113AC-8828-4C62-A4A4-7CA17A636906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62" name="Rectangle: Rounded Corners 218">
                  <a:extLst>
                    <a:ext uri="{FF2B5EF4-FFF2-40B4-BE49-F238E27FC236}">
                      <a16:creationId xmlns:a16="http://schemas.microsoft.com/office/drawing/2014/main" id="{39A80220-888B-4741-91CD-6F2A7CDB057B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: Rounded Corners 218">
                  <a:extLst>
                    <a:ext uri="{FF2B5EF4-FFF2-40B4-BE49-F238E27FC236}">
                      <a16:creationId xmlns:a16="http://schemas.microsoft.com/office/drawing/2014/main" id="{B2C50D5E-43F1-44A5-80A0-E97982ABE5DC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C3FF35E-82BC-49C7-87E3-B1759E300384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16F99EB-901D-493E-9642-DE3A19A322CD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3C8C685-6467-4F6D-82BF-A8CF8570633C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4FFB828-3D51-488F-AD60-8F105BB6F923}"/>
                </a:ext>
              </a:extLst>
            </p:cNvPr>
            <p:cNvGrpSpPr/>
            <p:nvPr/>
          </p:nvGrpSpPr>
          <p:grpSpPr>
            <a:xfrm>
              <a:off x="9736931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59E639B-71B3-4080-AC43-04C4FCAB012D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55" name="Rectangle: Rounded Corners 218">
                  <a:extLst>
                    <a:ext uri="{FF2B5EF4-FFF2-40B4-BE49-F238E27FC236}">
                      <a16:creationId xmlns:a16="http://schemas.microsoft.com/office/drawing/2014/main" id="{A5D1AA57-C311-4560-8A84-841BC5F7912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218">
                  <a:extLst>
                    <a:ext uri="{FF2B5EF4-FFF2-40B4-BE49-F238E27FC236}">
                      <a16:creationId xmlns:a16="http://schemas.microsoft.com/office/drawing/2014/main" id="{0E6C0233-EA2A-4833-AA8E-7F9307B81DF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E1A7FCA-89FC-404B-B037-68E4F6C24910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53" name="Rectangle: Rounded Corners 218">
                  <a:extLst>
                    <a:ext uri="{FF2B5EF4-FFF2-40B4-BE49-F238E27FC236}">
                      <a16:creationId xmlns:a16="http://schemas.microsoft.com/office/drawing/2014/main" id="{7B375D15-0959-46C0-8F42-DFB3887AA861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218">
                  <a:extLst>
                    <a:ext uri="{FF2B5EF4-FFF2-40B4-BE49-F238E27FC236}">
                      <a16:creationId xmlns:a16="http://schemas.microsoft.com/office/drawing/2014/main" id="{450801AE-2A0B-4BD9-B840-7D42A172DA57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1479ECE-55A4-4D1C-97E3-7D35530984EC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1BB55A7-947D-4FD9-BDE6-0335C0232EE4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D2BD9AF-C472-4627-95CF-F9F8F1C56F9E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FFC397-5668-4A3C-8BDE-FEF96B3E0A68}"/>
                </a:ext>
              </a:extLst>
            </p:cNvPr>
            <p:cNvSpPr/>
            <p:nvPr/>
          </p:nvSpPr>
          <p:spPr>
            <a:xfrm flipH="1">
              <a:off x="9243795" y="5644228"/>
              <a:ext cx="431570" cy="729801"/>
            </a:xfrm>
            <a:custGeom>
              <a:avLst/>
              <a:gdLst>
                <a:gd name="connsiteX0" fmla="*/ 431570 w 431570"/>
                <a:gd name="connsiteY0" fmla="*/ 0 h 729801"/>
                <a:gd name="connsiteX1" fmla="*/ 46679 w 431570"/>
                <a:gd name="connsiteY1" fmla="*/ 0 h 729801"/>
                <a:gd name="connsiteX2" fmla="*/ 43948 w 431570"/>
                <a:gd name="connsiteY2" fmla="*/ 15137 h 729801"/>
                <a:gd name="connsiteX3" fmla="*/ 0 w 431570"/>
                <a:gd name="connsiteY3" fmla="*/ 499775 h 729801"/>
                <a:gd name="connsiteX4" fmla="*/ 190560 w 431570"/>
                <a:gd name="connsiteY4" fmla="*/ 729801 h 729801"/>
                <a:gd name="connsiteX5" fmla="*/ 214004 w 431570"/>
                <a:gd name="connsiteY5" fmla="*/ 729800 h 729801"/>
                <a:gd name="connsiteX6" fmla="*/ 418632 w 431570"/>
                <a:gd name="connsiteY6" fmla="*/ 469535 h 729801"/>
                <a:gd name="connsiteX7" fmla="*/ 430675 w 431570"/>
                <a:gd name="connsiteY7" fmla="*/ 23194 h 72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570" h="729801">
                  <a:moveTo>
                    <a:pt x="431570" y="0"/>
                  </a:moveTo>
                  <a:lnTo>
                    <a:pt x="46679" y="0"/>
                  </a:lnTo>
                  <a:lnTo>
                    <a:pt x="43948" y="15137"/>
                  </a:lnTo>
                  <a:cubicBezTo>
                    <a:pt x="20067" y="171013"/>
                    <a:pt x="11353" y="309879"/>
                    <a:pt x="0" y="499775"/>
                  </a:cubicBezTo>
                  <a:cubicBezTo>
                    <a:pt x="0" y="626813"/>
                    <a:pt x="105191" y="714680"/>
                    <a:pt x="190560" y="729801"/>
                  </a:cubicBezTo>
                  <a:lnTo>
                    <a:pt x="214004" y="729800"/>
                  </a:lnTo>
                  <a:cubicBezTo>
                    <a:pt x="332195" y="729800"/>
                    <a:pt x="418632" y="596573"/>
                    <a:pt x="418632" y="469535"/>
                  </a:cubicBezTo>
                  <a:cubicBezTo>
                    <a:pt x="420553" y="274448"/>
                    <a:pt x="422472" y="233714"/>
                    <a:pt x="430675" y="23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AD5C73-BBFC-4F98-8967-147AEA8A9FA4}"/>
                </a:ext>
              </a:extLst>
            </p:cNvPr>
            <p:cNvSpPr/>
            <p:nvPr/>
          </p:nvSpPr>
          <p:spPr>
            <a:xfrm>
              <a:off x="9736931" y="5644228"/>
              <a:ext cx="431570" cy="729801"/>
            </a:xfrm>
            <a:custGeom>
              <a:avLst/>
              <a:gdLst>
                <a:gd name="connsiteX0" fmla="*/ 431570 w 431570"/>
                <a:gd name="connsiteY0" fmla="*/ 0 h 729801"/>
                <a:gd name="connsiteX1" fmla="*/ 46679 w 431570"/>
                <a:gd name="connsiteY1" fmla="*/ 0 h 729801"/>
                <a:gd name="connsiteX2" fmla="*/ 43948 w 431570"/>
                <a:gd name="connsiteY2" fmla="*/ 15137 h 729801"/>
                <a:gd name="connsiteX3" fmla="*/ 0 w 431570"/>
                <a:gd name="connsiteY3" fmla="*/ 499775 h 729801"/>
                <a:gd name="connsiteX4" fmla="*/ 190560 w 431570"/>
                <a:gd name="connsiteY4" fmla="*/ 729801 h 729801"/>
                <a:gd name="connsiteX5" fmla="*/ 214004 w 431570"/>
                <a:gd name="connsiteY5" fmla="*/ 729800 h 729801"/>
                <a:gd name="connsiteX6" fmla="*/ 418632 w 431570"/>
                <a:gd name="connsiteY6" fmla="*/ 469535 h 729801"/>
                <a:gd name="connsiteX7" fmla="*/ 430675 w 431570"/>
                <a:gd name="connsiteY7" fmla="*/ 23194 h 72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570" h="729801">
                  <a:moveTo>
                    <a:pt x="431570" y="0"/>
                  </a:moveTo>
                  <a:lnTo>
                    <a:pt x="46679" y="0"/>
                  </a:lnTo>
                  <a:lnTo>
                    <a:pt x="43948" y="15137"/>
                  </a:lnTo>
                  <a:cubicBezTo>
                    <a:pt x="20067" y="171013"/>
                    <a:pt x="11353" y="309879"/>
                    <a:pt x="0" y="499775"/>
                  </a:cubicBezTo>
                  <a:cubicBezTo>
                    <a:pt x="0" y="626813"/>
                    <a:pt x="105191" y="714680"/>
                    <a:pt x="190560" y="729801"/>
                  </a:cubicBezTo>
                  <a:lnTo>
                    <a:pt x="214004" y="729800"/>
                  </a:lnTo>
                  <a:cubicBezTo>
                    <a:pt x="332195" y="729800"/>
                    <a:pt x="418632" y="596573"/>
                    <a:pt x="418632" y="469535"/>
                  </a:cubicBezTo>
                  <a:cubicBezTo>
                    <a:pt x="420553" y="274448"/>
                    <a:pt x="422472" y="233714"/>
                    <a:pt x="430675" y="23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2379E46-E4DD-412E-8CE3-ED6CFC31E3F4}"/>
              </a:ext>
            </a:extLst>
          </p:cNvPr>
          <p:cNvSpPr txBox="1"/>
          <p:nvPr/>
        </p:nvSpPr>
        <p:spPr>
          <a:xfrm>
            <a:off x="1205578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5C872B-E760-4468-B042-A9DF5EBCB445}"/>
              </a:ext>
            </a:extLst>
          </p:cNvPr>
          <p:cNvSpPr txBox="1"/>
          <p:nvPr/>
        </p:nvSpPr>
        <p:spPr>
          <a:xfrm>
            <a:off x="4968561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8B2201-36C9-4493-A702-B9E948F97E01}"/>
              </a:ext>
            </a:extLst>
          </p:cNvPr>
          <p:cNvSpPr txBox="1"/>
          <p:nvPr/>
        </p:nvSpPr>
        <p:spPr>
          <a:xfrm>
            <a:off x="8731544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C4B9156-1562-4AB8-89BB-0E6EC06F9FBB}"/>
              </a:ext>
            </a:extLst>
          </p:cNvPr>
          <p:cNvSpPr/>
          <p:nvPr/>
        </p:nvSpPr>
        <p:spPr>
          <a:xfrm>
            <a:off x="3890854" y="4061210"/>
            <a:ext cx="647311" cy="48916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2C20483-456D-44F2-883C-BD55DCD431D2}"/>
              </a:ext>
            </a:extLst>
          </p:cNvPr>
          <p:cNvSpPr/>
          <p:nvPr/>
        </p:nvSpPr>
        <p:spPr>
          <a:xfrm>
            <a:off x="7653836" y="4061210"/>
            <a:ext cx="647311" cy="48916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09571B7-02D0-4495-BD7A-9EFD549CA40F}"/>
              </a:ext>
            </a:extLst>
          </p:cNvPr>
          <p:cNvGrpSpPr/>
          <p:nvPr/>
        </p:nvGrpSpPr>
        <p:grpSpPr>
          <a:xfrm>
            <a:off x="1092982" y="1530827"/>
            <a:ext cx="2480071" cy="943887"/>
            <a:chOff x="-475010" y="1042170"/>
            <a:chExt cx="3859356" cy="9438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C821A0-0E48-4E44-B97B-8B90619255C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E7D408-4AB7-4CCB-986B-47FC3D644A6E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49BB8E3-DE17-48A5-92F5-372042E8BA97}"/>
              </a:ext>
            </a:extLst>
          </p:cNvPr>
          <p:cNvGrpSpPr/>
          <p:nvPr/>
        </p:nvGrpSpPr>
        <p:grpSpPr>
          <a:xfrm>
            <a:off x="4855965" y="1530827"/>
            <a:ext cx="2480071" cy="943887"/>
            <a:chOff x="-475010" y="1042170"/>
            <a:chExt cx="3859356" cy="94388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42C52B1-59CD-48C0-A49A-40BB54E1A3B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FD42CCB-FFF3-493C-B0BF-C284B4ADEFB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7BBB45-486D-48EF-A073-2CDEAC75A621}"/>
              </a:ext>
            </a:extLst>
          </p:cNvPr>
          <p:cNvGrpSpPr/>
          <p:nvPr/>
        </p:nvGrpSpPr>
        <p:grpSpPr>
          <a:xfrm>
            <a:off x="8618948" y="1530827"/>
            <a:ext cx="2480071" cy="943887"/>
            <a:chOff x="-475010" y="1042170"/>
            <a:chExt cx="3859356" cy="94388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B12696-12CF-49F4-83E1-CCCA84C9061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2E5E05-519B-4488-8543-46C582DBFC7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5A4BA2-BE2D-413D-9F7D-21695EC63DA8}"/>
              </a:ext>
            </a:extLst>
          </p:cNvPr>
          <p:cNvGrpSpPr/>
          <p:nvPr/>
        </p:nvGrpSpPr>
        <p:grpSpPr>
          <a:xfrm>
            <a:off x="1890162" y="1764217"/>
            <a:ext cx="5275573" cy="936743"/>
            <a:chOff x="5076056" y="1240057"/>
            <a:chExt cx="2717823" cy="547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2F12D4-E63D-4205-B8EF-42629E1EEC20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9ECA2A-06B3-4271-AEF6-F690FD26A065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69549274-A211-4ADC-A88F-FBC029DD8BD6}"/>
              </a:ext>
            </a:extLst>
          </p:cNvPr>
          <p:cNvSpPr>
            <a:spLocks/>
          </p:cNvSpPr>
          <p:nvPr/>
        </p:nvSpPr>
        <p:spPr bwMode="auto">
          <a:xfrm>
            <a:off x="961968" y="1937654"/>
            <a:ext cx="578789" cy="589877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19F545FB-A059-4C52-B9E4-69126A242E37}"/>
              </a:ext>
            </a:extLst>
          </p:cNvPr>
          <p:cNvSpPr>
            <a:spLocks noEditPoints="1"/>
          </p:cNvSpPr>
          <p:nvPr/>
        </p:nvSpPr>
        <p:spPr bwMode="auto">
          <a:xfrm>
            <a:off x="938138" y="3136415"/>
            <a:ext cx="626446" cy="45473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B23DD9F5-F207-4161-A657-4FABC196AB04}"/>
              </a:ext>
            </a:extLst>
          </p:cNvPr>
          <p:cNvSpPr>
            <a:spLocks noEditPoints="1"/>
          </p:cNvSpPr>
          <p:nvPr/>
        </p:nvSpPr>
        <p:spPr bwMode="auto">
          <a:xfrm>
            <a:off x="1035649" y="4191502"/>
            <a:ext cx="431429" cy="606946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B7CA0AD-3ABA-43C5-A29C-7EBEBD2696A9}"/>
              </a:ext>
            </a:extLst>
          </p:cNvPr>
          <p:cNvSpPr>
            <a:spLocks/>
          </p:cNvSpPr>
          <p:nvPr/>
        </p:nvSpPr>
        <p:spPr bwMode="auto">
          <a:xfrm>
            <a:off x="974358" y="5342502"/>
            <a:ext cx="554010" cy="56733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95CB4-B90C-4B6F-94ED-66FD2501568F}"/>
              </a:ext>
            </a:extLst>
          </p:cNvPr>
          <p:cNvGrpSpPr/>
          <p:nvPr/>
        </p:nvGrpSpPr>
        <p:grpSpPr>
          <a:xfrm>
            <a:off x="1890162" y="2895409"/>
            <a:ext cx="5275573" cy="936743"/>
            <a:chOff x="5076056" y="1240057"/>
            <a:chExt cx="2717823" cy="5476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EDCC8A-EC44-494B-BD50-A3B46903FD5D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315C1F-6055-48CA-BD3B-1EFCA7A4D608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E11C61-06BE-4C53-B17C-0FBF363F0477}"/>
              </a:ext>
            </a:extLst>
          </p:cNvPr>
          <p:cNvGrpSpPr/>
          <p:nvPr/>
        </p:nvGrpSpPr>
        <p:grpSpPr>
          <a:xfrm>
            <a:off x="1890162" y="4026601"/>
            <a:ext cx="5275573" cy="936743"/>
            <a:chOff x="5076056" y="1240057"/>
            <a:chExt cx="2717823" cy="5476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009C3-EDAB-4BDB-8C95-CEFF0DB31D76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4BBCBC-BF3A-4E5B-95AD-2A36745A8CC7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2B1B6B-8265-4A9D-B79A-64AAECA58545}"/>
              </a:ext>
            </a:extLst>
          </p:cNvPr>
          <p:cNvGrpSpPr/>
          <p:nvPr/>
        </p:nvGrpSpPr>
        <p:grpSpPr>
          <a:xfrm>
            <a:off x="1890162" y="5157793"/>
            <a:ext cx="5275573" cy="936743"/>
            <a:chOff x="5076056" y="1240057"/>
            <a:chExt cx="2717823" cy="5476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C83B4C-E165-4F89-AF48-12FB246AC1A7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5729E3-E6D1-45F8-BDF0-F0E4FE087383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D29588-D6BA-4AED-88FB-712884320004}"/>
              </a:ext>
            </a:extLst>
          </p:cNvPr>
          <p:cNvGrpSpPr/>
          <p:nvPr/>
        </p:nvGrpSpPr>
        <p:grpSpPr>
          <a:xfrm>
            <a:off x="8868300" y="3762813"/>
            <a:ext cx="989035" cy="2325669"/>
            <a:chOff x="6660232" y="3023478"/>
            <a:chExt cx="1152128" cy="27091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FFDBB36-CED9-4D05-BBBF-CDC116EC0B2B}"/>
                </a:ext>
              </a:extLst>
            </p:cNvPr>
            <p:cNvGrpSpPr/>
            <p:nvPr/>
          </p:nvGrpSpPr>
          <p:grpSpPr>
            <a:xfrm rot="5400000">
              <a:off x="5910032" y="3902442"/>
              <a:ext cx="2652420" cy="1008000"/>
              <a:chOff x="3215725" y="3292527"/>
              <a:chExt cx="2652420" cy="1008000"/>
            </a:xfrm>
          </p:grpSpPr>
          <p:sp>
            <p:nvSpPr>
              <p:cNvPr id="24" name="Block Arc 23">
                <a:extLst>
                  <a:ext uri="{FF2B5EF4-FFF2-40B4-BE49-F238E27FC236}">
                    <a16:creationId xmlns:a16="http://schemas.microsoft.com/office/drawing/2014/main" id="{F880A3C6-F6C6-4DD1-B85D-D912F736AB0D}"/>
                  </a:ext>
                </a:extLst>
              </p:cNvPr>
              <p:cNvSpPr/>
              <p:nvPr/>
            </p:nvSpPr>
            <p:spPr>
              <a:xfrm rot="5400000">
                <a:off x="4855267" y="3287648"/>
                <a:ext cx="1008000" cy="1017757"/>
              </a:xfrm>
              <a:prstGeom prst="blockArc">
                <a:avLst>
                  <a:gd name="adj1" fmla="val 10800000"/>
                  <a:gd name="adj2" fmla="val 9456"/>
                  <a:gd name="adj3" fmla="val 1067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403D3C-36BA-471B-B5BE-21FA9B4E2A59}"/>
                  </a:ext>
                </a:extLst>
              </p:cNvPr>
              <p:cNvSpPr/>
              <p:nvPr/>
            </p:nvSpPr>
            <p:spPr>
              <a:xfrm rot="10800000">
                <a:off x="3215725" y="4192527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3A22A3-CFB3-4D8F-BB35-CCBC5C2F01FC}"/>
                  </a:ext>
                </a:extLst>
              </p:cNvPr>
              <p:cNvSpPr/>
              <p:nvPr/>
            </p:nvSpPr>
            <p:spPr>
              <a:xfrm rot="10800000">
                <a:off x="3215725" y="3294974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DBE00D46-0B78-4133-AC3E-0ED5C1C7A652}"/>
                </a:ext>
              </a:extLst>
            </p:cNvPr>
            <p:cNvSpPr/>
            <p:nvPr/>
          </p:nvSpPr>
          <p:spPr>
            <a:xfrm>
              <a:off x="6660232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ounded Rectangle 32">
              <a:extLst>
                <a:ext uri="{FF2B5EF4-FFF2-40B4-BE49-F238E27FC236}">
                  <a16:creationId xmlns:a16="http://schemas.microsoft.com/office/drawing/2014/main" id="{0FAE09AB-8E85-4F13-A33B-30FAD2B2F7B6}"/>
                </a:ext>
              </a:extLst>
            </p:cNvPr>
            <p:cNvSpPr/>
            <p:nvPr/>
          </p:nvSpPr>
          <p:spPr>
            <a:xfrm>
              <a:off x="7632350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 Same Side Corner Rectangle 30">
              <a:extLst>
                <a:ext uri="{FF2B5EF4-FFF2-40B4-BE49-F238E27FC236}">
                  <a16:creationId xmlns:a16="http://schemas.microsoft.com/office/drawing/2014/main" id="{A5C6C8D1-667C-4FAC-B037-8FBE7BA58445}"/>
                </a:ext>
              </a:extLst>
            </p:cNvPr>
            <p:cNvSpPr/>
            <p:nvPr/>
          </p:nvSpPr>
          <p:spPr>
            <a:xfrm rot="10800000">
              <a:off x="6840241" y="4038397"/>
              <a:ext cx="789554" cy="15885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31B51AA-C7B5-4922-AF71-03749609D95E}"/>
              </a:ext>
            </a:extLst>
          </p:cNvPr>
          <p:cNvSpPr/>
          <p:nvPr/>
        </p:nvSpPr>
        <p:spPr>
          <a:xfrm rot="19922172">
            <a:off x="9413601" y="5367261"/>
            <a:ext cx="158978" cy="158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C4334E6-DBC1-4E01-B85F-689E42CF8C33}"/>
              </a:ext>
            </a:extLst>
          </p:cNvPr>
          <p:cNvSpPr/>
          <p:nvPr/>
        </p:nvSpPr>
        <p:spPr>
          <a:xfrm rot="19922172">
            <a:off x="9414186" y="5216395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549E3E-8D47-4E6A-AA8D-4B1FAF5DF57A}"/>
              </a:ext>
            </a:extLst>
          </p:cNvPr>
          <p:cNvSpPr/>
          <p:nvPr/>
        </p:nvSpPr>
        <p:spPr>
          <a:xfrm rot="19922172">
            <a:off x="9160816" y="509089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5D0EAB-6A44-4991-A60F-0C79D3B5C118}"/>
              </a:ext>
            </a:extLst>
          </p:cNvPr>
          <p:cNvSpPr/>
          <p:nvPr/>
        </p:nvSpPr>
        <p:spPr>
          <a:xfrm rot="19922172">
            <a:off x="9225092" y="4743230"/>
            <a:ext cx="214669" cy="214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BD6E7C-7CE8-4073-BBEE-5E3C02FA3554}"/>
              </a:ext>
            </a:extLst>
          </p:cNvPr>
          <p:cNvSpPr/>
          <p:nvPr/>
        </p:nvSpPr>
        <p:spPr>
          <a:xfrm rot="19922172">
            <a:off x="9331244" y="5671742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0075AE-C42C-4E27-9E5B-5560C1617AC6}"/>
              </a:ext>
            </a:extLst>
          </p:cNvPr>
          <p:cNvSpPr/>
          <p:nvPr/>
        </p:nvSpPr>
        <p:spPr>
          <a:xfrm rot="19922172">
            <a:off x="9305062" y="4473525"/>
            <a:ext cx="158978" cy="1589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8FE018-70DE-400C-AD60-8CA98E43C3A2}"/>
              </a:ext>
            </a:extLst>
          </p:cNvPr>
          <p:cNvSpPr/>
          <p:nvPr/>
        </p:nvSpPr>
        <p:spPr>
          <a:xfrm rot="19922172">
            <a:off x="9068678" y="4293265"/>
            <a:ext cx="129469" cy="12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F17419-81B0-4BA8-84E6-E239B001D010}"/>
              </a:ext>
            </a:extLst>
          </p:cNvPr>
          <p:cNvSpPr/>
          <p:nvPr/>
        </p:nvSpPr>
        <p:spPr>
          <a:xfrm rot="19922172">
            <a:off x="9347918" y="4261172"/>
            <a:ext cx="110234" cy="1102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57B5D1-E419-461D-B133-E262DD7C6787}"/>
              </a:ext>
            </a:extLst>
          </p:cNvPr>
          <p:cNvSpPr/>
          <p:nvPr/>
        </p:nvSpPr>
        <p:spPr>
          <a:xfrm rot="19922172">
            <a:off x="9488278" y="498670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A94A87-9F6D-40B2-A58C-1095B0201E47}"/>
              </a:ext>
            </a:extLst>
          </p:cNvPr>
          <p:cNvSpPr/>
          <p:nvPr/>
        </p:nvSpPr>
        <p:spPr>
          <a:xfrm rot="19922172">
            <a:off x="9230283" y="5514488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7C9EFC2-281C-4182-9FAC-EC3F56B713B9}"/>
              </a:ext>
            </a:extLst>
          </p:cNvPr>
          <p:cNvSpPr/>
          <p:nvPr/>
        </p:nvSpPr>
        <p:spPr>
          <a:xfrm rot="19922172">
            <a:off x="9515886" y="4104569"/>
            <a:ext cx="129469" cy="12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F39A2-68D1-439E-99B4-D1BE42AEDD10}"/>
              </a:ext>
            </a:extLst>
          </p:cNvPr>
          <p:cNvSpPr/>
          <p:nvPr/>
        </p:nvSpPr>
        <p:spPr>
          <a:xfrm>
            <a:off x="7596534" y="2710959"/>
            <a:ext cx="648072" cy="648072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53B35D-0C8C-444A-A2BA-B9B941C5B141}"/>
              </a:ext>
            </a:extLst>
          </p:cNvPr>
          <p:cNvSpPr/>
          <p:nvPr/>
        </p:nvSpPr>
        <p:spPr>
          <a:xfrm>
            <a:off x="9038780" y="1781236"/>
            <a:ext cx="648072" cy="648072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85DF7F-96FD-4297-BD07-74C5FCF96F96}"/>
              </a:ext>
            </a:extLst>
          </p:cNvPr>
          <p:cNvSpPr/>
          <p:nvPr/>
        </p:nvSpPr>
        <p:spPr>
          <a:xfrm>
            <a:off x="10000279" y="2020519"/>
            <a:ext cx="648072" cy="64807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9ED491-77A0-426C-A105-F1B8890EF635}"/>
              </a:ext>
            </a:extLst>
          </p:cNvPr>
          <p:cNvSpPr/>
          <p:nvPr/>
        </p:nvSpPr>
        <p:spPr>
          <a:xfrm>
            <a:off x="8077282" y="2020519"/>
            <a:ext cx="648072" cy="648072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dirty="0"/>
              <a:t>0</a:t>
            </a:r>
            <a:endParaRPr lang="ko-KR" altLang="en-US" sz="270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6B0B7-55BD-44C0-BA32-90271821B4D8}"/>
              </a:ext>
            </a:extLst>
          </p:cNvPr>
          <p:cNvSpPr/>
          <p:nvPr/>
        </p:nvSpPr>
        <p:spPr>
          <a:xfrm>
            <a:off x="10481026" y="2710959"/>
            <a:ext cx="64807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293DDB6A-AF20-4040-B792-B18489FAD15B}"/>
              </a:ext>
            </a:extLst>
          </p:cNvPr>
          <p:cNvSpPr>
            <a:spLocks/>
          </p:cNvSpPr>
          <p:nvPr/>
        </p:nvSpPr>
        <p:spPr bwMode="auto">
          <a:xfrm>
            <a:off x="7753184" y="2838865"/>
            <a:ext cx="355109" cy="361911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89BB2163-D612-4FCD-B0B0-D0AC7926844E}"/>
              </a:ext>
            </a:extLst>
          </p:cNvPr>
          <p:cNvSpPr>
            <a:spLocks noEditPoints="1"/>
          </p:cNvSpPr>
          <p:nvPr/>
        </p:nvSpPr>
        <p:spPr bwMode="auto">
          <a:xfrm>
            <a:off x="10122095" y="2185831"/>
            <a:ext cx="429439" cy="317450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697CD3B2-7808-4ED8-877C-4E1D61E990F1}"/>
              </a:ext>
            </a:extLst>
          </p:cNvPr>
          <p:cNvSpPr>
            <a:spLocks/>
          </p:cNvSpPr>
          <p:nvPr/>
        </p:nvSpPr>
        <p:spPr bwMode="auto">
          <a:xfrm>
            <a:off x="8211989" y="2143649"/>
            <a:ext cx="344458" cy="392709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822F6239-0EB6-4458-B472-E374F8766291}"/>
              </a:ext>
            </a:extLst>
          </p:cNvPr>
          <p:cNvSpPr>
            <a:spLocks/>
          </p:cNvSpPr>
          <p:nvPr/>
        </p:nvSpPr>
        <p:spPr bwMode="auto">
          <a:xfrm>
            <a:off x="9238369" y="1930806"/>
            <a:ext cx="269307" cy="349526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17AA7B5-C329-462C-988D-692AF15BEB91}"/>
              </a:ext>
            </a:extLst>
          </p:cNvPr>
          <p:cNvSpPr>
            <a:spLocks/>
          </p:cNvSpPr>
          <p:nvPr/>
        </p:nvSpPr>
        <p:spPr bwMode="auto">
          <a:xfrm>
            <a:off x="10613276" y="2838864"/>
            <a:ext cx="383048" cy="392258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B7E1B0-4F10-47B0-83B4-C9096A4A20B3}"/>
              </a:ext>
            </a:extLst>
          </p:cNvPr>
          <p:cNvCxnSpPr>
            <a:cxnSpLocks/>
            <a:stCxn id="57" idx="0"/>
            <a:endCxn id="39" idx="4"/>
          </p:cNvCxnSpPr>
          <p:nvPr/>
        </p:nvCxnSpPr>
        <p:spPr>
          <a:xfrm flipH="1" flipV="1">
            <a:off x="9362814" y="2429306"/>
            <a:ext cx="2" cy="15074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BDD90D-4A09-4C2C-8530-40087F44568F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928016" y="3209456"/>
            <a:ext cx="434801" cy="72725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31A5CB-FE82-4BEE-B156-041DD2E3D66D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362817" y="3231122"/>
            <a:ext cx="430509" cy="705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49CD95-9EE1-4FE4-914F-E89345183F10}"/>
              </a:ext>
            </a:extLst>
          </p:cNvPr>
          <p:cNvCxnSpPr>
            <a:cxnSpLocks/>
            <a:stCxn id="57" idx="0"/>
            <a:endCxn id="42" idx="2"/>
          </p:cNvCxnSpPr>
          <p:nvPr/>
        </p:nvCxnSpPr>
        <p:spPr>
          <a:xfrm flipV="1">
            <a:off x="9362814" y="3034995"/>
            <a:ext cx="1118210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81">
            <a:extLst>
              <a:ext uri="{FF2B5EF4-FFF2-40B4-BE49-F238E27FC236}">
                <a16:creationId xmlns:a16="http://schemas.microsoft.com/office/drawing/2014/main" id="{77AF96D6-D047-4767-B218-C75F86177A80}"/>
              </a:ext>
            </a:extLst>
          </p:cNvPr>
          <p:cNvSpPr/>
          <p:nvPr/>
        </p:nvSpPr>
        <p:spPr>
          <a:xfrm>
            <a:off x="8720130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Freeform 114">
            <a:extLst>
              <a:ext uri="{FF2B5EF4-FFF2-40B4-BE49-F238E27FC236}">
                <a16:creationId xmlns:a16="http://schemas.microsoft.com/office/drawing/2014/main" id="{F3B3682D-DDCA-4FF9-8B05-5C18A57AF90C}"/>
              </a:ext>
            </a:extLst>
          </p:cNvPr>
          <p:cNvSpPr/>
          <p:nvPr/>
        </p:nvSpPr>
        <p:spPr>
          <a:xfrm flipH="1">
            <a:off x="9400241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2A709B-E795-4BA4-82B4-0B680153B14D}"/>
              </a:ext>
            </a:extLst>
          </p:cNvPr>
          <p:cNvCxnSpPr>
            <a:cxnSpLocks/>
            <a:stCxn id="38" idx="6"/>
            <a:endCxn id="57" idx="0"/>
          </p:cNvCxnSpPr>
          <p:nvPr/>
        </p:nvCxnSpPr>
        <p:spPr>
          <a:xfrm>
            <a:off x="8244605" y="3034995"/>
            <a:ext cx="1118211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8A4974-0A65-4CD8-A215-E83983D6B24E}"/>
              </a:ext>
            </a:extLst>
          </p:cNvPr>
          <p:cNvCxnSpPr>
            <a:stCxn id="57" idx="0"/>
            <a:endCxn id="60" idx="7"/>
          </p:cNvCxnSpPr>
          <p:nvPr/>
        </p:nvCxnSpPr>
        <p:spPr>
          <a:xfrm flipH="1" flipV="1">
            <a:off x="8630445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CF1DD8-738D-4BCA-AF7D-6F87E0D77ADB}"/>
              </a:ext>
            </a:extLst>
          </p:cNvPr>
          <p:cNvCxnSpPr>
            <a:cxnSpLocks/>
            <a:stCxn id="57" idx="0"/>
            <a:endCxn id="58" idx="1"/>
          </p:cNvCxnSpPr>
          <p:nvPr/>
        </p:nvCxnSpPr>
        <p:spPr>
          <a:xfrm flipV="1">
            <a:off x="9362814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DA27D8E-31F2-47E7-95AB-A9920B24A859}"/>
              </a:ext>
            </a:extLst>
          </p:cNvPr>
          <p:cNvSpPr/>
          <p:nvPr/>
        </p:nvSpPr>
        <p:spPr>
          <a:xfrm>
            <a:off x="9255482" y="3936714"/>
            <a:ext cx="214669" cy="2146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9711DF-9F8B-4C59-ACC4-F0FB85446BBE}"/>
              </a:ext>
            </a:extLst>
          </p:cNvPr>
          <p:cNvSpPr/>
          <p:nvPr/>
        </p:nvSpPr>
        <p:spPr>
          <a:xfrm>
            <a:off x="10000278" y="3367084"/>
            <a:ext cx="648072" cy="648072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1A1FB581-E794-44F6-A656-07933BB88501}"/>
              </a:ext>
            </a:extLst>
          </p:cNvPr>
          <p:cNvSpPr>
            <a:spLocks/>
          </p:cNvSpPr>
          <p:nvPr/>
        </p:nvSpPr>
        <p:spPr bwMode="auto">
          <a:xfrm>
            <a:off x="10152158" y="3512140"/>
            <a:ext cx="346341" cy="394856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1584A79-DD76-4B00-8EC6-5C2204BEE971}"/>
              </a:ext>
            </a:extLst>
          </p:cNvPr>
          <p:cNvSpPr/>
          <p:nvPr/>
        </p:nvSpPr>
        <p:spPr>
          <a:xfrm>
            <a:off x="8077282" y="3367084"/>
            <a:ext cx="648072" cy="64807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Freeform 9">
            <a:extLst>
              <a:ext uri="{FF2B5EF4-FFF2-40B4-BE49-F238E27FC236}">
                <a16:creationId xmlns:a16="http://schemas.microsoft.com/office/drawing/2014/main" id="{85E4D291-B6F5-4946-8F5C-3D9B2A15788C}"/>
              </a:ext>
            </a:extLst>
          </p:cNvPr>
          <p:cNvSpPr>
            <a:spLocks noEditPoints="1"/>
          </p:cNvSpPr>
          <p:nvPr/>
        </p:nvSpPr>
        <p:spPr bwMode="auto">
          <a:xfrm>
            <a:off x="8234469" y="3497030"/>
            <a:ext cx="347424" cy="388181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5FE114-D420-4775-B469-52132D77A1B8}"/>
              </a:ext>
            </a:extLst>
          </p:cNvPr>
          <p:cNvSpPr/>
          <p:nvPr/>
        </p:nvSpPr>
        <p:spPr>
          <a:xfrm>
            <a:off x="8498209" y="2609329"/>
            <a:ext cx="64807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649AAB4-2DCD-4085-9457-8976BF2A5FAD}"/>
              </a:ext>
            </a:extLst>
          </p:cNvPr>
          <p:cNvSpPr/>
          <p:nvPr/>
        </p:nvSpPr>
        <p:spPr>
          <a:xfrm>
            <a:off x="9604989" y="2609329"/>
            <a:ext cx="648072" cy="648072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4F692D90-A670-43F0-8215-52504E8ED19A}"/>
              </a:ext>
            </a:extLst>
          </p:cNvPr>
          <p:cNvSpPr>
            <a:spLocks noEditPoints="1"/>
          </p:cNvSpPr>
          <p:nvPr/>
        </p:nvSpPr>
        <p:spPr bwMode="auto">
          <a:xfrm>
            <a:off x="8640182" y="2813709"/>
            <a:ext cx="422438" cy="306645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5" name="Oval 1">
            <a:extLst>
              <a:ext uri="{FF2B5EF4-FFF2-40B4-BE49-F238E27FC236}">
                <a16:creationId xmlns:a16="http://schemas.microsoft.com/office/drawing/2014/main" id="{59983C89-3C8D-4A5B-B0A8-7EA3FCF7CC02}"/>
              </a:ext>
            </a:extLst>
          </p:cNvPr>
          <p:cNvSpPr/>
          <p:nvPr/>
        </p:nvSpPr>
        <p:spPr>
          <a:xfrm>
            <a:off x="9753613" y="2762686"/>
            <a:ext cx="352758" cy="37933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7479891C-D961-4B98-AA45-59BE5837CD2D}"/>
              </a:ext>
            </a:extLst>
          </p:cNvPr>
          <p:cNvSpPr/>
          <p:nvPr/>
        </p:nvSpPr>
        <p:spPr>
          <a:xfrm>
            <a:off x="2664069" y="2716824"/>
            <a:ext cx="3288323" cy="3993035"/>
          </a:xfrm>
          <a:prstGeom prst="upArrow">
            <a:avLst>
              <a:gd name="adj1" fmla="val 50000"/>
              <a:gd name="adj2" fmla="val 588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F8123-943A-40C1-AF30-6302959A1E01}"/>
              </a:ext>
            </a:extLst>
          </p:cNvPr>
          <p:cNvSpPr txBox="1"/>
          <p:nvPr/>
        </p:nvSpPr>
        <p:spPr>
          <a:xfrm>
            <a:off x="2895145" y="2875002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/>
                </a:solidFill>
                <a:cs typeface="Arial" pitchFamily="34" charset="0"/>
              </a:rPr>
              <a:t>35.42%</a:t>
            </a:r>
            <a:endParaRPr lang="ko-KR" altLang="en-US" sz="6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F2E1D-D393-4A88-A369-C9251C636CAF}"/>
              </a:ext>
            </a:extLst>
          </p:cNvPr>
          <p:cNvSpPr txBox="1"/>
          <p:nvPr/>
        </p:nvSpPr>
        <p:spPr>
          <a:xfrm>
            <a:off x="3520210" y="3956622"/>
            <a:ext cx="18071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3AB02-1937-4F74-9FF7-8EAF9D38532A}"/>
              </a:ext>
            </a:extLst>
          </p:cNvPr>
          <p:cNvSpPr txBox="1"/>
          <p:nvPr/>
        </p:nvSpPr>
        <p:spPr>
          <a:xfrm>
            <a:off x="3527501" y="4182171"/>
            <a:ext cx="1799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112B4-36D2-4E3C-8B7B-581ADA230D14}"/>
              </a:ext>
            </a:extLst>
          </p:cNvPr>
          <p:cNvSpPr txBox="1"/>
          <p:nvPr/>
        </p:nvSpPr>
        <p:spPr>
          <a:xfrm>
            <a:off x="7818706" y="4245251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4"/>
                </a:solidFill>
                <a:cs typeface="Arial" pitchFamily="34" charset="0"/>
              </a:rPr>
              <a:t>15.42%</a:t>
            </a:r>
            <a:endParaRPr lang="ko-KR" altLang="en-US" sz="6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1" name="그룹 6">
            <a:extLst>
              <a:ext uri="{FF2B5EF4-FFF2-40B4-BE49-F238E27FC236}">
                <a16:creationId xmlns:a16="http://schemas.microsoft.com/office/drawing/2014/main" id="{4E65DB32-C358-42CF-A11A-02467B1F342C}"/>
              </a:ext>
            </a:extLst>
          </p:cNvPr>
          <p:cNvGrpSpPr/>
          <p:nvPr/>
        </p:nvGrpSpPr>
        <p:grpSpPr>
          <a:xfrm>
            <a:off x="6993983" y="5286102"/>
            <a:ext cx="4796501" cy="871880"/>
            <a:chOff x="467543" y="1720822"/>
            <a:chExt cx="2360724" cy="8718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E8D58-F552-4D83-A45B-330CD7BF5803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0CAAE6-572B-4BC5-9254-63B3239C2B6E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731154-712E-4285-BFC0-AEAD4F7ABA17}"/>
              </a:ext>
            </a:extLst>
          </p:cNvPr>
          <p:cNvSpPr txBox="1"/>
          <p:nvPr/>
        </p:nvSpPr>
        <p:spPr>
          <a:xfrm>
            <a:off x="5978437" y="1558042"/>
            <a:ext cx="2069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6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A23F4352-CF13-415D-BFED-2BA7A718F350}"/>
              </a:ext>
            </a:extLst>
          </p:cNvPr>
          <p:cNvGrpSpPr/>
          <p:nvPr/>
        </p:nvGrpSpPr>
        <p:grpSpPr>
          <a:xfrm>
            <a:off x="8251283" y="1583767"/>
            <a:ext cx="3538711" cy="1056546"/>
            <a:chOff x="467543" y="1720822"/>
            <a:chExt cx="2360724" cy="10565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85579A-DC40-490E-ACA5-B93AC5D25333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C6B242-79D8-4B7F-A924-D8CE25DB982D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9">
            <a:extLst>
              <a:ext uri="{FF2B5EF4-FFF2-40B4-BE49-F238E27FC236}">
                <a16:creationId xmlns:a16="http://schemas.microsoft.com/office/drawing/2014/main" id="{C4BF8440-6DCD-4B2B-840E-BF26DACAAF62}"/>
              </a:ext>
            </a:extLst>
          </p:cNvPr>
          <p:cNvGrpSpPr/>
          <p:nvPr/>
        </p:nvGrpSpPr>
        <p:grpSpPr>
          <a:xfrm>
            <a:off x="2502558" y="1583767"/>
            <a:ext cx="3272830" cy="1056546"/>
            <a:chOff x="6444890" y="1720822"/>
            <a:chExt cx="2360723" cy="10565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D877DF-00E2-4BBB-928B-356E4FFD1853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0143EB-2FA6-4830-A48D-15262BA6825F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D343678-9DB5-48F3-BF20-45D46F67B6A0}"/>
              </a:ext>
            </a:extLst>
          </p:cNvPr>
          <p:cNvSpPr txBox="1"/>
          <p:nvPr/>
        </p:nvSpPr>
        <p:spPr>
          <a:xfrm>
            <a:off x="609873" y="3082010"/>
            <a:ext cx="18030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3D806-0B78-4F47-98CC-9E824230754F}"/>
              </a:ext>
            </a:extLst>
          </p:cNvPr>
          <p:cNvSpPr txBox="1"/>
          <p:nvPr/>
        </p:nvSpPr>
        <p:spPr>
          <a:xfrm>
            <a:off x="609873" y="2769495"/>
            <a:ext cx="18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534E98-B801-4C63-9FB7-1A565DC4112F}"/>
              </a:ext>
            </a:extLst>
          </p:cNvPr>
          <p:cNvGrpSpPr/>
          <p:nvPr/>
        </p:nvGrpSpPr>
        <p:grpSpPr>
          <a:xfrm>
            <a:off x="8000042" y="2981678"/>
            <a:ext cx="2593625" cy="1029607"/>
            <a:chOff x="8778414" y="873963"/>
            <a:chExt cx="3379134" cy="1341434"/>
          </a:xfrm>
        </p:grpSpPr>
        <p:grpSp>
          <p:nvGrpSpPr>
            <p:cNvPr id="24" name="그룹 242">
              <a:extLst>
                <a:ext uri="{FF2B5EF4-FFF2-40B4-BE49-F238E27FC236}">
                  <a16:creationId xmlns:a16="http://schemas.microsoft.com/office/drawing/2014/main" id="{FBD91D03-E7B4-44BC-AC0A-B14EB01E3B77}"/>
                </a:ext>
              </a:extLst>
            </p:cNvPr>
            <p:cNvGrpSpPr/>
            <p:nvPr/>
          </p:nvGrpSpPr>
          <p:grpSpPr>
            <a:xfrm>
              <a:off x="8778414" y="873966"/>
              <a:ext cx="1443738" cy="831980"/>
              <a:chOff x="4464344" y="5677604"/>
              <a:chExt cx="973810" cy="561175"/>
            </a:xfrm>
            <a:solidFill>
              <a:schemeClr val="accent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0D7B389-A492-4E76-975B-381678F2DF62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0DF0BF-F98C-4131-AECF-FE63018808A4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AABFDE4-69F1-4A95-B653-30058D2A3EA0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1962D5-8DDC-4586-BA81-5296596CE041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81F3DF7-8E63-4A73-918C-2F261BBDF115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EFBED6-77C3-4E24-82BB-93F891877351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DB6411F-4664-4CAC-AEB4-5FFCB0FE6BAE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38AC70C-EA7A-452B-86A8-70C84044CC43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A22A858-9B3F-4130-B737-59EBF791106C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A186E9C-F4FA-4E45-8427-E2634F935B68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그룹 241">
              <a:extLst>
                <a:ext uri="{FF2B5EF4-FFF2-40B4-BE49-F238E27FC236}">
                  <a16:creationId xmlns:a16="http://schemas.microsoft.com/office/drawing/2014/main" id="{61D53BD3-555E-4F28-B6B7-8349A2187BCD}"/>
                </a:ext>
              </a:extLst>
            </p:cNvPr>
            <p:cNvGrpSpPr/>
            <p:nvPr/>
          </p:nvGrpSpPr>
          <p:grpSpPr>
            <a:xfrm>
              <a:off x="9191447" y="1538364"/>
              <a:ext cx="1074685" cy="677033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EEC9DDB-302C-449D-87B3-301BF0BDEC38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0ADE5BC-4B1B-49B3-8C56-6607F8085113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1D85950-D913-479D-ACC1-9634E41FDFCB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28E8ED-A7DD-4CF1-8113-DA0FFF1BECE2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3645E32-A40E-489D-A142-853E461FB797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04533D2-FD7A-40C1-86A3-74F3522D0638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D41308D-A9B0-4EAC-8949-6B07CB7B49E9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9B8DF8F-F5F7-4DD5-9D49-3FF99B90392E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그룹 240">
              <a:extLst>
                <a:ext uri="{FF2B5EF4-FFF2-40B4-BE49-F238E27FC236}">
                  <a16:creationId xmlns:a16="http://schemas.microsoft.com/office/drawing/2014/main" id="{1E7B0776-E0C9-4434-AC65-F1EAE702476D}"/>
                </a:ext>
              </a:extLst>
            </p:cNvPr>
            <p:cNvGrpSpPr/>
            <p:nvPr/>
          </p:nvGrpSpPr>
          <p:grpSpPr>
            <a:xfrm>
              <a:off x="10306718" y="873963"/>
              <a:ext cx="1443736" cy="83198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BA706E8-C509-4742-8897-6EC9154159C1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033F063-2D88-455E-A77F-D090F975FE39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EB7D042-1E94-440A-8FF7-8407A5B166B8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E251144-3B61-42C2-9A8A-B769A08DD555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005ED21-946C-48A8-BC86-AC828E271C43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4F7F412-DC3D-45A2-93C2-AA6B8939DC22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2C1C304-AFF5-49DB-B48E-C12C83F6EB4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4A5B31-CC44-4E7C-B500-477AA053B37C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53DD228-2156-48CD-98C4-65FF58504EC4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17E718-8B9B-4201-AF80-487A231F5B34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D19E4A-3C48-4F1A-9CC3-39EB58D57ACE}"/>
                </a:ext>
              </a:extLst>
            </p:cNvPr>
            <p:cNvGrpSpPr/>
            <p:nvPr/>
          </p:nvGrpSpPr>
          <p:grpSpPr>
            <a:xfrm>
              <a:off x="10719749" y="1383417"/>
              <a:ext cx="1437799" cy="831980"/>
              <a:chOff x="10719749" y="1383417"/>
              <a:chExt cx="1437799" cy="83198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AEBD89-1146-4DAA-A2BF-E859F808DAC1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9" name="그룹 239">
                <a:extLst>
                  <a:ext uri="{FF2B5EF4-FFF2-40B4-BE49-F238E27FC236}">
                    <a16:creationId xmlns:a16="http://schemas.microsoft.com/office/drawing/2014/main" id="{3E34F5AE-BB36-4DBA-9483-6D2DFBFB8766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solidFill>
                <a:schemeClr val="accent1"/>
              </a:solidFill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8E5A5B0-2B10-42B2-87AE-4C119EBEE141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5494F6C-B1A8-45BA-AD16-B13EA03DFBA4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FA43F68-F572-4B2C-A84E-E7BBAF06D4EB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C1B35C8-58F7-456F-8052-D795838C9B93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353CCCF-4778-4C6B-8CCE-3EE7FBDAA0CA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B1D47AB-9EAB-4122-8E83-396260FDDA5C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52D8B18-EEC2-4BE3-AA05-0656EE654E40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E201246-AC75-4F38-B71E-76A93AB136BB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741402-A1F5-4936-BBD3-D0BA037B9725}"/>
              </a:ext>
            </a:extLst>
          </p:cNvPr>
          <p:cNvGrpSpPr/>
          <p:nvPr/>
        </p:nvGrpSpPr>
        <p:grpSpPr>
          <a:xfrm>
            <a:off x="3803917" y="5442302"/>
            <a:ext cx="955741" cy="971179"/>
            <a:chOff x="4288042" y="2256809"/>
            <a:chExt cx="2952665" cy="3000359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D0C6F61-CF6D-4390-B62B-CCB57E05F8D5}"/>
                </a:ext>
              </a:extLst>
            </p:cNvPr>
            <p:cNvSpPr/>
            <p:nvPr/>
          </p:nvSpPr>
          <p:spPr>
            <a:xfrm>
              <a:off x="4392101" y="2382547"/>
              <a:ext cx="1560880" cy="1777670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C9F8D38-1E87-4974-9D3D-2013622E1E73}"/>
                </a:ext>
              </a:extLst>
            </p:cNvPr>
            <p:cNvSpPr/>
            <p:nvPr/>
          </p:nvSpPr>
          <p:spPr>
            <a:xfrm>
              <a:off x="4868287" y="2290747"/>
              <a:ext cx="607009" cy="607009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CE5FB9-A5C3-4FF3-A0F9-87D4E7A2E4B6}"/>
                </a:ext>
              </a:extLst>
            </p:cNvPr>
            <p:cNvSpPr/>
            <p:nvPr/>
          </p:nvSpPr>
          <p:spPr>
            <a:xfrm>
              <a:off x="5445695" y="3297396"/>
              <a:ext cx="607009" cy="607009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40F8DE3-DF34-414E-AC6E-47DAD979C0AF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55B608F-4D67-4E58-9CAA-14D6377847D7}"/>
                </a:ext>
              </a:extLst>
            </p:cNvPr>
            <p:cNvSpPr/>
            <p:nvPr/>
          </p:nvSpPr>
          <p:spPr>
            <a:xfrm>
              <a:off x="4288042" y="3301732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59557BF-AB18-4708-9097-B002C0CB5562}"/>
                </a:ext>
              </a:extLst>
            </p:cNvPr>
            <p:cNvSpPr/>
            <p:nvPr/>
          </p:nvSpPr>
          <p:spPr>
            <a:xfrm>
              <a:off x="4288042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41A3DBF-847E-4D4B-B171-D296B9A05D08}"/>
                </a:ext>
              </a:extLst>
            </p:cNvPr>
            <p:cNvSpPr/>
            <p:nvPr/>
          </p:nvSpPr>
          <p:spPr>
            <a:xfrm>
              <a:off x="5554090" y="2382547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10449 w 1560880"/>
                <a:gd name="connsiteY5" fmla="*/ 1444304 h 1734311"/>
                <a:gd name="connsiteX6" fmla="*/ 789601 w 1560880"/>
                <a:gd name="connsiteY6" fmla="*/ 1622071 h 1734311"/>
                <a:gd name="connsiteX7" fmla="*/ 468754 w 1560880"/>
                <a:gd name="connsiteY7" fmla="*/ 1435632 h 1734311"/>
                <a:gd name="connsiteX8" fmla="*/ 147906 w 1560880"/>
                <a:gd name="connsiteY8" fmla="*/ 1249194 h 1734311"/>
                <a:gd name="connsiteX9" fmla="*/ 147906 w 1560880"/>
                <a:gd name="connsiteY9" fmla="*/ 880653 h 1734311"/>
                <a:gd name="connsiteX10" fmla="*/ 147906 w 1560880"/>
                <a:gd name="connsiteY10" fmla="*/ 512112 h 1734311"/>
                <a:gd name="connsiteX11" fmla="*/ 468754 w 1560880"/>
                <a:gd name="connsiteY11" fmla="*/ 325673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22071"/>
                  </a:lnTo>
                  <a:lnTo>
                    <a:pt x="468754" y="1435632"/>
                  </a:lnTo>
                  <a:lnTo>
                    <a:pt x="147906" y="1249194"/>
                  </a:lnTo>
                  <a:lnTo>
                    <a:pt x="147906" y="880653"/>
                  </a:lnTo>
                  <a:lnTo>
                    <a:pt x="147906" y="512112"/>
                  </a:lnTo>
                  <a:lnTo>
                    <a:pt x="468754" y="325673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99A2EB-2146-4ABE-A5AC-031CD4E75E35}"/>
                </a:ext>
              </a:extLst>
            </p:cNvPr>
            <p:cNvSpPr/>
            <p:nvPr/>
          </p:nvSpPr>
          <p:spPr>
            <a:xfrm>
              <a:off x="6057040" y="225680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C410A75-4C8B-4A76-B3DF-AE371C5FDD72}"/>
                </a:ext>
              </a:extLst>
            </p:cNvPr>
            <p:cNvSpPr/>
            <p:nvPr/>
          </p:nvSpPr>
          <p:spPr>
            <a:xfrm>
              <a:off x="6612019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EF46DEF-7C5A-4A9B-AE5C-AE18C99A12B1}"/>
                </a:ext>
              </a:extLst>
            </p:cNvPr>
            <p:cNvSpPr/>
            <p:nvPr/>
          </p:nvSpPr>
          <p:spPr>
            <a:xfrm>
              <a:off x="6633698" y="326271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5F33040-9F0A-49DB-8697-64AEA8B6E06B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512108C-A4A2-4256-B17A-B0A19ACDB12A}"/>
                </a:ext>
              </a:extLst>
            </p:cNvPr>
            <p:cNvSpPr/>
            <p:nvPr/>
          </p:nvSpPr>
          <p:spPr>
            <a:xfrm>
              <a:off x="5437023" y="261234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60A741D-F2C0-4CC2-8B98-EE0D6279D5FC}"/>
                </a:ext>
              </a:extLst>
            </p:cNvPr>
            <p:cNvSpPr/>
            <p:nvPr/>
          </p:nvSpPr>
          <p:spPr>
            <a:xfrm>
              <a:off x="4973095" y="3392783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06113 w 1560880"/>
                <a:gd name="connsiteY5" fmla="*/ 1439968 h 1734311"/>
                <a:gd name="connsiteX6" fmla="*/ 785266 w 1560880"/>
                <a:gd name="connsiteY6" fmla="*/ 1626407 h 1734311"/>
                <a:gd name="connsiteX7" fmla="*/ 468754 w 1560880"/>
                <a:gd name="connsiteY7" fmla="*/ 1439968 h 1734311"/>
                <a:gd name="connsiteX8" fmla="*/ 147906 w 1560880"/>
                <a:gd name="connsiteY8" fmla="*/ 1253530 h 1734311"/>
                <a:gd name="connsiteX9" fmla="*/ 147906 w 1560880"/>
                <a:gd name="connsiteY9" fmla="*/ 884989 h 1734311"/>
                <a:gd name="connsiteX10" fmla="*/ 147906 w 1560880"/>
                <a:gd name="connsiteY10" fmla="*/ 516447 h 1734311"/>
                <a:gd name="connsiteX11" fmla="*/ 468754 w 1560880"/>
                <a:gd name="connsiteY11" fmla="*/ 330009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06113" y="1439968"/>
                  </a:lnTo>
                  <a:lnTo>
                    <a:pt x="785266" y="1626407"/>
                  </a:lnTo>
                  <a:lnTo>
                    <a:pt x="468754" y="1439968"/>
                  </a:lnTo>
                  <a:lnTo>
                    <a:pt x="147906" y="1253530"/>
                  </a:lnTo>
                  <a:lnTo>
                    <a:pt x="147906" y="884989"/>
                  </a:lnTo>
                  <a:lnTo>
                    <a:pt x="147906" y="516447"/>
                  </a:lnTo>
                  <a:lnTo>
                    <a:pt x="468754" y="330009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7A299C8-73EF-485E-9DF6-AEBF9D7297C2}"/>
                </a:ext>
              </a:extLst>
            </p:cNvPr>
            <p:cNvSpPr/>
            <p:nvPr/>
          </p:nvSpPr>
          <p:spPr>
            <a:xfrm>
              <a:off x="5450031" y="465015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C27C222-8EFA-4C29-9695-81A75E2E0DF3}"/>
                </a:ext>
              </a:extLst>
            </p:cNvPr>
            <p:cNvSpPr/>
            <p:nvPr/>
          </p:nvSpPr>
          <p:spPr>
            <a:xfrm>
              <a:off x="5437023" y="328005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BD5837-ABBD-4333-8509-3BADF2370349}"/>
                </a:ext>
              </a:extLst>
            </p:cNvPr>
            <p:cNvSpPr/>
            <p:nvPr/>
          </p:nvSpPr>
          <p:spPr>
            <a:xfrm>
              <a:off x="6026689" y="3626915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26CBB0-BE92-4779-B6DB-03185DB3E435}"/>
                </a:ext>
              </a:extLst>
            </p:cNvPr>
            <p:cNvSpPr/>
            <p:nvPr/>
          </p:nvSpPr>
          <p:spPr>
            <a:xfrm>
              <a:off x="6013682" y="432064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2D4779C-7FA5-49A8-A92B-83E4FFE907A1}"/>
                </a:ext>
              </a:extLst>
            </p:cNvPr>
            <p:cNvSpPr/>
            <p:nvPr/>
          </p:nvSpPr>
          <p:spPr>
            <a:xfrm>
              <a:off x="4869036" y="4298961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ACA4D00-2077-43DC-B39C-31ACE2ACEC45}"/>
                </a:ext>
              </a:extLst>
            </p:cNvPr>
            <p:cNvSpPr/>
            <p:nvPr/>
          </p:nvSpPr>
          <p:spPr>
            <a:xfrm>
              <a:off x="4860365" y="361390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DD1D5-DBD6-4BDE-A0A5-C904D0E0E1BC}"/>
              </a:ext>
            </a:extLst>
          </p:cNvPr>
          <p:cNvSpPr txBox="1"/>
          <p:nvPr/>
        </p:nvSpPr>
        <p:spPr>
          <a:xfrm>
            <a:off x="1162874" y="644467"/>
            <a:ext cx="3905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BF90D-FBED-41E8-857E-511323D5E45D}"/>
              </a:ext>
            </a:extLst>
          </p:cNvPr>
          <p:cNvSpPr txBox="1"/>
          <p:nvPr/>
        </p:nvSpPr>
        <p:spPr>
          <a:xfrm>
            <a:off x="602819" y="513764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52150-2328-409C-A2FE-D86FABE3FEA0}"/>
              </a:ext>
            </a:extLst>
          </p:cNvPr>
          <p:cNvSpPr txBox="1"/>
          <p:nvPr/>
        </p:nvSpPr>
        <p:spPr>
          <a:xfrm rot="10800000">
            <a:off x="4708446" y="2279374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167283" y="361950"/>
                </a:move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6" y="155674"/>
                  <a:pt x="12800" y="127694"/>
                </a:cubicBezTo>
                <a:cubicBezTo>
                  <a:pt x="21333" y="99714"/>
                  <a:pt x="37108" y="74612"/>
                  <a:pt x="60127" y="52387"/>
                </a:cubicBezTo>
                <a:cubicBezTo>
                  <a:pt x="83146" y="30162"/>
                  <a:pt x="112515" y="12700"/>
                  <a:pt x="148233" y="0"/>
                </a:cubicBez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5" y="161726"/>
                  <a:pt x="86321" y="194667"/>
                </a:cubicBezTo>
                <a:lnTo>
                  <a:pt x="167283" y="194667"/>
                </a:lnTo>
                <a:close/>
                <a:moveTo>
                  <a:pt x="446485" y="361950"/>
                </a:move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lnTo>
                  <a:pt x="460177" y="69056"/>
                </a:lnTo>
                <a:cubicBezTo>
                  <a:pt x="426840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3B513-7F65-4056-9ACA-2C372D18101E}"/>
              </a:ext>
            </a:extLst>
          </p:cNvPr>
          <p:cNvSpPr txBox="1"/>
          <p:nvPr/>
        </p:nvSpPr>
        <p:spPr>
          <a:xfrm>
            <a:off x="7205812" y="4935795"/>
            <a:ext cx="4504988" cy="158812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dirty="0">
                <a:effectLst/>
              </a:rPr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2D3C2-A51B-446F-BF60-A6A247BDA9F8}"/>
              </a:ext>
            </a:extLst>
          </p:cNvPr>
          <p:cNvSpPr txBox="1"/>
          <p:nvPr/>
        </p:nvSpPr>
        <p:spPr>
          <a:xfrm>
            <a:off x="7929758" y="4458746"/>
            <a:ext cx="3685289" cy="58477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 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7C6D33-80F1-41FB-840C-4B3BD6253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756185"/>
              </p:ext>
            </p:extLst>
          </p:nvPr>
        </p:nvGraphicFramePr>
        <p:xfrm>
          <a:off x="1421725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2">
            <a:extLst>
              <a:ext uri="{FF2B5EF4-FFF2-40B4-BE49-F238E27FC236}">
                <a16:creationId xmlns:a16="http://schemas.microsoft.com/office/drawing/2014/main" id="{5CE408FC-B285-4DDB-8F13-BF7FA5CB1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812938"/>
              </p:ext>
            </p:extLst>
          </p:nvPr>
        </p:nvGraphicFramePr>
        <p:xfrm>
          <a:off x="8643596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8095F8AB-9C46-486E-AC33-CBA3266DC457}"/>
              </a:ext>
            </a:extLst>
          </p:cNvPr>
          <p:cNvSpPr>
            <a:spLocks/>
          </p:cNvSpPr>
          <p:nvPr/>
        </p:nvSpPr>
        <p:spPr bwMode="auto">
          <a:xfrm>
            <a:off x="6482153" y="1934638"/>
            <a:ext cx="1167155" cy="4164069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06656-D049-432B-AD22-5C689BC95F50}"/>
              </a:ext>
            </a:extLst>
          </p:cNvPr>
          <p:cNvGrpSpPr/>
          <p:nvPr/>
        </p:nvGrpSpPr>
        <p:grpSpPr>
          <a:xfrm>
            <a:off x="8044962" y="2215399"/>
            <a:ext cx="3301597" cy="1278384"/>
            <a:chOff x="4830996" y="1667658"/>
            <a:chExt cx="1574762" cy="12783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C5E0E1-0A25-4341-9F61-A8A60F7F0DCA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DD19F6-8456-4FB9-8AB7-5919992CEFC8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8">
            <a:extLst>
              <a:ext uri="{FF2B5EF4-FFF2-40B4-BE49-F238E27FC236}">
                <a16:creationId xmlns:a16="http://schemas.microsoft.com/office/drawing/2014/main" id="{26DBD35E-98D6-4D13-B96B-85EE9F78B039}"/>
              </a:ext>
            </a:extLst>
          </p:cNvPr>
          <p:cNvSpPr>
            <a:spLocks/>
          </p:cNvSpPr>
          <p:nvPr/>
        </p:nvSpPr>
        <p:spPr bwMode="auto">
          <a:xfrm>
            <a:off x="4554416" y="1777406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62A130-5973-4CEC-A5AE-28022BADCCCF}"/>
              </a:ext>
            </a:extLst>
          </p:cNvPr>
          <p:cNvGrpSpPr/>
          <p:nvPr/>
        </p:nvGrpSpPr>
        <p:grpSpPr>
          <a:xfrm>
            <a:off x="9047390" y="4498567"/>
            <a:ext cx="1288695" cy="511581"/>
            <a:chOff x="9047390" y="4498567"/>
            <a:chExt cx="1288695" cy="511581"/>
          </a:xfrm>
        </p:grpSpPr>
        <p:grpSp>
          <p:nvGrpSpPr>
            <p:cNvPr id="22" name="그룹 242">
              <a:extLst>
                <a:ext uri="{FF2B5EF4-FFF2-40B4-BE49-F238E27FC236}">
                  <a16:creationId xmlns:a16="http://schemas.microsoft.com/office/drawing/2014/main" id="{DC132DEA-C4C3-4AB5-B575-2DC9317C052D}"/>
                </a:ext>
              </a:extLst>
            </p:cNvPr>
            <p:cNvGrpSpPr/>
            <p:nvPr/>
          </p:nvGrpSpPr>
          <p:grpSpPr>
            <a:xfrm>
              <a:off x="9047390" y="4498568"/>
              <a:ext cx="550596" cy="317291"/>
              <a:chOff x="4464344" y="5677604"/>
              <a:chExt cx="973810" cy="561175"/>
            </a:xfrm>
            <a:solidFill>
              <a:schemeClr val="accent4"/>
            </a:solidFill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5BDA509-9C87-4A19-87A4-7D66581AFD1E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AEE5253-614A-4166-9A47-91E5FF0126E0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5EDBA8C-881D-4986-990D-B0ED4075B1EC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27EEAF-8A0A-4A84-AA6E-680BAADACC97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862F947-6F2E-45E6-9719-3466F90EF61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27E70C6-4732-48F3-864F-7788642138A3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431822F-E56C-4B96-8DB4-B6B019CEEF0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A36863C-2CC4-4A5F-B5D1-863A8D837753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521AADC-D932-4F60-94D1-303F5527647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8FFF77A-421E-40E4-BBEC-4B6DD8F51751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그룹 241">
              <a:extLst>
                <a:ext uri="{FF2B5EF4-FFF2-40B4-BE49-F238E27FC236}">
                  <a16:creationId xmlns:a16="http://schemas.microsoft.com/office/drawing/2014/main" id="{13B3F376-B185-4749-B550-2330200B6EA8}"/>
                </a:ext>
              </a:extLst>
            </p:cNvPr>
            <p:cNvGrpSpPr/>
            <p:nvPr/>
          </p:nvGrpSpPr>
          <p:grpSpPr>
            <a:xfrm>
              <a:off x="9204908" y="4751949"/>
              <a:ext cx="409851" cy="258199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04CC2A6-04F5-4791-B430-CEB3EB2C089D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28BD93-86BF-43C8-A41A-E990B766F31D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60CA0CF-57A2-4761-95C7-C9E976A6AEC9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1CC9878-D57B-4BA2-ACCD-367B88CB3935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B11139F-C6DD-4FB0-8391-91BCD77418CA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C931BB-2456-4D52-A052-3AA9C9D60C0D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56EFAE6-E2D9-4218-B552-E5DB923854B2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0A0FB12-4BF6-4CA9-9937-F52CC805F42F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0" name="그룹 240">
              <a:extLst>
                <a:ext uri="{FF2B5EF4-FFF2-40B4-BE49-F238E27FC236}">
                  <a16:creationId xmlns:a16="http://schemas.microsoft.com/office/drawing/2014/main" id="{330DC955-EE61-4792-B761-88BE88ED5462}"/>
                </a:ext>
              </a:extLst>
            </p:cNvPr>
            <p:cNvGrpSpPr/>
            <p:nvPr/>
          </p:nvGrpSpPr>
          <p:grpSpPr>
            <a:xfrm>
              <a:off x="9630237" y="4498567"/>
              <a:ext cx="550595" cy="31729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67F5C61-32CD-4FAB-A113-5A43F141AF99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4B8845-6100-46AC-B736-4D3E67B07107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D709357-C95D-4E2C-8E44-F45ED805A293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D8E3E32-E356-45C5-AADB-357D59ECEA81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3B47197-6589-4A9C-8143-3CC43F907AE8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BB3CA2-F530-4E02-9E73-E61F82264194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E75F-6BDE-448A-822C-E675A6390C7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2A4D98C-E57B-42A4-A395-94A0F553B8A5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4FAC9A4-786D-4B87-A147-73C6B7032A6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0AFE67D-05D1-4057-8A8A-1ECCAF5CD0D6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3453216-7C3A-440A-B571-252B50270B69}"/>
                </a:ext>
              </a:extLst>
            </p:cNvPr>
            <p:cNvGrpSpPr/>
            <p:nvPr/>
          </p:nvGrpSpPr>
          <p:grpSpPr>
            <a:xfrm>
              <a:off x="9787754" y="4692857"/>
              <a:ext cx="548331" cy="317291"/>
              <a:chOff x="10719749" y="1383417"/>
              <a:chExt cx="1437799" cy="831980"/>
            </a:xfrm>
            <a:solidFill>
              <a:schemeClr val="accent4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B0B6B54-0D0E-4A46-AA9D-CF55F531B3D1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3" name="그룹 239">
                <a:extLst>
                  <a:ext uri="{FF2B5EF4-FFF2-40B4-BE49-F238E27FC236}">
                    <a16:creationId xmlns:a16="http://schemas.microsoft.com/office/drawing/2014/main" id="{8D25EE10-05C8-40AB-8EFA-07F273279E81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grpFill/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18A552C4-51A2-44CC-8582-8C5E768323DE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C31E48D-737A-4A52-9EEE-DDD595F3A920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544C5DE9-E187-47EF-9380-6002938CF709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447F683B-298F-4187-B8CF-D20BA5D952A7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A9CC6E7-9108-45B4-8547-65669D6F7CDE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5F6E1F9-3DCE-4408-A4DF-58366BA37947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516E22F-128E-4B98-AC2B-E7EE9F3F1CE3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03272CB-392B-4E80-B45A-31E893B04644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56496A6-D770-4381-9521-2EE3B42805EB}"/>
              </a:ext>
            </a:extLst>
          </p:cNvPr>
          <p:cNvGrpSpPr/>
          <p:nvPr/>
        </p:nvGrpSpPr>
        <p:grpSpPr>
          <a:xfrm>
            <a:off x="1825519" y="4498567"/>
            <a:ext cx="1288695" cy="511581"/>
            <a:chOff x="8778414" y="873963"/>
            <a:chExt cx="3379134" cy="1341434"/>
          </a:xfrm>
        </p:grpSpPr>
        <p:grpSp>
          <p:nvGrpSpPr>
            <p:cNvPr id="179" name="그룹 242">
              <a:extLst>
                <a:ext uri="{FF2B5EF4-FFF2-40B4-BE49-F238E27FC236}">
                  <a16:creationId xmlns:a16="http://schemas.microsoft.com/office/drawing/2014/main" id="{BBC65155-F8AD-4800-8A51-D45BD4E7AA13}"/>
                </a:ext>
              </a:extLst>
            </p:cNvPr>
            <p:cNvGrpSpPr/>
            <p:nvPr/>
          </p:nvGrpSpPr>
          <p:grpSpPr>
            <a:xfrm>
              <a:off x="8778414" y="873966"/>
              <a:ext cx="1443738" cy="831980"/>
              <a:chOff x="4464344" y="5677604"/>
              <a:chExt cx="973810" cy="561175"/>
            </a:xfrm>
            <a:solidFill>
              <a:schemeClr val="accent1"/>
            </a:solidFill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B982F9CB-82D0-49EA-9578-8BD0E5053567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1E80CFB-8BFE-47B0-98BC-62C97D7CDDE1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EB42227B-665E-4F91-8461-D1A85C105CDB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4EA61C0-172F-4B9D-9B12-488F23964A70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E7A90169-B9B9-48B9-9AE6-8BF20D0AEA32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746EFAA-365A-4ADD-ACE7-0F9BD9CA2023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8DD8E34B-C3F0-4375-B64D-4A130C5A86CE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B6CAD02-210E-4065-A263-BBB1CB11C04F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D30EDE5A-61C6-4601-8425-11966D9F485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6EE057A-7523-44CD-A851-F17B9DAC689F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0" name="그룹 241">
              <a:extLst>
                <a:ext uri="{FF2B5EF4-FFF2-40B4-BE49-F238E27FC236}">
                  <a16:creationId xmlns:a16="http://schemas.microsoft.com/office/drawing/2014/main" id="{A160211F-61EB-4A05-A6EF-B731FC79DC23}"/>
                </a:ext>
              </a:extLst>
            </p:cNvPr>
            <p:cNvGrpSpPr/>
            <p:nvPr/>
          </p:nvGrpSpPr>
          <p:grpSpPr>
            <a:xfrm>
              <a:off x="9191447" y="1538364"/>
              <a:ext cx="1074685" cy="677033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BEA3CFA-7576-487D-9480-5470EFFB8F48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AD9F916-A6AB-448C-9C10-2B06D7635F62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17BD028-AD87-4EC6-A678-79FAA696F913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4298A1E-79C1-4C69-8CEA-997B62C82FC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322D2AE-F34E-4EC9-B5E9-F7020DD9F656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FFA94C4-08B2-4D40-A93C-BF7FC993C5C0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86CB3F1-AC70-4EB3-A61E-30DB220B1EC3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EA625896-F593-441A-882F-5C4AA21EB328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1" name="그룹 240">
              <a:extLst>
                <a:ext uri="{FF2B5EF4-FFF2-40B4-BE49-F238E27FC236}">
                  <a16:creationId xmlns:a16="http://schemas.microsoft.com/office/drawing/2014/main" id="{C16F8D6C-3915-4C98-B259-5E9FF7883E23}"/>
                </a:ext>
              </a:extLst>
            </p:cNvPr>
            <p:cNvGrpSpPr/>
            <p:nvPr/>
          </p:nvGrpSpPr>
          <p:grpSpPr>
            <a:xfrm>
              <a:off x="10306718" y="873963"/>
              <a:ext cx="1443736" cy="83198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7924FB5-9005-4802-AD3B-CD08D7EE28A3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96BC924-06D2-4B59-8526-4BE3707EACA7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F5F5F761-D51F-4ED5-891E-A4D007DBD897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6A491B78-0153-4A44-B194-67EBC8743C35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352966D2-AD4D-44DC-B907-A517FED1AF8A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B796763-2AEF-49A0-83E7-72E1DD2DE9CF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17A52131-B659-4B91-91B8-597767E2DA1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313CFDB-51FA-4762-910F-5463B4870498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9AC623CB-ECE5-44D5-BFB3-1948E9C4B403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527FBA9-1F84-4B96-9A0B-32EA925B862A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DD4C9FD-7E15-4C95-B237-B79D53ECAB93}"/>
                </a:ext>
              </a:extLst>
            </p:cNvPr>
            <p:cNvGrpSpPr/>
            <p:nvPr/>
          </p:nvGrpSpPr>
          <p:grpSpPr>
            <a:xfrm>
              <a:off x="10719749" y="1383417"/>
              <a:ext cx="1437799" cy="831980"/>
              <a:chOff x="10719749" y="1383417"/>
              <a:chExt cx="1437799" cy="83198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F29A6D6-5A6C-48F6-88D2-8B729E0D9899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84" name="그룹 239">
                <a:extLst>
                  <a:ext uri="{FF2B5EF4-FFF2-40B4-BE49-F238E27FC236}">
                    <a16:creationId xmlns:a16="http://schemas.microsoft.com/office/drawing/2014/main" id="{2AD2434B-8823-40CC-994B-100F32AD9D8B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solidFill>
                <a:schemeClr val="accent1"/>
              </a:solidFill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F0A0459D-2EA9-4E06-B7A5-FC65E66DD161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95310F4-4346-4054-879C-6781C214B7F9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5F64E68B-38EB-47CB-BC5C-28E69FC835D0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6AD8501-30E2-49F2-8601-735D3DAE244C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C80BB05F-18CC-45EF-84FD-D21B8C4667E3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7056A2-27FE-4CDB-84C8-13910DD90422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1A8E648-7F28-40A5-9C56-C354A3921F23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072B28B8-DF83-4437-8C89-A966FC463C9E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5FD6236-301C-4B1E-9E59-7875EA94670D}"/>
              </a:ext>
            </a:extLst>
          </p:cNvPr>
          <p:cNvGrpSpPr/>
          <p:nvPr/>
        </p:nvGrpSpPr>
        <p:grpSpPr>
          <a:xfrm>
            <a:off x="843134" y="2215399"/>
            <a:ext cx="3301597" cy="1278384"/>
            <a:chOff x="4830996" y="1667658"/>
            <a:chExt cx="1574762" cy="1278384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DE31E77-27E0-4386-A75B-A841A92CD694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B889A5C-D639-422C-AD80-E9E5BF30B83F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08542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그룹 1">
            <a:extLst>
              <a:ext uri="{FF2B5EF4-FFF2-40B4-BE49-F238E27FC236}">
                <a16:creationId xmlns:a16="http://schemas.microsoft.com/office/drawing/2014/main" id="{3B5A8E02-6F1F-4FF3-B20A-4AEA819C3928}"/>
              </a:ext>
            </a:extLst>
          </p:cNvPr>
          <p:cNvGrpSpPr/>
          <p:nvPr/>
        </p:nvGrpSpPr>
        <p:grpSpPr>
          <a:xfrm>
            <a:off x="10382071" y="3720354"/>
            <a:ext cx="461054" cy="461055"/>
            <a:chOff x="9038650" y="3719008"/>
            <a:chExt cx="456064" cy="4560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4B2249-4A8D-43D4-AC2B-D353E6FACC9E}"/>
                </a:ext>
              </a:extLst>
            </p:cNvPr>
            <p:cNvSpPr/>
            <p:nvPr/>
          </p:nvSpPr>
          <p:spPr>
            <a:xfrm>
              <a:off x="9038650" y="3719008"/>
              <a:ext cx="456064" cy="45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197187-3BA8-4697-9255-3DABE3A8A384}"/>
                </a:ext>
              </a:extLst>
            </p:cNvPr>
            <p:cNvSpPr/>
            <p:nvPr/>
          </p:nvSpPr>
          <p:spPr>
            <a:xfrm>
              <a:off x="9060877" y="3763145"/>
              <a:ext cx="394449" cy="3944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557B42-E705-473C-8D0D-D20E7108F136}"/>
                </a:ext>
              </a:extLst>
            </p:cNvPr>
            <p:cNvSpPr/>
            <p:nvPr/>
          </p:nvSpPr>
          <p:spPr>
            <a:xfrm>
              <a:off x="9112314" y="3840628"/>
              <a:ext cx="276892" cy="2768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932E04-55A7-42FD-AB5C-624ABD2AB074}"/>
              </a:ext>
            </a:extLst>
          </p:cNvPr>
          <p:cNvGrpSpPr/>
          <p:nvPr/>
        </p:nvGrpSpPr>
        <p:grpSpPr>
          <a:xfrm rot="5400000">
            <a:off x="878047" y="3724019"/>
            <a:ext cx="200808" cy="158471"/>
            <a:chOff x="4382967" y="2733371"/>
            <a:chExt cx="210840" cy="166388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8808FC-0E59-4164-9674-8CF1EA2353A1}"/>
                </a:ext>
              </a:extLst>
            </p:cNvPr>
            <p:cNvSpPr/>
            <p:nvPr/>
          </p:nvSpPr>
          <p:spPr>
            <a:xfrm>
              <a:off x="4427419" y="2733371"/>
              <a:ext cx="166388" cy="166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A49A81-6C70-41F6-8DEF-C1AD72B5EADE}"/>
                </a:ext>
              </a:extLst>
            </p:cNvPr>
            <p:cNvSpPr/>
            <p:nvPr/>
          </p:nvSpPr>
          <p:spPr>
            <a:xfrm rot="21043497">
              <a:off x="4382967" y="2789398"/>
              <a:ext cx="80512" cy="91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4" name="그룹 46">
            <a:extLst>
              <a:ext uri="{FF2B5EF4-FFF2-40B4-BE49-F238E27FC236}">
                <a16:creationId xmlns:a16="http://schemas.microsoft.com/office/drawing/2014/main" id="{D123D142-0615-46D1-8A8E-EEE1C2A757C9}"/>
              </a:ext>
            </a:extLst>
          </p:cNvPr>
          <p:cNvGrpSpPr/>
          <p:nvPr/>
        </p:nvGrpSpPr>
        <p:grpSpPr>
          <a:xfrm>
            <a:off x="871271" y="3334671"/>
            <a:ext cx="750459" cy="1222025"/>
            <a:chOff x="490824" y="3340551"/>
            <a:chExt cx="1050748" cy="1711006"/>
          </a:xfrm>
          <a:solidFill>
            <a:schemeClr val="bg1">
              <a:lumMod val="75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D3BFBB-BEA5-4AF4-BC67-EC9EECDFFCAD}"/>
                </a:ext>
              </a:extLst>
            </p:cNvPr>
            <p:cNvSpPr/>
            <p:nvPr/>
          </p:nvSpPr>
          <p:spPr>
            <a:xfrm rot="5820000">
              <a:off x="1092708" y="3026109"/>
              <a:ext cx="81611" cy="8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7D8B53B5-4BE3-4244-B542-EA5E4A03E324}"/>
                </a:ext>
              </a:extLst>
            </p:cNvPr>
            <p:cNvSpPr/>
            <p:nvPr/>
          </p:nvSpPr>
          <p:spPr>
            <a:xfrm rot="5400000">
              <a:off x="361981" y="3469394"/>
              <a:ext cx="516681" cy="258996"/>
            </a:xfrm>
            <a:custGeom>
              <a:avLst/>
              <a:gdLst>
                <a:gd name="connsiteX0" fmla="*/ 0 w 428625"/>
                <a:gd name="connsiteY0" fmla="*/ 2382 h 176213"/>
                <a:gd name="connsiteX1" fmla="*/ 30957 w 428625"/>
                <a:gd name="connsiteY1" fmla="*/ 176213 h 176213"/>
                <a:gd name="connsiteX2" fmla="*/ 428625 w 428625"/>
                <a:gd name="connsiteY2" fmla="*/ 138113 h 176213"/>
                <a:gd name="connsiteX3" fmla="*/ 404813 w 428625"/>
                <a:gd name="connsiteY3" fmla="*/ 80963 h 176213"/>
                <a:gd name="connsiteX4" fmla="*/ 61913 w 428625"/>
                <a:gd name="connsiteY4" fmla="*/ 128588 h 176213"/>
                <a:gd name="connsiteX5" fmla="*/ 54769 w 428625"/>
                <a:gd name="connsiteY5" fmla="*/ 0 h 176213"/>
                <a:gd name="connsiteX6" fmla="*/ 0 w 428625"/>
                <a:gd name="connsiteY6" fmla="*/ 2382 h 176213"/>
                <a:gd name="connsiteX0" fmla="*/ 0 w 428625"/>
                <a:gd name="connsiteY0" fmla="*/ 0 h 173831"/>
                <a:gd name="connsiteX1" fmla="*/ 30957 w 428625"/>
                <a:gd name="connsiteY1" fmla="*/ 173831 h 173831"/>
                <a:gd name="connsiteX2" fmla="*/ 428625 w 428625"/>
                <a:gd name="connsiteY2" fmla="*/ 135731 h 173831"/>
                <a:gd name="connsiteX3" fmla="*/ 404813 w 428625"/>
                <a:gd name="connsiteY3" fmla="*/ 78581 h 173831"/>
                <a:gd name="connsiteX4" fmla="*/ 61913 w 428625"/>
                <a:gd name="connsiteY4" fmla="*/ 126206 h 173831"/>
                <a:gd name="connsiteX5" fmla="*/ 54769 w 428625"/>
                <a:gd name="connsiteY5" fmla="*/ 7143 h 173831"/>
                <a:gd name="connsiteX6" fmla="*/ 0 w 428625"/>
                <a:gd name="connsiteY6" fmla="*/ 0 h 173831"/>
                <a:gd name="connsiteX0" fmla="*/ 2455 w 431080"/>
                <a:gd name="connsiteY0" fmla="*/ 0 h 173831"/>
                <a:gd name="connsiteX1" fmla="*/ 33412 w 431080"/>
                <a:gd name="connsiteY1" fmla="*/ 173831 h 173831"/>
                <a:gd name="connsiteX2" fmla="*/ 431080 w 431080"/>
                <a:gd name="connsiteY2" fmla="*/ 135731 h 173831"/>
                <a:gd name="connsiteX3" fmla="*/ 407268 w 431080"/>
                <a:gd name="connsiteY3" fmla="*/ 78581 h 173831"/>
                <a:gd name="connsiteX4" fmla="*/ 64368 w 431080"/>
                <a:gd name="connsiteY4" fmla="*/ 126206 h 173831"/>
                <a:gd name="connsiteX5" fmla="*/ 57224 w 431080"/>
                <a:gd name="connsiteY5" fmla="*/ 7143 h 173831"/>
                <a:gd name="connsiteX6" fmla="*/ 2455 w 431080"/>
                <a:gd name="connsiteY6" fmla="*/ 0 h 173831"/>
                <a:gd name="connsiteX0" fmla="*/ 7837 w 436462"/>
                <a:gd name="connsiteY0" fmla="*/ 0 h 173831"/>
                <a:gd name="connsiteX1" fmla="*/ 38794 w 436462"/>
                <a:gd name="connsiteY1" fmla="*/ 173831 h 173831"/>
                <a:gd name="connsiteX2" fmla="*/ 436462 w 436462"/>
                <a:gd name="connsiteY2" fmla="*/ 135731 h 173831"/>
                <a:gd name="connsiteX3" fmla="*/ 412650 w 436462"/>
                <a:gd name="connsiteY3" fmla="*/ 78581 h 173831"/>
                <a:gd name="connsiteX4" fmla="*/ 69750 w 436462"/>
                <a:gd name="connsiteY4" fmla="*/ 126206 h 173831"/>
                <a:gd name="connsiteX5" fmla="*/ 62606 w 436462"/>
                <a:gd name="connsiteY5" fmla="*/ 7143 h 173831"/>
                <a:gd name="connsiteX6" fmla="*/ 7837 w 436462"/>
                <a:gd name="connsiteY6" fmla="*/ 0 h 173831"/>
                <a:gd name="connsiteX0" fmla="*/ 7837 w 436462"/>
                <a:gd name="connsiteY0" fmla="*/ 0 h 192434"/>
                <a:gd name="connsiteX1" fmla="*/ 38794 w 436462"/>
                <a:gd name="connsiteY1" fmla="*/ 173831 h 192434"/>
                <a:gd name="connsiteX2" fmla="*/ 436462 w 436462"/>
                <a:gd name="connsiteY2" fmla="*/ 135731 h 192434"/>
                <a:gd name="connsiteX3" fmla="*/ 412650 w 436462"/>
                <a:gd name="connsiteY3" fmla="*/ 78581 h 192434"/>
                <a:gd name="connsiteX4" fmla="*/ 69750 w 436462"/>
                <a:gd name="connsiteY4" fmla="*/ 126206 h 192434"/>
                <a:gd name="connsiteX5" fmla="*/ 62606 w 436462"/>
                <a:gd name="connsiteY5" fmla="*/ 7143 h 192434"/>
                <a:gd name="connsiteX6" fmla="*/ 7837 w 436462"/>
                <a:gd name="connsiteY6" fmla="*/ 0 h 192434"/>
                <a:gd name="connsiteX0" fmla="*/ 12223 w 440848"/>
                <a:gd name="connsiteY0" fmla="*/ 0 h 192434"/>
                <a:gd name="connsiteX1" fmla="*/ 43180 w 440848"/>
                <a:gd name="connsiteY1" fmla="*/ 173831 h 192434"/>
                <a:gd name="connsiteX2" fmla="*/ 440848 w 440848"/>
                <a:gd name="connsiteY2" fmla="*/ 135731 h 192434"/>
                <a:gd name="connsiteX3" fmla="*/ 417036 w 440848"/>
                <a:gd name="connsiteY3" fmla="*/ 78581 h 192434"/>
                <a:gd name="connsiteX4" fmla="*/ 74136 w 440848"/>
                <a:gd name="connsiteY4" fmla="*/ 126206 h 192434"/>
                <a:gd name="connsiteX5" fmla="*/ 66992 w 440848"/>
                <a:gd name="connsiteY5" fmla="*/ 7143 h 192434"/>
                <a:gd name="connsiteX6" fmla="*/ 12223 w 440848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06442 w 444541"/>
                <a:gd name="connsiteY3" fmla="*/ 76200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15967 w 444541"/>
                <a:gd name="connsiteY3" fmla="*/ 133349 h 192434"/>
                <a:gd name="connsiteX4" fmla="*/ 406442 w 444541"/>
                <a:gd name="connsiteY4" fmla="*/ 76200 h 192434"/>
                <a:gd name="connsiteX5" fmla="*/ 77829 w 444541"/>
                <a:gd name="connsiteY5" fmla="*/ 126206 h 192434"/>
                <a:gd name="connsiteX6" fmla="*/ 70685 w 444541"/>
                <a:gd name="connsiteY6" fmla="*/ 7143 h 192434"/>
                <a:gd name="connsiteX7" fmla="*/ 8772 w 444541"/>
                <a:gd name="connsiteY7" fmla="*/ 0 h 192434"/>
                <a:gd name="connsiteX0" fmla="*/ 8772 w 415967"/>
                <a:gd name="connsiteY0" fmla="*/ 0 h 179742"/>
                <a:gd name="connsiteX1" fmla="*/ 46873 w 415967"/>
                <a:gd name="connsiteY1" fmla="*/ 173831 h 179742"/>
                <a:gd name="connsiteX2" fmla="*/ 415967 w 415967"/>
                <a:gd name="connsiteY2" fmla="*/ 133349 h 179742"/>
                <a:gd name="connsiteX3" fmla="*/ 406442 w 415967"/>
                <a:gd name="connsiteY3" fmla="*/ 76200 h 179742"/>
                <a:gd name="connsiteX4" fmla="*/ 77829 w 415967"/>
                <a:gd name="connsiteY4" fmla="*/ 126206 h 179742"/>
                <a:gd name="connsiteX5" fmla="*/ 70685 w 415967"/>
                <a:gd name="connsiteY5" fmla="*/ 7143 h 179742"/>
                <a:gd name="connsiteX6" fmla="*/ 8772 w 415967"/>
                <a:gd name="connsiteY6" fmla="*/ 0 h 179742"/>
                <a:gd name="connsiteX0" fmla="*/ 8772 w 415967"/>
                <a:gd name="connsiteY0" fmla="*/ 0 h 180174"/>
                <a:gd name="connsiteX1" fmla="*/ 46873 w 415967"/>
                <a:gd name="connsiteY1" fmla="*/ 173831 h 180174"/>
                <a:gd name="connsiteX2" fmla="*/ 415967 w 415967"/>
                <a:gd name="connsiteY2" fmla="*/ 133349 h 180174"/>
                <a:gd name="connsiteX3" fmla="*/ 406442 w 415967"/>
                <a:gd name="connsiteY3" fmla="*/ 76200 h 180174"/>
                <a:gd name="connsiteX4" fmla="*/ 77829 w 415967"/>
                <a:gd name="connsiteY4" fmla="*/ 126206 h 180174"/>
                <a:gd name="connsiteX5" fmla="*/ 70685 w 415967"/>
                <a:gd name="connsiteY5" fmla="*/ 7143 h 180174"/>
                <a:gd name="connsiteX6" fmla="*/ 8772 w 415967"/>
                <a:gd name="connsiteY6" fmla="*/ 0 h 180174"/>
                <a:gd name="connsiteX0" fmla="*/ 8772 w 415967"/>
                <a:gd name="connsiteY0" fmla="*/ 0 h 193933"/>
                <a:gd name="connsiteX1" fmla="*/ 46873 w 415967"/>
                <a:gd name="connsiteY1" fmla="*/ 173831 h 193933"/>
                <a:gd name="connsiteX2" fmla="*/ 415967 w 415967"/>
                <a:gd name="connsiteY2" fmla="*/ 133349 h 193933"/>
                <a:gd name="connsiteX3" fmla="*/ 406442 w 415967"/>
                <a:gd name="connsiteY3" fmla="*/ 76200 h 193933"/>
                <a:gd name="connsiteX4" fmla="*/ 77829 w 415967"/>
                <a:gd name="connsiteY4" fmla="*/ 126206 h 193933"/>
                <a:gd name="connsiteX5" fmla="*/ 70685 w 415967"/>
                <a:gd name="connsiteY5" fmla="*/ 7143 h 193933"/>
                <a:gd name="connsiteX6" fmla="*/ 8772 w 415967"/>
                <a:gd name="connsiteY6" fmla="*/ 0 h 193933"/>
                <a:gd name="connsiteX0" fmla="*/ 8772 w 415967"/>
                <a:gd name="connsiteY0" fmla="*/ 0 h 185905"/>
                <a:gd name="connsiteX1" fmla="*/ 46873 w 415967"/>
                <a:gd name="connsiteY1" fmla="*/ 173831 h 185905"/>
                <a:gd name="connsiteX2" fmla="*/ 415967 w 415967"/>
                <a:gd name="connsiteY2" fmla="*/ 133349 h 185905"/>
                <a:gd name="connsiteX3" fmla="*/ 406442 w 415967"/>
                <a:gd name="connsiteY3" fmla="*/ 76200 h 185905"/>
                <a:gd name="connsiteX4" fmla="*/ 77829 w 415967"/>
                <a:gd name="connsiteY4" fmla="*/ 126206 h 185905"/>
                <a:gd name="connsiteX5" fmla="*/ 70685 w 415967"/>
                <a:gd name="connsiteY5" fmla="*/ 7143 h 185905"/>
                <a:gd name="connsiteX6" fmla="*/ 8772 w 415967"/>
                <a:gd name="connsiteY6" fmla="*/ 0 h 185905"/>
                <a:gd name="connsiteX0" fmla="*/ 6792 w 413987"/>
                <a:gd name="connsiteY0" fmla="*/ 0 h 194220"/>
                <a:gd name="connsiteX1" fmla="*/ 49655 w 413987"/>
                <a:gd name="connsiteY1" fmla="*/ 183356 h 194220"/>
                <a:gd name="connsiteX2" fmla="*/ 413987 w 413987"/>
                <a:gd name="connsiteY2" fmla="*/ 133349 h 194220"/>
                <a:gd name="connsiteX3" fmla="*/ 404462 w 413987"/>
                <a:gd name="connsiteY3" fmla="*/ 76200 h 194220"/>
                <a:gd name="connsiteX4" fmla="*/ 75849 w 413987"/>
                <a:gd name="connsiteY4" fmla="*/ 126206 h 194220"/>
                <a:gd name="connsiteX5" fmla="*/ 68705 w 413987"/>
                <a:gd name="connsiteY5" fmla="*/ 7143 h 194220"/>
                <a:gd name="connsiteX6" fmla="*/ 6792 w 41398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73159 w 411297"/>
                <a:gd name="connsiteY4" fmla="*/ 126206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97" h="194220">
                  <a:moveTo>
                    <a:pt x="4102" y="0"/>
                  </a:moveTo>
                  <a:cubicBezTo>
                    <a:pt x="133" y="67469"/>
                    <a:pt x="-13360" y="149225"/>
                    <a:pt x="46965" y="183356"/>
                  </a:cubicBezTo>
                  <a:cubicBezTo>
                    <a:pt x="126738" y="219868"/>
                    <a:pt x="329938" y="154383"/>
                    <a:pt x="411297" y="133349"/>
                  </a:cubicBezTo>
                  <a:lnTo>
                    <a:pt x="401772" y="76200"/>
                  </a:lnTo>
                  <a:cubicBezTo>
                    <a:pt x="287472" y="92075"/>
                    <a:pt x="135072" y="153194"/>
                    <a:pt x="80303" y="133350"/>
                  </a:cubicBezTo>
                  <a:cubicBezTo>
                    <a:pt x="54109" y="105568"/>
                    <a:pt x="61252" y="77786"/>
                    <a:pt x="66015" y="7143"/>
                  </a:cubicBezTo>
                  <a:lnTo>
                    <a:pt x="410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17566C-C48D-4D25-9BED-57A434CCF8B8}"/>
                </a:ext>
              </a:extLst>
            </p:cNvPr>
            <p:cNvSpPr/>
            <p:nvPr/>
          </p:nvSpPr>
          <p:spPr>
            <a:xfrm rot="15780000" flipV="1">
              <a:off x="1092709" y="4549884"/>
              <a:ext cx="81611" cy="8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BE8D7CB-0ACB-489A-9650-C0194E29E3A9}"/>
                </a:ext>
              </a:extLst>
            </p:cNvPr>
            <p:cNvSpPr/>
            <p:nvPr/>
          </p:nvSpPr>
          <p:spPr>
            <a:xfrm rot="16200000" flipV="1">
              <a:off x="346087" y="4647822"/>
              <a:ext cx="548473" cy="258997"/>
            </a:xfrm>
            <a:custGeom>
              <a:avLst/>
              <a:gdLst>
                <a:gd name="connsiteX0" fmla="*/ 0 w 428625"/>
                <a:gd name="connsiteY0" fmla="*/ 2382 h 176213"/>
                <a:gd name="connsiteX1" fmla="*/ 30957 w 428625"/>
                <a:gd name="connsiteY1" fmla="*/ 176213 h 176213"/>
                <a:gd name="connsiteX2" fmla="*/ 428625 w 428625"/>
                <a:gd name="connsiteY2" fmla="*/ 138113 h 176213"/>
                <a:gd name="connsiteX3" fmla="*/ 404813 w 428625"/>
                <a:gd name="connsiteY3" fmla="*/ 80963 h 176213"/>
                <a:gd name="connsiteX4" fmla="*/ 61913 w 428625"/>
                <a:gd name="connsiteY4" fmla="*/ 128588 h 176213"/>
                <a:gd name="connsiteX5" fmla="*/ 54769 w 428625"/>
                <a:gd name="connsiteY5" fmla="*/ 0 h 176213"/>
                <a:gd name="connsiteX6" fmla="*/ 0 w 428625"/>
                <a:gd name="connsiteY6" fmla="*/ 2382 h 176213"/>
                <a:gd name="connsiteX0" fmla="*/ 0 w 428625"/>
                <a:gd name="connsiteY0" fmla="*/ 0 h 173831"/>
                <a:gd name="connsiteX1" fmla="*/ 30957 w 428625"/>
                <a:gd name="connsiteY1" fmla="*/ 173831 h 173831"/>
                <a:gd name="connsiteX2" fmla="*/ 428625 w 428625"/>
                <a:gd name="connsiteY2" fmla="*/ 135731 h 173831"/>
                <a:gd name="connsiteX3" fmla="*/ 404813 w 428625"/>
                <a:gd name="connsiteY3" fmla="*/ 78581 h 173831"/>
                <a:gd name="connsiteX4" fmla="*/ 61913 w 428625"/>
                <a:gd name="connsiteY4" fmla="*/ 126206 h 173831"/>
                <a:gd name="connsiteX5" fmla="*/ 54769 w 428625"/>
                <a:gd name="connsiteY5" fmla="*/ 7143 h 173831"/>
                <a:gd name="connsiteX6" fmla="*/ 0 w 428625"/>
                <a:gd name="connsiteY6" fmla="*/ 0 h 173831"/>
                <a:gd name="connsiteX0" fmla="*/ 2455 w 431080"/>
                <a:gd name="connsiteY0" fmla="*/ 0 h 173831"/>
                <a:gd name="connsiteX1" fmla="*/ 33412 w 431080"/>
                <a:gd name="connsiteY1" fmla="*/ 173831 h 173831"/>
                <a:gd name="connsiteX2" fmla="*/ 431080 w 431080"/>
                <a:gd name="connsiteY2" fmla="*/ 135731 h 173831"/>
                <a:gd name="connsiteX3" fmla="*/ 407268 w 431080"/>
                <a:gd name="connsiteY3" fmla="*/ 78581 h 173831"/>
                <a:gd name="connsiteX4" fmla="*/ 64368 w 431080"/>
                <a:gd name="connsiteY4" fmla="*/ 126206 h 173831"/>
                <a:gd name="connsiteX5" fmla="*/ 57224 w 431080"/>
                <a:gd name="connsiteY5" fmla="*/ 7143 h 173831"/>
                <a:gd name="connsiteX6" fmla="*/ 2455 w 431080"/>
                <a:gd name="connsiteY6" fmla="*/ 0 h 173831"/>
                <a:gd name="connsiteX0" fmla="*/ 7837 w 436462"/>
                <a:gd name="connsiteY0" fmla="*/ 0 h 173831"/>
                <a:gd name="connsiteX1" fmla="*/ 38794 w 436462"/>
                <a:gd name="connsiteY1" fmla="*/ 173831 h 173831"/>
                <a:gd name="connsiteX2" fmla="*/ 436462 w 436462"/>
                <a:gd name="connsiteY2" fmla="*/ 135731 h 173831"/>
                <a:gd name="connsiteX3" fmla="*/ 412650 w 436462"/>
                <a:gd name="connsiteY3" fmla="*/ 78581 h 173831"/>
                <a:gd name="connsiteX4" fmla="*/ 69750 w 436462"/>
                <a:gd name="connsiteY4" fmla="*/ 126206 h 173831"/>
                <a:gd name="connsiteX5" fmla="*/ 62606 w 436462"/>
                <a:gd name="connsiteY5" fmla="*/ 7143 h 173831"/>
                <a:gd name="connsiteX6" fmla="*/ 7837 w 436462"/>
                <a:gd name="connsiteY6" fmla="*/ 0 h 173831"/>
                <a:gd name="connsiteX0" fmla="*/ 7837 w 436462"/>
                <a:gd name="connsiteY0" fmla="*/ 0 h 192434"/>
                <a:gd name="connsiteX1" fmla="*/ 38794 w 436462"/>
                <a:gd name="connsiteY1" fmla="*/ 173831 h 192434"/>
                <a:gd name="connsiteX2" fmla="*/ 436462 w 436462"/>
                <a:gd name="connsiteY2" fmla="*/ 135731 h 192434"/>
                <a:gd name="connsiteX3" fmla="*/ 412650 w 436462"/>
                <a:gd name="connsiteY3" fmla="*/ 78581 h 192434"/>
                <a:gd name="connsiteX4" fmla="*/ 69750 w 436462"/>
                <a:gd name="connsiteY4" fmla="*/ 126206 h 192434"/>
                <a:gd name="connsiteX5" fmla="*/ 62606 w 436462"/>
                <a:gd name="connsiteY5" fmla="*/ 7143 h 192434"/>
                <a:gd name="connsiteX6" fmla="*/ 7837 w 436462"/>
                <a:gd name="connsiteY6" fmla="*/ 0 h 192434"/>
                <a:gd name="connsiteX0" fmla="*/ 12223 w 440848"/>
                <a:gd name="connsiteY0" fmla="*/ 0 h 192434"/>
                <a:gd name="connsiteX1" fmla="*/ 43180 w 440848"/>
                <a:gd name="connsiteY1" fmla="*/ 173831 h 192434"/>
                <a:gd name="connsiteX2" fmla="*/ 440848 w 440848"/>
                <a:gd name="connsiteY2" fmla="*/ 135731 h 192434"/>
                <a:gd name="connsiteX3" fmla="*/ 417036 w 440848"/>
                <a:gd name="connsiteY3" fmla="*/ 78581 h 192434"/>
                <a:gd name="connsiteX4" fmla="*/ 74136 w 440848"/>
                <a:gd name="connsiteY4" fmla="*/ 126206 h 192434"/>
                <a:gd name="connsiteX5" fmla="*/ 66992 w 440848"/>
                <a:gd name="connsiteY5" fmla="*/ 7143 h 192434"/>
                <a:gd name="connsiteX6" fmla="*/ 12223 w 440848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06442 w 444541"/>
                <a:gd name="connsiteY3" fmla="*/ 76200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15967 w 444541"/>
                <a:gd name="connsiteY3" fmla="*/ 133349 h 192434"/>
                <a:gd name="connsiteX4" fmla="*/ 406442 w 444541"/>
                <a:gd name="connsiteY4" fmla="*/ 76200 h 192434"/>
                <a:gd name="connsiteX5" fmla="*/ 77829 w 444541"/>
                <a:gd name="connsiteY5" fmla="*/ 126206 h 192434"/>
                <a:gd name="connsiteX6" fmla="*/ 70685 w 444541"/>
                <a:gd name="connsiteY6" fmla="*/ 7143 h 192434"/>
                <a:gd name="connsiteX7" fmla="*/ 8772 w 444541"/>
                <a:gd name="connsiteY7" fmla="*/ 0 h 192434"/>
                <a:gd name="connsiteX0" fmla="*/ 8772 w 415967"/>
                <a:gd name="connsiteY0" fmla="*/ 0 h 179742"/>
                <a:gd name="connsiteX1" fmla="*/ 46873 w 415967"/>
                <a:gd name="connsiteY1" fmla="*/ 173831 h 179742"/>
                <a:gd name="connsiteX2" fmla="*/ 415967 w 415967"/>
                <a:gd name="connsiteY2" fmla="*/ 133349 h 179742"/>
                <a:gd name="connsiteX3" fmla="*/ 406442 w 415967"/>
                <a:gd name="connsiteY3" fmla="*/ 76200 h 179742"/>
                <a:gd name="connsiteX4" fmla="*/ 77829 w 415967"/>
                <a:gd name="connsiteY4" fmla="*/ 126206 h 179742"/>
                <a:gd name="connsiteX5" fmla="*/ 70685 w 415967"/>
                <a:gd name="connsiteY5" fmla="*/ 7143 h 179742"/>
                <a:gd name="connsiteX6" fmla="*/ 8772 w 415967"/>
                <a:gd name="connsiteY6" fmla="*/ 0 h 179742"/>
                <a:gd name="connsiteX0" fmla="*/ 8772 w 415967"/>
                <a:gd name="connsiteY0" fmla="*/ 0 h 180174"/>
                <a:gd name="connsiteX1" fmla="*/ 46873 w 415967"/>
                <a:gd name="connsiteY1" fmla="*/ 173831 h 180174"/>
                <a:gd name="connsiteX2" fmla="*/ 415967 w 415967"/>
                <a:gd name="connsiteY2" fmla="*/ 133349 h 180174"/>
                <a:gd name="connsiteX3" fmla="*/ 406442 w 415967"/>
                <a:gd name="connsiteY3" fmla="*/ 76200 h 180174"/>
                <a:gd name="connsiteX4" fmla="*/ 77829 w 415967"/>
                <a:gd name="connsiteY4" fmla="*/ 126206 h 180174"/>
                <a:gd name="connsiteX5" fmla="*/ 70685 w 415967"/>
                <a:gd name="connsiteY5" fmla="*/ 7143 h 180174"/>
                <a:gd name="connsiteX6" fmla="*/ 8772 w 415967"/>
                <a:gd name="connsiteY6" fmla="*/ 0 h 180174"/>
                <a:gd name="connsiteX0" fmla="*/ 8772 w 415967"/>
                <a:gd name="connsiteY0" fmla="*/ 0 h 193933"/>
                <a:gd name="connsiteX1" fmla="*/ 46873 w 415967"/>
                <a:gd name="connsiteY1" fmla="*/ 173831 h 193933"/>
                <a:gd name="connsiteX2" fmla="*/ 415967 w 415967"/>
                <a:gd name="connsiteY2" fmla="*/ 133349 h 193933"/>
                <a:gd name="connsiteX3" fmla="*/ 406442 w 415967"/>
                <a:gd name="connsiteY3" fmla="*/ 76200 h 193933"/>
                <a:gd name="connsiteX4" fmla="*/ 77829 w 415967"/>
                <a:gd name="connsiteY4" fmla="*/ 126206 h 193933"/>
                <a:gd name="connsiteX5" fmla="*/ 70685 w 415967"/>
                <a:gd name="connsiteY5" fmla="*/ 7143 h 193933"/>
                <a:gd name="connsiteX6" fmla="*/ 8772 w 415967"/>
                <a:gd name="connsiteY6" fmla="*/ 0 h 193933"/>
                <a:gd name="connsiteX0" fmla="*/ 8772 w 415967"/>
                <a:gd name="connsiteY0" fmla="*/ 0 h 185905"/>
                <a:gd name="connsiteX1" fmla="*/ 46873 w 415967"/>
                <a:gd name="connsiteY1" fmla="*/ 173831 h 185905"/>
                <a:gd name="connsiteX2" fmla="*/ 415967 w 415967"/>
                <a:gd name="connsiteY2" fmla="*/ 133349 h 185905"/>
                <a:gd name="connsiteX3" fmla="*/ 406442 w 415967"/>
                <a:gd name="connsiteY3" fmla="*/ 76200 h 185905"/>
                <a:gd name="connsiteX4" fmla="*/ 77829 w 415967"/>
                <a:gd name="connsiteY4" fmla="*/ 126206 h 185905"/>
                <a:gd name="connsiteX5" fmla="*/ 70685 w 415967"/>
                <a:gd name="connsiteY5" fmla="*/ 7143 h 185905"/>
                <a:gd name="connsiteX6" fmla="*/ 8772 w 415967"/>
                <a:gd name="connsiteY6" fmla="*/ 0 h 185905"/>
                <a:gd name="connsiteX0" fmla="*/ 6792 w 413987"/>
                <a:gd name="connsiteY0" fmla="*/ 0 h 194220"/>
                <a:gd name="connsiteX1" fmla="*/ 49655 w 413987"/>
                <a:gd name="connsiteY1" fmla="*/ 183356 h 194220"/>
                <a:gd name="connsiteX2" fmla="*/ 413987 w 413987"/>
                <a:gd name="connsiteY2" fmla="*/ 133349 h 194220"/>
                <a:gd name="connsiteX3" fmla="*/ 404462 w 413987"/>
                <a:gd name="connsiteY3" fmla="*/ 76200 h 194220"/>
                <a:gd name="connsiteX4" fmla="*/ 75849 w 413987"/>
                <a:gd name="connsiteY4" fmla="*/ 126206 h 194220"/>
                <a:gd name="connsiteX5" fmla="*/ 68705 w 413987"/>
                <a:gd name="connsiteY5" fmla="*/ 7143 h 194220"/>
                <a:gd name="connsiteX6" fmla="*/ 6792 w 41398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73159 w 411297"/>
                <a:gd name="connsiteY4" fmla="*/ 126206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97" h="194220">
                  <a:moveTo>
                    <a:pt x="4102" y="0"/>
                  </a:moveTo>
                  <a:cubicBezTo>
                    <a:pt x="133" y="67469"/>
                    <a:pt x="-13360" y="149225"/>
                    <a:pt x="46965" y="183356"/>
                  </a:cubicBezTo>
                  <a:cubicBezTo>
                    <a:pt x="126738" y="219868"/>
                    <a:pt x="329938" y="154383"/>
                    <a:pt x="411297" y="133349"/>
                  </a:cubicBezTo>
                  <a:lnTo>
                    <a:pt x="401772" y="76200"/>
                  </a:lnTo>
                  <a:cubicBezTo>
                    <a:pt x="287472" y="92075"/>
                    <a:pt x="135072" y="153194"/>
                    <a:pt x="80303" y="133350"/>
                  </a:cubicBezTo>
                  <a:cubicBezTo>
                    <a:pt x="54109" y="105568"/>
                    <a:pt x="61252" y="77786"/>
                    <a:pt x="66015" y="7143"/>
                  </a:cubicBezTo>
                  <a:lnTo>
                    <a:pt x="410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295C2D-C20E-44D5-BE3D-176097CD6A57}"/>
              </a:ext>
            </a:extLst>
          </p:cNvPr>
          <p:cNvGrpSpPr/>
          <p:nvPr/>
        </p:nvGrpSpPr>
        <p:grpSpPr>
          <a:xfrm rot="16200000" flipV="1">
            <a:off x="878047" y="4008879"/>
            <a:ext cx="200808" cy="158471"/>
            <a:chOff x="4382967" y="2733371"/>
            <a:chExt cx="210840" cy="166388"/>
          </a:xfrm>
          <a:solidFill>
            <a:schemeClr val="accent6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9CF842-9DA1-411E-BF96-CFBDCEBC19DE}"/>
                </a:ext>
              </a:extLst>
            </p:cNvPr>
            <p:cNvSpPr/>
            <p:nvPr/>
          </p:nvSpPr>
          <p:spPr>
            <a:xfrm>
              <a:off x="4427419" y="2733371"/>
              <a:ext cx="166388" cy="166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1C20AC-AB94-421D-AEFB-A0A7D61E53A1}"/>
                </a:ext>
              </a:extLst>
            </p:cNvPr>
            <p:cNvSpPr/>
            <p:nvPr/>
          </p:nvSpPr>
          <p:spPr>
            <a:xfrm rot="21043497">
              <a:off x="4382967" y="2789398"/>
              <a:ext cx="80512" cy="91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75426-CEB8-4635-9785-A8FF28013646}"/>
              </a:ext>
            </a:extLst>
          </p:cNvPr>
          <p:cNvSpPr/>
          <p:nvPr/>
        </p:nvSpPr>
        <p:spPr>
          <a:xfrm rot="16200000">
            <a:off x="9102526" y="2716442"/>
            <a:ext cx="91537" cy="2468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62BCA271-D16B-4A20-968D-82B0870A33CA}"/>
              </a:ext>
            </a:extLst>
          </p:cNvPr>
          <p:cNvSpPr/>
          <p:nvPr/>
        </p:nvSpPr>
        <p:spPr>
          <a:xfrm rot="5400000">
            <a:off x="1429509" y="3377120"/>
            <a:ext cx="1132774" cy="1133472"/>
          </a:xfrm>
          <a:prstGeom prst="blockArc">
            <a:avLst>
              <a:gd name="adj1" fmla="val 10789375"/>
              <a:gd name="adj2" fmla="val 66328"/>
              <a:gd name="adj3" fmla="val 81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149420-B53D-4BFF-AA2E-EA0255C0C50D}"/>
              </a:ext>
            </a:extLst>
          </p:cNvPr>
          <p:cNvSpPr/>
          <p:nvPr/>
        </p:nvSpPr>
        <p:spPr>
          <a:xfrm rot="5400000">
            <a:off x="1712327" y="3183203"/>
            <a:ext cx="91537" cy="480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FCA21-A3A8-43C2-979E-3711F337737A}"/>
              </a:ext>
            </a:extLst>
          </p:cNvPr>
          <p:cNvSpPr/>
          <p:nvPr/>
        </p:nvSpPr>
        <p:spPr>
          <a:xfrm rot="5400000">
            <a:off x="1712327" y="4224440"/>
            <a:ext cx="91537" cy="480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B7BBEC-DF25-44F7-909F-799503F42479}"/>
              </a:ext>
            </a:extLst>
          </p:cNvPr>
          <p:cNvSpPr/>
          <p:nvPr/>
        </p:nvSpPr>
        <p:spPr>
          <a:xfrm rot="16200000">
            <a:off x="3350486" y="3029458"/>
            <a:ext cx="915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8B500-9CEE-4666-898F-A3DD15353B12}"/>
              </a:ext>
            </a:extLst>
          </p:cNvPr>
          <p:cNvSpPr/>
          <p:nvPr/>
        </p:nvSpPr>
        <p:spPr>
          <a:xfrm rot="5400000">
            <a:off x="6021897" y="1782428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8B90E-6A28-429D-9472-F681F8C1B4B2}"/>
              </a:ext>
            </a:extLst>
          </p:cNvPr>
          <p:cNvSpPr/>
          <p:nvPr/>
        </p:nvSpPr>
        <p:spPr>
          <a:xfrm>
            <a:off x="5652781" y="2108752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C12BE3-0D88-4F0A-90F5-41FF11E8A73D}"/>
              </a:ext>
            </a:extLst>
          </p:cNvPr>
          <p:cNvSpPr/>
          <p:nvPr/>
        </p:nvSpPr>
        <p:spPr>
          <a:xfrm>
            <a:off x="6428367" y="2108752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652D3-C556-4059-947B-F64072381AF0}"/>
              </a:ext>
            </a:extLst>
          </p:cNvPr>
          <p:cNvSpPr/>
          <p:nvPr/>
        </p:nvSpPr>
        <p:spPr>
          <a:xfrm rot="10800000">
            <a:off x="7834808" y="3549103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6D2E8E-2222-48E3-A2DC-0C3A1D9DDFEC}"/>
              </a:ext>
            </a:extLst>
          </p:cNvPr>
          <p:cNvSpPr/>
          <p:nvPr/>
        </p:nvSpPr>
        <p:spPr>
          <a:xfrm rot="5400000">
            <a:off x="7130795" y="2778755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A25DC9-1952-4862-BE65-86396E541B21}"/>
              </a:ext>
            </a:extLst>
          </p:cNvPr>
          <p:cNvSpPr/>
          <p:nvPr/>
        </p:nvSpPr>
        <p:spPr>
          <a:xfrm rot="5400000">
            <a:off x="7130795" y="3554342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D5BB7-2AF0-43B3-9E26-4E35C8BC7A85}"/>
              </a:ext>
            </a:extLst>
          </p:cNvPr>
          <p:cNvSpPr/>
          <p:nvPr/>
        </p:nvSpPr>
        <p:spPr>
          <a:xfrm rot="16200000">
            <a:off x="6021434" y="5301479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19D683-B073-4559-A814-52F34597EA83}"/>
              </a:ext>
            </a:extLst>
          </p:cNvPr>
          <p:cNvSpPr/>
          <p:nvPr/>
        </p:nvSpPr>
        <p:spPr>
          <a:xfrm rot="10800000">
            <a:off x="6428367" y="4347643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98574C-2BAF-4BD4-BE39-E5C4DA41CD77}"/>
              </a:ext>
            </a:extLst>
          </p:cNvPr>
          <p:cNvSpPr/>
          <p:nvPr/>
        </p:nvSpPr>
        <p:spPr>
          <a:xfrm rot="10800000">
            <a:off x="5652781" y="4347643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ADC6B3-6EB5-4C5A-945C-237FB881B988}"/>
              </a:ext>
            </a:extLst>
          </p:cNvPr>
          <p:cNvSpPr/>
          <p:nvPr/>
        </p:nvSpPr>
        <p:spPr>
          <a:xfrm>
            <a:off x="4243860" y="3549103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1C14B-B399-4758-B136-F4855D565AF9}"/>
              </a:ext>
            </a:extLst>
          </p:cNvPr>
          <p:cNvSpPr/>
          <p:nvPr/>
        </p:nvSpPr>
        <p:spPr>
          <a:xfrm rot="16200000">
            <a:off x="4947872" y="3554342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AAA37E-4726-4B5D-98ED-0AC65A7795CE}"/>
              </a:ext>
            </a:extLst>
          </p:cNvPr>
          <p:cNvSpPr/>
          <p:nvPr/>
        </p:nvSpPr>
        <p:spPr>
          <a:xfrm rot="16200000">
            <a:off x="4947872" y="2778755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6A762C0-67E8-4528-ABDD-1F50EF9DEA98}"/>
              </a:ext>
            </a:extLst>
          </p:cNvPr>
          <p:cNvSpPr/>
          <p:nvPr/>
        </p:nvSpPr>
        <p:spPr>
          <a:xfrm>
            <a:off x="5941358" y="2358720"/>
            <a:ext cx="301063" cy="2595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104D732-902F-4F31-B003-C303B5144B5F}"/>
              </a:ext>
            </a:extLst>
          </p:cNvPr>
          <p:cNvSpPr/>
          <p:nvPr/>
        </p:nvSpPr>
        <p:spPr>
          <a:xfrm rot="5400000">
            <a:off x="7358903" y="3791379"/>
            <a:ext cx="301063" cy="25953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54BA397-41FC-4391-B947-5E66129DC05C}"/>
              </a:ext>
            </a:extLst>
          </p:cNvPr>
          <p:cNvSpPr/>
          <p:nvPr/>
        </p:nvSpPr>
        <p:spPr>
          <a:xfrm rot="10800000">
            <a:off x="5941358" y="5148820"/>
            <a:ext cx="301063" cy="25953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1D1C657-BD2F-4670-833E-5436C12228F2}"/>
              </a:ext>
            </a:extLst>
          </p:cNvPr>
          <p:cNvSpPr/>
          <p:nvPr/>
        </p:nvSpPr>
        <p:spPr>
          <a:xfrm rot="16200000">
            <a:off x="4539666" y="3791379"/>
            <a:ext cx="301063" cy="2595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0BD19-DA89-4605-90E0-0605CC0549D3}"/>
              </a:ext>
            </a:extLst>
          </p:cNvPr>
          <p:cNvGrpSpPr/>
          <p:nvPr/>
        </p:nvGrpSpPr>
        <p:grpSpPr>
          <a:xfrm>
            <a:off x="7656162" y="1806136"/>
            <a:ext cx="2652566" cy="865838"/>
            <a:chOff x="2079596" y="4282215"/>
            <a:chExt cx="3303213" cy="86583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CF526F-DEF4-4DA9-B7DC-EE71A1C508A1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896F72-F443-43D7-B514-3DEDBF3FB8EB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CBBA02-C4A7-465D-9C9E-C9A69EC91BD2}"/>
              </a:ext>
            </a:extLst>
          </p:cNvPr>
          <p:cNvGrpSpPr/>
          <p:nvPr/>
        </p:nvGrpSpPr>
        <p:grpSpPr>
          <a:xfrm>
            <a:off x="7647109" y="5356219"/>
            <a:ext cx="2652566" cy="865838"/>
            <a:chOff x="2079596" y="4282215"/>
            <a:chExt cx="3303213" cy="86583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C9FFBB-E00E-4D62-B210-130674C1C119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FA8E3-19CE-43CF-939D-20BD28320F84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E93ACF-7AC1-4AA3-92E4-44985827B764}"/>
              </a:ext>
            </a:extLst>
          </p:cNvPr>
          <p:cNvGrpSpPr/>
          <p:nvPr/>
        </p:nvGrpSpPr>
        <p:grpSpPr>
          <a:xfrm flipH="1">
            <a:off x="1883273" y="1806136"/>
            <a:ext cx="2652565" cy="865838"/>
            <a:chOff x="2079597" y="4282215"/>
            <a:chExt cx="3303212" cy="86583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83087ED-80EA-4719-8F56-E3CE0A19953B}"/>
                </a:ext>
              </a:extLst>
            </p:cNvPr>
            <p:cNvSpPr txBox="1"/>
            <p:nvPr/>
          </p:nvSpPr>
          <p:spPr>
            <a:xfrm>
              <a:off x="2079597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33EE90-35C4-4C95-9EBA-E3DBCBD66BD5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978956-0C3E-4B58-89B6-7571E5FB5285}"/>
              </a:ext>
            </a:extLst>
          </p:cNvPr>
          <p:cNvGrpSpPr/>
          <p:nvPr/>
        </p:nvGrpSpPr>
        <p:grpSpPr>
          <a:xfrm flipH="1">
            <a:off x="1883273" y="5356219"/>
            <a:ext cx="2652565" cy="865838"/>
            <a:chOff x="2079597" y="4282215"/>
            <a:chExt cx="3303212" cy="86583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A62E83-38AE-4D69-BB0F-994ABCD7393E}"/>
                </a:ext>
              </a:extLst>
            </p:cNvPr>
            <p:cNvSpPr txBox="1"/>
            <p:nvPr/>
          </p:nvSpPr>
          <p:spPr>
            <a:xfrm>
              <a:off x="2079597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64395B-CAED-4685-8AA2-1D4C7184E9EE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D7628C-C8BD-4FC9-B585-301D49AAF279}"/>
              </a:ext>
            </a:extLst>
          </p:cNvPr>
          <p:cNvSpPr txBox="1"/>
          <p:nvPr/>
        </p:nvSpPr>
        <p:spPr>
          <a:xfrm flipH="1">
            <a:off x="2394049" y="296661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11FDBC-F746-460F-B0A6-42847498CB78}"/>
              </a:ext>
            </a:extLst>
          </p:cNvPr>
          <p:cNvSpPr txBox="1"/>
          <p:nvPr/>
        </p:nvSpPr>
        <p:spPr>
          <a:xfrm flipH="1">
            <a:off x="2394049" y="472246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A87A6F-A778-4F43-8327-360A3152D5EE}"/>
              </a:ext>
            </a:extLst>
          </p:cNvPr>
          <p:cNvSpPr txBox="1"/>
          <p:nvPr/>
        </p:nvSpPr>
        <p:spPr>
          <a:xfrm>
            <a:off x="8777158" y="472246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F02D7A-C0F8-4CDD-96AA-18FA44A54CC4}"/>
              </a:ext>
            </a:extLst>
          </p:cNvPr>
          <p:cNvSpPr txBox="1"/>
          <p:nvPr/>
        </p:nvSpPr>
        <p:spPr>
          <a:xfrm>
            <a:off x="8786211" y="296661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21814F9C-28AB-442D-A2BA-93A9E3E78044}"/>
              </a:ext>
            </a:extLst>
          </p:cNvPr>
          <p:cNvSpPr>
            <a:spLocks/>
          </p:cNvSpPr>
          <p:nvPr/>
        </p:nvSpPr>
        <p:spPr bwMode="auto">
          <a:xfrm>
            <a:off x="3501098" y="2872026"/>
            <a:ext cx="467192" cy="476142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347B2C8F-A0A8-42B0-BE23-BA81AB3043D0}"/>
              </a:ext>
            </a:extLst>
          </p:cNvPr>
          <p:cNvSpPr>
            <a:spLocks noEditPoints="1"/>
          </p:cNvSpPr>
          <p:nvPr/>
        </p:nvSpPr>
        <p:spPr bwMode="auto">
          <a:xfrm>
            <a:off x="8271498" y="2962634"/>
            <a:ext cx="505660" cy="367056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8" name="Freeform 9">
            <a:extLst>
              <a:ext uri="{FF2B5EF4-FFF2-40B4-BE49-F238E27FC236}">
                <a16:creationId xmlns:a16="http://schemas.microsoft.com/office/drawing/2014/main" id="{F2A7607F-4E1A-45E3-B409-2625D5F2C464}"/>
              </a:ext>
            </a:extLst>
          </p:cNvPr>
          <p:cNvSpPr>
            <a:spLocks noEditPoints="1"/>
          </p:cNvSpPr>
          <p:nvPr/>
        </p:nvSpPr>
        <p:spPr bwMode="auto">
          <a:xfrm>
            <a:off x="3620045" y="4658900"/>
            <a:ext cx="348245" cy="489920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4F6110F8-CBC1-48A4-80BF-64199B84308D}"/>
              </a:ext>
            </a:extLst>
          </p:cNvPr>
          <p:cNvSpPr>
            <a:spLocks/>
          </p:cNvSpPr>
          <p:nvPr/>
        </p:nvSpPr>
        <p:spPr bwMode="auto">
          <a:xfrm>
            <a:off x="8329967" y="4647376"/>
            <a:ext cx="447191" cy="457943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3667125" y="209160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54286" y="209160"/>
            <a:ext cx="74109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目錄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1946DF-21BB-43DF-95A5-4A47F02F0BB7}"/>
              </a:ext>
            </a:extLst>
          </p:cNvPr>
          <p:cNvGrpSpPr/>
          <p:nvPr/>
        </p:nvGrpSpPr>
        <p:grpSpPr>
          <a:xfrm>
            <a:off x="4556613" y="1108103"/>
            <a:ext cx="7079647" cy="1744476"/>
            <a:chOff x="756138" y="556332"/>
            <a:chExt cx="7079647" cy="174447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741DD99-1551-45BC-8E2A-C7E80ED4302D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B06144-AAFA-4FE3-A90C-E53EDB0F2A5F}"/>
                </a:ext>
              </a:extLst>
            </p:cNvPr>
            <p:cNvGrpSpPr/>
            <p:nvPr/>
          </p:nvGrpSpPr>
          <p:grpSpPr>
            <a:xfrm>
              <a:off x="2168303" y="556332"/>
              <a:ext cx="5667482" cy="1473248"/>
              <a:chOff x="1297865" y="628125"/>
              <a:chExt cx="5667482" cy="1473248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D893A54-1FD9-4968-AC5F-60492897EB98}"/>
                  </a:ext>
                </a:extLst>
              </p:cNvPr>
              <p:cNvSpPr txBox="1"/>
              <p:nvPr/>
            </p:nvSpPr>
            <p:spPr>
              <a:xfrm>
                <a:off x="1297865" y="628125"/>
                <a:ext cx="566748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Novozymes</a:t>
                </a:r>
                <a:r>
                  <a:rPr lang="en-GB" altLang="ko-KR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Enzyme Stability Prediction</a:t>
                </a:r>
                <a:endParaRPr lang="ko-KR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A3F37A-FCF4-4E9F-B210-349ECAB8AB4F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EB60D3-5E46-4AF2-9140-B7F24D53EDF6}"/>
              </a:ext>
            </a:extLst>
          </p:cNvPr>
          <p:cNvGrpSpPr/>
          <p:nvPr/>
        </p:nvGrpSpPr>
        <p:grpSpPr>
          <a:xfrm>
            <a:off x="4556613" y="3174774"/>
            <a:ext cx="7079648" cy="1431781"/>
            <a:chOff x="756138" y="869027"/>
            <a:chExt cx="7079648" cy="143178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A04FFF-84CA-4435-B213-D64AA0EB8FA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55223A9-8260-4EEF-B6D4-9C9EBEA39FF4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160553"/>
              <a:chOff x="1297866" y="940820"/>
              <a:chExt cx="5667482" cy="1160553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306AB6F-E463-423B-A4E3-B86CBAB34154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44D988-DB76-4E78-9DA4-BE7776EA35C0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CBFAE4-D31F-4C72-8E14-E67305E9F6F7}"/>
              </a:ext>
            </a:extLst>
          </p:cNvPr>
          <p:cNvGrpSpPr/>
          <p:nvPr/>
        </p:nvGrpSpPr>
        <p:grpSpPr>
          <a:xfrm>
            <a:off x="4556613" y="4928750"/>
            <a:ext cx="7079648" cy="1431781"/>
            <a:chOff x="756138" y="869027"/>
            <a:chExt cx="7079648" cy="143178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242127C-8CE6-4D0E-A53D-82BB676A0F6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3F566EC-CE97-45BF-8296-FD4567D2DF32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160553"/>
              <a:chOff x="1297866" y="940820"/>
              <a:chExt cx="5667482" cy="116055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4E418D1-62E9-4C27-9A87-5693E0F47ECB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2C3154-A09A-4CFB-ABA8-4404DBAC3BCD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20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5D44BD5C-3A7B-40C1-9E23-0AD798CC4B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3" name="Oval 57">
            <a:extLst>
              <a:ext uri="{FF2B5EF4-FFF2-40B4-BE49-F238E27FC236}">
                <a16:creationId xmlns:a16="http://schemas.microsoft.com/office/drawing/2014/main" id="{CFE94A7F-5755-4170-B8A9-F1ACCCFC3FC0}"/>
              </a:ext>
            </a:extLst>
          </p:cNvPr>
          <p:cNvSpPr/>
          <p:nvPr/>
        </p:nvSpPr>
        <p:spPr>
          <a:xfrm>
            <a:off x="3769234" y="5256951"/>
            <a:ext cx="468000" cy="4680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A3071-F229-4853-A9FF-37B948EB4074}"/>
              </a:ext>
            </a:extLst>
          </p:cNvPr>
          <p:cNvSpPr txBox="1"/>
          <p:nvPr/>
        </p:nvSpPr>
        <p:spPr>
          <a:xfrm>
            <a:off x="4275523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5B288-BF37-4BC3-85F0-722BD0541D78}"/>
              </a:ext>
            </a:extLst>
          </p:cNvPr>
          <p:cNvSpPr txBox="1"/>
          <p:nvPr/>
        </p:nvSpPr>
        <p:spPr>
          <a:xfrm>
            <a:off x="3769235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73">
            <a:extLst>
              <a:ext uri="{FF2B5EF4-FFF2-40B4-BE49-F238E27FC236}">
                <a16:creationId xmlns:a16="http://schemas.microsoft.com/office/drawing/2014/main" id="{E2B304A3-CAE7-4E8B-8FFD-0EAC0C5FF414}"/>
              </a:ext>
            </a:extLst>
          </p:cNvPr>
          <p:cNvSpPr/>
          <p:nvPr/>
        </p:nvSpPr>
        <p:spPr>
          <a:xfrm>
            <a:off x="1154836" y="5256951"/>
            <a:ext cx="468000" cy="4680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A4C61-2B7E-4820-946B-698BD1748723}"/>
              </a:ext>
            </a:extLst>
          </p:cNvPr>
          <p:cNvSpPr txBox="1"/>
          <p:nvPr/>
        </p:nvSpPr>
        <p:spPr>
          <a:xfrm>
            <a:off x="1661125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E5937-0B03-459F-A2C0-80C956A29B81}"/>
              </a:ext>
            </a:extLst>
          </p:cNvPr>
          <p:cNvSpPr txBox="1"/>
          <p:nvPr/>
        </p:nvSpPr>
        <p:spPr>
          <a:xfrm>
            <a:off x="1154837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0A49E345-DFEA-4F7E-B27B-797023B00B9C}"/>
              </a:ext>
            </a:extLst>
          </p:cNvPr>
          <p:cNvSpPr/>
          <p:nvPr/>
        </p:nvSpPr>
        <p:spPr>
          <a:xfrm rot="2700000">
            <a:off x="1308243" y="5361291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0578B963-C697-4BD1-9FD8-5A3411E75D71}"/>
              </a:ext>
            </a:extLst>
          </p:cNvPr>
          <p:cNvSpPr/>
          <p:nvPr/>
        </p:nvSpPr>
        <p:spPr>
          <a:xfrm>
            <a:off x="3878532" y="5378715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57">
            <a:extLst>
              <a:ext uri="{FF2B5EF4-FFF2-40B4-BE49-F238E27FC236}">
                <a16:creationId xmlns:a16="http://schemas.microsoft.com/office/drawing/2014/main" id="{45AA6EDC-FFA3-40F8-8369-C8718D20B111}"/>
              </a:ext>
            </a:extLst>
          </p:cNvPr>
          <p:cNvSpPr/>
          <p:nvPr/>
        </p:nvSpPr>
        <p:spPr>
          <a:xfrm>
            <a:off x="8998029" y="5256951"/>
            <a:ext cx="468000" cy="4680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9E9190-F528-4375-9142-DE185653E4DD}"/>
              </a:ext>
            </a:extLst>
          </p:cNvPr>
          <p:cNvSpPr txBox="1"/>
          <p:nvPr/>
        </p:nvSpPr>
        <p:spPr>
          <a:xfrm>
            <a:off x="9504319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D5C97-F8CE-477B-9807-21B96063952B}"/>
              </a:ext>
            </a:extLst>
          </p:cNvPr>
          <p:cNvSpPr txBox="1"/>
          <p:nvPr/>
        </p:nvSpPr>
        <p:spPr>
          <a:xfrm>
            <a:off x="8998031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Oval 73">
            <a:extLst>
              <a:ext uri="{FF2B5EF4-FFF2-40B4-BE49-F238E27FC236}">
                <a16:creationId xmlns:a16="http://schemas.microsoft.com/office/drawing/2014/main" id="{2E9EE998-95C9-47F7-BB84-982F748BA6AD}"/>
              </a:ext>
            </a:extLst>
          </p:cNvPr>
          <p:cNvSpPr/>
          <p:nvPr/>
        </p:nvSpPr>
        <p:spPr>
          <a:xfrm>
            <a:off x="6383632" y="5256951"/>
            <a:ext cx="468000" cy="4680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B5103-4957-400E-9C02-04DD111E4C90}"/>
              </a:ext>
            </a:extLst>
          </p:cNvPr>
          <p:cNvSpPr txBox="1"/>
          <p:nvPr/>
        </p:nvSpPr>
        <p:spPr>
          <a:xfrm>
            <a:off x="6889921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98EA3-5AE6-458E-BCAF-500E076E0D95}"/>
              </a:ext>
            </a:extLst>
          </p:cNvPr>
          <p:cNvSpPr txBox="1"/>
          <p:nvPr/>
        </p:nvSpPr>
        <p:spPr>
          <a:xfrm>
            <a:off x="6383633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56A322D0-22B1-403C-9B6A-F76A53A14B94}"/>
              </a:ext>
            </a:extLst>
          </p:cNvPr>
          <p:cNvSpPr/>
          <p:nvPr/>
        </p:nvSpPr>
        <p:spPr>
          <a:xfrm>
            <a:off x="9095279" y="5385713"/>
            <a:ext cx="278747" cy="2141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9D9EF458-7A3C-4974-B437-83FF1FF43277}"/>
              </a:ext>
            </a:extLst>
          </p:cNvPr>
          <p:cNvSpPr/>
          <p:nvPr/>
        </p:nvSpPr>
        <p:spPr>
          <a:xfrm>
            <a:off x="6477468" y="5349647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CC214-5880-4F0C-8A09-75D24692D4DF}"/>
              </a:ext>
            </a:extLst>
          </p:cNvPr>
          <p:cNvSpPr txBox="1"/>
          <p:nvPr/>
        </p:nvSpPr>
        <p:spPr>
          <a:xfrm>
            <a:off x="7394688" y="1093622"/>
            <a:ext cx="4504988" cy="1588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dirty="0">
                <a:effectLst/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BC64FB-D338-4B0F-BF4D-6CBD6E3BDE17}"/>
              </a:ext>
            </a:extLst>
          </p:cNvPr>
          <p:cNvGrpSpPr/>
          <p:nvPr/>
        </p:nvGrpSpPr>
        <p:grpSpPr>
          <a:xfrm>
            <a:off x="915437" y="1574812"/>
            <a:ext cx="3023516" cy="4387258"/>
            <a:chOff x="928131" y="447675"/>
            <a:chExt cx="4082018" cy="59231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8307BD-8E4D-4A41-9E22-85FC6018256D}"/>
                </a:ext>
              </a:extLst>
            </p:cNvPr>
            <p:cNvGrpSpPr/>
            <p:nvPr/>
          </p:nvGrpSpPr>
          <p:grpSpPr>
            <a:xfrm flipH="1">
              <a:off x="928131" y="447675"/>
              <a:ext cx="4082018" cy="5923193"/>
              <a:chOff x="3730139" y="0"/>
              <a:chExt cx="4725732" cy="685725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6A05B1E-993F-45AF-9F16-770265AC328D}"/>
                  </a:ext>
                </a:extLst>
              </p:cNvPr>
              <p:cNvSpPr/>
              <p:nvPr/>
            </p:nvSpPr>
            <p:spPr>
              <a:xfrm>
                <a:off x="3730139" y="366857"/>
                <a:ext cx="4490643" cy="6490394"/>
              </a:xfrm>
              <a:custGeom>
                <a:avLst/>
                <a:gdLst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304718 w 4490643"/>
                  <a:gd name="connsiteY41" fmla="*/ 3600450 h 6490394"/>
                  <a:gd name="connsiteX42" fmla="*/ 3460446 w 4490643"/>
                  <a:gd name="connsiteY42" fmla="*/ 2852509 h 6490394"/>
                  <a:gd name="connsiteX43" fmla="*/ 3272524 w 4490643"/>
                  <a:gd name="connsiteY43" fmla="*/ 1888196 h 6490394"/>
                  <a:gd name="connsiteX44" fmla="*/ 1953332 w 4490643"/>
                  <a:gd name="connsiteY44" fmla="*/ 2999252 h 6490394"/>
                  <a:gd name="connsiteX45" fmla="*/ 1119292 w 4490643"/>
                  <a:gd name="connsiteY45" fmla="*/ 2052159 h 6490394"/>
                  <a:gd name="connsiteX46" fmla="*/ 3507613 w 4490643"/>
                  <a:gd name="connsiteY46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490643" h="6490394">
                    <a:moveTo>
                      <a:pt x="3271027" y="4794611"/>
                    </a:moveTo>
                    <a:cubicBezTo>
                      <a:pt x="3189420" y="4793862"/>
                      <a:pt x="3119792" y="4848516"/>
                      <a:pt x="3107812" y="4921888"/>
                    </a:cubicBezTo>
                    <a:cubicBezTo>
                      <a:pt x="3095085" y="4999752"/>
                      <a:pt x="3145996" y="5073872"/>
                      <a:pt x="3226854" y="5093338"/>
                    </a:cubicBezTo>
                    <a:cubicBezTo>
                      <a:pt x="3312205" y="5114301"/>
                      <a:pt x="3399802" y="5070129"/>
                      <a:pt x="3426754" y="4993762"/>
                    </a:cubicBezTo>
                    <a:cubicBezTo>
                      <a:pt x="3460446" y="4894935"/>
                      <a:pt x="3382582" y="4794611"/>
                      <a:pt x="3271027" y="4794611"/>
                    </a:cubicBezTo>
                    <a:close/>
                    <a:moveTo>
                      <a:pt x="3507613" y="0"/>
                    </a:moveTo>
                    <a:lnTo>
                      <a:pt x="4341654" y="947093"/>
                    </a:lnTo>
                    <a:lnTo>
                      <a:pt x="3959073" y="1284003"/>
                    </a:lnTo>
                    <a:cubicBezTo>
                      <a:pt x="4099827" y="1409783"/>
                      <a:pt x="4263041" y="1555778"/>
                      <a:pt x="4349141" y="1721238"/>
                    </a:cubicBezTo>
                    <a:cubicBezTo>
                      <a:pt x="4400052" y="1819317"/>
                      <a:pt x="4438235" y="1922636"/>
                      <a:pt x="4472675" y="2031945"/>
                    </a:cubicBezTo>
                    <a:cubicBezTo>
                      <a:pt x="4441978" y="2028950"/>
                      <a:pt x="4412779" y="2027452"/>
                      <a:pt x="4384329" y="2023709"/>
                    </a:cubicBezTo>
                    <a:cubicBezTo>
                      <a:pt x="4099078" y="1990767"/>
                      <a:pt x="3852759" y="2223609"/>
                      <a:pt x="3870728" y="2509609"/>
                    </a:cubicBezTo>
                    <a:cubicBezTo>
                      <a:pt x="3882706" y="2709509"/>
                      <a:pt x="4042926" y="2884702"/>
                      <a:pt x="4246570" y="2922886"/>
                    </a:cubicBezTo>
                    <a:cubicBezTo>
                      <a:pt x="4316198" y="2936362"/>
                      <a:pt x="4434491" y="2942352"/>
                      <a:pt x="4490643" y="2931870"/>
                    </a:cubicBezTo>
                    <a:lnTo>
                      <a:pt x="4484111" y="2945016"/>
                    </a:lnTo>
                    <a:lnTo>
                      <a:pt x="4483898" y="3077270"/>
                    </a:lnTo>
                    <a:cubicBezTo>
                      <a:pt x="4462836" y="3680986"/>
                      <a:pt x="4182579" y="4244546"/>
                      <a:pt x="3719396" y="4625553"/>
                    </a:cubicBezTo>
                    <a:lnTo>
                      <a:pt x="3650168" y="4675183"/>
                    </a:lnTo>
                    <a:lnTo>
                      <a:pt x="3674204" y="4787179"/>
                    </a:lnTo>
                    <a:cubicBezTo>
                      <a:pt x="3754833" y="5162861"/>
                      <a:pt x="3877092" y="5732720"/>
                      <a:pt x="3979288" y="6214875"/>
                    </a:cubicBezTo>
                    <a:cubicBezTo>
                      <a:pt x="3984529" y="6238834"/>
                      <a:pt x="3994261" y="6245572"/>
                      <a:pt x="4017471" y="6244823"/>
                    </a:cubicBezTo>
                    <a:cubicBezTo>
                      <a:pt x="4095335" y="6243326"/>
                      <a:pt x="4267533" y="6244074"/>
                      <a:pt x="4278764" y="6244074"/>
                    </a:cubicBezTo>
                    <a:lnTo>
                      <a:pt x="4278764" y="6490394"/>
                    </a:lnTo>
                    <a:lnTo>
                      <a:pt x="0" y="6490394"/>
                    </a:lnTo>
                    <a:lnTo>
                      <a:pt x="0" y="6245572"/>
                    </a:lnTo>
                    <a:cubicBezTo>
                      <a:pt x="9733" y="6244823"/>
                      <a:pt x="624408" y="6244074"/>
                      <a:pt x="637135" y="6244074"/>
                    </a:cubicBezTo>
                    <a:lnTo>
                      <a:pt x="637135" y="5897431"/>
                    </a:lnTo>
                    <a:lnTo>
                      <a:pt x="1056402" y="5897431"/>
                    </a:lnTo>
                    <a:cubicBezTo>
                      <a:pt x="1057150" y="5895185"/>
                      <a:pt x="635638" y="5708013"/>
                      <a:pt x="422261" y="5615175"/>
                    </a:cubicBezTo>
                    <a:cubicBezTo>
                      <a:pt x="451460" y="5548541"/>
                      <a:pt x="479162" y="5483406"/>
                      <a:pt x="508361" y="5416024"/>
                    </a:cubicBezTo>
                    <a:lnTo>
                      <a:pt x="1826055" y="5987274"/>
                    </a:lnTo>
                    <a:lnTo>
                      <a:pt x="1739207" y="6187174"/>
                    </a:lnTo>
                    <a:lnTo>
                      <a:pt x="1466684" y="6068881"/>
                    </a:lnTo>
                    <a:lnTo>
                      <a:pt x="1466684" y="6244074"/>
                    </a:lnTo>
                    <a:lnTo>
                      <a:pt x="1492888" y="6244074"/>
                    </a:lnTo>
                    <a:lnTo>
                      <a:pt x="2514850" y="6244823"/>
                    </a:lnTo>
                    <a:cubicBezTo>
                      <a:pt x="2535065" y="6244823"/>
                      <a:pt x="2818069" y="4949589"/>
                      <a:pt x="2819567" y="4940605"/>
                    </a:cubicBezTo>
                    <a:lnTo>
                      <a:pt x="246319" y="4940605"/>
                    </a:lnTo>
                    <a:lnTo>
                      <a:pt x="246319" y="4545297"/>
                    </a:lnTo>
                    <a:lnTo>
                      <a:pt x="2603195" y="4522088"/>
                    </a:lnTo>
                    <a:cubicBezTo>
                      <a:pt x="2714750" y="4515349"/>
                      <a:pt x="2772399" y="4486151"/>
                      <a:pt x="2798603" y="4474920"/>
                    </a:cubicBezTo>
                    <a:cubicBezTo>
                      <a:pt x="3170078" y="4291907"/>
                      <a:pt x="3505284" y="3712255"/>
                      <a:pt x="3603321" y="2871559"/>
                    </a:cubicBezTo>
                    <a:cubicBezTo>
                      <a:pt x="3669330" y="2428251"/>
                      <a:pt x="3282257" y="1911405"/>
                      <a:pt x="3272524" y="1888196"/>
                    </a:cubicBezTo>
                    <a:cubicBezTo>
                      <a:pt x="2826305" y="2280510"/>
                      <a:pt x="2457949" y="2555279"/>
                      <a:pt x="1953332" y="2999252"/>
                    </a:cubicBezTo>
                    <a:lnTo>
                      <a:pt x="1119292" y="2052159"/>
                    </a:lnTo>
                    <a:cubicBezTo>
                      <a:pt x="1950338" y="1320689"/>
                      <a:pt x="2675818" y="732219"/>
                      <a:pt x="350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285A10E-4E96-437C-88C0-F2C43DE6D4FD}"/>
                  </a:ext>
                </a:extLst>
              </p:cNvPr>
              <p:cNvSpPr/>
              <p:nvPr/>
            </p:nvSpPr>
            <p:spPr>
              <a:xfrm>
                <a:off x="4412196" y="2470677"/>
                <a:ext cx="1205391" cy="1272773"/>
              </a:xfrm>
              <a:custGeom>
                <a:avLst/>
                <a:gdLst>
                  <a:gd name="connsiteX0" fmla="*/ 491889 w 1205390"/>
                  <a:gd name="connsiteY0" fmla="*/ 1275019 h 1272772"/>
                  <a:gd name="connsiteX1" fmla="*/ 459696 w 1205390"/>
                  <a:gd name="connsiteY1" fmla="*/ 1050412 h 1272772"/>
                  <a:gd name="connsiteX2" fmla="*/ 295733 w 1205390"/>
                  <a:gd name="connsiteY2" fmla="*/ 1194161 h 1272772"/>
                  <a:gd name="connsiteX3" fmla="*/ 17969 w 1205390"/>
                  <a:gd name="connsiteY3" fmla="*/ 878213 h 1272772"/>
                  <a:gd name="connsiteX4" fmla="*/ 233591 w 1205390"/>
                  <a:gd name="connsiteY4" fmla="*/ 688046 h 1272772"/>
                  <a:gd name="connsiteX5" fmla="*/ 0 w 1205390"/>
                  <a:gd name="connsiteY5" fmla="*/ 631146 h 1272772"/>
                  <a:gd name="connsiteX6" fmla="*/ 98827 w 1205390"/>
                  <a:gd name="connsiteY6" fmla="*/ 222361 h 1272772"/>
                  <a:gd name="connsiteX7" fmla="*/ 472423 w 1205390"/>
                  <a:gd name="connsiteY7" fmla="*/ 312204 h 1272772"/>
                  <a:gd name="connsiteX8" fmla="*/ 475418 w 1205390"/>
                  <a:gd name="connsiteY8" fmla="*/ 308460 h 1272772"/>
                  <a:gd name="connsiteX9" fmla="*/ 280010 w 1205390"/>
                  <a:gd name="connsiteY9" fmla="*/ 86099 h 1272772"/>
                  <a:gd name="connsiteX10" fmla="*/ 378089 w 1205390"/>
                  <a:gd name="connsiteY10" fmla="*/ 0 h 1272772"/>
                  <a:gd name="connsiteX11" fmla="*/ 1212129 w 1205390"/>
                  <a:gd name="connsiteY11" fmla="*/ 947093 h 1272772"/>
                  <a:gd name="connsiteX12" fmla="*/ 1114051 w 1205390"/>
                  <a:gd name="connsiteY12" fmla="*/ 1033192 h 1272772"/>
                  <a:gd name="connsiteX13" fmla="*/ 894685 w 1205390"/>
                  <a:gd name="connsiteY13" fmla="*/ 783879 h 1272772"/>
                  <a:gd name="connsiteX14" fmla="*/ 890192 w 1205390"/>
                  <a:gd name="connsiteY14" fmla="*/ 786124 h 1272772"/>
                  <a:gd name="connsiteX15" fmla="*/ 954580 w 1205390"/>
                  <a:gd name="connsiteY15" fmla="*/ 1238333 h 1272772"/>
                  <a:gd name="connsiteX16" fmla="*/ 491889 w 1205390"/>
                  <a:gd name="connsiteY16" fmla="*/ 1275019 h 12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5390" h="1272772">
                    <a:moveTo>
                      <a:pt x="491889" y="1275019"/>
                    </a:moveTo>
                    <a:cubicBezTo>
                      <a:pt x="480659" y="1200150"/>
                      <a:pt x="470926" y="1128276"/>
                      <a:pt x="459696" y="1050412"/>
                    </a:cubicBezTo>
                    <a:cubicBezTo>
                      <a:pt x="404293" y="1099077"/>
                      <a:pt x="351136" y="1145496"/>
                      <a:pt x="295733" y="1194161"/>
                    </a:cubicBezTo>
                    <a:cubicBezTo>
                      <a:pt x="202895" y="1088595"/>
                      <a:pt x="110806" y="984527"/>
                      <a:pt x="17969" y="878213"/>
                    </a:cubicBezTo>
                    <a:cubicBezTo>
                      <a:pt x="89843" y="815323"/>
                      <a:pt x="159471" y="753182"/>
                      <a:pt x="233591" y="688046"/>
                    </a:cubicBezTo>
                    <a:cubicBezTo>
                      <a:pt x="153481" y="668580"/>
                      <a:pt x="77864" y="649863"/>
                      <a:pt x="0" y="631146"/>
                    </a:cubicBezTo>
                    <a:cubicBezTo>
                      <a:pt x="32942" y="494884"/>
                      <a:pt x="65136" y="360120"/>
                      <a:pt x="98827" y="222361"/>
                    </a:cubicBezTo>
                    <a:cubicBezTo>
                      <a:pt x="224607" y="252309"/>
                      <a:pt x="348141" y="282256"/>
                      <a:pt x="472423" y="312204"/>
                    </a:cubicBezTo>
                    <a:cubicBezTo>
                      <a:pt x="473172" y="310706"/>
                      <a:pt x="474670" y="309958"/>
                      <a:pt x="475418" y="308460"/>
                    </a:cubicBezTo>
                    <a:cubicBezTo>
                      <a:pt x="411031" y="235089"/>
                      <a:pt x="346643" y="161717"/>
                      <a:pt x="280010" y="86099"/>
                    </a:cubicBezTo>
                    <a:cubicBezTo>
                      <a:pt x="312204" y="57649"/>
                      <a:pt x="343649" y="29948"/>
                      <a:pt x="378089" y="0"/>
                    </a:cubicBezTo>
                    <a:cubicBezTo>
                      <a:pt x="655852" y="315947"/>
                      <a:pt x="932868" y="630397"/>
                      <a:pt x="1212129" y="947093"/>
                    </a:cubicBezTo>
                    <a:cubicBezTo>
                      <a:pt x="1179936" y="975543"/>
                      <a:pt x="1147742" y="1003993"/>
                      <a:pt x="1114051" y="1033192"/>
                    </a:cubicBezTo>
                    <a:cubicBezTo>
                      <a:pt x="1040679" y="950088"/>
                      <a:pt x="967308" y="866983"/>
                      <a:pt x="894685" y="783879"/>
                    </a:cubicBezTo>
                    <a:cubicBezTo>
                      <a:pt x="893187" y="784627"/>
                      <a:pt x="891690" y="785376"/>
                      <a:pt x="890192" y="786124"/>
                    </a:cubicBezTo>
                    <a:cubicBezTo>
                      <a:pt x="911904" y="935862"/>
                      <a:pt x="932868" y="1085600"/>
                      <a:pt x="954580" y="1238333"/>
                    </a:cubicBezTo>
                    <a:cubicBezTo>
                      <a:pt x="800350" y="1251061"/>
                      <a:pt x="647617" y="1263040"/>
                      <a:pt x="491889" y="12750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E6E30F-046A-416C-9FE6-EABF1C9FAA64}"/>
                  </a:ext>
                </a:extLst>
              </p:cNvPr>
              <p:cNvSpPr/>
              <p:nvPr/>
            </p:nvSpPr>
            <p:spPr>
              <a:xfrm>
                <a:off x="7448134" y="0"/>
                <a:ext cx="973297" cy="1063140"/>
              </a:xfrm>
              <a:custGeom>
                <a:avLst/>
                <a:gdLst>
                  <a:gd name="connsiteX0" fmla="*/ 238832 w 973297"/>
                  <a:gd name="connsiteY0" fmla="*/ 416272 h 1063139"/>
                  <a:gd name="connsiteX1" fmla="*/ 119790 w 973297"/>
                  <a:gd name="connsiteY1" fmla="*/ 280759 h 1063139"/>
                  <a:gd name="connsiteX2" fmla="*/ 0 w 973297"/>
                  <a:gd name="connsiteY2" fmla="*/ 144497 h 1063139"/>
                  <a:gd name="connsiteX3" fmla="*/ 162466 w 973297"/>
                  <a:gd name="connsiteY3" fmla="*/ 0 h 1063139"/>
                  <a:gd name="connsiteX4" fmla="*/ 977040 w 973297"/>
                  <a:gd name="connsiteY4" fmla="*/ 925381 h 1063139"/>
                  <a:gd name="connsiteX5" fmla="*/ 813826 w 973297"/>
                  <a:gd name="connsiteY5" fmla="*/ 1069129 h 1063139"/>
                  <a:gd name="connsiteX6" fmla="*/ 574245 w 973297"/>
                  <a:gd name="connsiteY6" fmla="*/ 797355 h 1063139"/>
                  <a:gd name="connsiteX7" fmla="*/ 399800 w 973297"/>
                  <a:gd name="connsiteY7" fmla="*/ 950088 h 1063139"/>
                  <a:gd name="connsiteX8" fmla="*/ 64387 w 973297"/>
                  <a:gd name="connsiteY8" fmla="*/ 569004 h 1063139"/>
                  <a:gd name="connsiteX9" fmla="*/ 238832 w 973297"/>
                  <a:gd name="connsiteY9" fmla="*/ 416272 h 106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297" h="1063139">
                    <a:moveTo>
                      <a:pt x="238832" y="416272"/>
                    </a:moveTo>
                    <a:cubicBezTo>
                      <a:pt x="198403" y="369853"/>
                      <a:pt x="158722" y="325680"/>
                      <a:pt x="119790" y="280759"/>
                    </a:cubicBezTo>
                    <a:cubicBezTo>
                      <a:pt x="80110" y="235837"/>
                      <a:pt x="41178" y="191665"/>
                      <a:pt x="0" y="144497"/>
                    </a:cubicBezTo>
                    <a:cubicBezTo>
                      <a:pt x="53906" y="95832"/>
                      <a:pt x="107811" y="48665"/>
                      <a:pt x="162466" y="0"/>
                    </a:cubicBezTo>
                    <a:cubicBezTo>
                      <a:pt x="434240" y="308460"/>
                      <a:pt x="705266" y="616172"/>
                      <a:pt x="977040" y="925381"/>
                    </a:cubicBezTo>
                    <a:cubicBezTo>
                      <a:pt x="922386" y="973297"/>
                      <a:pt x="868480" y="1020464"/>
                      <a:pt x="813826" y="1069129"/>
                    </a:cubicBezTo>
                    <a:cubicBezTo>
                      <a:pt x="733716" y="977789"/>
                      <a:pt x="654355" y="887946"/>
                      <a:pt x="574245" y="797355"/>
                    </a:cubicBezTo>
                    <a:cubicBezTo>
                      <a:pt x="515847" y="849014"/>
                      <a:pt x="458947" y="899177"/>
                      <a:pt x="399800" y="950088"/>
                    </a:cubicBezTo>
                    <a:cubicBezTo>
                      <a:pt x="288245" y="822810"/>
                      <a:pt x="176691" y="697030"/>
                      <a:pt x="64387" y="569004"/>
                    </a:cubicBezTo>
                    <a:cubicBezTo>
                      <a:pt x="122785" y="518093"/>
                      <a:pt x="180434" y="467183"/>
                      <a:pt x="238832" y="4162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34219F-4F61-46BC-BF8E-2D9F91DFCFA6}"/>
                  </a:ext>
                </a:extLst>
              </p:cNvPr>
              <p:cNvSpPr/>
              <p:nvPr/>
            </p:nvSpPr>
            <p:spPr>
              <a:xfrm>
                <a:off x="7699694" y="2487897"/>
                <a:ext cx="756177" cy="741203"/>
              </a:xfrm>
              <a:custGeom>
                <a:avLst/>
                <a:gdLst>
                  <a:gd name="connsiteX0" fmla="*/ 381083 w 756176"/>
                  <a:gd name="connsiteY0" fmla="*/ 743449 h 741203"/>
                  <a:gd name="connsiteX1" fmla="*/ 0 w 756176"/>
                  <a:gd name="connsiteY1" fmla="*/ 369853 h 741203"/>
                  <a:gd name="connsiteX2" fmla="*/ 381832 w 756176"/>
                  <a:gd name="connsiteY2" fmla="*/ 0 h 741203"/>
                  <a:gd name="connsiteX3" fmla="*/ 762915 w 756176"/>
                  <a:gd name="connsiteY3" fmla="*/ 370602 h 741203"/>
                  <a:gd name="connsiteX4" fmla="*/ 381083 w 756176"/>
                  <a:gd name="connsiteY4" fmla="*/ 743449 h 741203"/>
                  <a:gd name="connsiteX5" fmla="*/ 577989 w 756176"/>
                  <a:gd name="connsiteY5" fmla="*/ 372099 h 741203"/>
                  <a:gd name="connsiteX6" fmla="*/ 381083 w 756176"/>
                  <a:gd name="connsiteY6" fmla="*/ 180434 h 741203"/>
                  <a:gd name="connsiteX7" fmla="*/ 184927 w 756176"/>
                  <a:gd name="connsiteY7" fmla="*/ 370602 h 741203"/>
                  <a:gd name="connsiteX8" fmla="*/ 380334 w 756176"/>
                  <a:gd name="connsiteY8" fmla="*/ 563015 h 741203"/>
                  <a:gd name="connsiteX9" fmla="*/ 577989 w 756176"/>
                  <a:gd name="connsiteY9" fmla="*/ 372099 h 74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176" h="741203">
                    <a:moveTo>
                      <a:pt x="381083" y="743449"/>
                    </a:moveTo>
                    <a:cubicBezTo>
                      <a:pt x="169953" y="743449"/>
                      <a:pt x="0" y="576491"/>
                      <a:pt x="0" y="369853"/>
                    </a:cubicBezTo>
                    <a:cubicBezTo>
                      <a:pt x="749" y="165461"/>
                      <a:pt x="171450" y="0"/>
                      <a:pt x="381832" y="0"/>
                    </a:cubicBezTo>
                    <a:cubicBezTo>
                      <a:pt x="591465" y="0"/>
                      <a:pt x="762166" y="166209"/>
                      <a:pt x="762915" y="370602"/>
                    </a:cubicBezTo>
                    <a:cubicBezTo>
                      <a:pt x="762915" y="576491"/>
                      <a:pt x="592214" y="743449"/>
                      <a:pt x="381083" y="743449"/>
                    </a:cubicBezTo>
                    <a:close/>
                    <a:moveTo>
                      <a:pt x="577989" y="372099"/>
                    </a:moveTo>
                    <a:cubicBezTo>
                      <a:pt x="577989" y="265785"/>
                      <a:pt x="489643" y="179686"/>
                      <a:pt x="381083" y="180434"/>
                    </a:cubicBezTo>
                    <a:cubicBezTo>
                      <a:pt x="273272" y="180434"/>
                      <a:pt x="185675" y="265785"/>
                      <a:pt x="184927" y="370602"/>
                    </a:cubicBezTo>
                    <a:cubicBezTo>
                      <a:pt x="184927" y="477664"/>
                      <a:pt x="271026" y="563015"/>
                      <a:pt x="380334" y="563015"/>
                    </a:cubicBezTo>
                    <a:cubicBezTo>
                      <a:pt x="489643" y="563764"/>
                      <a:pt x="577989" y="478413"/>
                      <a:pt x="577989" y="372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6078A0-929D-44EF-99B3-90D343130531}"/>
                </a:ext>
              </a:extLst>
            </p:cNvPr>
            <p:cNvSpPr/>
            <p:nvPr/>
          </p:nvSpPr>
          <p:spPr>
            <a:xfrm>
              <a:off x="3070673" y="4573635"/>
              <a:ext cx="1715646" cy="54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A7E7481-8422-4B6F-920E-D051D7E4E28D}"/>
              </a:ext>
            </a:extLst>
          </p:cNvPr>
          <p:cNvSpPr/>
          <p:nvPr/>
        </p:nvSpPr>
        <p:spPr>
          <a:xfrm>
            <a:off x="3773164" y="2792437"/>
            <a:ext cx="2395122" cy="1604732"/>
          </a:xfrm>
          <a:prstGeom prst="wedgeEllipseCallout">
            <a:avLst>
              <a:gd name="adj1" fmla="val -52920"/>
              <a:gd name="adj2" fmla="val 53666"/>
            </a:avLst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53DDC-9D36-4595-9B88-91AA92DBDD67}"/>
              </a:ext>
            </a:extLst>
          </p:cNvPr>
          <p:cNvGrpSpPr/>
          <p:nvPr/>
        </p:nvGrpSpPr>
        <p:grpSpPr>
          <a:xfrm>
            <a:off x="4499685" y="3013289"/>
            <a:ext cx="942080" cy="1163028"/>
            <a:chOff x="933608" y="3288154"/>
            <a:chExt cx="2493562" cy="30783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984E6C-348A-430B-A28A-705D3833D045}"/>
                </a:ext>
              </a:extLst>
            </p:cNvPr>
            <p:cNvGrpSpPr/>
            <p:nvPr/>
          </p:nvGrpSpPr>
          <p:grpSpPr>
            <a:xfrm>
              <a:off x="933608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EAF7F52-D385-4485-81B3-D8D24C7A631A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31" name="Rectangle: Rounded Corners 218">
                  <a:extLst>
                    <a:ext uri="{FF2B5EF4-FFF2-40B4-BE49-F238E27FC236}">
                      <a16:creationId xmlns:a16="http://schemas.microsoft.com/office/drawing/2014/main" id="{C46E0A3E-8DA5-4A41-9C82-0DF4C261D01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: Rounded Corners 218">
                  <a:extLst>
                    <a:ext uri="{FF2B5EF4-FFF2-40B4-BE49-F238E27FC236}">
                      <a16:creationId xmlns:a16="http://schemas.microsoft.com/office/drawing/2014/main" id="{F1C1194C-E873-4914-B84C-7F5412CF23D5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C97EFB5-8485-454A-8F27-5479E8066AD5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9" name="Rectangle: Rounded Corners 218">
                  <a:extLst>
                    <a:ext uri="{FF2B5EF4-FFF2-40B4-BE49-F238E27FC236}">
                      <a16:creationId xmlns:a16="http://schemas.microsoft.com/office/drawing/2014/main" id="{960C06C9-6CC7-4C6A-9FE5-4FF884C00638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: Rounded Corners 218">
                  <a:extLst>
                    <a:ext uri="{FF2B5EF4-FFF2-40B4-BE49-F238E27FC236}">
                      <a16:creationId xmlns:a16="http://schemas.microsoft.com/office/drawing/2014/main" id="{E104A142-074F-45C5-8A80-A4EDAE15D257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DA771F-2040-48D0-BAD4-41B377B37A2C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99F4D33-026C-44D4-B001-E61DFC0AAE04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B68466-B6D5-4F95-AEAF-7F21E8B34D82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3B982C-08FE-4D48-A76C-6ECFB2F94EDB}"/>
                </a:ext>
              </a:extLst>
            </p:cNvPr>
            <p:cNvGrpSpPr/>
            <p:nvPr/>
          </p:nvGrpSpPr>
          <p:grpSpPr>
            <a:xfrm>
              <a:off x="2210965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E750B3-10FC-4AA5-9D41-55F38A2F2849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2" name="Rectangle: Rounded Corners 218">
                  <a:extLst>
                    <a:ext uri="{FF2B5EF4-FFF2-40B4-BE49-F238E27FC236}">
                      <a16:creationId xmlns:a16="http://schemas.microsoft.com/office/drawing/2014/main" id="{A13BDC89-B767-4634-B0C0-411AA78B64C3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18">
                  <a:extLst>
                    <a:ext uri="{FF2B5EF4-FFF2-40B4-BE49-F238E27FC236}">
                      <a16:creationId xmlns:a16="http://schemas.microsoft.com/office/drawing/2014/main" id="{89436C3B-1D4B-4127-869A-BDCC8A071EC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87A9C8A-40F5-4B54-A119-50A9D5C7C641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0" name="Rectangle: Rounded Corners 218">
                  <a:extLst>
                    <a:ext uri="{FF2B5EF4-FFF2-40B4-BE49-F238E27FC236}">
                      <a16:creationId xmlns:a16="http://schemas.microsoft.com/office/drawing/2014/main" id="{5E9A8825-A6E4-43BD-B8AE-CBEBB48138F4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: Rounded Corners 218">
                  <a:extLst>
                    <a:ext uri="{FF2B5EF4-FFF2-40B4-BE49-F238E27FC236}">
                      <a16:creationId xmlns:a16="http://schemas.microsoft.com/office/drawing/2014/main" id="{78A05838-DA43-4FC3-AC28-9B8D5B9165CD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87CFBC-5576-43E7-AAFC-A8E3E38C1B03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999CCD3-7A6E-47A5-A356-84B47E8BA686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12980DE-8EFE-433C-BF9A-2D501D62FA87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031221-02FF-43B6-97F3-856082FE019C}"/>
              </a:ext>
            </a:extLst>
          </p:cNvPr>
          <p:cNvGrpSpPr/>
          <p:nvPr/>
        </p:nvGrpSpPr>
        <p:grpSpPr>
          <a:xfrm>
            <a:off x="6804853" y="1574812"/>
            <a:ext cx="4321299" cy="775597"/>
            <a:chOff x="6804854" y="1574812"/>
            <a:chExt cx="4321299" cy="7755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59C6AB-DC47-476F-9528-77D3E26EA521}"/>
                </a:ext>
              </a:extLst>
            </p:cNvPr>
            <p:cNvSpPr txBox="1"/>
            <p:nvPr/>
          </p:nvSpPr>
          <p:spPr>
            <a:xfrm>
              <a:off x="6804854" y="1574812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0522B2-B708-497C-9082-363B6AB17F9E}"/>
                </a:ext>
              </a:extLst>
            </p:cNvPr>
            <p:cNvSpPr txBox="1"/>
            <p:nvPr/>
          </p:nvSpPr>
          <p:spPr>
            <a:xfrm>
              <a:off x="7393410" y="1888744"/>
              <a:ext cx="373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69AD05-CD48-4A14-AAF1-DF4AF44DD207}"/>
              </a:ext>
            </a:extLst>
          </p:cNvPr>
          <p:cNvGrpSpPr/>
          <p:nvPr/>
        </p:nvGrpSpPr>
        <p:grpSpPr>
          <a:xfrm>
            <a:off x="6804853" y="2594757"/>
            <a:ext cx="4321299" cy="772702"/>
            <a:chOff x="6804854" y="2780824"/>
            <a:chExt cx="4321299" cy="7727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6B7D0D-B06D-480E-AE9E-5262DD00FFCC}"/>
                </a:ext>
              </a:extLst>
            </p:cNvPr>
            <p:cNvSpPr txBox="1"/>
            <p:nvPr/>
          </p:nvSpPr>
          <p:spPr>
            <a:xfrm>
              <a:off x="6804854" y="2780824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F0C06-9404-40C4-8F6A-E1EDC31558F5}"/>
                </a:ext>
              </a:extLst>
            </p:cNvPr>
            <p:cNvSpPr txBox="1"/>
            <p:nvPr/>
          </p:nvSpPr>
          <p:spPr>
            <a:xfrm>
              <a:off x="7393410" y="3091861"/>
              <a:ext cx="373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ABFA2C-62A9-44C0-8A1F-9787C5238055}"/>
              </a:ext>
            </a:extLst>
          </p:cNvPr>
          <p:cNvGrpSpPr/>
          <p:nvPr/>
        </p:nvGrpSpPr>
        <p:grpSpPr>
          <a:xfrm>
            <a:off x="6804853" y="3611807"/>
            <a:ext cx="4321299" cy="954472"/>
            <a:chOff x="6804854" y="3986836"/>
            <a:chExt cx="4321299" cy="95447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E898E3-F822-4143-9F1E-98C8FB025566}"/>
                </a:ext>
              </a:extLst>
            </p:cNvPr>
            <p:cNvSpPr txBox="1"/>
            <p:nvPr/>
          </p:nvSpPr>
          <p:spPr>
            <a:xfrm>
              <a:off x="6804854" y="3986836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DDF13D-080D-42B2-9786-37DF42675EB1}"/>
                </a:ext>
              </a:extLst>
            </p:cNvPr>
            <p:cNvSpPr txBox="1"/>
            <p:nvPr/>
          </p:nvSpPr>
          <p:spPr>
            <a:xfrm>
              <a:off x="7393410" y="4294977"/>
              <a:ext cx="373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AF17C-148F-4015-8F9A-9E8AFF03161D}"/>
              </a:ext>
            </a:extLst>
          </p:cNvPr>
          <p:cNvGrpSpPr/>
          <p:nvPr/>
        </p:nvGrpSpPr>
        <p:grpSpPr>
          <a:xfrm>
            <a:off x="6110127" y="4845605"/>
            <a:ext cx="5332033" cy="1325077"/>
            <a:chOff x="4980628" y="1360115"/>
            <a:chExt cx="2236570" cy="13250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9C4006-BC38-4519-A1B1-0DC0E1A3061E}"/>
                </a:ext>
              </a:extLst>
            </p:cNvPr>
            <p:cNvSpPr txBox="1"/>
            <p:nvPr/>
          </p:nvSpPr>
          <p:spPr>
            <a:xfrm>
              <a:off x="4980628" y="1669529"/>
              <a:ext cx="22365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Easy to change colors, photos and Text.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2F94F5-576A-4123-9097-F6D5FAD445E6}"/>
                </a:ext>
              </a:extLst>
            </p:cNvPr>
            <p:cNvSpPr txBox="1"/>
            <p:nvPr/>
          </p:nvSpPr>
          <p:spPr>
            <a:xfrm>
              <a:off x="4980628" y="1360115"/>
              <a:ext cx="2236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87E4D-BBF5-4184-80DB-7AA6CBE5E25C}"/>
              </a:ext>
            </a:extLst>
          </p:cNvPr>
          <p:cNvGrpSpPr/>
          <p:nvPr/>
        </p:nvGrpSpPr>
        <p:grpSpPr>
          <a:xfrm>
            <a:off x="1722562" y="1782343"/>
            <a:ext cx="8728082" cy="4310955"/>
            <a:chOff x="539552" y="1018272"/>
            <a:chExt cx="7920880" cy="39122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48D12C-81ED-48CE-AB52-B3EDB21E9239}"/>
                </a:ext>
              </a:extLst>
            </p:cNvPr>
            <p:cNvGrpSpPr/>
            <p:nvPr/>
          </p:nvGrpSpPr>
          <p:grpSpPr>
            <a:xfrm>
              <a:off x="539552" y="1018272"/>
              <a:ext cx="7920880" cy="3788252"/>
              <a:chOff x="539552" y="1018272"/>
              <a:chExt cx="7920880" cy="378825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2185A38-F474-422B-9294-E2BD384B59BF}"/>
                  </a:ext>
                </a:extLst>
              </p:cNvPr>
              <p:cNvSpPr/>
              <p:nvPr/>
            </p:nvSpPr>
            <p:spPr>
              <a:xfrm>
                <a:off x="2290604" y="3821952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Rounded Rectangle 53">
                <a:extLst>
                  <a:ext uri="{FF2B5EF4-FFF2-40B4-BE49-F238E27FC236}">
                    <a16:creationId xmlns:a16="http://schemas.microsoft.com/office/drawing/2014/main" id="{30E9B3A4-F403-4206-B492-DF96F134F9BC}"/>
                  </a:ext>
                </a:extLst>
              </p:cNvPr>
              <p:cNvSpPr/>
              <p:nvPr/>
            </p:nvSpPr>
            <p:spPr>
              <a:xfrm rot="16200000">
                <a:off x="2811260" y="3887296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FBDE148-4B89-44CC-A92E-7C3154E762BF}"/>
                  </a:ext>
                </a:extLst>
              </p:cNvPr>
              <p:cNvSpPr/>
              <p:nvPr/>
            </p:nvSpPr>
            <p:spPr>
              <a:xfrm>
                <a:off x="3203848" y="3173880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Rounded Rectangle 55">
                <a:extLst>
                  <a:ext uri="{FF2B5EF4-FFF2-40B4-BE49-F238E27FC236}">
                    <a16:creationId xmlns:a16="http://schemas.microsoft.com/office/drawing/2014/main" id="{0BED816A-8B5F-4962-812A-37B1B2BDAF05}"/>
                  </a:ext>
                </a:extLst>
              </p:cNvPr>
              <p:cNvSpPr/>
              <p:nvPr/>
            </p:nvSpPr>
            <p:spPr>
              <a:xfrm rot="16200000">
                <a:off x="3750770" y="3263291"/>
                <a:ext cx="751424" cy="12741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E70B47-0CB0-4A8E-9BA6-C2453F7A8914}"/>
                  </a:ext>
                </a:extLst>
              </p:cNvPr>
              <p:cNvSpPr/>
              <p:nvPr/>
            </p:nvSpPr>
            <p:spPr>
              <a:xfrm>
                <a:off x="4113664" y="2488111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Rounded Rectangle 72">
                <a:extLst>
                  <a:ext uri="{FF2B5EF4-FFF2-40B4-BE49-F238E27FC236}">
                    <a16:creationId xmlns:a16="http://schemas.microsoft.com/office/drawing/2014/main" id="{8557C043-9B57-4538-88D2-9D5ACA996944}"/>
                  </a:ext>
                </a:extLst>
              </p:cNvPr>
              <p:cNvSpPr/>
              <p:nvPr/>
            </p:nvSpPr>
            <p:spPr>
              <a:xfrm rot="16200000">
                <a:off x="4634320" y="2551540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4A3F72B-9C73-4195-97CC-7C6E4EFC39A6}"/>
                  </a:ext>
                </a:extLst>
              </p:cNvPr>
              <p:cNvSpPr/>
              <p:nvPr/>
            </p:nvSpPr>
            <p:spPr>
              <a:xfrm>
                <a:off x="5026908" y="179810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Rounded Rectangle 74">
                <a:extLst>
                  <a:ext uri="{FF2B5EF4-FFF2-40B4-BE49-F238E27FC236}">
                    <a16:creationId xmlns:a16="http://schemas.microsoft.com/office/drawing/2014/main" id="{93B1D790-E40D-45A5-92E2-4E7B14231645}"/>
                  </a:ext>
                </a:extLst>
              </p:cNvPr>
              <p:cNvSpPr/>
              <p:nvPr/>
            </p:nvSpPr>
            <p:spPr>
              <a:xfrm rot="16200000">
                <a:off x="5547564" y="1861537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F37D074-6BF6-457E-900C-1D36B2950F04}"/>
                  </a:ext>
                </a:extLst>
              </p:cNvPr>
              <p:cNvSpPr/>
              <p:nvPr/>
            </p:nvSpPr>
            <p:spPr>
              <a:xfrm>
                <a:off x="5940152" y="107802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Rounded Rectangle 95">
                <a:extLst>
                  <a:ext uri="{FF2B5EF4-FFF2-40B4-BE49-F238E27FC236}">
                    <a16:creationId xmlns:a16="http://schemas.microsoft.com/office/drawing/2014/main" id="{09531890-AD33-450A-A4F1-433060B834B4}"/>
                  </a:ext>
                </a:extLst>
              </p:cNvPr>
              <p:cNvSpPr/>
              <p:nvPr/>
            </p:nvSpPr>
            <p:spPr>
              <a:xfrm>
                <a:off x="6396975" y="1018272"/>
                <a:ext cx="2063457" cy="13068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ounded Rectangle 96">
                <a:extLst>
                  <a:ext uri="{FF2B5EF4-FFF2-40B4-BE49-F238E27FC236}">
                    <a16:creationId xmlns:a16="http://schemas.microsoft.com/office/drawing/2014/main" id="{41A8607C-DF65-49BA-9BEC-569460B324E0}"/>
                  </a:ext>
                </a:extLst>
              </p:cNvPr>
              <p:cNvSpPr/>
              <p:nvPr/>
            </p:nvSpPr>
            <p:spPr>
              <a:xfrm>
                <a:off x="539552" y="4675842"/>
                <a:ext cx="2261465" cy="13068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A327118-2695-4570-9863-25329D70853A}"/>
                </a:ext>
              </a:extLst>
            </p:cNvPr>
            <p:cNvSpPr/>
            <p:nvPr/>
          </p:nvSpPr>
          <p:spPr>
            <a:xfrm rot="5169178">
              <a:off x="4922152" y="1659443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chemeClr val="bg1">
                  <a:lumMod val="85000"/>
                  <a:alpha val="8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67DC1A8-8FD9-4859-A21C-52212A4E8EEB}"/>
                </a:ext>
              </a:extLst>
            </p:cNvPr>
            <p:cNvSpPr/>
            <p:nvPr/>
          </p:nvSpPr>
          <p:spPr>
            <a:xfrm rot="16200000">
              <a:off x="1904667" y="3544829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chemeClr val="bg1">
                  <a:lumMod val="85000"/>
                  <a:alpha val="8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B00DE750-6F0C-4D7F-86C5-9069953CCA4B}"/>
                </a:ext>
              </a:extLst>
            </p:cNvPr>
            <p:cNvSpPr/>
            <p:nvPr/>
          </p:nvSpPr>
          <p:spPr>
            <a:xfrm rot="2700000">
              <a:off x="5665280" y="1292254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91C23AD1-65CF-4BD2-8A05-895B73B8EFB3}"/>
                </a:ext>
              </a:extLst>
            </p:cNvPr>
            <p:cNvSpPr/>
            <p:nvPr/>
          </p:nvSpPr>
          <p:spPr>
            <a:xfrm rot="2700000">
              <a:off x="4733212" y="2008541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FA7B6525-93B7-4DAB-96FF-9F96D82D6041}"/>
                </a:ext>
              </a:extLst>
            </p:cNvPr>
            <p:cNvSpPr/>
            <p:nvPr/>
          </p:nvSpPr>
          <p:spPr>
            <a:xfrm rot="2700000">
              <a:off x="3787349" y="2723594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75374D8C-9F52-4D1F-9454-09710BCE4BB4}"/>
                </a:ext>
              </a:extLst>
            </p:cNvPr>
            <p:cNvSpPr/>
            <p:nvPr/>
          </p:nvSpPr>
          <p:spPr>
            <a:xfrm rot="13500000">
              <a:off x="4142133" y="3739840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B1243AE4-4B93-4CD8-82F4-40E836C2389F}"/>
                </a:ext>
              </a:extLst>
            </p:cNvPr>
            <p:cNvSpPr/>
            <p:nvPr/>
          </p:nvSpPr>
          <p:spPr>
            <a:xfrm rot="13500000">
              <a:off x="3234472" y="4412350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E6014-E196-42AA-B291-4615ACD91274}"/>
              </a:ext>
            </a:extLst>
          </p:cNvPr>
          <p:cNvGrpSpPr/>
          <p:nvPr/>
        </p:nvGrpSpPr>
        <p:grpSpPr>
          <a:xfrm>
            <a:off x="2963196" y="1947524"/>
            <a:ext cx="3624892" cy="709281"/>
            <a:chOff x="1199735" y="1275606"/>
            <a:chExt cx="1962585" cy="7092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19411B-F219-4AEF-B4EA-EEFB117D45C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E0EDDD-6C28-458A-8902-6A55A594B570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B32C8E-A1C7-457D-B909-1FA5566806F3}"/>
              </a:ext>
            </a:extLst>
          </p:cNvPr>
          <p:cNvGrpSpPr/>
          <p:nvPr/>
        </p:nvGrpSpPr>
        <p:grpSpPr>
          <a:xfrm>
            <a:off x="6963102" y="4115086"/>
            <a:ext cx="3680309" cy="709281"/>
            <a:chOff x="1199735" y="1275606"/>
            <a:chExt cx="1962585" cy="709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E62551-5E01-4C3E-BDB4-E371FCAB03C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96AED9-D57D-4EF7-8639-908ED24DDE30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A83DC9-A3D7-4AE1-B94A-9FEA5A9DF7B5}"/>
              </a:ext>
            </a:extLst>
          </p:cNvPr>
          <p:cNvGrpSpPr/>
          <p:nvPr/>
        </p:nvGrpSpPr>
        <p:grpSpPr>
          <a:xfrm>
            <a:off x="914401" y="3555770"/>
            <a:ext cx="3623133" cy="709281"/>
            <a:chOff x="1488896" y="1275606"/>
            <a:chExt cx="1673424" cy="7092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1257CA-241B-4794-9FAF-EECB7F31531B}"/>
                </a:ext>
              </a:extLst>
            </p:cNvPr>
            <p:cNvSpPr txBox="1"/>
            <p:nvPr/>
          </p:nvSpPr>
          <p:spPr>
            <a:xfrm>
              <a:off x="1488896" y="1275606"/>
              <a:ext cx="1673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BE868D-15CD-4B3A-89DC-52EAB926A71E}"/>
                </a:ext>
              </a:extLst>
            </p:cNvPr>
            <p:cNvSpPr txBox="1"/>
            <p:nvPr/>
          </p:nvSpPr>
          <p:spPr>
            <a:xfrm>
              <a:off x="1497679" y="1523222"/>
              <a:ext cx="1664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39E28-97E9-42D2-8B78-E6E017505999}"/>
              </a:ext>
            </a:extLst>
          </p:cNvPr>
          <p:cNvGrpSpPr/>
          <p:nvPr/>
        </p:nvGrpSpPr>
        <p:grpSpPr>
          <a:xfrm>
            <a:off x="8550282" y="2846489"/>
            <a:ext cx="2888511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06745E-8FF1-41B1-B3FD-2997E8F85A3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2636C7-92A0-4F60-BED6-8862ABAA9F91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DD3D71-D787-4C4D-852F-EE4798D50E7E}"/>
              </a:ext>
            </a:extLst>
          </p:cNvPr>
          <p:cNvGrpSpPr/>
          <p:nvPr/>
        </p:nvGrpSpPr>
        <p:grpSpPr>
          <a:xfrm>
            <a:off x="5375922" y="5383682"/>
            <a:ext cx="3680309" cy="709281"/>
            <a:chOff x="1199735" y="1275606"/>
            <a:chExt cx="1962585" cy="7092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504D2B-E318-4DC0-B474-EB6214A17E0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2BE735-B396-40B8-8C01-B1839DE1684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6FED496C-2CB8-4208-A64B-78B48B258967}"/>
              </a:ext>
            </a:extLst>
          </p:cNvPr>
          <p:cNvSpPr/>
          <p:nvPr/>
        </p:nvSpPr>
        <p:spPr>
          <a:xfrm flipH="1">
            <a:off x="3979595" y="5234866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93E49453-5243-4103-95E0-C52277022788}"/>
              </a:ext>
            </a:extLst>
          </p:cNvPr>
          <p:cNvSpPr/>
          <p:nvPr/>
        </p:nvSpPr>
        <p:spPr>
          <a:xfrm>
            <a:off x="5993576" y="369780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250E67FD-4403-4BD4-838C-CC5FEC829089}"/>
              </a:ext>
            </a:extLst>
          </p:cNvPr>
          <p:cNvSpPr/>
          <p:nvPr/>
        </p:nvSpPr>
        <p:spPr>
          <a:xfrm>
            <a:off x="7979296" y="215798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16B03613-5526-4FAB-B16D-701400A5C0CF}"/>
              </a:ext>
            </a:extLst>
          </p:cNvPr>
          <p:cNvSpPr>
            <a:spLocks noChangeAspect="1"/>
          </p:cNvSpPr>
          <p:nvPr/>
        </p:nvSpPr>
        <p:spPr>
          <a:xfrm>
            <a:off x="7027632" y="292157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1897A6AB-FA8D-4321-A62F-A15053F8CED8}"/>
              </a:ext>
            </a:extLst>
          </p:cNvPr>
          <p:cNvSpPr/>
          <p:nvPr/>
        </p:nvSpPr>
        <p:spPr>
          <a:xfrm>
            <a:off x="4976429" y="4467307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F77383-541E-40CE-A1FB-FB700D3A2961}"/>
              </a:ext>
            </a:extLst>
          </p:cNvPr>
          <p:cNvGrpSpPr/>
          <p:nvPr/>
        </p:nvGrpSpPr>
        <p:grpSpPr>
          <a:xfrm>
            <a:off x="1182916" y="1930709"/>
            <a:ext cx="2047046" cy="1268827"/>
            <a:chOff x="200945" y="4307149"/>
            <a:chExt cx="2574586" cy="12688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BD81F8-5782-4B64-BBBE-016E647AFB78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746D86-04FF-4BF5-969D-D626CB814B51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AFC551-ADD5-4936-B9B5-1DB4D685BDD5}"/>
              </a:ext>
            </a:extLst>
          </p:cNvPr>
          <p:cNvCxnSpPr/>
          <p:nvPr/>
        </p:nvCxnSpPr>
        <p:spPr>
          <a:xfrm>
            <a:off x="982439" y="1836482"/>
            <a:ext cx="2448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62269FD-87B5-4E16-81EE-00E85CAC793D}"/>
              </a:ext>
            </a:extLst>
          </p:cNvPr>
          <p:cNvGrpSpPr/>
          <p:nvPr/>
        </p:nvGrpSpPr>
        <p:grpSpPr>
          <a:xfrm>
            <a:off x="3774930" y="1930729"/>
            <a:ext cx="2047046" cy="1268827"/>
            <a:chOff x="200945" y="4307149"/>
            <a:chExt cx="2574586" cy="12688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BA83F5-44BF-4521-A5AD-0B284DA764E8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0277C8-F6ED-4732-88FA-6A696EEBBD8E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BF8C8-02C4-413A-BE1E-BC73F87CA33C}"/>
              </a:ext>
            </a:extLst>
          </p:cNvPr>
          <p:cNvCxnSpPr/>
          <p:nvPr/>
        </p:nvCxnSpPr>
        <p:spPr>
          <a:xfrm>
            <a:off x="3574452" y="1836503"/>
            <a:ext cx="2448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027E4F-D11C-4AA5-A7FE-95D39CA6A8CC}"/>
              </a:ext>
            </a:extLst>
          </p:cNvPr>
          <p:cNvGrpSpPr/>
          <p:nvPr/>
        </p:nvGrpSpPr>
        <p:grpSpPr>
          <a:xfrm>
            <a:off x="6366942" y="1930751"/>
            <a:ext cx="2047046" cy="1268827"/>
            <a:chOff x="200945" y="4307149"/>
            <a:chExt cx="2574586" cy="12688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26D2D0-8B7D-430B-BC57-ADAD48F1FF84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B43FE-0575-4068-8AA6-0CFC26AB6C0B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F29A10-0A59-463D-9035-CD416A2F7458}"/>
              </a:ext>
            </a:extLst>
          </p:cNvPr>
          <p:cNvCxnSpPr/>
          <p:nvPr/>
        </p:nvCxnSpPr>
        <p:spPr>
          <a:xfrm>
            <a:off x="6166465" y="1836524"/>
            <a:ext cx="2448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AE0B5-6474-46D2-B35F-4776AD840DBA}"/>
              </a:ext>
            </a:extLst>
          </p:cNvPr>
          <p:cNvGrpSpPr/>
          <p:nvPr/>
        </p:nvGrpSpPr>
        <p:grpSpPr>
          <a:xfrm>
            <a:off x="8958956" y="1930771"/>
            <a:ext cx="2047046" cy="1268827"/>
            <a:chOff x="200945" y="4307149"/>
            <a:chExt cx="2574586" cy="12688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8CE19A-D531-4BC1-B49C-74C9584B67B9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7BFCD9-BBA0-44C4-BCD5-F04F7A6AAC3C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8DD8B6-7696-4526-905E-0ACD32236BB8}"/>
              </a:ext>
            </a:extLst>
          </p:cNvPr>
          <p:cNvCxnSpPr/>
          <p:nvPr/>
        </p:nvCxnSpPr>
        <p:spPr>
          <a:xfrm>
            <a:off x="8758478" y="1836545"/>
            <a:ext cx="244800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5BAE77-BF5C-454D-AF54-D5176B58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54148"/>
              </p:ext>
            </p:extLst>
          </p:nvPr>
        </p:nvGraphicFramePr>
        <p:xfrm>
          <a:off x="912768" y="3199596"/>
          <a:ext cx="10372092" cy="2891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3">
            <a:extLst>
              <a:ext uri="{FF2B5EF4-FFF2-40B4-BE49-F238E27FC236}">
                <a16:creationId xmlns:a16="http://schemas.microsoft.com/office/drawing/2014/main" id="{FD94BDF3-39FD-4D36-BE29-5321E55B262B}"/>
              </a:ext>
            </a:extLst>
          </p:cNvPr>
          <p:cNvSpPr/>
          <p:nvPr/>
        </p:nvSpPr>
        <p:spPr>
          <a:xfrm>
            <a:off x="1113513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2BD4D7-43DD-458C-BD90-0D58181D73CC}"/>
              </a:ext>
            </a:extLst>
          </p:cNvPr>
          <p:cNvSpPr/>
          <p:nvPr/>
        </p:nvSpPr>
        <p:spPr>
          <a:xfrm>
            <a:off x="1108115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3C244A-905F-4A26-8A08-D837882312EA}"/>
              </a:ext>
            </a:extLst>
          </p:cNvPr>
          <p:cNvGrpSpPr/>
          <p:nvPr/>
        </p:nvGrpSpPr>
        <p:grpSpPr>
          <a:xfrm>
            <a:off x="720439" y="4311005"/>
            <a:ext cx="1485353" cy="1477328"/>
            <a:chOff x="2725123" y="4283314"/>
            <a:chExt cx="1292073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CF99A0-AED5-4FA4-8611-FA7DF46E403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11D762-951F-4D17-B373-E2DF9CB5D23E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Freeform 10">
            <a:extLst>
              <a:ext uri="{FF2B5EF4-FFF2-40B4-BE49-F238E27FC236}">
                <a16:creationId xmlns:a16="http://schemas.microsoft.com/office/drawing/2014/main" id="{20CC20BB-0B32-4E02-885F-5F57EBA90FC2}"/>
              </a:ext>
            </a:extLst>
          </p:cNvPr>
          <p:cNvSpPr/>
          <p:nvPr/>
        </p:nvSpPr>
        <p:spPr>
          <a:xfrm>
            <a:off x="3808370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3E98B-7D60-4E22-883A-0477ED6F25CD}"/>
              </a:ext>
            </a:extLst>
          </p:cNvPr>
          <p:cNvSpPr/>
          <p:nvPr/>
        </p:nvSpPr>
        <p:spPr>
          <a:xfrm>
            <a:off x="3802972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B6268F-DA8F-45BC-9298-ACA10100D15E}"/>
              </a:ext>
            </a:extLst>
          </p:cNvPr>
          <p:cNvGrpSpPr/>
          <p:nvPr/>
        </p:nvGrpSpPr>
        <p:grpSpPr>
          <a:xfrm>
            <a:off x="3400426" y="4311005"/>
            <a:ext cx="1485353" cy="1477328"/>
            <a:chOff x="2725123" y="4283314"/>
            <a:chExt cx="1292073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CF2C99-AC72-4131-A95D-334B6497998F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AC28F7-810E-4E72-A42A-3F664EB15DB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30">
            <a:extLst>
              <a:ext uri="{FF2B5EF4-FFF2-40B4-BE49-F238E27FC236}">
                <a16:creationId xmlns:a16="http://schemas.microsoft.com/office/drawing/2014/main" id="{25A52DB7-F914-4AAE-B2C9-8D7445D9945B}"/>
              </a:ext>
            </a:extLst>
          </p:cNvPr>
          <p:cNvSpPr/>
          <p:nvPr/>
        </p:nvSpPr>
        <p:spPr>
          <a:xfrm>
            <a:off x="9064332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27C1B4-8C6C-43E0-AE0C-5B9A45E2EB1B}"/>
              </a:ext>
            </a:extLst>
          </p:cNvPr>
          <p:cNvSpPr/>
          <p:nvPr/>
        </p:nvSpPr>
        <p:spPr>
          <a:xfrm>
            <a:off x="9058934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C28BB-281C-4D3D-98B6-CE3F3E875C1D}"/>
              </a:ext>
            </a:extLst>
          </p:cNvPr>
          <p:cNvGrpSpPr/>
          <p:nvPr/>
        </p:nvGrpSpPr>
        <p:grpSpPr>
          <a:xfrm>
            <a:off x="8666302" y="4311005"/>
            <a:ext cx="1485353" cy="1477328"/>
            <a:chOff x="2725123" y="4283314"/>
            <a:chExt cx="1292073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639BCA-E548-437D-88C7-55A73B47AAD6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C790F-32BA-469F-9FA9-25382671335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Freeform 27">
            <a:extLst>
              <a:ext uri="{FF2B5EF4-FFF2-40B4-BE49-F238E27FC236}">
                <a16:creationId xmlns:a16="http://schemas.microsoft.com/office/drawing/2014/main" id="{13DAA08D-AC93-47C7-9201-46CCF06A0BFD}"/>
              </a:ext>
            </a:extLst>
          </p:cNvPr>
          <p:cNvSpPr/>
          <p:nvPr/>
        </p:nvSpPr>
        <p:spPr>
          <a:xfrm>
            <a:off x="6436351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745A7-A4BF-4671-8AA0-BEBAE3464A61}"/>
              </a:ext>
            </a:extLst>
          </p:cNvPr>
          <p:cNvSpPr/>
          <p:nvPr/>
        </p:nvSpPr>
        <p:spPr>
          <a:xfrm>
            <a:off x="6430953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CE81D-036E-46A0-A317-BD85CA7BFBB9}"/>
              </a:ext>
            </a:extLst>
          </p:cNvPr>
          <p:cNvGrpSpPr/>
          <p:nvPr/>
        </p:nvGrpSpPr>
        <p:grpSpPr>
          <a:xfrm>
            <a:off x="6033364" y="4311005"/>
            <a:ext cx="1485353" cy="1477328"/>
            <a:chOff x="2725123" y="4283314"/>
            <a:chExt cx="1292073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348727-AAB2-4061-91B6-827039C1864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583F8E-508E-4219-AAC0-418A65E6CCF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ame 17">
            <a:extLst>
              <a:ext uri="{FF2B5EF4-FFF2-40B4-BE49-F238E27FC236}">
                <a16:creationId xmlns:a16="http://schemas.microsoft.com/office/drawing/2014/main" id="{F4CDD4B8-E00F-4889-8FAC-CC5463CC0675}"/>
              </a:ext>
            </a:extLst>
          </p:cNvPr>
          <p:cNvSpPr/>
          <p:nvPr/>
        </p:nvSpPr>
        <p:spPr>
          <a:xfrm>
            <a:off x="1299925" y="3462049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5CEDC96B-EF0F-4A0A-BF95-F61FD129E8AF}"/>
              </a:ext>
            </a:extLst>
          </p:cNvPr>
          <p:cNvSpPr/>
          <p:nvPr/>
        </p:nvSpPr>
        <p:spPr>
          <a:xfrm>
            <a:off x="6569955" y="3471365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29033FF3-1737-49CE-8509-BF1CE8CCB6CD}"/>
              </a:ext>
            </a:extLst>
          </p:cNvPr>
          <p:cNvSpPr>
            <a:spLocks noChangeAspect="1"/>
          </p:cNvSpPr>
          <p:nvPr/>
        </p:nvSpPr>
        <p:spPr>
          <a:xfrm>
            <a:off x="3955998" y="343750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E670D849-AC35-4093-866B-E4CF015838B0}"/>
              </a:ext>
            </a:extLst>
          </p:cNvPr>
          <p:cNvSpPr>
            <a:spLocks noChangeAspect="1"/>
          </p:cNvSpPr>
          <p:nvPr/>
        </p:nvSpPr>
        <p:spPr>
          <a:xfrm>
            <a:off x="9231639" y="3437507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9D700C4-BAEA-4761-807B-9E727AB46F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AF1B983-C896-42DB-B110-9DD8B99D34F9}"/>
              </a:ext>
            </a:extLst>
          </p:cNvPr>
          <p:cNvSpPr/>
          <p:nvPr/>
        </p:nvSpPr>
        <p:spPr>
          <a:xfrm>
            <a:off x="1068512" y="914400"/>
            <a:ext cx="10476215" cy="5427021"/>
          </a:xfrm>
          <a:prstGeom prst="frame">
            <a:avLst>
              <a:gd name="adj1" fmla="val 1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5F61A-8E76-4D01-ADF6-04E7EEA8A2A2}"/>
              </a:ext>
            </a:extLst>
          </p:cNvPr>
          <p:cNvSpPr txBox="1"/>
          <p:nvPr/>
        </p:nvSpPr>
        <p:spPr>
          <a:xfrm>
            <a:off x="7632243" y="107159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EBF72-9944-4A53-90A1-67BDEC5C68D7}"/>
              </a:ext>
            </a:extLst>
          </p:cNvPr>
          <p:cNvSpPr txBox="1"/>
          <p:nvPr/>
        </p:nvSpPr>
        <p:spPr>
          <a:xfrm>
            <a:off x="7632243" y="171876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6C9FC-638A-4A46-B490-84B77E5F9A15}"/>
              </a:ext>
            </a:extLst>
          </p:cNvPr>
          <p:cNvSpPr txBox="1"/>
          <p:nvPr/>
        </p:nvSpPr>
        <p:spPr>
          <a:xfrm>
            <a:off x="7632243" y="3523500"/>
            <a:ext cx="24173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A09B4-9787-4BE7-AD24-9D3A5F83C4EB}"/>
              </a:ext>
            </a:extLst>
          </p:cNvPr>
          <p:cNvSpPr txBox="1"/>
          <p:nvPr/>
        </p:nvSpPr>
        <p:spPr>
          <a:xfrm>
            <a:off x="1350801" y="4840835"/>
            <a:ext cx="270544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We Create Quality </a:t>
            </a:r>
          </a:p>
          <a:p>
            <a:pPr algn="l"/>
            <a:r>
              <a:rPr lang="en-US" altLang="ko-KR" sz="2400" dirty="0">
                <a:solidFill>
                  <a:schemeClr val="accent1"/>
                </a:solidFill>
              </a:rPr>
              <a:t>Professional </a:t>
            </a:r>
            <a:r>
              <a:rPr lang="en-US" altLang="ko-KR" sz="2400" dirty="0">
                <a:solidFill>
                  <a:schemeClr val="tx1"/>
                </a:solidFill>
              </a:rPr>
              <a:t>PPT Presentation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C844E8CA-9935-4A25-B5A4-3619F44FFD9F}"/>
              </a:ext>
            </a:extLst>
          </p:cNvPr>
          <p:cNvGrpSpPr/>
          <p:nvPr/>
        </p:nvGrpSpPr>
        <p:grpSpPr>
          <a:xfrm>
            <a:off x="5197532" y="4706274"/>
            <a:ext cx="5925956" cy="1375703"/>
            <a:chOff x="4822352" y="1916832"/>
            <a:chExt cx="3422056" cy="1375703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2D7F7403-E470-41A5-989D-60E720AF914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CE882-E4A9-467C-BC28-9FB193C3732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/>
                  </a:solidFill>
                  <a:cs typeface="Arial" pitchFamily="34" charset="0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BA764E-B9B3-449A-AFA0-562E58083678}"/>
              </a:ext>
            </a:extLst>
          </p:cNvPr>
          <p:cNvSpPr>
            <a:spLocks noChangeAspect="1"/>
          </p:cNvSpPr>
          <p:nvPr/>
        </p:nvSpPr>
        <p:spPr>
          <a:xfrm rot="5400000">
            <a:off x="8101923" y="4285761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B2134F-CD2E-4E24-BA1F-09A4C6B33843}"/>
              </a:ext>
            </a:extLst>
          </p:cNvPr>
          <p:cNvSpPr>
            <a:spLocks noChangeAspect="1"/>
          </p:cNvSpPr>
          <p:nvPr/>
        </p:nvSpPr>
        <p:spPr>
          <a:xfrm rot="5400000">
            <a:off x="7043846" y="3353689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3B134-2A4D-4E14-A452-EE554756EC12}"/>
              </a:ext>
            </a:extLst>
          </p:cNvPr>
          <p:cNvSpPr>
            <a:spLocks noChangeAspect="1"/>
          </p:cNvSpPr>
          <p:nvPr/>
        </p:nvSpPr>
        <p:spPr>
          <a:xfrm rot="5400000">
            <a:off x="4525412" y="3353689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4A629C-1565-41EC-9EE7-47E9E66E16F5}"/>
              </a:ext>
            </a:extLst>
          </p:cNvPr>
          <p:cNvSpPr>
            <a:spLocks noChangeAspect="1"/>
          </p:cNvSpPr>
          <p:nvPr/>
        </p:nvSpPr>
        <p:spPr>
          <a:xfrm rot="5400000">
            <a:off x="3455414" y="4285762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369149-1D1D-4F37-97EF-5C30739367C9}"/>
              </a:ext>
            </a:extLst>
          </p:cNvPr>
          <p:cNvSpPr>
            <a:spLocks noChangeAspect="1"/>
          </p:cNvSpPr>
          <p:nvPr/>
        </p:nvSpPr>
        <p:spPr>
          <a:xfrm rot="5400000">
            <a:off x="5768940" y="2921641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86B47-3EDA-465E-85E4-38B031FF14E6}"/>
              </a:ext>
            </a:extLst>
          </p:cNvPr>
          <p:cNvGrpSpPr/>
          <p:nvPr/>
        </p:nvGrpSpPr>
        <p:grpSpPr>
          <a:xfrm>
            <a:off x="876157" y="5139843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D9288-F80D-4046-8CFF-3B8BE290E50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46960-154E-4438-9E2B-1CD0F5A05C7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94393-866E-4500-A313-BBC52B4E2F2B}"/>
              </a:ext>
            </a:extLst>
          </p:cNvPr>
          <p:cNvGrpSpPr/>
          <p:nvPr/>
        </p:nvGrpSpPr>
        <p:grpSpPr>
          <a:xfrm>
            <a:off x="7901289" y="5139843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74C8C-DD49-4741-BA67-FAEE3DCE61C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9B300F-C8EB-4C60-BF3A-161285AD164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4A2939-EFA6-444F-9947-AE080C58BF3C}"/>
              </a:ext>
            </a:extLst>
          </p:cNvPr>
          <p:cNvGrpSpPr/>
          <p:nvPr/>
        </p:nvGrpSpPr>
        <p:grpSpPr>
          <a:xfrm>
            <a:off x="4384868" y="1775139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E2946-2F7E-48C3-BD52-1E10B352ECD6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C5E304-79B0-4755-B226-D1425A3A15A0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D2F376-3CAE-4867-A05E-6EE23DF6436F}"/>
              </a:ext>
            </a:extLst>
          </p:cNvPr>
          <p:cNvGrpSpPr/>
          <p:nvPr/>
        </p:nvGrpSpPr>
        <p:grpSpPr>
          <a:xfrm>
            <a:off x="7821686" y="3216777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9157EF-AACA-4432-9D50-2ECBAA81FA4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D054DB-91FF-47A5-9CC9-613C1751EB5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8D9A79-1F84-478A-8ADA-580DAF8FF607}"/>
              </a:ext>
            </a:extLst>
          </p:cNvPr>
          <p:cNvGrpSpPr/>
          <p:nvPr/>
        </p:nvGrpSpPr>
        <p:grpSpPr>
          <a:xfrm>
            <a:off x="1049360" y="3216777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563B81-2410-474B-B40C-2D3FA6D47DE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8C4EE0-47EE-4EF6-88A4-7B0284D3EC82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B46F09-A867-47CE-A00F-129F351244DE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839598"/>
            <a:ext cx="1338963" cy="71924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AF7F9-4543-4B48-BFA6-AAE2A3ED672F}"/>
              </a:ext>
            </a:extLst>
          </p:cNvPr>
          <p:cNvCxnSpPr>
            <a:cxnSpLocks/>
          </p:cNvCxnSpPr>
          <p:nvPr/>
        </p:nvCxnSpPr>
        <p:spPr>
          <a:xfrm flipV="1">
            <a:off x="6636095" y="4839596"/>
            <a:ext cx="1457374" cy="7285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3C82E-5031-4B19-9B5A-ED11BA6D6763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72882"/>
            <a:ext cx="694967" cy="93437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0BC067-D4FD-43E6-9EC3-1FB92BFE6BA4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640833"/>
            <a:ext cx="4802" cy="98311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EDE2F5-A8AC-4980-9580-188A64689465}"/>
              </a:ext>
            </a:extLst>
          </p:cNvPr>
          <p:cNvCxnSpPr>
            <a:cxnSpLocks/>
          </p:cNvCxnSpPr>
          <p:nvPr/>
        </p:nvCxnSpPr>
        <p:spPr>
          <a:xfrm flipV="1">
            <a:off x="6537996" y="4072882"/>
            <a:ext cx="828110" cy="94881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37DFF4B2-6F75-42E2-BEA5-AA3002600C82}"/>
              </a:ext>
            </a:extLst>
          </p:cNvPr>
          <p:cNvSpPr/>
          <p:nvPr/>
        </p:nvSpPr>
        <p:spPr>
          <a:xfrm>
            <a:off x="8255760" y="445061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433DB432-9C46-4162-A40B-2EF0CBECED16}"/>
              </a:ext>
            </a:extLst>
          </p:cNvPr>
          <p:cNvSpPr/>
          <p:nvPr/>
        </p:nvSpPr>
        <p:spPr>
          <a:xfrm>
            <a:off x="3595228" y="444150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68239E79-4BD0-4A8D-9495-3E5EA09BD5CD}"/>
              </a:ext>
            </a:extLst>
          </p:cNvPr>
          <p:cNvSpPr/>
          <p:nvPr/>
        </p:nvSpPr>
        <p:spPr>
          <a:xfrm>
            <a:off x="4672740" y="355488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90495870-C79E-44AD-855F-55BDFC426894}"/>
              </a:ext>
            </a:extLst>
          </p:cNvPr>
          <p:cNvSpPr/>
          <p:nvPr/>
        </p:nvSpPr>
        <p:spPr>
          <a:xfrm>
            <a:off x="5876870" y="311593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9507EC01-1347-4E3A-95DD-E9F4EBE3C5AF}"/>
              </a:ext>
            </a:extLst>
          </p:cNvPr>
          <p:cNvSpPr/>
          <p:nvPr/>
        </p:nvSpPr>
        <p:spPr>
          <a:xfrm>
            <a:off x="7208845" y="3586187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468097-96EE-4994-820F-7F8CC01E1951}"/>
              </a:ext>
            </a:extLst>
          </p:cNvPr>
          <p:cNvGrpSpPr/>
          <p:nvPr/>
        </p:nvGrpSpPr>
        <p:grpSpPr>
          <a:xfrm>
            <a:off x="5352018" y="4743418"/>
            <a:ext cx="1385416" cy="1558110"/>
            <a:chOff x="7322277" y="4321169"/>
            <a:chExt cx="1919053" cy="2158265"/>
          </a:xfrm>
          <a:solidFill>
            <a:schemeClr val="accent4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5DA940C-7E1D-4ED8-8915-EBD783039285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223851-7A1E-4C55-BD63-6C2C90DA195B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BBAC1F-A598-4602-A1EA-665D65BB032B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43568BF-E75A-4D47-8228-E6824BE5EAE5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A3EA08F-9A1B-40C6-90EE-6B88BA8889C4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D6B1514-3D3F-471E-BD61-DBF34FB630C5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5D76F0-C6DF-45DB-889F-CF4660D6FA16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3936680-5801-4ED4-AF44-3FA4E6704D42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DF8B06-FE36-47E8-8F0E-B9589A5D5F43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CBEE5A1-C7E8-4D0C-9321-49F21910DF94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3F797F-1B1C-405A-B53E-14DB83A5BD40}"/>
              </a:ext>
            </a:extLst>
          </p:cNvPr>
          <p:cNvSpPr txBox="1"/>
          <p:nvPr/>
        </p:nvSpPr>
        <p:spPr>
          <a:xfrm>
            <a:off x="401914" y="146592"/>
            <a:ext cx="445746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42E6-B5E8-46E4-ACB9-0D839279A8B3}"/>
              </a:ext>
            </a:extLst>
          </p:cNvPr>
          <p:cNvSpPr txBox="1"/>
          <p:nvPr/>
        </p:nvSpPr>
        <p:spPr>
          <a:xfrm>
            <a:off x="401914" y="793754"/>
            <a:ext cx="4457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D7B5E-38F5-49B1-BC78-29EE163AE412}"/>
              </a:ext>
            </a:extLst>
          </p:cNvPr>
          <p:cNvSpPr txBox="1"/>
          <p:nvPr/>
        </p:nvSpPr>
        <p:spPr>
          <a:xfrm>
            <a:off x="401914" y="1388329"/>
            <a:ext cx="445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A4528-B563-4C98-9409-832414EBAAB7}"/>
              </a:ext>
            </a:extLst>
          </p:cNvPr>
          <p:cNvSpPr txBox="1"/>
          <p:nvPr/>
        </p:nvSpPr>
        <p:spPr>
          <a:xfrm>
            <a:off x="401914" y="5212257"/>
            <a:ext cx="2968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7ED938-30F5-4699-822A-E2D673C74148}"/>
              </a:ext>
            </a:extLst>
          </p:cNvPr>
          <p:cNvGrpSpPr/>
          <p:nvPr/>
        </p:nvGrpSpPr>
        <p:grpSpPr>
          <a:xfrm>
            <a:off x="2419835" y="2267223"/>
            <a:ext cx="8697593" cy="2363900"/>
            <a:chOff x="1633635" y="1755670"/>
            <a:chExt cx="6682781" cy="1816297"/>
          </a:xfrm>
          <a:solidFill>
            <a:schemeClr val="accent6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117B53F-C469-4AAF-8887-B099AC9AF99B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5E3CAD-A400-47BC-821F-1A00D0EBE283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1967C6-66CB-4BEF-8CB8-48AA6415A944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F7996A3-4A49-4227-9A96-2BD21EBEDAEE}"/>
              </a:ext>
            </a:extLst>
          </p:cNvPr>
          <p:cNvSpPr/>
          <p:nvPr/>
        </p:nvSpPr>
        <p:spPr>
          <a:xfrm>
            <a:off x="1663750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44E0E2-0421-442A-A3E4-405BDAA7EAEA}"/>
              </a:ext>
            </a:extLst>
          </p:cNvPr>
          <p:cNvSpPr/>
          <p:nvPr/>
        </p:nvSpPr>
        <p:spPr>
          <a:xfrm>
            <a:off x="5283456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017A05-2336-4FBA-BBC5-360D988F023C}"/>
              </a:ext>
            </a:extLst>
          </p:cNvPr>
          <p:cNvSpPr/>
          <p:nvPr/>
        </p:nvSpPr>
        <p:spPr>
          <a:xfrm>
            <a:off x="8871390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7A8AB2-AF3C-4399-A1A5-5AAA28C20BE6}"/>
              </a:ext>
            </a:extLst>
          </p:cNvPr>
          <p:cNvSpPr/>
          <p:nvPr/>
        </p:nvSpPr>
        <p:spPr>
          <a:xfrm>
            <a:off x="3494704" y="4202336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37DE2-EADD-48E0-A118-4EFEA703088B}"/>
              </a:ext>
            </a:extLst>
          </p:cNvPr>
          <p:cNvSpPr/>
          <p:nvPr/>
        </p:nvSpPr>
        <p:spPr>
          <a:xfrm>
            <a:off x="7114170" y="4202336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96DC3C-2E4D-4EDD-B83B-0F8CC8760F6C}"/>
              </a:ext>
            </a:extLst>
          </p:cNvPr>
          <p:cNvGrpSpPr/>
          <p:nvPr/>
        </p:nvGrpSpPr>
        <p:grpSpPr>
          <a:xfrm>
            <a:off x="3655209" y="2092014"/>
            <a:ext cx="435077" cy="435077"/>
            <a:chOff x="1547664" y="3147814"/>
            <a:chExt cx="720080" cy="7200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03717D-D722-46F3-94A7-337244DAD42A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50">
              <a:extLst>
                <a:ext uri="{FF2B5EF4-FFF2-40B4-BE49-F238E27FC236}">
                  <a16:creationId xmlns:a16="http://schemas.microsoft.com/office/drawing/2014/main" id="{D5B48D23-12EA-4A3A-80E7-7872A101FCC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72B5E4-9B98-4F6F-A1E4-14C7C2702509}"/>
              </a:ext>
            </a:extLst>
          </p:cNvPr>
          <p:cNvGrpSpPr/>
          <p:nvPr/>
        </p:nvGrpSpPr>
        <p:grpSpPr>
          <a:xfrm>
            <a:off x="7274675" y="2092014"/>
            <a:ext cx="435077" cy="435077"/>
            <a:chOff x="1547664" y="3147814"/>
            <a:chExt cx="720080" cy="7200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BAC847-26A7-4A07-A1A9-C9472A0EE48D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Chevron 53">
              <a:extLst>
                <a:ext uri="{FF2B5EF4-FFF2-40B4-BE49-F238E27FC236}">
                  <a16:creationId xmlns:a16="http://schemas.microsoft.com/office/drawing/2014/main" id="{7F884186-87EB-4C08-8897-87320672910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EC31BB-7BB4-4A45-98CE-752F2E283839}"/>
              </a:ext>
            </a:extLst>
          </p:cNvPr>
          <p:cNvGrpSpPr/>
          <p:nvPr/>
        </p:nvGrpSpPr>
        <p:grpSpPr>
          <a:xfrm rot="10800000">
            <a:off x="5443961" y="4362841"/>
            <a:ext cx="435077" cy="435077"/>
            <a:chOff x="1547664" y="3147814"/>
            <a:chExt cx="720080" cy="7200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805CB6-A4BE-45CA-8166-5338F3EE8B0F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56">
              <a:extLst>
                <a:ext uri="{FF2B5EF4-FFF2-40B4-BE49-F238E27FC236}">
                  <a16:creationId xmlns:a16="http://schemas.microsoft.com/office/drawing/2014/main" id="{971DFFE6-C184-434B-A4D3-6AA38AC63206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67C9F5-B495-4C50-8DD5-337D563F81CC}"/>
              </a:ext>
            </a:extLst>
          </p:cNvPr>
          <p:cNvGrpSpPr/>
          <p:nvPr/>
        </p:nvGrpSpPr>
        <p:grpSpPr>
          <a:xfrm rot="5400000">
            <a:off x="10827080" y="3231637"/>
            <a:ext cx="435077" cy="435077"/>
            <a:chOff x="1547664" y="3147814"/>
            <a:chExt cx="720080" cy="72008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D32F5A-C3AC-4F2B-A3A6-7C72585ADEFE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3" name="Chevron 59">
              <a:extLst>
                <a:ext uri="{FF2B5EF4-FFF2-40B4-BE49-F238E27FC236}">
                  <a16:creationId xmlns:a16="http://schemas.microsoft.com/office/drawing/2014/main" id="{D11A8BF0-4E3B-4650-98F5-F55F742602A4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F42646-2CE0-403F-9E9D-96F2BD9CFB95}"/>
              </a:ext>
            </a:extLst>
          </p:cNvPr>
          <p:cNvGrpSpPr/>
          <p:nvPr/>
        </p:nvGrpSpPr>
        <p:grpSpPr>
          <a:xfrm>
            <a:off x="879232" y="2878893"/>
            <a:ext cx="2378934" cy="1048024"/>
            <a:chOff x="803640" y="3362835"/>
            <a:chExt cx="2059657" cy="10480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6634C8-D92C-4C7F-883E-B8F396B1B07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9E8B7F-D1AD-4E41-B2FE-971309AA21A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92F67A-37BC-475C-B2FB-9C03528322AE}"/>
              </a:ext>
            </a:extLst>
          </p:cNvPr>
          <p:cNvGrpSpPr/>
          <p:nvPr/>
        </p:nvGrpSpPr>
        <p:grpSpPr>
          <a:xfrm>
            <a:off x="4472032" y="2878893"/>
            <a:ext cx="2378934" cy="1048024"/>
            <a:chOff x="803640" y="3362835"/>
            <a:chExt cx="2059657" cy="1048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984352-4022-403C-849D-0832E436C2A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7F0431-6D95-45C5-B355-0A4C899EE84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70C711-DD0D-4EFC-8546-46CD2A64511C}"/>
              </a:ext>
            </a:extLst>
          </p:cNvPr>
          <p:cNvGrpSpPr/>
          <p:nvPr/>
        </p:nvGrpSpPr>
        <p:grpSpPr>
          <a:xfrm>
            <a:off x="8056048" y="2878893"/>
            <a:ext cx="2378934" cy="1048024"/>
            <a:chOff x="803640" y="3362835"/>
            <a:chExt cx="2059657" cy="10480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08727A-F79B-4FEA-A20F-988BEECECB6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B0FB4D-8F32-463C-BB9E-D0D9DDEC3D9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B5AB35-C2A8-4257-8F6E-123184422277}"/>
              </a:ext>
            </a:extLst>
          </p:cNvPr>
          <p:cNvGrpSpPr/>
          <p:nvPr/>
        </p:nvGrpSpPr>
        <p:grpSpPr>
          <a:xfrm>
            <a:off x="2683280" y="5042792"/>
            <a:ext cx="2378934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8FC785-62D2-441A-9D95-CA8EB265A46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E20572-AD83-4528-89C5-039E161286B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72DF50-7635-481C-A622-390E90825080}"/>
              </a:ext>
            </a:extLst>
          </p:cNvPr>
          <p:cNvGrpSpPr/>
          <p:nvPr/>
        </p:nvGrpSpPr>
        <p:grpSpPr>
          <a:xfrm>
            <a:off x="6302746" y="5042792"/>
            <a:ext cx="2378934" cy="1048024"/>
            <a:chOff x="803640" y="3362835"/>
            <a:chExt cx="2059657" cy="10480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47E4C3-57E8-4C0F-85C8-3C45BFF930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DE779A-55E9-43DA-92EA-5B9495C53A3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4710A2E9-6909-42F8-AB4D-DEFF59D74F18}"/>
              </a:ext>
            </a:extLst>
          </p:cNvPr>
          <p:cNvSpPr/>
          <p:nvPr/>
        </p:nvSpPr>
        <p:spPr>
          <a:xfrm>
            <a:off x="5491039" y="21672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54B9813A-C9B3-475A-BF76-E15C41943061}"/>
              </a:ext>
            </a:extLst>
          </p:cNvPr>
          <p:cNvSpPr/>
          <p:nvPr/>
        </p:nvSpPr>
        <p:spPr>
          <a:xfrm>
            <a:off x="1856152" y="21272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8002B7BE-BCCC-4E33-8B13-FF03FC115DEB}"/>
              </a:ext>
            </a:extLst>
          </p:cNvPr>
          <p:cNvSpPr/>
          <p:nvPr/>
        </p:nvSpPr>
        <p:spPr>
          <a:xfrm>
            <a:off x="9075338" y="21672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33ED8803-6B1A-4DEC-9FAB-EF29432398E9}"/>
              </a:ext>
            </a:extLst>
          </p:cNvPr>
          <p:cNvSpPr/>
          <p:nvPr/>
        </p:nvSpPr>
        <p:spPr>
          <a:xfrm>
            <a:off x="3685853" y="43872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F3123B0C-C615-47D7-9A80-312EA02C3272}"/>
              </a:ext>
            </a:extLst>
          </p:cNvPr>
          <p:cNvSpPr/>
          <p:nvPr/>
        </p:nvSpPr>
        <p:spPr>
          <a:xfrm>
            <a:off x="7294475" y="43983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FB2C8AC1-3898-46A3-AD89-0A82CEBB5D30}"/>
              </a:ext>
            </a:extLst>
          </p:cNvPr>
          <p:cNvSpPr/>
          <p:nvPr/>
        </p:nvSpPr>
        <p:spPr>
          <a:xfrm>
            <a:off x="5408245" y="3221727"/>
            <a:ext cx="1351337" cy="1344499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FC1F9C-BD68-430C-9B63-207E01491C0D}"/>
              </a:ext>
            </a:extLst>
          </p:cNvPr>
          <p:cNvGrpSpPr/>
          <p:nvPr/>
        </p:nvGrpSpPr>
        <p:grpSpPr>
          <a:xfrm>
            <a:off x="2305270" y="5130872"/>
            <a:ext cx="3173855" cy="923330"/>
            <a:chOff x="2551706" y="4283314"/>
            <a:chExt cx="1682085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356BF9-0824-4AD7-93F6-B8D56837F25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A84B5B-44FE-41E9-9C3B-393B8B06D79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ED4E4D-0BA5-40D5-9DE8-47BD5E246207}"/>
              </a:ext>
            </a:extLst>
          </p:cNvPr>
          <p:cNvGrpSpPr/>
          <p:nvPr/>
        </p:nvGrpSpPr>
        <p:grpSpPr>
          <a:xfrm>
            <a:off x="929055" y="4119955"/>
            <a:ext cx="3068940" cy="923330"/>
            <a:chOff x="2551706" y="4283314"/>
            <a:chExt cx="1682085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E6A92A-B57E-47A0-BC4F-CBFB4B8F7F5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D834E-6AD2-406D-8A2D-05A01378FB7D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5801B-D52D-4F95-9B2D-E1CFCF7F2E04}"/>
              </a:ext>
            </a:extLst>
          </p:cNvPr>
          <p:cNvGrpSpPr/>
          <p:nvPr/>
        </p:nvGrpSpPr>
        <p:grpSpPr>
          <a:xfrm>
            <a:off x="929055" y="2832448"/>
            <a:ext cx="3068940" cy="923330"/>
            <a:chOff x="2551706" y="4283314"/>
            <a:chExt cx="1682085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4DC9E2-33FF-4A4D-8D2E-22AC92B03B6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7E5D71-F293-4A43-A3CA-5680B06BC49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3CF49E-889B-4A32-B1C6-2371E2F6F218}"/>
              </a:ext>
            </a:extLst>
          </p:cNvPr>
          <p:cNvGrpSpPr/>
          <p:nvPr/>
        </p:nvGrpSpPr>
        <p:grpSpPr>
          <a:xfrm>
            <a:off x="8167104" y="4119955"/>
            <a:ext cx="3095842" cy="923330"/>
            <a:chOff x="2551706" y="4283314"/>
            <a:chExt cx="1682085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8D187B-5169-41E9-A629-BB59F3E1B7C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AA61A8-6E5B-429C-B9DE-7E2EC93B879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89AD1-E083-4919-B953-2FC9B3DD3A13}"/>
              </a:ext>
            </a:extLst>
          </p:cNvPr>
          <p:cNvGrpSpPr/>
          <p:nvPr/>
        </p:nvGrpSpPr>
        <p:grpSpPr>
          <a:xfrm>
            <a:off x="8167104" y="2832448"/>
            <a:ext cx="3095842" cy="923330"/>
            <a:chOff x="2551706" y="4283314"/>
            <a:chExt cx="1682085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46903-2D2E-4DB3-BD34-17F17266A5B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B08B37-592D-4402-B893-5C083446910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49512-5ED5-4856-B7F9-27FEA4C9F4C7}"/>
              </a:ext>
            </a:extLst>
          </p:cNvPr>
          <p:cNvGrpSpPr/>
          <p:nvPr/>
        </p:nvGrpSpPr>
        <p:grpSpPr>
          <a:xfrm>
            <a:off x="6720706" y="1814303"/>
            <a:ext cx="3274822" cy="923330"/>
            <a:chOff x="2551706" y="4283314"/>
            <a:chExt cx="1682085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819C44-B4D7-442E-90CF-B69E51ADCFA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D22585-2979-4619-97D7-3DFA2160E9F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A5CFBE6-2E6C-4D85-ABF8-46E80797C657}"/>
              </a:ext>
            </a:extLst>
          </p:cNvPr>
          <p:cNvSpPr/>
          <p:nvPr/>
        </p:nvSpPr>
        <p:spPr>
          <a:xfrm>
            <a:off x="5177796" y="2987860"/>
            <a:ext cx="1812230" cy="181223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E88CC0-3269-4855-97A8-45009D5D838C}"/>
              </a:ext>
            </a:extLst>
          </p:cNvPr>
          <p:cNvSpPr/>
          <p:nvPr/>
        </p:nvSpPr>
        <p:spPr>
          <a:xfrm>
            <a:off x="6038697" y="2921954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5C4304-CF04-458E-AF0C-A8447051C8DE}"/>
              </a:ext>
            </a:extLst>
          </p:cNvPr>
          <p:cNvSpPr/>
          <p:nvPr/>
        </p:nvSpPr>
        <p:spPr>
          <a:xfrm>
            <a:off x="6808318" y="4282747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2334-B9CF-439A-8173-6F1542B210C4}"/>
              </a:ext>
            </a:extLst>
          </p:cNvPr>
          <p:cNvSpPr/>
          <p:nvPr/>
        </p:nvSpPr>
        <p:spPr>
          <a:xfrm>
            <a:off x="5221990" y="4282747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35CBD2-2CA4-42E8-8A32-30B0AA027959}"/>
              </a:ext>
            </a:extLst>
          </p:cNvPr>
          <p:cNvSpPr/>
          <p:nvPr/>
        </p:nvSpPr>
        <p:spPr>
          <a:xfrm>
            <a:off x="6808318" y="3410738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42560B-9211-446B-A0D6-CE9F326667D6}"/>
              </a:ext>
            </a:extLst>
          </p:cNvPr>
          <p:cNvSpPr/>
          <p:nvPr/>
        </p:nvSpPr>
        <p:spPr>
          <a:xfrm>
            <a:off x="5221990" y="3410738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7519C4-CDD7-4E5D-A8B7-C8F6FB4F5D68}"/>
              </a:ext>
            </a:extLst>
          </p:cNvPr>
          <p:cNvSpPr/>
          <p:nvPr/>
        </p:nvSpPr>
        <p:spPr>
          <a:xfrm>
            <a:off x="6038697" y="4730600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1A579F-5053-48CF-8443-6301A931163A}"/>
              </a:ext>
            </a:extLst>
          </p:cNvPr>
          <p:cNvSpPr/>
          <p:nvPr/>
        </p:nvSpPr>
        <p:spPr>
          <a:xfrm>
            <a:off x="5678861" y="518748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6BD1A4-8E80-4A1E-BEB1-F7F88B7ECC70}"/>
              </a:ext>
            </a:extLst>
          </p:cNvPr>
          <p:cNvSpPr/>
          <p:nvPr/>
        </p:nvSpPr>
        <p:spPr>
          <a:xfrm>
            <a:off x="4183630" y="2867100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0B38B4-05B6-420A-8D62-C57F16CA8BDF}"/>
              </a:ext>
            </a:extLst>
          </p:cNvPr>
          <p:cNvSpPr/>
          <p:nvPr/>
        </p:nvSpPr>
        <p:spPr>
          <a:xfrm>
            <a:off x="7178011" y="415460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E649E6-E617-459A-A72A-5890A8BECF0D}"/>
              </a:ext>
            </a:extLst>
          </p:cNvPr>
          <p:cNvSpPr/>
          <p:nvPr/>
        </p:nvSpPr>
        <p:spPr>
          <a:xfrm>
            <a:off x="5678861" y="1874632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810DCE-2AAA-419D-BDA5-2742D0B2F5CF}"/>
              </a:ext>
            </a:extLst>
          </p:cNvPr>
          <p:cNvSpPr/>
          <p:nvPr/>
        </p:nvSpPr>
        <p:spPr>
          <a:xfrm>
            <a:off x="4183630" y="415460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456A17-90A7-48B0-9C59-6655E9FB5E7A}"/>
              </a:ext>
            </a:extLst>
          </p:cNvPr>
          <p:cNvSpPr/>
          <p:nvPr/>
        </p:nvSpPr>
        <p:spPr>
          <a:xfrm>
            <a:off x="7178011" y="2867100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ABBA2FDE-8843-42DB-8A0A-F4C793FDB3DA}"/>
              </a:ext>
            </a:extLst>
          </p:cNvPr>
          <p:cNvSpPr/>
          <p:nvPr/>
        </p:nvSpPr>
        <p:spPr>
          <a:xfrm>
            <a:off x="4436224" y="4447861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252E7CFF-8FEF-40E4-9652-30C5ED0437F3}"/>
              </a:ext>
            </a:extLst>
          </p:cNvPr>
          <p:cNvSpPr/>
          <p:nvPr/>
        </p:nvSpPr>
        <p:spPr>
          <a:xfrm>
            <a:off x="5918528" y="5427154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7763FF31-96F7-4163-9BAF-B07D825601DE}"/>
              </a:ext>
            </a:extLst>
          </p:cNvPr>
          <p:cNvSpPr/>
          <p:nvPr/>
        </p:nvSpPr>
        <p:spPr>
          <a:xfrm>
            <a:off x="4430110" y="3150346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961181D0-B811-4526-A441-B565B974CFB7}"/>
              </a:ext>
            </a:extLst>
          </p:cNvPr>
          <p:cNvSpPr/>
          <p:nvPr/>
        </p:nvSpPr>
        <p:spPr>
          <a:xfrm>
            <a:off x="5922695" y="2140555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33376666-76B7-439A-96E7-8C1BC53E7286}"/>
              </a:ext>
            </a:extLst>
          </p:cNvPr>
          <p:cNvSpPr/>
          <p:nvPr/>
        </p:nvSpPr>
        <p:spPr>
          <a:xfrm>
            <a:off x="7419252" y="314264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자유형 176">
            <a:extLst>
              <a:ext uri="{FF2B5EF4-FFF2-40B4-BE49-F238E27FC236}">
                <a16:creationId xmlns:a16="http://schemas.microsoft.com/office/drawing/2014/main" id="{C6CE55F1-8928-4897-B8D1-4587FF0A092B}"/>
              </a:ext>
            </a:extLst>
          </p:cNvPr>
          <p:cNvSpPr/>
          <p:nvPr/>
        </p:nvSpPr>
        <p:spPr>
          <a:xfrm>
            <a:off x="7397050" y="4364425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3D07E375-D838-49C0-9B36-7ACBBD339F49}"/>
              </a:ext>
            </a:extLst>
          </p:cNvPr>
          <p:cNvSpPr/>
          <p:nvPr/>
        </p:nvSpPr>
        <p:spPr>
          <a:xfrm>
            <a:off x="6042477" y="1506658"/>
            <a:ext cx="5838804" cy="5170829"/>
          </a:xfrm>
          <a:prstGeom prst="roundRect">
            <a:avLst>
              <a:gd name="adj" fmla="val 776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BB7C02-BC2B-4EC6-85B5-ED6B3D088BBE}"/>
              </a:ext>
            </a:extLst>
          </p:cNvPr>
          <p:cNvSpPr txBox="1"/>
          <p:nvPr/>
        </p:nvSpPr>
        <p:spPr>
          <a:xfrm>
            <a:off x="6327640" y="1686484"/>
            <a:ext cx="53470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環保議題一直是人類共同要面對的一大問題，隨著近百年來工業發展的迅速，地球上的資源幾乎快被人類掏空了，若要朝著永續發展前進，我們勢必要利用更少的資源製造更大的價值。</a:t>
            </a:r>
            <a:endParaRPr lang="en-US" altLang="zh-TW" sz="22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endParaRPr lang="en-US" altLang="zh-TW" sz="2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r>
              <a:rPr lang="zh-TW" altLang="en-US" sz="2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因此我們這組朝著環保議題或永續發展這類型的方向找資料，找到了有一篇學術研究，內容在講</a:t>
            </a:r>
            <a:r>
              <a:rPr lang="en-US" altLang="zh-TW" sz="2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NOVOZYMES</a:t>
            </a:r>
            <a:r>
              <a:rPr lang="zh-TW" altLang="en-US" sz="2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在自然界中發現酶，酶在優化後就可以取代化學品並加速生產過程，以利人類能節省能源、減少對自然</a:t>
            </a:r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界</a:t>
            </a:r>
            <a:r>
              <a:rPr lang="zh-TW" altLang="en-US" sz="2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的傷害，同時又可以創造更大的價值，聽起來超級符合未來的趨勢，所以我們這組就決定做這個主題。</a:t>
            </a:r>
            <a:endParaRPr lang="ko-KR" altLang="en-US" sz="22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977765-5EED-4AB0-A663-965D57191608}"/>
              </a:ext>
            </a:extLst>
          </p:cNvPr>
          <p:cNvGrpSpPr/>
          <p:nvPr/>
        </p:nvGrpSpPr>
        <p:grpSpPr>
          <a:xfrm flipH="1">
            <a:off x="2122866" y="3135414"/>
            <a:ext cx="2622150" cy="3722586"/>
            <a:chOff x="1619552" y="2445730"/>
            <a:chExt cx="2712621" cy="385102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C2F9D1-73CA-4210-AA2D-51812B6C57E2}"/>
                </a:ext>
              </a:extLst>
            </p:cNvPr>
            <p:cNvGrpSpPr/>
            <p:nvPr/>
          </p:nvGrpSpPr>
          <p:grpSpPr>
            <a:xfrm>
              <a:off x="2621164" y="4009554"/>
              <a:ext cx="1711009" cy="2287201"/>
              <a:chOff x="2621164" y="4009554"/>
              <a:chExt cx="1711009" cy="228720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88BA09C-AF6D-463D-ACA9-DD08EBC32328}"/>
                  </a:ext>
                </a:extLst>
              </p:cNvPr>
              <p:cNvSpPr/>
              <p:nvPr/>
            </p:nvSpPr>
            <p:spPr>
              <a:xfrm>
                <a:off x="3219632" y="4387399"/>
                <a:ext cx="355567" cy="1902502"/>
              </a:xfrm>
              <a:custGeom>
                <a:avLst/>
                <a:gdLst>
                  <a:gd name="connsiteX0" fmla="*/ 0 w 317109"/>
                  <a:gd name="connsiteY0" fmla="*/ 0 h 1696726"/>
                  <a:gd name="connsiteX1" fmla="*/ 317109 w 317109"/>
                  <a:gd name="connsiteY1" fmla="*/ 0 h 1696726"/>
                  <a:gd name="connsiteX2" fmla="*/ 317109 w 317109"/>
                  <a:gd name="connsiteY2" fmla="*/ 1696727 h 1696726"/>
                  <a:gd name="connsiteX3" fmla="*/ 0 w 317109"/>
                  <a:gd name="connsiteY3" fmla="*/ 1696727 h 169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09" h="1696726">
                    <a:moveTo>
                      <a:pt x="0" y="0"/>
                    </a:moveTo>
                    <a:lnTo>
                      <a:pt x="317109" y="0"/>
                    </a:lnTo>
                    <a:lnTo>
                      <a:pt x="317109" y="1696727"/>
                    </a:lnTo>
                    <a:lnTo>
                      <a:pt x="0" y="1696727"/>
                    </a:lnTo>
                    <a:close/>
                  </a:path>
                </a:pathLst>
              </a:custGeom>
              <a:solidFill>
                <a:srgbClr val="00C1B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F091E6A-AD17-40E5-BBBF-CF7B59982BAC}"/>
                  </a:ext>
                </a:extLst>
              </p:cNvPr>
              <p:cNvSpPr/>
              <p:nvPr/>
            </p:nvSpPr>
            <p:spPr>
              <a:xfrm>
                <a:off x="3280878" y="4334968"/>
                <a:ext cx="249688" cy="1039543"/>
              </a:xfrm>
              <a:custGeom>
                <a:avLst/>
                <a:gdLst>
                  <a:gd name="connsiteX0" fmla="*/ 1540 w 222682"/>
                  <a:gd name="connsiteY0" fmla="*/ 77324 h 927105"/>
                  <a:gd name="connsiteX1" fmla="*/ 12 w 222682"/>
                  <a:gd name="connsiteY1" fmla="*/ 15049 h 927105"/>
                  <a:gd name="connsiteX2" fmla="*/ 9946 w 222682"/>
                  <a:gd name="connsiteY2" fmla="*/ 148 h 927105"/>
                  <a:gd name="connsiteX3" fmla="*/ 198683 w 222682"/>
                  <a:gd name="connsiteY3" fmla="*/ 531 h 927105"/>
                  <a:gd name="connsiteX4" fmla="*/ 221989 w 222682"/>
                  <a:gd name="connsiteY4" fmla="*/ 18105 h 927105"/>
                  <a:gd name="connsiteX5" fmla="*/ 212437 w 222682"/>
                  <a:gd name="connsiteY5" fmla="*/ 83437 h 927105"/>
                  <a:gd name="connsiteX6" fmla="*/ 162769 w 222682"/>
                  <a:gd name="connsiteY6" fmla="*/ 152208 h 927105"/>
                  <a:gd name="connsiteX7" fmla="*/ 156274 w 222682"/>
                  <a:gd name="connsiteY7" fmla="*/ 196909 h 927105"/>
                  <a:gd name="connsiteX8" fmla="*/ 199829 w 222682"/>
                  <a:gd name="connsiteY8" fmla="*/ 726826 h 927105"/>
                  <a:gd name="connsiteX9" fmla="*/ 206706 w 222682"/>
                  <a:gd name="connsiteY9" fmla="*/ 909832 h 927105"/>
                  <a:gd name="connsiteX10" fmla="*/ 189896 w 222682"/>
                  <a:gd name="connsiteY10" fmla="*/ 927025 h 927105"/>
                  <a:gd name="connsiteX11" fmla="*/ 20643 w 222682"/>
                  <a:gd name="connsiteY11" fmla="*/ 915181 h 927105"/>
                  <a:gd name="connsiteX12" fmla="*/ 5743 w 222682"/>
                  <a:gd name="connsiteY12" fmla="*/ 896460 h 927105"/>
                  <a:gd name="connsiteX13" fmla="*/ 59613 w 222682"/>
                  <a:gd name="connsiteY13" fmla="*/ 181627 h 927105"/>
                  <a:gd name="connsiteX14" fmla="*/ 46623 w 222682"/>
                  <a:gd name="connsiteY14" fmla="*/ 148005 h 927105"/>
                  <a:gd name="connsiteX15" fmla="*/ 1540 w 222682"/>
                  <a:gd name="connsiteY15" fmla="*/ 77324 h 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682" h="927105">
                    <a:moveTo>
                      <a:pt x="1540" y="77324"/>
                    </a:moveTo>
                    <a:cubicBezTo>
                      <a:pt x="1158" y="56693"/>
                      <a:pt x="394" y="35680"/>
                      <a:pt x="12" y="15049"/>
                    </a:cubicBezTo>
                    <a:cubicBezTo>
                      <a:pt x="12" y="8554"/>
                      <a:pt x="-752" y="531"/>
                      <a:pt x="9946" y="148"/>
                    </a:cubicBezTo>
                    <a:cubicBezTo>
                      <a:pt x="37836" y="3205"/>
                      <a:pt x="163151" y="3969"/>
                      <a:pt x="198683" y="531"/>
                    </a:cubicBezTo>
                    <a:cubicBezTo>
                      <a:pt x="216258" y="-1380"/>
                      <a:pt x="220460" y="1295"/>
                      <a:pt x="221989" y="18105"/>
                    </a:cubicBezTo>
                    <a:cubicBezTo>
                      <a:pt x="224281" y="40647"/>
                      <a:pt x="220842" y="62424"/>
                      <a:pt x="212437" y="83437"/>
                    </a:cubicBezTo>
                    <a:cubicBezTo>
                      <a:pt x="201357" y="110182"/>
                      <a:pt x="183783" y="132341"/>
                      <a:pt x="162769" y="152208"/>
                    </a:cubicBezTo>
                    <a:cubicBezTo>
                      <a:pt x="149397" y="164816"/>
                      <a:pt x="153982" y="180863"/>
                      <a:pt x="156274" y="196909"/>
                    </a:cubicBezTo>
                    <a:cubicBezTo>
                      <a:pt x="160477" y="225946"/>
                      <a:pt x="194098" y="640480"/>
                      <a:pt x="199829" y="726826"/>
                    </a:cubicBezTo>
                    <a:cubicBezTo>
                      <a:pt x="203268" y="779932"/>
                      <a:pt x="204032" y="856344"/>
                      <a:pt x="206706" y="909832"/>
                    </a:cubicBezTo>
                    <a:cubicBezTo>
                      <a:pt x="207470" y="923205"/>
                      <a:pt x="203650" y="927789"/>
                      <a:pt x="189896" y="927025"/>
                    </a:cubicBezTo>
                    <a:cubicBezTo>
                      <a:pt x="133351" y="923205"/>
                      <a:pt x="76806" y="921676"/>
                      <a:pt x="20643" y="915181"/>
                    </a:cubicBezTo>
                    <a:cubicBezTo>
                      <a:pt x="8035" y="913653"/>
                      <a:pt x="5743" y="907922"/>
                      <a:pt x="5743" y="896460"/>
                    </a:cubicBezTo>
                    <a:cubicBezTo>
                      <a:pt x="5361" y="825397"/>
                      <a:pt x="53500" y="214102"/>
                      <a:pt x="59613" y="181627"/>
                    </a:cubicBezTo>
                    <a:cubicBezTo>
                      <a:pt x="62288" y="167108"/>
                      <a:pt x="56175" y="157175"/>
                      <a:pt x="46623" y="148005"/>
                    </a:cubicBezTo>
                    <a:cubicBezTo>
                      <a:pt x="25610" y="127756"/>
                      <a:pt x="6507" y="107125"/>
                      <a:pt x="1540" y="77324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9B394E-42A4-4A78-B106-7B50B61230DC}"/>
                  </a:ext>
                </a:extLst>
              </p:cNvPr>
              <p:cNvSpPr/>
              <p:nvPr/>
            </p:nvSpPr>
            <p:spPr>
              <a:xfrm>
                <a:off x="2621164" y="4155335"/>
                <a:ext cx="1711009" cy="2141420"/>
              </a:xfrm>
              <a:custGeom>
                <a:avLst/>
                <a:gdLst>
                  <a:gd name="connsiteX0" fmla="*/ 1384966 w 1525945"/>
                  <a:gd name="connsiteY0" fmla="*/ 358259 h 1909803"/>
                  <a:gd name="connsiteX1" fmla="*/ 1456793 w 1525945"/>
                  <a:gd name="connsiteY1" fmla="*/ 487777 h 1909803"/>
                  <a:gd name="connsiteX2" fmla="*/ 1516394 w 1525945"/>
                  <a:gd name="connsiteY2" fmla="*/ 703641 h 1909803"/>
                  <a:gd name="connsiteX3" fmla="*/ 1525946 w 1525945"/>
                  <a:gd name="connsiteY3" fmla="*/ 907661 h 1909803"/>
                  <a:gd name="connsiteX4" fmla="*/ 1446095 w 1525945"/>
                  <a:gd name="connsiteY4" fmla="*/ 1144538 h 1909803"/>
                  <a:gd name="connsiteX5" fmla="*/ 1340265 w 1525945"/>
                  <a:gd name="connsiteY5" fmla="*/ 1261066 h 1909803"/>
                  <a:gd name="connsiteX6" fmla="*/ 1324601 w 1525945"/>
                  <a:gd name="connsiteY6" fmla="*/ 1298126 h 1909803"/>
                  <a:gd name="connsiteX7" fmla="*/ 1381145 w 1525945"/>
                  <a:gd name="connsiteY7" fmla="*/ 1909039 h 1909803"/>
                  <a:gd name="connsiteX8" fmla="*/ 805382 w 1525945"/>
                  <a:gd name="connsiteY8" fmla="*/ 1909803 h 1909803"/>
                  <a:gd name="connsiteX9" fmla="*/ 787807 w 1525945"/>
                  <a:gd name="connsiteY9" fmla="*/ 1902926 h 1909803"/>
                  <a:gd name="connsiteX10" fmla="*/ 746544 w 1525945"/>
                  <a:gd name="connsiteY10" fmla="*/ 1507877 h 1909803"/>
                  <a:gd name="connsiteX11" fmla="*/ 749983 w 1525945"/>
                  <a:gd name="connsiteY11" fmla="*/ 1394405 h 1909803"/>
                  <a:gd name="connsiteX12" fmla="*/ 632309 w 1525945"/>
                  <a:gd name="connsiteY12" fmla="*/ 1371481 h 1909803"/>
                  <a:gd name="connsiteX13" fmla="*/ 641478 w 1525945"/>
                  <a:gd name="connsiteY13" fmla="*/ 1501382 h 1909803"/>
                  <a:gd name="connsiteX14" fmla="*/ 598305 w 1525945"/>
                  <a:gd name="connsiteY14" fmla="*/ 1908657 h 1909803"/>
                  <a:gd name="connsiteX15" fmla="*/ 0 w 1525945"/>
                  <a:gd name="connsiteY15" fmla="*/ 1908657 h 1909803"/>
                  <a:gd name="connsiteX16" fmla="*/ 19485 w 1525945"/>
                  <a:gd name="connsiteY16" fmla="*/ 1696996 h 1909803"/>
                  <a:gd name="connsiteX17" fmla="*/ 121113 w 1525945"/>
                  <a:gd name="connsiteY17" fmla="*/ 211548 h 1909803"/>
                  <a:gd name="connsiteX18" fmla="*/ 289219 w 1525945"/>
                  <a:gd name="connsiteY18" fmla="*/ 80120 h 1909803"/>
                  <a:gd name="connsiteX19" fmla="*/ 380531 w 1525945"/>
                  <a:gd name="connsiteY19" fmla="*/ 10203 h 1909803"/>
                  <a:gd name="connsiteX20" fmla="*/ 396196 w 1525945"/>
                  <a:gd name="connsiteY20" fmla="*/ 269 h 1909803"/>
                  <a:gd name="connsiteX21" fmla="*/ 393521 w 1525945"/>
                  <a:gd name="connsiteY21" fmla="*/ 18226 h 1909803"/>
                  <a:gd name="connsiteX22" fmla="*/ 398488 w 1525945"/>
                  <a:gd name="connsiteY22" fmla="*/ 124057 h 1909803"/>
                  <a:gd name="connsiteX23" fmla="*/ 500116 w 1525945"/>
                  <a:gd name="connsiteY23" fmla="*/ 241731 h 1909803"/>
                  <a:gd name="connsiteX24" fmla="*/ 563538 w 1525945"/>
                  <a:gd name="connsiteY24" fmla="*/ 287960 h 1909803"/>
                  <a:gd name="connsiteX25" fmla="*/ 579584 w 1525945"/>
                  <a:gd name="connsiteY25" fmla="*/ 304007 h 1909803"/>
                  <a:gd name="connsiteX26" fmla="*/ 641096 w 1525945"/>
                  <a:gd name="connsiteY26" fmla="*/ 468674 h 1909803"/>
                  <a:gd name="connsiteX27" fmla="*/ 621229 w 1525945"/>
                  <a:gd name="connsiteY27" fmla="*/ 1073857 h 1909803"/>
                  <a:gd name="connsiteX28" fmla="*/ 687707 w 1525945"/>
                  <a:gd name="connsiteY28" fmla="*/ 1079206 h 1909803"/>
                  <a:gd name="connsiteX29" fmla="*/ 767558 w 1525945"/>
                  <a:gd name="connsiteY29" fmla="*/ 1083790 h 1909803"/>
                  <a:gd name="connsiteX30" fmla="*/ 745780 w 1525945"/>
                  <a:gd name="connsiteY30" fmla="*/ 477462 h 1909803"/>
                  <a:gd name="connsiteX31" fmla="*/ 803853 w 1525945"/>
                  <a:gd name="connsiteY31" fmla="*/ 317761 h 1909803"/>
                  <a:gd name="connsiteX32" fmla="*/ 819518 w 1525945"/>
                  <a:gd name="connsiteY32" fmla="*/ 294455 h 1909803"/>
                  <a:gd name="connsiteX33" fmla="*/ 946362 w 1525945"/>
                  <a:gd name="connsiteY33" fmla="*/ 188243 h 1909803"/>
                  <a:gd name="connsiteX34" fmla="*/ 1006345 w 1525945"/>
                  <a:gd name="connsiteY34" fmla="*/ 90053 h 1909803"/>
                  <a:gd name="connsiteX35" fmla="*/ 999850 w 1525945"/>
                  <a:gd name="connsiteY35" fmla="*/ 23957 h 1909803"/>
                  <a:gd name="connsiteX36" fmla="*/ 994119 w 1525945"/>
                  <a:gd name="connsiteY36" fmla="*/ 2562 h 1909803"/>
                  <a:gd name="connsiteX37" fmla="*/ 1016278 w 1525945"/>
                  <a:gd name="connsiteY37" fmla="*/ 7529 h 1909803"/>
                  <a:gd name="connsiteX38" fmla="*/ 1195846 w 1525945"/>
                  <a:gd name="connsiteY38" fmla="*/ 145834 h 1909803"/>
                  <a:gd name="connsiteX39" fmla="*/ 1384966 w 1525945"/>
                  <a:gd name="connsiteY39" fmla="*/ 358259 h 190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25945" h="1909803">
                    <a:moveTo>
                      <a:pt x="1384966" y="358259"/>
                    </a:moveTo>
                    <a:cubicBezTo>
                      <a:pt x="1414003" y="397993"/>
                      <a:pt x="1436926" y="441930"/>
                      <a:pt x="1456793" y="487777"/>
                    </a:cubicBezTo>
                    <a:cubicBezTo>
                      <a:pt x="1473604" y="527130"/>
                      <a:pt x="1512574" y="671548"/>
                      <a:pt x="1516394" y="703641"/>
                    </a:cubicBezTo>
                    <a:cubicBezTo>
                      <a:pt x="1522507" y="755219"/>
                      <a:pt x="1523653" y="890850"/>
                      <a:pt x="1525946" y="907661"/>
                    </a:cubicBezTo>
                    <a:cubicBezTo>
                      <a:pt x="1518687" y="993242"/>
                      <a:pt x="1492707" y="1072329"/>
                      <a:pt x="1446095" y="1144538"/>
                    </a:cubicBezTo>
                    <a:cubicBezTo>
                      <a:pt x="1417441" y="1189239"/>
                      <a:pt x="1382674" y="1228973"/>
                      <a:pt x="1340265" y="1261066"/>
                    </a:cubicBezTo>
                    <a:cubicBezTo>
                      <a:pt x="1327275" y="1271000"/>
                      <a:pt x="1322690" y="1280933"/>
                      <a:pt x="1324601" y="1298126"/>
                    </a:cubicBezTo>
                    <a:cubicBezTo>
                      <a:pt x="1331096" y="1358873"/>
                      <a:pt x="1375414" y="1850202"/>
                      <a:pt x="1381145" y="1909039"/>
                    </a:cubicBezTo>
                    <a:cubicBezTo>
                      <a:pt x="1355165" y="1909039"/>
                      <a:pt x="905863" y="1909039"/>
                      <a:pt x="805382" y="1909803"/>
                    </a:cubicBezTo>
                    <a:cubicBezTo>
                      <a:pt x="797740" y="1909803"/>
                      <a:pt x="794302" y="1903308"/>
                      <a:pt x="787807" y="1902926"/>
                    </a:cubicBezTo>
                    <a:cubicBezTo>
                      <a:pt x="771760" y="1896431"/>
                      <a:pt x="751129" y="1518956"/>
                      <a:pt x="746544" y="1507877"/>
                    </a:cubicBezTo>
                    <a:cubicBezTo>
                      <a:pt x="741960" y="1492594"/>
                      <a:pt x="762591" y="1395933"/>
                      <a:pt x="749983" y="1394405"/>
                    </a:cubicBezTo>
                    <a:cubicBezTo>
                      <a:pt x="710249" y="1389056"/>
                      <a:pt x="670897" y="1381797"/>
                      <a:pt x="632309" y="1371481"/>
                    </a:cubicBezTo>
                    <a:cubicBezTo>
                      <a:pt x="618554" y="1367661"/>
                      <a:pt x="644534" y="1488392"/>
                      <a:pt x="641478" y="1501382"/>
                    </a:cubicBezTo>
                    <a:cubicBezTo>
                      <a:pt x="640714" y="1566714"/>
                      <a:pt x="611295" y="1895285"/>
                      <a:pt x="598305" y="1908657"/>
                    </a:cubicBezTo>
                    <a:cubicBezTo>
                      <a:pt x="493239" y="1908657"/>
                      <a:pt x="24834" y="1908657"/>
                      <a:pt x="0" y="1908657"/>
                    </a:cubicBezTo>
                    <a:cubicBezTo>
                      <a:pt x="4967" y="1837976"/>
                      <a:pt x="11080" y="1767295"/>
                      <a:pt x="19485" y="1696996"/>
                    </a:cubicBezTo>
                    <a:cubicBezTo>
                      <a:pt x="20631" y="1687827"/>
                      <a:pt x="119203" y="220336"/>
                      <a:pt x="121113" y="211548"/>
                    </a:cubicBezTo>
                    <a:cubicBezTo>
                      <a:pt x="176894" y="167612"/>
                      <a:pt x="233056" y="123675"/>
                      <a:pt x="289219" y="80120"/>
                    </a:cubicBezTo>
                    <a:cubicBezTo>
                      <a:pt x="319402" y="56432"/>
                      <a:pt x="350349" y="33891"/>
                      <a:pt x="380531" y="10203"/>
                    </a:cubicBezTo>
                    <a:cubicBezTo>
                      <a:pt x="385498" y="6000"/>
                      <a:pt x="391611" y="4472"/>
                      <a:pt x="396196" y="269"/>
                    </a:cubicBezTo>
                    <a:cubicBezTo>
                      <a:pt x="399634" y="6764"/>
                      <a:pt x="396578" y="12877"/>
                      <a:pt x="393521" y="18226"/>
                    </a:cubicBezTo>
                    <a:cubicBezTo>
                      <a:pt x="373272" y="54522"/>
                      <a:pt x="380913" y="89671"/>
                      <a:pt x="398488" y="124057"/>
                    </a:cubicBezTo>
                    <a:cubicBezTo>
                      <a:pt x="422940" y="171050"/>
                      <a:pt x="459236" y="208874"/>
                      <a:pt x="500116" y="241731"/>
                    </a:cubicBezTo>
                    <a:cubicBezTo>
                      <a:pt x="520365" y="258160"/>
                      <a:pt x="541760" y="273442"/>
                      <a:pt x="563538" y="287960"/>
                    </a:cubicBezTo>
                    <a:cubicBezTo>
                      <a:pt x="570033" y="292163"/>
                      <a:pt x="576146" y="296748"/>
                      <a:pt x="579584" y="304007"/>
                    </a:cubicBezTo>
                    <a:cubicBezTo>
                      <a:pt x="597541" y="347180"/>
                      <a:pt x="636129" y="457595"/>
                      <a:pt x="641096" y="468674"/>
                    </a:cubicBezTo>
                    <a:cubicBezTo>
                      <a:pt x="644917" y="485867"/>
                      <a:pt x="605564" y="1071565"/>
                      <a:pt x="621229" y="1073857"/>
                    </a:cubicBezTo>
                    <a:cubicBezTo>
                      <a:pt x="643388" y="1077295"/>
                      <a:pt x="665548" y="1077678"/>
                      <a:pt x="687707" y="1079206"/>
                    </a:cubicBezTo>
                    <a:cubicBezTo>
                      <a:pt x="714451" y="1081116"/>
                      <a:pt x="740814" y="1082644"/>
                      <a:pt x="767558" y="1083790"/>
                    </a:cubicBezTo>
                    <a:cubicBezTo>
                      <a:pt x="785897" y="1084555"/>
                      <a:pt x="750365" y="507645"/>
                      <a:pt x="745780" y="477462"/>
                    </a:cubicBezTo>
                    <a:cubicBezTo>
                      <a:pt x="767558" y="425120"/>
                      <a:pt x="782076" y="370103"/>
                      <a:pt x="803853" y="317761"/>
                    </a:cubicBezTo>
                    <a:cubicBezTo>
                      <a:pt x="807674" y="308591"/>
                      <a:pt x="813405" y="301332"/>
                      <a:pt x="819518" y="294455"/>
                    </a:cubicBezTo>
                    <a:cubicBezTo>
                      <a:pt x="865747" y="263891"/>
                      <a:pt x="908156" y="228359"/>
                      <a:pt x="946362" y="188243"/>
                    </a:cubicBezTo>
                    <a:cubicBezTo>
                      <a:pt x="973488" y="159588"/>
                      <a:pt x="993737" y="127113"/>
                      <a:pt x="1006345" y="90053"/>
                    </a:cubicBezTo>
                    <a:cubicBezTo>
                      <a:pt x="1014368" y="66748"/>
                      <a:pt x="1010930" y="44970"/>
                      <a:pt x="999850" y="23957"/>
                    </a:cubicBezTo>
                    <a:cubicBezTo>
                      <a:pt x="996411" y="17462"/>
                      <a:pt x="991063" y="11349"/>
                      <a:pt x="994119" y="2562"/>
                    </a:cubicBezTo>
                    <a:cubicBezTo>
                      <a:pt x="1003288" y="-3551"/>
                      <a:pt x="1009783" y="2562"/>
                      <a:pt x="1016278" y="7529"/>
                    </a:cubicBezTo>
                    <a:cubicBezTo>
                      <a:pt x="1077026" y="52229"/>
                      <a:pt x="1136245" y="99223"/>
                      <a:pt x="1195846" y="145834"/>
                    </a:cubicBezTo>
                    <a:cubicBezTo>
                      <a:pt x="1208072" y="155004"/>
                      <a:pt x="1345232" y="303243"/>
                      <a:pt x="1384966" y="3582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F5FF00-411F-44B8-B7D0-D6A1D54371DB}"/>
                  </a:ext>
                </a:extLst>
              </p:cNvPr>
              <p:cNvSpPr/>
              <p:nvPr/>
            </p:nvSpPr>
            <p:spPr>
              <a:xfrm>
                <a:off x="3039431" y="4110649"/>
                <a:ext cx="331205" cy="389073"/>
              </a:xfrm>
              <a:custGeom>
                <a:avLst/>
                <a:gdLst>
                  <a:gd name="connsiteX0" fmla="*/ 177138 w 295382"/>
                  <a:gd name="connsiteY0" fmla="*/ 129524 h 346991"/>
                  <a:gd name="connsiteX1" fmla="*/ 282204 w 295382"/>
                  <a:gd name="connsiteY1" fmla="*/ 190271 h 346991"/>
                  <a:gd name="connsiteX2" fmla="*/ 294430 w 295382"/>
                  <a:gd name="connsiteY2" fmla="*/ 205172 h 346991"/>
                  <a:gd name="connsiteX3" fmla="*/ 201208 w 295382"/>
                  <a:gd name="connsiteY3" fmla="*/ 343859 h 346991"/>
                  <a:gd name="connsiteX4" fmla="*/ 73600 w 295382"/>
                  <a:gd name="connsiteY4" fmla="*/ 241467 h 346991"/>
                  <a:gd name="connsiteX5" fmla="*/ 4447 w 295382"/>
                  <a:gd name="connsiteY5" fmla="*/ 129906 h 346991"/>
                  <a:gd name="connsiteX6" fmla="*/ 22786 w 295382"/>
                  <a:gd name="connsiteY6" fmla="*/ 40122 h 346991"/>
                  <a:gd name="connsiteX7" fmla="*/ 120975 w 295382"/>
                  <a:gd name="connsiteY7" fmla="*/ 6 h 346991"/>
                  <a:gd name="connsiteX8" fmla="*/ 140078 w 295382"/>
                  <a:gd name="connsiteY8" fmla="*/ 19873 h 346991"/>
                  <a:gd name="connsiteX9" fmla="*/ 177138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77138" y="129524"/>
                    </a:moveTo>
                    <a:cubicBezTo>
                      <a:pt x="206939" y="158942"/>
                      <a:pt x="243234" y="176517"/>
                      <a:pt x="282204" y="190271"/>
                    </a:cubicBezTo>
                    <a:cubicBezTo>
                      <a:pt x="289846" y="192946"/>
                      <a:pt x="298251" y="195620"/>
                      <a:pt x="294430" y="205172"/>
                    </a:cubicBezTo>
                    <a:cubicBezTo>
                      <a:pt x="291374" y="213195"/>
                      <a:pt x="232919" y="370985"/>
                      <a:pt x="201208" y="343859"/>
                    </a:cubicBezTo>
                    <a:cubicBezTo>
                      <a:pt x="156889" y="311766"/>
                      <a:pt x="111042" y="281966"/>
                      <a:pt x="73600" y="241467"/>
                    </a:cubicBezTo>
                    <a:cubicBezTo>
                      <a:pt x="43035" y="208610"/>
                      <a:pt x="17055" y="173079"/>
                      <a:pt x="4447" y="129906"/>
                    </a:cubicBezTo>
                    <a:cubicBezTo>
                      <a:pt x="-2812" y="104308"/>
                      <a:pt x="-3958" y="58843"/>
                      <a:pt x="22786" y="40122"/>
                    </a:cubicBezTo>
                    <a:cubicBezTo>
                      <a:pt x="52205" y="18727"/>
                      <a:pt x="82005" y="-376"/>
                      <a:pt x="120975" y="6"/>
                    </a:cubicBezTo>
                    <a:cubicBezTo>
                      <a:pt x="136258" y="388"/>
                      <a:pt x="141607" y="4972"/>
                      <a:pt x="140078" y="19873"/>
                    </a:cubicBezTo>
                    <a:cubicBezTo>
                      <a:pt x="137786" y="50055"/>
                      <a:pt x="168351" y="121118"/>
                      <a:pt x="177138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8464586-3E56-4CA9-9500-1A9989496A6A}"/>
                  </a:ext>
                </a:extLst>
              </p:cNvPr>
              <p:cNvSpPr/>
              <p:nvPr/>
            </p:nvSpPr>
            <p:spPr>
              <a:xfrm>
                <a:off x="3274467" y="4009554"/>
                <a:ext cx="257971" cy="132947"/>
              </a:xfrm>
              <a:custGeom>
                <a:avLst/>
                <a:gdLst>
                  <a:gd name="connsiteX0" fmla="*/ 227325 w 230069"/>
                  <a:gd name="connsiteY0" fmla="*/ 6113 h 118567"/>
                  <a:gd name="connsiteX1" fmla="*/ 129136 w 230069"/>
                  <a:gd name="connsiteY1" fmla="*/ 61130 h 118567"/>
                  <a:gd name="connsiteX2" fmla="*/ 23306 w 230069"/>
                  <a:gd name="connsiteY2" fmla="*/ 114618 h 118567"/>
                  <a:gd name="connsiteX3" fmla="*/ 764 w 230069"/>
                  <a:gd name="connsiteY3" fmla="*/ 105830 h 118567"/>
                  <a:gd name="connsiteX4" fmla="*/ 0 w 230069"/>
                  <a:gd name="connsiteY4" fmla="*/ 7641 h 118567"/>
                  <a:gd name="connsiteX5" fmla="*/ 228472 w 230069"/>
                  <a:gd name="connsiteY5" fmla="*/ 0 h 118567"/>
                  <a:gd name="connsiteX6" fmla="*/ 227325 w 230069"/>
                  <a:gd name="connsiteY6" fmla="*/ 6113 h 11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69" h="118567">
                    <a:moveTo>
                      <a:pt x="227325" y="6113"/>
                    </a:moveTo>
                    <a:cubicBezTo>
                      <a:pt x="197525" y="30183"/>
                      <a:pt x="161993" y="43173"/>
                      <a:pt x="129136" y="61130"/>
                    </a:cubicBezTo>
                    <a:cubicBezTo>
                      <a:pt x="94369" y="80233"/>
                      <a:pt x="58455" y="96661"/>
                      <a:pt x="23306" y="114618"/>
                    </a:cubicBezTo>
                    <a:cubicBezTo>
                      <a:pt x="11462" y="120731"/>
                      <a:pt x="3439" y="121113"/>
                      <a:pt x="764" y="105830"/>
                    </a:cubicBezTo>
                    <a:cubicBezTo>
                      <a:pt x="382" y="72973"/>
                      <a:pt x="382" y="40498"/>
                      <a:pt x="0" y="7641"/>
                    </a:cubicBezTo>
                    <a:cubicBezTo>
                      <a:pt x="76794" y="29419"/>
                      <a:pt x="152824" y="25216"/>
                      <a:pt x="228472" y="0"/>
                    </a:cubicBezTo>
                    <a:cubicBezTo>
                      <a:pt x="230764" y="2292"/>
                      <a:pt x="230764" y="4585"/>
                      <a:pt x="227325" y="6113"/>
                    </a:cubicBezTo>
                    <a:close/>
                  </a:path>
                </a:pathLst>
              </a:custGeom>
              <a:solidFill>
                <a:srgbClr val="E0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01AF23-8419-4C7D-A530-710A2B70B12A}"/>
                  </a:ext>
                </a:extLst>
              </p:cNvPr>
              <p:cNvSpPr/>
              <p:nvPr/>
            </p:nvSpPr>
            <p:spPr>
              <a:xfrm>
                <a:off x="3292030" y="6239166"/>
                <a:ext cx="212055" cy="57291"/>
              </a:xfrm>
              <a:custGeom>
                <a:avLst/>
                <a:gdLst>
                  <a:gd name="connsiteX0" fmla="*/ 0 w 189119"/>
                  <a:gd name="connsiteY0" fmla="*/ 50215 h 51094"/>
                  <a:gd name="connsiteX1" fmla="*/ 5731 w 189119"/>
                  <a:gd name="connsiteY1" fmla="*/ 4367 h 51094"/>
                  <a:gd name="connsiteX2" fmla="*/ 25598 w 189119"/>
                  <a:gd name="connsiteY2" fmla="*/ 547 h 51094"/>
                  <a:gd name="connsiteX3" fmla="*/ 157027 w 189119"/>
                  <a:gd name="connsiteY3" fmla="*/ 4749 h 51094"/>
                  <a:gd name="connsiteX4" fmla="*/ 182242 w 189119"/>
                  <a:gd name="connsiteY4" fmla="*/ 11244 h 51094"/>
                  <a:gd name="connsiteX5" fmla="*/ 189119 w 189119"/>
                  <a:gd name="connsiteY5" fmla="*/ 44484 h 51094"/>
                  <a:gd name="connsiteX6" fmla="*/ 175365 w 189119"/>
                  <a:gd name="connsiteY6" fmla="*/ 50979 h 51094"/>
                  <a:gd name="connsiteX7" fmla="*/ 0 w 189119"/>
                  <a:gd name="connsiteY7" fmla="*/ 50215 h 5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19" h="51094">
                    <a:moveTo>
                      <a:pt x="0" y="50215"/>
                    </a:moveTo>
                    <a:cubicBezTo>
                      <a:pt x="1910" y="34932"/>
                      <a:pt x="3821" y="19650"/>
                      <a:pt x="5731" y="4367"/>
                    </a:cubicBezTo>
                    <a:cubicBezTo>
                      <a:pt x="11844" y="-217"/>
                      <a:pt x="18721" y="-599"/>
                      <a:pt x="25598" y="547"/>
                    </a:cubicBezTo>
                    <a:cubicBezTo>
                      <a:pt x="69153" y="6660"/>
                      <a:pt x="113090" y="4367"/>
                      <a:pt x="157027" y="4749"/>
                    </a:cubicBezTo>
                    <a:cubicBezTo>
                      <a:pt x="166196" y="4749"/>
                      <a:pt x="174983" y="4749"/>
                      <a:pt x="182242" y="11244"/>
                    </a:cubicBezTo>
                    <a:cubicBezTo>
                      <a:pt x="184917" y="22324"/>
                      <a:pt x="181478" y="34550"/>
                      <a:pt x="189119" y="44484"/>
                    </a:cubicBezTo>
                    <a:cubicBezTo>
                      <a:pt x="187209" y="52507"/>
                      <a:pt x="181096" y="50979"/>
                      <a:pt x="175365" y="50979"/>
                    </a:cubicBezTo>
                    <a:cubicBezTo>
                      <a:pt x="117292" y="50596"/>
                      <a:pt x="58455" y="50215"/>
                      <a:pt x="0" y="50215"/>
                    </a:cubicBezTo>
                    <a:close/>
                  </a:path>
                </a:pathLst>
              </a:custGeom>
              <a:solidFill>
                <a:srgbClr val="385050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4AAE662-B047-4988-AB24-7EEAED9370D9}"/>
                  </a:ext>
                </a:extLst>
              </p:cNvPr>
              <p:cNvSpPr/>
              <p:nvPr/>
            </p:nvSpPr>
            <p:spPr>
              <a:xfrm>
                <a:off x="3306512" y="5681087"/>
                <a:ext cx="182005" cy="237397"/>
              </a:xfrm>
              <a:custGeom>
                <a:avLst/>
                <a:gdLst>
                  <a:gd name="connsiteX0" fmla="*/ 457 w 162319"/>
                  <a:gd name="connsiteY0" fmla="*/ 10373 h 211720"/>
                  <a:gd name="connsiteX1" fmla="*/ 10773 w 162319"/>
                  <a:gd name="connsiteY1" fmla="*/ 822 h 211720"/>
                  <a:gd name="connsiteX2" fmla="*/ 154045 w 162319"/>
                  <a:gd name="connsiteY2" fmla="*/ 29094 h 211720"/>
                  <a:gd name="connsiteX3" fmla="*/ 161686 w 162319"/>
                  <a:gd name="connsiteY3" fmla="*/ 42466 h 211720"/>
                  <a:gd name="connsiteX4" fmla="*/ 115075 w 162319"/>
                  <a:gd name="connsiteY4" fmla="*/ 189941 h 211720"/>
                  <a:gd name="connsiteX5" fmla="*/ 61968 w 162319"/>
                  <a:gd name="connsiteY5" fmla="*/ 197201 h 211720"/>
                  <a:gd name="connsiteX6" fmla="*/ 457 w 162319"/>
                  <a:gd name="connsiteY6" fmla="*/ 10373 h 2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319" h="211720">
                    <a:moveTo>
                      <a:pt x="457" y="10373"/>
                    </a:moveTo>
                    <a:cubicBezTo>
                      <a:pt x="-1453" y="822"/>
                      <a:pt x="2749" y="-1470"/>
                      <a:pt x="10773" y="822"/>
                    </a:cubicBezTo>
                    <a:cubicBezTo>
                      <a:pt x="57766" y="13812"/>
                      <a:pt x="106287" y="21071"/>
                      <a:pt x="154045" y="29094"/>
                    </a:cubicBezTo>
                    <a:cubicBezTo>
                      <a:pt x="162450" y="30622"/>
                      <a:pt x="163214" y="34825"/>
                      <a:pt x="161686" y="42466"/>
                    </a:cubicBezTo>
                    <a:cubicBezTo>
                      <a:pt x="156337" y="70357"/>
                      <a:pt x="151752" y="128048"/>
                      <a:pt x="115075" y="189941"/>
                    </a:cubicBezTo>
                    <a:cubicBezTo>
                      <a:pt x="99792" y="215539"/>
                      <a:pt x="74194" y="219360"/>
                      <a:pt x="61968" y="197201"/>
                    </a:cubicBezTo>
                    <a:cubicBezTo>
                      <a:pt x="24145" y="128048"/>
                      <a:pt x="3895" y="26420"/>
                      <a:pt x="457" y="10373"/>
                    </a:cubicBezTo>
                    <a:close/>
                  </a:path>
                </a:pathLst>
              </a:custGeom>
              <a:solidFill>
                <a:srgbClr val="FD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4F2AF70-620B-4522-A48B-E030B1B59C20}"/>
                  </a:ext>
                </a:extLst>
              </p:cNvPr>
              <p:cNvSpPr/>
              <p:nvPr/>
            </p:nvSpPr>
            <p:spPr>
              <a:xfrm>
                <a:off x="2822938" y="4513775"/>
                <a:ext cx="467379" cy="766826"/>
              </a:xfrm>
              <a:custGeom>
                <a:avLst/>
                <a:gdLst>
                  <a:gd name="connsiteX0" fmla="*/ 409568 w 416827"/>
                  <a:gd name="connsiteY0" fmla="*/ 683887 h 683886"/>
                  <a:gd name="connsiteX1" fmla="*/ 289601 w 416827"/>
                  <a:gd name="connsiteY1" fmla="*/ 462674 h 683886"/>
                  <a:gd name="connsiteX2" fmla="*/ 71063 w 416827"/>
                  <a:gd name="connsiteY2" fmla="*/ 255216 h 683886"/>
                  <a:gd name="connsiteX3" fmla="*/ 56927 w 416827"/>
                  <a:gd name="connsiteY3" fmla="*/ 248339 h 683886"/>
                  <a:gd name="connsiteX4" fmla="*/ 53488 w 416827"/>
                  <a:gd name="connsiteY4" fmla="*/ 242608 h 683886"/>
                  <a:gd name="connsiteX5" fmla="*/ 127608 w 416827"/>
                  <a:gd name="connsiteY5" fmla="*/ 154734 h 683886"/>
                  <a:gd name="connsiteX6" fmla="*/ 205548 w 416827"/>
                  <a:gd name="connsiteY6" fmla="*/ 64568 h 683886"/>
                  <a:gd name="connsiteX7" fmla="*/ 0 w 416827"/>
                  <a:gd name="connsiteY7" fmla="*/ 7641 h 683886"/>
                  <a:gd name="connsiteX8" fmla="*/ 1528 w 416827"/>
                  <a:gd name="connsiteY8" fmla="*/ 0 h 683886"/>
                  <a:gd name="connsiteX9" fmla="*/ 212807 w 416827"/>
                  <a:gd name="connsiteY9" fmla="*/ 61130 h 683886"/>
                  <a:gd name="connsiteX10" fmla="*/ 133339 w 416827"/>
                  <a:gd name="connsiteY10" fmla="*/ 160083 h 683886"/>
                  <a:gd name="connsiteX11" fmla="*/ 61512 w 416827"/>
                  <a:gd name="connsiteY11" fmla="*/ 241844 h 683886"/>
                  <a:gd name="connsiteX12" fmla="*/ 74884 w 416827"/>
                  <a:gd name="connsiteY12" fmla="*/ 248339 h 683886"/>
                  <a:gd name="connsiteX13" fmla="*/ 296860 w 416827"/>
                  <a:gd name="connsiteY13" fmla="*/ 458854 h 683886"/>
                  <a:gd name="connsiteX14" fmla="*/ 416827 w 416827"/>
                  <a:gd name="connsiteY14" fmla="*/ 680066 h 683886"/>
                  <a:gd name="connsiteX15" fmla="*/ 409568 w 416827"/>
                  <a:gd name="connsiteY15" fmla="*/ 683887 h 68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6827" h="683886">
                    <a:moveTo>
                      <a:pt x="409568" y="683887"/>
                    </a:moveTo>
                    <a:cubicBezTo>
                      <a:pt x="409186" y="683123"/>
                      <a:pt x="375565" y="623139"/>
                      <a:pt x="289601" y="462674"/>
                    </a:cubicBezTo>
                    <a:cubicBezTo>
                      <a:pt x="214718" y="323223"/>
                      <a:pt x="110033" y="273937"/>
                      <a:pt x="71063" y="255216"/>
                    </a:cubicBezTo>
                    <a:cubicBezTo>
                      <a:pt x="64568" y="252159"/>
                      <a:pt x="59983" y="249867"/>
                      <a:pt x="56927" y="248339"/>
                    </a:cubicBezTo>
                    <a:cubicBezTo>
                      <a:pt x="55017" y="247193"/>
                      <a:pt x="53488" y="245282"/>
                      <a:pt x="53488" y="242608"/>
                    </a:cubicBezTo>
                    <a:cubicBezTo>
                      <a:pt x="51960" y="230000"/>
                      <a:pt x="80615" y="200964"/>
                      <a:pt x="127608" y="154734"/>
                    </a:cubicBezTo>
                    <a:cubicBezTo>
                      <a:pt x="160465" y="122259"/>
                      <a:pt x="209751" y="73738"/>
                      <a:pt x="205548" y="64568"/>
                    </a:cubicBezTo>
                    <a:cubicBezTo>
                      <a:pt x="197907" y="49286"/>
                      <a:pt x="75266" y="21395"/>
                      <a:pt x="0" y="7641"/>
                    </a:cubicBezTo>
                    <a:lnTo>
                      <a:pt x="1528" y="0"/>
                    </a:lnTo>
                    <a:cubicBezTo>
                      <a:pt x="34767" y="6113"/>
                      <a:pt x="201345" y="37824"/>
                      <a:pt x="212807" y="61130"/>
                    </a:cubicBezTo>
                    <a:cubicBezTo>
                      <a:pt x="218920" y="73738"/>
                      <a:pt x="191794" y="102392"/>
                      <a:pt x="133339" y="160083"/>
                    </a:cubicBezTo>
                    <a:cubicBezTo>
                      <a:pt x="103538" y="189502"/>
                      <a:pt x="58837" y="233439"/>
                      <a:pt x="61512" y="241844"/>
                    </a:cubicBezTo>
                    <a:cubicBezTo>
                      <a:pt x="64186" y="243372"/>
                      <a:pt x="68771" y="245664"/>
                      <a:pt x="74884" y="248339"/>
                    </a:cubicBezTo>
                    <a:cubicBezTo>
                      <a:pt x="114618" y="267060"/>
                      <a:pt x="220831" y="317110"/>
                      <a:pt x="296860" y="458854"/>
                    </a:cubicBezTo>
                    <a:cubicBezTo>
                      <a:pt x="382824" y="619319"/>
                      <a:pt x="416445" y="679302"/>
                      <a:pt x="416827" y="680066"/>
                    </a:cubicBezTo>
                    <a:lnTo>
                      <a:pt x="409568" y="68388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679DC99-B9D1-4281-83B7-1C924E88C26C}"/>
                  </a:ext>
                </a:extLst>
              </p:cNvPr>
              <p:cNvSpPr/>
              <p:nvPr/>
            </p:nvSpPr>
            <p:spPr>
              <a:xfrm>
                <a:off x="3500659" y="4440948"/>
                <a:ext cx="573620" cy="879066"/>
              </a:xfrm>
              <a:custGeom>
                <a:avLst/>
                <a:gdLst>
                  <a:gd name="connsiteX0" fmla="*/ 6877 w 511577"/>
                  <a:gd name="connsiteY0" fmla="*/ 783986 h 783986"/>
                  <a:gd name="connsiteX1" fmla="*/ 0 w 511577"/>
                  <a:gd name="connsiteY1" fmla="*/ 780548 h 783986"/>
                  <a:gd name="connsiteX2" fmla="*/ 186445 w 511577"/>
                  <a:gd name="connsiteY2" fmla="*/ 437458 h 783986"/>
                  <a:gd name="connsiteX3" fmla="*/ 323987 w 511577"/>
                  <a:gd name="connsiteY3" fmla="*/ 322840 h 783986"/>
                  <a:gd name="connsiteX4" fmla="*/ 357226 w 511577"/>
                  <a:gd name="connsiteY4" fmla="*/ 300299 h 783986"/>
                  <a:gd name="connsiteX5" fmla="*/ 353023 w 511577"/>
                  <a:gd name="connsiteY5" fmla="*/ 291894 h 783986"/>
                  <a:gd name="connsiteX6" fmla="*/ 326661 w 511577"/>
                  <a:gd name="connsiteY6" fmla="*/ 266678 h 783986"/>
                  <a:gd name="connsiteX7" fmla="*/ 206312 w 511577"/>
                  <a:gd name="connsiteY7" fmla="*/ 122641 h 783986"/>
                  <a:gd name="connsiteX8" fmla="*/ 216628 w 511577"/>
                  <a:gd name="connsiteY8" fmla="*/ 114618 h 783986"/>
                  <a:gd name="connsiteX9" fmla="*/ 485980 w 511577"/>
                  <a:gd name="connsiteY9" fmla="*/ 35532 h 783986"/>
                  <a:gd name="connsiteX10" fmla="*/ 503937 w 511577"/>
                  <a:gd name="connsiteY10" fmla="*/ 0 h 783986"/>
                  <a:gd name="connsiteX11" fmla="*/ 511578 w 511577"/>
                  <a:gd name="connsiteY11" fmla="*/ 0 h 783986"/>
                  <a:gd name="connsiteX12" fmla="*/ 490564 w 511577"/>
                  <a:gd name="connsiteY12" fmla="*/ 41645 h 783986"/>
                  <a:gd name="connsiteX13" fmla="*/ 218156 w 511577"/>
                  <a:gd name="connsiteY13" fmla="*/ 122259 h 783986"/>
                  <a:gd name="connsiteX14" fmla="*/ 213953 w 511577"/>
                  <a:gd name="connsiteY14" fmla="*/ 124934 h 783986"/>
                  <a:gd name="connsiteX15" fmla="*/ 332010 w 511577"/>
                  <a:gd name="connsiteY15" fmla="*/ 261329 h 783986"/>
                  <a:gd name="connsiteX16" fmla="*/ 358372 w 511577"/>
                  <a:gd name="connsiteY16" fmla="*/ 286927 h 783986"/>
                  <a:gd name="connsiteX17" fmla="*/ 364867 w 511577"/>
                  <a:gd name="connsiteY17" fmla="*/ 301827 h 783986"/>
                  <a:gd name="connsiteX18" fmla="*/ 327807 w 511577"/>
                  <a:gd name="connsiteY18" fmla="*/ 329717 h 783986"/>
                  <a:gd name="connsiteX19" fmla="*/ 193322 w 511577"/>
                  <a:gd name="connsiteY19" fmla="*/ 441661 h 783986"/>
                  <a:gd name="connsiteX20" fmla="*/ 6877 w 511577"/>
                  <a:gd name="connsiteY20" fmla="*/ 783986 h 7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1577" h="783986">
                    <a:moveTo>
                      <a:pt x="6877" y="783986"/>
                    </a:moveTo>
                    <a:lnTo>
                      <a:pt x="0" y="780548"/>
                    </a:lnTo>
                    <a:cubicBezTo>
                      <a:pt x="1146" y="778256"/>
                      <a:pt x="111179" y="555133"/>
                      <a:pt x="186445" y="437458"/>
                    </a:cubicBezTo>
                    <a:cubicBezTo>
                      <a:pt x="229618" y="370216"/>
                      <a:pt x="286545" y="341943"/>
                      <a:pt x="323987" y="322840"/>
                    </a:cubicBezTo>
                    <a:cubicBezTo>
                      <a:pt x="341943" y="314053"/>
                      <a:pt x="356079" y="306794"/>
                      <a:pt x="357226" y="300299"/>
                    </a:cubicBezTo>
                    <a:cubicBezTo>
                      <a:pt x="357608" y="298007"/>
                      <a:pt x="356079" y="295332"/>
                      <a:pt x="353023" y="291894"/>
                    </a:cubicBezTo>
                    <a:cubicBezTo>
                      <a:pt x="347292" y="286163"/>
                      <a:pt x="337741" y="276993"/>
                      <a:pt x="326661" y="266678"/>
                    </a:cubicBezTo>
                    <a:cubicBezTo>
                      <a:pt x="259801" y="203256"/>
                      <a:pt x="200199" y="144419"/>
                      <a:pt x="206312" y="122641"/>
                    </a:cubicBezTo>
                    <a:cubicBezTo>
                      <a:pt x="207076" y="119585"/>
                      <a:pt x="209751" y="115764"/>
                      <a:pt x="216628" y="114618"/>
                    </a:cubicBezTo>
                    <a:cubicBezTo>
                      <a:pt x="263239" y="106213"/>
                      <a:pt x="468405" y="48522"/>
                      <a:pt x="485980" y="35532"/>
                    </a:cubicBezTo>
                    <a:cubicBezTo>
                      <a:pt x="503172" y="22924"/>
                      <a:pt x="503937" y="382"/>
                      <a:pt x="503937" y="0"/>
                    </a:cubicBezTo>
                    <a:lnTo>
                      <a:pt x="511578" y="0"/>
                    </a:lnTo>
                    <a:cubicBezTo>
                      <a:pt x="511578" y="1146"/>
                      <a:pt x="510814" y="26744"/>
                      <a:pt x="490564" y="41645"/>
                    </a:cubicBezTo>
                    <a:cubicBezTo>
                      <a:pt x="471080" y="56163"/>
                      <a:pt x="261711" y="114236"/>
                      <a:pt x="218156" y="122259"/>
                    </a:cubicBezTo>
                    <a:cubicBezTo>
                      <a:pt x="214335" y="123023"/>
                      <a:pt x="213953" y="124551"/>
                      <a:pt x="213953" y="124934"/>
                    </a:cubicBezTo>
                    <a:cubicBezTo>
                      <a:pt x="208222" y="144037"/>
                      <a:pt x="291893" y="223123"/>
                      <a:pt x="332010" y="261329"/>
                    </a:cubicBezTo>
                    <a:cubicBezTo>
                      <a:pt x="343090" y="271645"/>
                      <a:pt x="352641" y="280814"/>
                      <a:pt x="358372" y="286927"/>
                    </a:cubicBezTo>
                    <a:cubicBezTo>
                      <a:pt x="363721" y="292276"/>
                      <a:pt x="365631" y="297242"/>
                      <a:pt x="364867" y="301827"/>
                    </a:cubicBezTo>
                    <a:cubicBezTo>
                      <a:pt x="363339" y="312143"/>
                      <a:pt x="349202" y="319020"/>
                      <a:pt x="327807" y="329717"/>
                    </a:cubicBezTo>
                    <a:cubicBezTo>
                      <a:pt x="291129" y="348056"/>
                      <a:pt x="235349" y="375947"/>
                      <a:pt x="193322" y="441661"/>
                    </a:cubicBezTo>
                    <a:cubicBezTo>
                      <a:pt x="117674" y="558571"/>
                      <a:pt x="8023" y="781694"/>
                      <a:pt x="6877" y="78398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FC8EB-23DF-4DB2-8EEE-69F77043B05A}"/>
                  </a:ext>
                </a:extLst>
              </p:cNvPr>
              <p:cNvSpPr/>
              <p:nvPr/>
            </p:nvSpPr>
            <p:spPr>
              <a:xfrm>
                <a:off x="3080832" y="4880481"/>
                <a:ext cx="1021721" cy="850364"/>
              </a:xfrm>
              <a:custGeom>
                <a:avLst/>
                <a:gdLst>
                  <a:gd name="connsiteX0" fmla="*/ 471844 w 911211"/>
                  <a:gd name="connsiteY0" fmla="*/ 758388 h 758388"/>
                  <a:gd name="connsiteX1" fmla="*/ 7641 w 911211"/>
                  <a:gd name="connsiteY1" fmla="*/ 639186 h 758388"/>
                  <a:gd name="connsiteX2" fmla="*/ 5731 w 911211"/>
                  <a:gd name="connsiteY2" fmla="*/ 638040 h 758388"/>
                  <a:gd name="connsiteX3" fmla="*/ 0 w 911211"/>
                  <a:gd name="connsiteY3" fmla="*/ 409950 h 758388"/>
                  <a:gd name="connsiteX4" fmla="*/ 4203 w 911211"/>
                  <a:gd name="connsiteY4" fmla="*/ 410332 h 758388"/>
                  <a:gd name="connsiteX5" fmla="*/ 438986 w 911211"/>
                  <a:gd name="connsiteY5" fmla="*/ 440515 h 758388"/>
                  <a:gd name="connsiteX6" fmla="*/ 672043 w 911211"/>
                  <a:gd name="connsiteY6" fmla="*/ 320930 h 758388"/>
                  <a:gd name="connsiteX7" fmla="*/ 627342 w 911211"/>
                  <a:gd name="connsiteY7" fmla="*/ 3056 h 758388"/>
                  <a:gd name="connsiteX8" fmla="*/ 634219 w 911211"/>
                  <a:gd name="connsiteY8" fmla="*/ 0 h 758388"/>
                  <a:gd name="connsiteX9" fmla="*/ 678538 w 911211"/>
                  <a:gd name="connsiteY9" fmla="*/ 325133 h 758388"/>
                  <a:gd name="connsiteX10" fmla="*/ 438986 w 911211"/>
                  <a:gd name="connsiteY10" fmla="*/ 448156 h 758388"/>
                  <a:gd name="connsiteX11" fmla="*/ 438604 w 911211"/>
                  <a:gd name="connsiteY11" fmla="*/ 448156 h 758388"/>
                  <a:gd name="connsiteX12" fmla="*/ 8023 w 911211"/>
                  <a:gd name="connsiteY12" fmla="*/ 418355 h 758388"/>
                  <a:gd name="connsiteX13" fmla="*/ 13372 w 911211"/>
                  <a:gd name="connsiteY13" fmla="*/ 633455 h 758388"/>
                  <a:gd name="connsiteX14" fmla="*/ 497441 w 911211"/>
                  <a:gd name="connsiteY14" fmla="*/ 750365 h 758388"/>
                  <a:gd name="connsiteX15" fmla="*/ 906627 w 911211"/>
                  <a:gd name="connsiteY15" fmla="*/ 625431 h 758388"/>
                  <a:gd name="connsiteX16" fmla="*/ 911212 w 911211"/>
                  <a:gd name="connsiteY16" fmla="*/ 631545 h 758388"/>
                  <a:gd name="connsiteX17" fmla="*/ 497824 w 911211"/>
                  <a:gd name="connsiteY17" fmla="*/ 758006 h 758388"/>
                  <a:gd name="connsiteX18" fmla="*/ 471844 w 911211"/>
                  <a:gd name="connsiteY18" fmla="*/ 758388 h 75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11211" h="758388">
                    <a:moveTo>
                      <a:pt x="471844" y="758388"/>
                    </a:moveTo>
                    <a:cubicBezTo>
                      <a:pt x="235731" y="758388"/>
                      <a:pt x="9934" y="640332"/>
                      <a:pt x="7641" y="639186"/>
                    </a:cubicBezTo>
                    <a:lnTo>
                      <a:pt x="5731" y="638040"/>
                    </a:lnTo>
                    <a:lnTo>
                      <a:pt x="0" y="409950"/>
                    </a:lnTo>
                    <a:lnTo>
                      <a:pt x="4203" y="410332"/>
                    </a:lnTo>
                    <a:cubicBezTo>
                      <a:pt x="8023" y="410714"/>
                      <a:pt x="388173" y="440897"/>
                      <a:pt x="438986" y="440515"/>
                    </a:cubicBezTo>
                    <a:cubicBezTo>
                      <a:pt x="494003" y="440133"/>
                      <a:pt x="613206" y="414917"/>
                      <a:pt x="672043" y="320930"/>
                    </a:cubicBezTo>
                    <a:cubicBezTo>
                      <a:pt x="730880" y="226943"/>
                      <a:pt x="628488" y="5349"/>
                      <a:pt x="627342" y="3056"/>
                    </a:cubicBezTo>
                    <a:lnTo>
                      <a:pt x="634219" y="0"/>
                    </a:lnTo>
                    <a:cubicBezTo>
                      <a:pt x="638422" y="9169"/>
                      <a:pt x="739667" y="227707"/>
                      <a:pt x="678538" y="325133"/>
                    </a:cubicBezTo>
                    <a:cubicBezTo>
                      <a:pt x="617790" y="421794"/>
                      <a:pt x="495149" y="447774"/>
                      <a:pt x="438986" y="448156"/>
                    </a:cubicBezTo>
                    <a:cubicBezTo>
                      <a:pt x="438986" y="448156"/>
                      <a:pt x="438604" y="448156"/>
                      <a:pt x="438604" y="448156"/>
                    </a:cubicBezTo>
                    <a:cubicBezTo>
                      <a:pt x="388173" y="448156"/>
                      <a:pt x="51960" y="421794"/>
                      <a:pt x="8023" y="418355"/>
                    </a:cubicBezTo>
                    <a:lnTo>
                      <a:pt x="13372" y="633455"/>
                    </a:lnTo>
                    <a:cubicBezTo>
                      <a:pt x="37060" y="645681"/>
                      <a:pt x="265913" y="759152"/>
                      <a:pt x="497441" y="750365"/>
                    </a:cubicBezTo>
                    <a:cubicBezTo>
                      <a:pt x="740432" y="741196"/>
                      <a:pt x="905099" y="626578"/>
                      <a:pt x="906627" y="625431"/>
                    </a:cubicBezTo>
                    <a:lnTo>
                      <a:pt x="911212" y="631545"/>
                    </a:lnTo>
                    <a:cubicBezTo>
                      <a:pt x="909684" y="632691"/>
                      <a:pt x="743106" y="748837"/>
                      <a:pt x="497824" y="758006"/>
                    </a:cubicBezTo>
                    <a:cubicBezTo>
                      <a:pt x="488654" y="758006"/>
                      <a:pt x="480249" y="758388"/>
                      <a:pt x="471844" y="75838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1C26B07-070E-42FD-A5A2-22961CD1C55D}"/>
                  </a:ext>
                </a:extLst>
              </p:cNvPr>
              <p:cNvSpPr/>
              <p:nvPr/>
            </p:nvSpPr>
            <p:spPr>
              <a:xfrm>
                <a:off x="3522913" y="4760076"/>
                <a:ext cx="316207" cy="109266"/>
              </a:xfrm>
              <a:custGeom>
                <a:avLst/>
                <a:gdLst>
                  <a:gd name="connsiteX0" fmla="*/ 142147 w 282006"/>
                  <a:gd name="connsiteY0" fmla="*/ 406 h 97448"/>
                  <a:gd name="connsiteX1" fmla="*/ 265934 w 282006"/>
                  <a:gd name="connsiteY1" fmla="*/ 24 h 97448"/>
                  <a:gd name="connsiteX2" fmla="*/ 281980 w 282006"/>
                  <a:gd name="connsiteY2" fmla="*/ 16070 h 97448"/>
                  <a:gd name="connsiteX3" fmla="*/ 281598 w 282006"/>
                  <a:gd name="connsiteY3" fmla="*/ 81020 h 97448"/>
                  <a:gd name="connsiteX4" fmla="*/ 267080 w 282006"/>
                  <a:gd name="connsiteY4" fmla="*/ 97449 h 97448"/>
                  <a:gd name="connsiteX5" fmla="*/ 11864 w 282006"/>
                  <a:gd name="connsiteY5" fmla="*/ 97067 h 97448"/>
                  <a:gd name="connsiteX6" fmla="*/ 20 w 282006"/>
                  <a:gd name="connsiteY6" fmla="*/ 84459 h 97448"/>
                  <a:gd name="connsiteX7" fmla="*/ 20 w 282006"/>
                  <a:gd name="connsiteY7" fmla="*/ 14160 h 97448"/>
                  <a:gd name="connsiteX8" fmla="*/ 14539 w 282006"/>
                  <a:gd name="connsiteY8" fmla="*/ 406 h 97448"/>
                  <a:gd name="connsiteX9" fmla="*/ 142147 w 282006"/>
                  <a:gd name="connsiteY9" fmla="*/ 406 h 97448"/>
                  <a:gd name="connsiteX10" fmla="*/ 142147 w 282006"/>
                  <a:gd name="connsiteY10" fmla="*/ 406 h 9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006" h="97448">
                    <a:moveTo>
                      <a:pt x="142147" y="406"/>
                    </a:moveTo>
                    <a:cubicBezTo>
                      <a:pt x="183409" y="406"/>
                      <a:pt x="224672" y="788"/>
                      <a:pt x="265934" y="24"/>
                    </a:cubicBezTo>
                    <a:cubicBezTo>
                      <a:pt x="278542" y="-358"/>
                      <a:pt x="282363" y="3844"/>
                      <a:pt x="281980" y="16070"/>
                    </a:cubicBezTo>
                    <a:cubicBezTo>
                      <a:pt x="280834" y="37465"/>
                      <a:pt x="281216" y="59243"/>
                      <a:pt x="281598" y="81020"/>
                    </a:cubicBezTo>
                    <a:cubicBezTo>
                      <a:pt x="281980" y="91718"/>
                      <a:pt x="279306" y="97449"/>
                      <a:pt x="267080" y="97449"/>
                    </a:cubicBezTo>
                    <a:cubicBezTo>
                      <a:pt x="181881" y="97067"/>
                      <a:pt x="96682" y="97067"/>
                      <a:pt x="11864" y="97067"/>
                    </a:cubicBezTo>
                    <a:cubicBezTo>
                      <a:pt x="2695" y="97067"/>
                      <a:pt x="20" y="93246"/>
                      <a:pt x="20" y="84459"/>
                    </a:cubicBezTo>
                    <a:cubicBezTo>
                      <a:pt x="403" y="61153"/>
                      <a:pt x="785" y="37465"/>
                      <a:pt x="20" y="14160"/>
                    </a:cubicBezTo>
                    <a:cubicBezTo>
                      <a:pt x="-361" y="2698"/>
                      <a:pt x="4605" y="406"/>
                      <a:pt x="14539" y="406"/>
                    </a:cubicBezTo>
                    <a:cubicBezTo>
                      <a:pt x="57329" y="788"/>
                      <a:pt x="99738" y="406"/>
                      <a:pt x="142147" y="406"/>
                    </a:cubicBezTo>
                    <a:cubicBezTo>
                      <a:pt x="142147" y="406"/>
                      <a:pt x="142147" y="406"/>
                      <a:pt x="142147" y="406"/>
                    </a:cubicBezTo>
                    <a:close/>
                  </a:path>
                </a:pathLst>
              </a:custGeom>
              <a:solidFill>
                <a:srgbClr val="DB2D0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846120E-CBFC-43A1-8CAC-10D024ACD495}"/>
                  </a:ext>
                </a:extLst>
              </p:cNvPr>
              <p:cNvSpPr/>
              <p:nvPr/>
            </p:nvSpPr>
            <p:spPr>
              <a:xfrm>
                <a:off x="3434046" y="4110649"/>
                <a:ext cx="331205" cy="389073"/>
              </a:xfrm>
              <a:custGeom>
                <a:avLst/>
                <a:gdLst>
                  <a:gd name="connsiteX0" fmla="*/ 118245 w 295382"/>
                  <a:gd name="connsiteY0" fmla="*/ 129524 h 346991"/>
                  <a:gd name="connsiteX1" fmla="*/ 13178 w 295382"/>
                  <a:gd name="connsiteY1" fmla="*/ 190271 h 346991"/>
                  <a:gd name="connsiteX2" fmla="*/ 952 w 295382"/>
                  <a:gd name="connsiteY2" fmla="*/ 205172 h 346991"/>
                  <a:gd name="connsiteX3" fmla="*/ 94175 w 295382"/>
                  <a:gd name="connsiteY3" fmla="*/ 343859 h 346991"/>
                  <a:gd name="connsiteX4" fmla="*/ 221783 w 295382"/>
                  <a:gd name="connsiteY4" fmla="*/ 241467 h 346991"/>
                  <a:gd name="connsiteX5" fmla="*/ 290936 w 295382"/>
                  <a:gd name="connsiteY5" fmla="*/ 129906 h 346991"/>
                  <a:gd name="connsiteX6" fmla="*/ 272597 w 295382"/>
                  <a:gd name="connsiteY6" fmla="*/ 40122 h 346991"/>
                  <a:gd name="connsiteX7" fmla="*/ 174408 w 295382"/>
                  <a:gd name="connsiteY7" fmla="*/ 6 h 346991"/>
                  <a:gd name="connsiteX8" fmla="*/ 155305 w 295382"/>
                  <a:gd name="connsiteY8" fmla="*/ 19873 h 346991"/>
                  <a:gd name="connsiteX9" fmla="*/ 118245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18245" y="129524"/>
                    </a:moveTo>
                    <a:cubicBezTo>
                      <a:pt x="88444" y="158942"/>
                      <a:pt x="52149" y="176517"/>
                      <a:pt x="13178" y="190271"/>
                    </a:cubicBezTo>
                    <a:cubicBezTo>
                      <a:pt x="5537" y="192946"/>
                      <a:pt x="-2868" y="195620"/>
                      <a:pt x="952" y="205172"/>
                    </a:cubicBezTo>
                    <a:cubicBezTo>
                      <a:pt x="4009" y="213195"/>
                      <a:pt x="62464" y="370985"/>
                      <a:pt x="94175" y="343859"/>
                    </a:cubicBezTo>
                    <a:cubicBezTo>
                      <a:pt x="138494" y="311766"/>
                      <a:pt x="184341" y="281966"/>
                      <a:pt x="221783" y="241467"/>
                    </a:cubicBezTo>
                    <a:cubicBezTo>
                      <a:pt x="252348" y="208610"/>
                      <a:pt x="278328" y="173079"/>
                      <a:pt x="290936" y="129906"/>
                    </a:cubicBezTo>
                    <a:cubicBezTo>
                      <a:pt x="298195" y="104308"/>
                      <a:pt x="299341" y="58843"/>
                      <a:pt x="272597" y="40122"/>
                    </a:cubicBezTo>
                    <a:cubicBezTo>
                      <a:pt x="243178" y="18727"/>
                      <a:pt x="213378" y="-376"/>
                      <a:pt x="174408" y="6"/>
                    </a:cubicBezTo>
                    <a:cubicBezTo>
                      <a:pt x="159125" y="388"/>
                      <a:pt x="153776" y="4972"/>
                      <a:pt x="155305" y="19873"/>
                    </a:cubicBezTo>
                    <a:cubicBezTo>
                      <a:pt x="157597" y="50055"/>
                      <a:pt x="127032" y="121118"/>
                      <a:pt x="118245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76AA5F-5DA6-4071-A2B2-E14266E297D5}"/>
                </a:ext>
              </a:extLst>
            </p:cNvPr>
            <p:cNvSpPr/>
            <p:nvPr/>
          </p:nvSpPr>
          <p:spPr>
            <a:xfrm>
              <a:off x="2563823" y="2445730"/>
              <a:ext cx="1527640" cy="1928473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66DDD7-E962-4434-8A8B-AD91DBB90001}"/>
                </a:ext>
              </a:extLst>
            </p:cNvPr>
            <p:cNvSpPr/>
            <p:nvPr/>
          </p:nvSpPr>
          <p:spPr>
            <a:xfrm>
              <a:off x="2563395" y="2446879"/>
              <a:ext cx="1528510" cy="110300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3A92DA2-2E7D-4FF7-B69A-57E13E5929A0}"/>
                </a:ext>
              </a:extLst>
            </p:cNvPr>
            <p:cNvSpPr/>
            <p:nvPr/>
          </p:nvSpPr>
          <p:spPr>
            <a:xfrm>
              <a:off x="2872927" y="3268216"/>
              <a:ext cx="1063223" cy="267429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F31A87-9D47-49CC-AC13-9A6389941195}"/>
                </a:ext>
              </a:extLst>
            </p:cNvPr>
            <p:cNvSpPr/>
            <p:nvPr/>
          </p:nvSpPr>
          <p:spPr>
            <a:xfrm>
              <a:off x="1619552" y="4332695"/>
              <a:ext cx="1471578" cy="1691502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F3426A-2C29-416E-A455-0B721C81327C}"/>
                </a:ext>
              </a:extLst>
            </p:cNvPr>
            <p:cNvGrpSpPr/>
            <p:nvPr/>
          </p:nvGrpSpPr>
          <p:grpSpPr>
            <a:xfrm>
              <a:off x="1797735" y="5258589"/>
              <a:ext cx="1333929" cy="579849"/>
              <a:chOff x="1797735" y="5258589"/>
              <a:chExt cx="1333929" cy="5798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8505098-77A6-4243-BF64-377F4992F2E1}"/>
                  </a:ext>
                </a:extLst>
              </p:cNvPr>
              <p:cNvSpPr/>
              <p:nvPr/>
            </p:nvSpPr>
            <p:spPr>
              <a:xfrm>
                <a:off x="1797735" y="5340133"/>
                <a:ext cx="402364" cy="498305"/>
              </a:xfrm>
              <a:custGeom>
                <a:avLst/>
                <a:gdLst>
                  <a:gd name="connsiteX0" fmla="*/ 55828 w 358844"/>
                  <a:gd name="connsiteY0" fmla="*/ 351509 h 444408"/>
                  <a:gd name="connsiteX1" fmla="*/ 58885 w 358844"/>
                  <a:gd name="connsiteY1" fmla="*/ 310247 h 444408"/>
                  <a:gd name="connsiteX2" fmla="*/ 48951 w 358844"/>
                  <a:gd name="connsiteY2" fmla="*/ 295346 h 444408"/>
                  <a:gd name="connsiteX3" fmla="*/ 29084 w 358844"/>
                  <a:gd name="connsiteY3" fmla="*/ 241094 h 444408"/>
                  <a:gd name="connsiteX4" fmla="*/ 22971 w 358844"/>
                  <a:gd name="connsiteY4" fmla="*/ 225430 h 444408"/>
                  <a:gd name="connsiteX5" fmla="*/ 19532 w 358844"/>
                  <a:gd name="connsiteY5" fmla="*/ 152838 h 444408"/>
                  <a:gd name="connsiteX6" fmla="*/ 62323 w 358844"/>
                  <a:gd name="connsiteY6" fmla="*/ 116543 h 444408"/>
                  <a:gd name="connsiteX7" fmla="*/ 196044 w 358844"/>
                  <a:gd name="connsiteY7" fmla="*/ 15297 h 444408"/>
                  <a:gd name="connsiteX8" fmla="*/ 233868 w 358844"/>
                  <a:gd name="connsiteY8" fmla="*/ 14 h 444408"/>
                  <a:gd name="connsiteX9" fmla="*/ 261376 w 358844"/>
                  <a:gd name="connsiteY9" fmla="*/ 14151 h 444408"/>
                  <a:gd name="connsiteX10" fmla="*/ 257556 w 358844"/>
                  <a:gd name="connsiteY10" fmla="*/ 44333 h 444408"/>
                  <a:gd name="connsiteX11" fmla="*/ 146758 w 358844"/>
                  <a:gd name="connsiteY11" fmla="*/ 161626 h 444408"/>
                  <a:gd name="connsiteX12" fmla="*/ 126509 w 358844"/>
                  <a:gd name="connsiteY12" fmla="*/ 179964 h 444408"/>
                  <a:gd name="connsiteX13" fmla="*/ 212090 w 358844"/>
                  <a:gd name="connsiteY13" fmla="*/ 137938 h 444408"/>
                  <a:gd name="connsiteX14" fmla="*/ 269017 w 358844"/>
                  <a:gd name="connsiteY14" fmla="*/ 112722 h 444408"/>
                  <a:gd name="connsiteX15" fmla="*/ 312572 w 358844"/>
                  <a:gd name="connsiteY15" fmla="*/ 126476 h 444408"/>
                  <a:gd name="connsiteX16" fmla="*/ 300346 w 358844"/>
                  <a:gd name="connsiteY16" fmla="*/ 164300 h 444408"/>
                  <a:gd name="connsiteX17" fmla="*/ 264815 w 358844"/>
                  <a:gd name="connsiteY17" fmla="*/ 195247 h 444408"/>
                  <a:gd name="connsiteX18" fmla="*/ 304167 w 358844"/>
                  <a:gd name="connsiteY18" fmla="*/ 182257 h 444408"/>
                  <a:gd name="connsiteX19" fmla="*/ 341609 w 358844"/>
                  <a:gd name="connsiteY19" fmla="*/ 193337 h 444408"/>
                  <a:gd name="connsiteX20" fmla="*/ 333585 w 358844"/>
                  <a:gd name="connsiteY20" fmla="*/ 233071 h 444408"/>
                  <a:gd name="connsiteX21" fmla="*/ 289649 w 358844"/>
                  <a:gd name="connsiteY21" fmla="*/ 270131 h 444408"/>
                  <a:gd name="connsiteX22" fmla="*/ 311808 w 358844"/>
                  <a:gd name="connsiteY22" fmla="*/ 264018 h 444408"/>
                  <a:gd name="connsiteX23" fmla="*/ 353835 w 358844"/>
                  <a:gd name="connsiteY23" fmla="*/ 274333 h 444408"/>
                  <a:gd name="connsiteX24" fmla="*/ 344665 w 358844"/>
                  <a:gd name="connsiteY24" fmla="*/ 316742 h 444408"/>
                  <a:gd name="connsiteX25" fmla="*/ 248004 w 358844"/>
                  <a:gd name="connsiteY25" fmla="*/ 388951 h 444408"/>
                  <a:gd name="connsiteX26" fmla="*/ 154017 w 358844"/>
                  <a:gd name="connsiteY26" fmla="*/ 441293 h 444408"/>
                  <a:gd name="connsiteX27" fmla="*/ 97091 w 358844"/>
                  <a:gd name="connsiteY27" fmla="*/ 429067 h 444408"/>
                  <a:gd name="connsiteX28" fmla="*/ 90596 w 358844"/>
                  <a:gd name="connsiteY28" fmla="*/ 385895 h 444408"/>
                  <a:gd name="connsiteX29" fmla="*/ 84483 w 358844"/>
                  <a:gd name="connsiteY29" fmla="*/ 368702 h 444408"/>
                  <a:gd name="connsiteX30" fmla="*/ 55828 w 358844"/>
                  <a:gd name="connsiteY30" fmla="*/ 351509 h 444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8844" h="444408">
                    <a:moveTo>
                      <a:pt x="55828" y="351509"/>
                    </a:moveTo>
                    <a:cubicBezTo>
                      <a:pt x="50097" y="338901"/>
                      <a:pt x="50861" y="327822"/>
                      <a:pt x="58885" y="310247"/>
                    </a:cubicBezTo>
                    <a:cubicBezTo>
                      <a:pt x="63087" y="301459"/>
                      <a:pt x="55064" y="298403"/>
                      <a:pt x="48951" y="295346"/>
                    </a:cubicBezTo>
                    <a:cubicBezTo>
                      <a:pt x="22207" y="282356"/>
                      <a:pt x="16094" y="267074"/>
                      <a:pt x="29084" y="241094"/>
                    </a:cubicBezTo>
                    <a:cubicBezTo>
                      <a:pt x="33287" y="232307"/>
                      <a:pt x="30230" y="229632"/>
                      <a:pt x="22971" y="225430"/>
                    </a:cubicBezTo>
                    <a:cubicBezTo>
                      <a:pt x="-6066" y="208619"/>
                      <a:pt x="-7976" y="172323"/>
                      <a:pt x="19532" y="152838"/>
                    </a:cubicBezTo>
                    <a:cubicBezTo>
                      <a:pt x="35197" y="141758"/>
                      <a:pt x="47805" y="128004"/>
                      <a:pt x="62323" y="116543"/>
                    </a:cubicBezTo>
                    <a:cubicBezTo>
                      <a:pt x="106642" y="82539"/>
                      <a:pt x="150961" y="48536"/>
                      <a:pt x="196044" y="15297"/>
                    </a:cubicBezTo>
                    <a:cubicBezTo>
                      <a:pt x="207124" y="6891"/>
                      <a:pt x="219350" y="-368"/>
                      <a:pt x="233868" y="14"/>
                    </a:cubicBezTo>
                    <a:cubicBezTo>
                      <a:pt x="245712" y="14"/>
                      <a:pt x="256409" y="4599"/>
                      <a:pt x="261376" y="14151"/>
                    </a:cubicBezTo>
                    <a:cubicBezTo>
                      <a:pt x="266343" y="23702"/>
                      <a:pt x="264815" y="34400"/>
                      <a:pt x="257556" y="44333"/>
                    </a:cubicBezTo>
                    <a:cubicBezTo>
                      <a:pt x="226227" y="88652"/>
                      <a:pt x="186110" y="124566"/>
                      <a:pt x="146758" y="161626"/>
                    </a:cubicBezTo>
                    <a:cubicBezTo>
                      <a:pt x="141409" y="166975"/>
                      <a:pt x="135679" y="171941"/>
                      <a:pt x="126509" y="179964"/>
                    </a:cubicBezTo>
                    <a:cubicBezTo>
                      <a:pt x="160894" y="165064"/>
                      <a:pt x="185728" y="152838"/>
                      <a:pt x="212090" y="137938"/>
                    </a:cubicBezTo>
                    <a:cubicBezTo>
                      <a:pt x="230429" y="127622"/>
                      <a:pt x="249150" y="118453"/>
                      <a:pt x="269017" y="112722"/>
                    </a:cubicBezTo>
                    <a:cubicBezTo>
                      <a:pt x="286974" y="107373"/>
                      <a:pt x="305695" y="112340"/>
                      <a:pt x="312572" y="126476"/>
                    </a:cubicBezTo>
                    <a:cubicBezTo>
                      <a:pt x="320213" y="142523"/>
                      <a:pt x="312190" y="153984"/>
                      <a:pt x="300346" y="164300"/>
                    </a:cubicBezTo>
                    <a:cubicBezTo>
                      <a:pt x="288884" y="173852"/>
                      <a:pt x="277805" y="183785"/>
                      <a:pt x="264815" y="195247"/>
                    </a:cubicBezTo>
                    <a:cubicBezTo>
                      <a:pt x="280861" y="190280"/>
                      <a:pt x="290795" y="184167"/>
                      <a:pt x="304167" y="182257"/>
                    </a:cubicBezTo>
                    <a:cubicBezTo>
                      <a:pt x="320595" y="179964"/>
                      <a:pt x="332439" y="178054"/>
                      <a:pt x="341609" y="193337"/>
                    </a:cubicBezTo>
                    <a:cubicBezTo>
                      <a:pt x="350778" y="208619"/>
                      <a:pt x="343137" y="222373"/>
                      <a:pt x="333585" y="233071"/>
                    </a:cubicBezTo>
                    <a:cubicBezTo>
                      <a:pt x="320977" y="247589"/>
                      <a:pt x="303785" y="255994"/>
                      <a:pt x="289649" y="270131"/>
                    </a:cubicBezTo>
                    <a:cubicBezTo>
                      <a:pt x="303403" y="267838"/>
                      <a:pt x="304549" y="265928"/>
                      <a:pt x="311808" y="264018"/>
                    </a:cubicBezTo>
                    <a:cubicBezTo>
                      <a:pt x="328619" y="259433"/>
                      <a:pt x="343519" y="259051"/>
                      <a:pt x="353835" y="274333"/>
                    </a:cubicBezTo>
                    <a:cubicBezTo>
                      <a:pt x="364532" y="290380"/>
                      <a:pt x="356509" y="305662"/>
                      <a:pt x="344665" y="316742"/>
                    </a:cubicBezTo>
                    <a:cubicBezTo>
                      <a:pt x="315247" y="344250"/>
                      <a:pt x="281625" y="366409"/>
                      <a:pt x="248004" y="388951"/>
                    </a:cubicBezTo>
                    <a:cubicBezTo>
                      <a:pt x="218203" y="408818"/>
                      <a:pt x="186492" y="426011"/>
                      <a:pt x="154017" y="441293"/>
                    </a:cubicBezTo>
                    <a:cubicBezTo>
                      <a:pt x="139117" y="447024"/>
                      <a:pt x="113519" y="445878"/>
                      <a:pt x="97091" y="429067"/>
                    </a:cubicBezTo>
                    <a:cubicBezTo>
                      <a:pt x="84483" y="416077"/>
                      <a:pt x="81808" y="401559"/>
                      <a:pt x="90596" y="385895"/>
                    </a:cubicBezTo>
                    <a:cubicBezTo>
                      <a:pt x="96326" y="376343"/>
                      <a:pt x="95944" y="372523"/>
                      <a:pt x="84483" y="368702"/>
                    </a:cubicBezTo>
                    <a:cubicBezTo>
                      <a:pt x="74549" y="364499"/>
                      <a:pt x="63851" y="360297"/>
                      <a:pt x="55828" y="351509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CC93683-B44B-498E-95F6-347F2C2A82B9}"/>
                  </a:ext>
                </a:extLst>
              </p:cNvPr>
              <p:cNvSpPr/>
              <p:nvPr/>
            </p:nvSpPr>
            <p:spPr>
              <a:xfrm>
                <a:off x="2734521" y="5258589"/>
                <a:ext cx="397143" cy="358761"/>
              </a:xfrm>
              <a:custGeom>
                <a:avLst/>
                <a:gdLst>
                  <a:gd name="connsiteX0" fmla="*/ 225947 w 354188"/>
                  <a:gd name="connsiteY0" fmla="*/ 319931 h 319957"/>
                  <a:gd name="connsiteX1" fmla="*/ 125466 w 354188"/>
                  <a:gd name="connsiteY1" fmla="*/ 310762 h 319957"/>
                  <a:gd name="connsiteX2" fmla="*/ 88788 w 354188"/>
                  <a:gd name="connsiteY2" fmla="*/ 285928 h 319957"/>
                  <a:gd name="connsiteX3" fmla="*/ 117060 w 354188"/>
                  <a:gd name="connsiteY3" fmla="*/ 243137 h 319957"/>
                  <a:gd name="connsiteX4" fmla="*/ 52110 w 354188"/>
                  <a:gd name="connsiteY4" fmla="*/ 235878 h 319957"/>
                  <a:gd name="connsiteX5" fmla="*/ 21545 w 354188"/>
                  <a:gd name="connsiteY5" fmla="*/ 212572 h 319957"/>
                  <a:gd name="connsiteX6" fmla="*/ 44087 w 354188"/>
                  <a:gd name="connsiteY6" fmla="*/ 177423 h 319957"/>
                  <a:gd name="connsiteX7" fmla="*/ 87642 w 354188"/>
                  <a:gd name="connsiteY7" fmla="*/ 167107 h 319957"/>
                  <a:gd name="connsiteX8" fmla="*/ 36828 w 354188"/>
                  <a:gd name="connsiteY8" fmla="*/ 158702 h 319957"/>
                  <a:gd name="connsiteX9" fmla="*/ 10466 w 354188"/>
                  <a:gd name="connsiteY9" fmla="*/ 133486 h 319957"/>
                  <a:gd name="connsiteX10" fmla="*/ 34917 w 354188"/>
                  <a:gd name="connsiteY10" fmla="*/ 101393 h 319957"/>
                  <a:gd name="connsiteX11" fmla="*/ 75034 w 354188"/>
                  <a:gd name="connsiteY11" fmla="*/ 90695 h 319957"/>
                  <a:gd name="connsiteX12" fmla="*/ 29186 w 354188"/>
                  <a:gd name="connsiteY12" fmla="*/ 84200 h 319957"/>
                  <a:gd name="connsiteX13" fmla="*/ 150 w 354188"/>
                  <a:gd name="connsiteY13" fmla="*/ 59366 h 319957"/>
                  <a:gd name="connsiteX14" fmla="*/ 18871 w 354188"/>
                  <a:gd name="connsiteY14" fmla="*/ 28802 h 319957"/>
                  <a:gd name="connsiteX15" fmla="*/ 70449 w 354188"/>
                  <a:gd name="connsiteY15" fmla="*/ 16194 h 319957"/>
                  <a:gd name="connsiteX16" fmla="*/ 250017 w 354188"/>
                  <a:gd name="connsiteY16" fmla="*/ 529 h 319957"/>
                  <a:gd name="connsiteX17" fmla="*/ 295482 w 354188"/>
                  <a:gd name="connsiteY17" fmla="*/ 2057 h 319957"/>
                  <a:gd name="connsiteX18" fmla="*/ 320316 w 354188"/>
                  <a:gd name="connsiteY18" fmla="*/ 53253 h 319957"/>
                  <a:gd name="connsiteX19" fmla="*/ 326429 w 354188"/>
                  <a:gd name="connsiteY19" fmla="*/ 88785 h 319957"/>
                  <a:gd name="connsiteX20" fmla="*/ 323372 w 354188"/>
                  <a:gd name="connsiteY20" fmla="*/ 139599 h 319957"/>
                  <a:gd name="connsiteX21" fmla="*/ 324519 w 354188"/>
                  <a:gd name="connsiteY21" fmla="*/ 157556 h 319957"/>
                  <a:gd name="connsiteX22" fmla="*/ 332160 w 354188"/>
                  <a:gd name="connsiteY22" fmla="*/ 216393 h 319957"/>
                  <a:gd name="connsiteX23" fmla="*/ 321462 w 354188"/>
                  <a:gd name="connsiteY23" fmla="*/ 229765 h 319957"/>
                  <a:gd name="connsiteX24" fmla="*/ 353937 w 354188"/>
                  <a:gd name="connsiteY24" fmla="*/ 269881 h 319957"/>
                  <a:gd name="connsiteX25" fmla="*/ 312675 w 354188"/>
                  <a:gd name="connsiteY25" fmla="*/ 314200 h 319957"/>
                  <a:gd name="connsiteX26" fmla="*/ 225947 w 354188"/>
                  <a:gd name="connsiteY26" fmla="*/ 319931 h 3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4188" h="319957">
                    <a:moveTo>
                      <a:pt x="225947" y="319931"/>
                    </a:moveTo>
                    <a:cubicBezTo>
                      <a:pt x="192326" y="319167"/>
                      <a:pt x="159087" y="313436"/>
                      <a:pt x="125466" y="310762"/>
                    </a:cubicBezTo>
                    <a:cubicBezTo>
                      <a:pt x="108655" y="309615"/>
                      <a:pt x="93373" y="303502"/>
                      <a:pt x="88788" y="285928"/>
                    </a:cubicBezTo>
                    <a:cubicBezTo>
                      <a:pt x="83057" y="256127"/>
                      <a:pt x="113240" y="246193"/>
                      <a:pt x="117060" y="243137"/>
                    </a:cubicBezTo>
                    <a:cubicBezTo>
                      <a:pt x="92990" y="240463"/>
                      <a:pt x="72741" y="238934"/>
                      <a:pt x="52110" y="235878"/>
                    </a:cubicBezTo>
                    <a:cubicBezTo>
                      <a:pt x="37974" y="233968"/>
                      <a:pt x="24220" y="229765"/>
                      <a:pt x="21545" y="212572"/>
                    </a:cubicBezTo>
                    <a:cubicBezTo>
                      <a:pt x="18871" y="194615"/>
                      <a:pt x="29569" y="185064"/>
                      <a:pt x="44087" y="177423"/>
                    </a:cubicBezTo>
                    <a:cubicBezTo>
                      <a:pt x="57459" y="170546"/>
                      <a:pt x="72741" y="172456"/>
                      <a:pt x="87642" y="167107"/>
                    </a:cubicBezTo>
                    <a:cubicBezTo>
                      <a:pt x="69685" y="164051"/>
                      <a:pt x="53256" y="161758"/>
                      <a:pt x="36828" y="158702"/>
                    </a:cubicBezTo>
                    <a:cubicBezTo>
                      <a:pt x="22309" y="156409"/>
                      <a:pt x="11230" y="148768"/>
                      <a:pt x="10466" y="133486"/>
                    </a:cubicBezTo>
                    <a:cubicBezTo>
                      <a:pt x="9319" y="116675"/>
                      <a:pt x="20017" y="106742"/>
                      <a:pt x="34917" y="101393"/>
                    </a:cubicBezTo>
                    <a:cubicBezTo>
                      <a:pt x="46761" y="97572"/>
                      <a:pt x="58987" y="94898"/>
                      <a:pt x="75034" y="90695"/>
                    </a:cubicBezTo>
                    <a:cubicBezTo>
                      <a:pt x="56695" y="88021"/>
                      <a:pt x="42941" y="86493"/>
                      <a:pt x="29186" y="84200"/>
                    </a:cubicBezTo>
                    <a:cubicBezTo>
                      <a:pt x="14668" y="81908"/>
                      <a:pt x="1296" y="76177"/>
                      <a:pt x="150" y="59366"/>
                    </a:cubicBezTo>
                    <a:cubicBezTo>
                      <a:pt x="-996" y="42938"/>
                      <a:pt x="4353" y="34150"/>
                      <a:pt x="18871" y="28802"/>
                    </a:cubicBezTo>
                    <a:cubicBezTo>
                      <a:pt x="36064" y="21925"/>
                      <a:pt x="61279" y="16958"/>
                      <a:pt x="70449" y="16194"/>
                    </a:cubicBezTo>
                    <a:cubicBezTo>
                      <a:pt x="115532" y="15047"/>
                      <a:pt x="238555" y="529"/>
                      <a:pt x="250017" y="529"/>
                    </a:cubicBezTo>
                    <a:cubicBezTo>
                      <a:pt x="265299" y="529"/>
                      <a:pt x="280582" y="-1381"/>
                      <a:pt x="295482" y="2057"/>
                    </a:cubicBezTo>
                    <a:cubicBezTo>
                      <a:pt x="322608" y="8170"/>
                      <a:pt x="333306" y="29184"/>
                      <a:pt x="320316" y="53253"/>
                    </a:cubicBezTo>
                    <a:cubicBezTo>
                      <a:pt x="312675" y="67772"/>
                      <a:pt x="308090" y="77323"/>
                      <a:pt x="326429" y="88785"/>
                    </a:cubicBezTo>
                    <a:cubicBezTo>
                      <a:pt x="340947" y="97954"/>
                      <a:pt x="338655" y="118968"/>
                      <a:pt x="323372" y="139599"/>
                    </a:cubicBezTo>
                    <a:cubicBezTo>
                      <a:pt x="318024" y="146858"/>
                      <a:pt x="315349" y="150679"/>
                      <a:pt x="324519" y="157556"/>
                    </a:cubicBezTo>
                    <a:cubicBezTo>
                      <a:pt x="348970" y="174366"/>
                      <a:pt x="350881" y="192705"/>
                      <a:pt x="332160" y="216393"/>
                    </a:cubicBezTo>
                    <a:cubicBezTo>
                      <a:pt x="328721" y="220596"/>
                      <a:pt x="325283" y="225180"/>
                      <a:pt x="321462" y="229765"/>
                    </a:cubicBezTo>
                    <a:cubicBezTo>
                      <a:pt x="347060" y="239316"/>
                      <a:pt x="355847" y="250778"/>
                      <a:pt x="353937" y="269881"/>
                    </a:cubicBezTo>
                    <a:cubicBezTo>
                      <a:pt x="351263" y="295861"/>
                      <a:pt x="337891" y="309233"/>
                      <a:pt x="312675" y="314200"/>
                    </a:cubicBezTo>
                    <a:cubicBezTo>
                      <a:pt x="302359" y="316493"/>
                      <a:pt x="244286" y="320313"/>
                      <a:pt x="225947" y="319931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7101F6-CB3C-46A7-BBED-AF026504F227}"/>
                </a:ext>
              </a:extLst>
            </p:cNvPr>
            <p:cNvGrpSpPr/>
            <p:nvPr/>
          </p:nvGrpSpPr>
          <p:grpSpPr>
            <a:xfrm>
              <a:off x="3055760" y="3207372"/>
              <a:ext cx="695583" cy="602043"/>
              <a:chOff x="3055760" y="3207372"/>
              <a:chExt cx="695583" cy="602043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0876980-1260-4832-9073-4F9E869A8C0A}"/>
                  </a:ext>
                </a:extLst>
              </p:cNvPr>
              <p:cNvSpPr/>
              <p:nvPr/>
            </p:nvSpPr>
            <p:spPr>
              <a:xfrm>
                <a:off x="3124528" y="3303131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0C0580-5AB9-4BC9-B39F-78EF5A21AE17}"/>
                  </a:ext>
                </a:extLst>
              </p:cNvPr>
              <p:cNvSpPr/>
              <p:nvPr/>
            </p:nvSpPr>
            <p:spPr>
              <a:xfrm>
                <a:off x="3574343" y="3301417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E521A74-94AF-4A32-A872-E89845BFED8F}"/>
                  </a:ext>
                </a:extLst>
              </p:cNvPr>
              <p:cNvSpPr/>
              <p:nvPr/>
            </p:nvSpPr>
            <p:spPr>
              <a:xfrm>
                <a:off x="3055760" y="3207372"/>
                <a:ext cx="229023" cy="57277"/>
              </a:xfrm>
              <a:custGeom>
                <a:avLst/>
                <a:gdLst>
                  <a:gd name="connsiteX0" fmla="*/ 142708 w 204252"/>
                  <a:gd name="connsiteY0" fmla="*/ 584 h 51082"/>
                  <a:gd name="connsiteX1" fmla="*/ 176711 w 204252"/>
                  <a:gd name="connsiteY1" fmla="*/ 966 h 51082"/>
                  <a:gd name="connsiteX2" fmla="*/ 204220 w 204252"/>
                  <a:gd name="connsiteY2" fmla="*/ 29238 h 51082"/>
                  <a:gd name="connsiteX3" fmla="*/ 172126 w 204252"/>
                  <a:gd name="connsiteY3" fmla="*/ 50634 h 51082"/>
                  <a:gd name="connsiteX4" fmla="*/ 21977 w 204252"/>
                  <a:gd name="connsiteY4" fmla="*/ 45667 h 51082"/>
                  <a:gd name="connsiteX5" fmla="*/ 200 w 204252"/>
                  <a:gd name="connsiteY5" fmla="*/ 40700 h 51082"/>
                  <a:gd name="connsiteX6" fmla="*/ 18539 w 204252"/>
                  <a:gd name="connsiteY6" fmla="*/ 24654 h 51082"/>
                  <a:gd name="connsiteX7" fmla="*/ 142708 w 204252"/>
                  <a:gd name="connsiteY7" fmla="*/ 584 h 5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52" h="51082">
                    <a:moveTo>
                      <a:pt x="142708" y="584"/>
                    </a:moveTo>
                    <a:cubicBezTo>
                      <a:pt x="151113" y="584"/>
                      <a:pt x="164103" y="-180"/>
                      <a:pt x="176711" y="966"/>
                    </a:cubicBezTo>
                    <a:cubicBezTo>
                      <a:pt x="192376" y="2112"/>
                      <a:pt x="204984" y="15866"/>
                      <a:pt x="204220" y="29238"/>
                    </a:cubicBezTo>
                    <a:cubicBezTo>
                      <a:pt x="203073" y="43757"/>
                      <a:pt x="190083" y="53308"/>
                      <a:pt x="172126" y="50634"/>
                    </a:cubicBezTo>
                    <a:cubicBezTo>
                      <a:pt x="122077" y="43757"/>
                      <a:pt x="72409" y="39554"/>
                      <a:pt x="21977" y="45667"/>
                    </a:cubicBezTo>
                    <a:cubicBezTo>
                      <a:pt x="14336" y="46431"/>
                      <a:pt x="2110" y="50252"/>
                      <a:pt x="200" y="40700"/>
                    </a:cubicBezTo>
                    <a:cubicBezTo>
                      <a:pt x="-1711" y="31531"/>
                      <a:pt x="10515" y="27710"/>
                      <a:pt x="18539" y="24654"/>
                    </a:cubicBezTo>
                    <a:cubicBezTo>
                      <a:pt x="57127" y="9371"/>
                      <a:pt x="96097" y="-2855"/>
                      <a:pt x="142708" y="584"/>
                    </a:cubicBezTo>
                    <a:close/>
                  </a:path>
                </a:pathLst>
              </a:custGeom>
              <a:solidFill>
                <a:srgbClr val="5520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D5EB163-4833-4503-91AC-2A904F59470A}"/>
                  </a:ext>
                </a:extLst>
              </p:cNvPr>
              <p:cNvSpPr/>
              <p:nvPr/>
            </p:nvSpPr>
            <p:spPr>
              <a:xfrm>
                <a:off x="3521512" y="3207646"/>
                <a:ext cx="229831" cy="5603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972" h="49976">
                    <a:moveTo>
                      <a:pt x="66983" y="340"/>
                    </a:moveTo>
                    <a:cubicBezTo>
                      <a:pt x="110920" y="-1189"/>
                      <a:pt x="152564" y="7981"/>
                      <a:pt x="191534" y="27466"/>
                    </a:cubicBezTo>
                    <a:cubicBezTo>
                      <a:pt x="197265" y="30140"/>
                      <a:pt x="207199" y="32051"/>
                      <a:pt x="204524" y="40838"/>
                    </a:cubicBezTo>
                    <a:cubicBezTo>
                      <a:pt x="202232" y="47333"/>
                      <a:pt x="193445" y="46187"/>
                      <a:pt x="187332" y="45423"/>
                    </a:cubicBezTo>
                    <a:cubicBezTo>
                      <a:pt x="135372" y="38928"/>
                      <a:pt x="83411" y="43130"/>
                      <a:pt x="31833" y="49625"/>
                    </a:cubicBezTo>
                    <a:cubicBezTo>
                      <a:pt x="14641" y="51918"/>
                      <a:pt x="1651" y="42748"/>
                      <a:pt x="122" y="29376"/>
                    </a:cubicBezTo>
                    <a:cubicBezTo>
                      <a:pt x="-1406" y="16386"/>
                      <a:pt x="11584" y="1486"/>
                      <a:pt x="26867" y="340"/>
                    </a:cubicBezTo>
                    <a:cubicBezTo>
                      <a:pt x="40239" y="-425"/>
                      <a:pt x="53611" y="340"/>
                      <a:pt x="66983" y="340"/>
                    </a:cubicBezTo>
                    <a:close/>
                  </a:path>
                </a:pathLst>
              </a:custGeom>
              <a:solidFill>
                <a:srgbClr val="5621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4615E91-8B0C-4E79-87D1-64111DD4046F}"/>
                  </a:ext>
                </a:extLst>
              </p:cNvPr>
              <p:cNvSpPr/>
              <p:nvPr/>
            </p:nvSpPr>
            <p:spPr>
              <a:xfrm>
                <a:off x="3169509" y="3307843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009A744-6DCF-440C-A9DA-15A618257CBA}"/>
                  </a:ext>
                </a:extLst>
              </p:cNvPr>
              <p:cNvSpPr/>
              <p:nvPr/>
            </p:nvSpPr>
            <p:spPr>
              <a:xfrm>
                <a:off x="3621466" y="3306129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BD6E552-DFA3-4028-A6DB-F7E5122878B2}"/>
                  </a:ext>
                </a:extLst>
              </p:cNvPr>
              <p:cNvSpPr/>
              <p:nvPr/>
            </p:nvSpPr>
            <p:spPr>
              <a:xfrm>
                <a:off x="3319020" y="3495480"/>
                <a:ext cx="61688" cy="127616"/>
              </a:xfrm>
              <a:custGeom>
                <a:avLst/>
                <a:gdLst>
                  <a:gd name="connsiteX0" fmla="*/ 16046 w 55016"/>
                  <a:gd name="connsiteY0" fmla="*/ 76794 h 113813"/>
                  <a:gd name="connsiteX1" fmla="*/ 55017 w 55016"/>
                  <a:gd name="connsiteY1" fmla="*/ 111943 h 113813"/>
                  <a:gd name="connsiteX2" fmla="*/ 0 w 55016"/>
                  <a:gd name="connsiteY2" fmla="*/ 109651 h 113813"/>
                  <a:gd name="connsiteX3" fmla="*/ 4203 w 55016"/>
                  <a:gd name="connsiteY3" fmla="*/ 19485 h 113813"/>
                  <a:gd name="connsiteX4" fmla="*/ 24070 w 55016"/>
                  <a:gd name="connsiteY4" fmla="*/ 0 h 113813"/>
                  <a:gd name="connsiteX5" fmla="*/ 20631 w 55016"/>
                  <a:gd name="connsiteY5" fmla="*/ 42409 h 113813"/>
                  <a:gd name="connsiteX6" fmla="*/ 16046 w 55016"/>
                  <a:gd name="connsiteY6" fmla="*/ 76794 h 1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16" h="113813">
                    <a:moveTo>
                      <a:pt x="16046" y="76794"/>
                    </a:moveTo>
                    <a:cubicBezTo>
                      <a:pt x="16429" y="105448"/>
                      <a:pt x="40880" y="105066"/>
                      <a:pt x="55017" y="111943"/>
                    </a:cubicBezTo>
                    <a:cubicBezTo>
                      <a:pt x="39352" y="116146"/>
                      <a:pt x="15664" y="112326"/>
                      <a:pt x="0" y="109651"/>
                    </a:cubicBezTo>
                    <a:cubicBezTo>
                      <a:pt x="382" y="103920"/>
                      <a:pt x="3439" y="44701"/>
                      <a:pt x="4203" y="19485"/>
                    </a:cubicBezTo>
                    <a:cubicBezTo>
                      <a:pt x="4585" y="16046"/>
                      <a:pt x="15282" y="6113"/>
                      <a:pt x="24070" y="0"/>
                    </a:cubicBezTo>
                    <a:cubicBezTo>
                      <a:pt x="29036" y="13754"/>
                      <a:pt x="24070" y="25980"/>
                      <a:pt x="20631" y="42409"/>
                    </a:cubicBezTo>
                    <a:cubicBezTo>
                      <a:pt x="19485" y="50432"/>
                      <a:pt x="16811" y="72973"/>
                      <a:pt x="16046" y="76794"/>
                    </a:cubicBezTo>
                    <a:close/>
                  </a:path>
                </a:pathLst>
              </a:custGeom>
              <a:solidFill>
                <a:srgbClr val="DD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89F27A1-860F-4848-8B51-FFE646DA4F33}"/>
                  </a:ext>
                </a:extLst>
              </p:cNvPr>
              <p:cNvSpPr/>
              <p:nvPr/>
            </p:nvSpPr>
            <p:spPr>
              <a:xfrm rot="10530531">
                <a:off x="3262547" y="3757438"/>
                <a:ext cx="237737" cy="5197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  <a:gd name="connsiteX0" fmla="*/ 66983 w 207854"/>
                  <a:gd name="connsiteY0" fmla="*/ 340 h 46530"/>
                  <a:gd name="connsiteX1" fmla="*/ 191534 w 207854"/>
                  <a:gd name="connsiteY1" fmla="*/ 27466 h 46530"/>
                  <a:gd name="connsiteX2" fmla="*/ 204524 w 207854"/>
                  <a:gd name="connsiteY2" fmla="*/ 40838 h 46530"/>
                  <a:gd name="connsiteX3" fmla="*/ 187332 w 207854"/>
                  <a:gd name="connsiteY3" fmla="*/ 45423 h 46530"/>
                  <a:gd name="connsiteX4" fmla="*/ 122 w 207854"/>
                  <a:gd name="connsiteY4" fmla="*/ 29376 h 46530"/>
                  <a:gd name="connsiteX5" fmla="*/ 26867 w 207854"/>
                  <a:gd name="connsiteY5" fmla="*/ 340 h 46530"/>
                  <a:gd name="connsiteX6" fmla="*/ 66983 w 207854"/>
                  <a:gd name="connsiteY6" fmla="*/ 340 h 46530"/>
                  <a:gd name="connsiteX0" fmla="*/ 71151 w 212022"/>
                  <a:gd name="connsiteY0" fmla="*/ 165 h 46355"/>
                  <a:gd name="connsiteX1" fmla="*/ 195702 w 212022"/>
                  <a:gd name="connsiteY1" fmla="*/ 27291 h 46355"/>
                  <a:gd name="connsiteX2" fmla="*/ 208692 w 212022"/>
                  <a:gd name="connsiteY2" fmla="*/ 40663 h 46355"/>
                  <a:gd name="connsiteX3" fmla="*/ 191500 w 212022"/>
                  <a:gd name="connsiteY3" fmla="*/ 45248 h 46355"/>
                  <a:gd name="connsiteX4" fmla="*/ 4290 w 212022"/>
                  <a:gd name="connsiteY4" fmla="*/ 29201 h 46355"/>
                  <a:gd name="connsiteX5" fmla="*/ 71151 w 212022"/>
                  <a:gd name="connsiteY5" fmla="*/ 165 h 4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022" h="46355">
                    <a:moveTo>
                      <a:pt x="71151" y="165"/>
                    </a:moveTo>
                    <a:cubicBezTo>
                      <a:pt x="115088" y="-1364"/>
                      <a:pt x="156732" y="7806"/>
                      <a:pt x="195702" y="27291"/>
                    </a:cubicBezTo>
                    <a:cubicBezTo>
                      <a:pt x="201433" y="29965"/>
                      <a:pt x="211367" y="31876"/>
                      <a:pt x="208692" y="40663"/>
                    </a:cubicBezTo>
                    <a:cubicBezTo>
                      <a:pt x="206400" y="47158"/>
                      <a:pt x="225567" y="47158"/>
                      <a:pt x="191500" y="45248"/>
                    </a:cubicBezTo>
                    <a:cubicBezTo>
                      <a:pt x="157433" y="43338"/>
                      <a:pt x="31034" y="36715"/>
                      <a:pt x="4290" y="29201"/>
                    </a:cubicBezTo>
                    <a:cubicBezTo>
                      <a:pt x="-15768" y="21687"/>
                      <a:pt x="39249" y="483"/>
                      <a:pt x="71151" y="165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그룹 7">
            <a:extLst>
              <a:ext uri="{FF2B5EF4-FFF2-40B4-BE49-F238E27FC236}">
                <a16:creationId xmlns:a16="http://schemas.microsoft.com/office/drawing/2014/main" id="{58706348-94B5-42E7-9FF0-93EC00673A6B}"/>
              </a:ext>
            </a:extLst>
          </p:cNvPr>
          <p:cNvGrpSpPr/>
          <p:nvPr/>
        </p:nvGrpSpPr>
        <p:grpSpPr>
          <a:xfrm>
            <a:off x="713537" y="1290833"/>
            <a:ext cx="4826042" cy="4006666"/>
            <a:chOff x="610975" y="1791591"/>
            <a:chExt cx="4345736" cy="360790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F1243E3-56FB-428D-9F34-FF0203602B46}"/>
                </a:ext>
              </a:extLst>
            </p:cNvPr>
            <p:cNvSpPr/>
            <p:nvPr/>
          </p:nvSpPr>
          <p:spPr>
            <a:xfrm>
              <a:off x="1984721" y="2668166"/>
              <a:ext cx="374035" cy="374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6430C64-4111-423F-A603-91FBD6626888}"/>
                </a:ext>
              </a:extLst>
            </p:cNvPr>
            <p:cNvSpPr/>
            <p:nvPr/>
          </p:nvSpPr>
          <p:spPr>
            <a:xfrm>
              <a:off x="3793105" y="3408218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9CFC28-1F11-4FA9-B4A8-58274744E76D}"/>
                </a:ext>
              </a:extLst>
            </p:cNvPr>
            <p:cNvSpPr/>
            <p:nvPr/>
          </p:nvSpPr>
          <p:spPr>
            <a:xfrm>
              <a:off x="1342867" y="3630717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DC1E49-7ACE-4F87-B03F-68112D2795FB}"/>
                </a:ext>
              </a:extLst>
            </p:cNvPr>
            <p:cNvSpPr/>
            <p:nvPr/>
          </p:nvSpPr>
          <p:spPr>
            <a:xfrm>
              <a:off x="1382277" y="3016274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E24861-7B06-40CF-88BA-72B7CDD9B127}"/>
                </a:ext>
              </a:extLst>
            </p:cNvPr>
            <p:cNvSpPr/>
            <p:nvPr/>
          </p:nvSpPr>
          <p:spPr>
            <a:xfrm>
              <a:off x="2760365" y="2905150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E29BC6-F17A-4115-A20E-ED7EC84A5BA7}"/>
                </a:ext>
              </a:extLst>
            </p:cNvPr>
            <p:cNvSpPr/>
            <p:nvPr/>
          </p:nvSpPr>
          <p:spPr>
            <a:xfrm>
              <a:off x="2775820" y="229548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2288EEB-4E74-42B6-A4C2-2D0D1125700D}"/>
                </a:ext>
              </a:extLst>
            </p:cNvPr>
            <p:cNvSpPr/>
            <p:nvPr/>
          </p:nvSpPr>
          <p:spPr>
            <a:xfrm>
              <a:off x="1415587" y="2157926"/>
              <a:ext cx="374035" cy="3740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BF8F6A6-5481-4359-A0FA-1EE8647924D8}"/>
                </a:ext>
              </a:extLst>
            </p:cNvPr>
            <p:cNvSpPr/>
            <p:nvPr/>
          </p:nvSpPr>
          <p:spPr>
            <a:xfrm>
              <a:off x="4011910" y="2300124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92B352-EC68-4175-BE2C-606A53A6E349}"/>
                </a:ext>
              </a:extLst>
            </p:cNvPr>
            <p:cNvSpPr/>
            <p:nvPr/>
          </p:nvSpPr>
          <p:spPr>
            <a:xfrm>
              <a:off x="4459520" y="4440303"/>
              <a:ext cx="374035" cy="374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982081-1188-45FD-8697-3B27F3AF6823}"/>
                </a:ext>
              </a:extLst>
            </p:cNvPr>
            <p:cNvSpPr/>
            <p:nvPr/>
          </p:nvSpPr>
          <p:spPr>
            <a:xfrm>
              <a:off x="3365671" y="2707594"/>
              <a:ext cx="463674" cy="463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75ED78-79E3-4303-8B1B-C914C8CA4AAC}"/>
                </a:ext>
              </a:extLst>
            </p:cNvPr>
            <p:cNvSpPr/>
            <p:nvPr/>
          </p:nvSpPr>
          <p:spPr>
            <a:xfrm>
              <a:off x="4376819" y="3024061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A22122-C419-46F9-8634-50C065F9FAC1}"/>
                </a:ext>
              </a:extLst>
            </p:cNvPr>
            <p:cNvSpPr/>
            <p:nvPr/>
          </p:nvSpPr>
          <p:spPr>
            <a:xfrm>
              <a:off x="719256" y="4383634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FA17100-FFA5-441A-8FF2-ECBFD28D3D41}"/>
                </a:ext>
              </a:extLst>
            </p:cNvPr>
            <p:cNvSpPr/>
            <p:nvPr/>
          </p:nvSpPr>
          <p:spPr>
            <a:xfrm>
              <a:off x="610975" y="3652886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EB9C191-59C7-417D-96C4-653ED0F25018}"/>
                </a:ext>
              </a:extLst>
            </p:cNvPr>
            <p:cNvSpPr/>
            <p:nvPr/>
          </p:nvSpPr>
          <p:spPr>
            <a:xfrm>
              <a:off x="2183359" y="1791591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38D0DE8-2609-42B2-B0EA-FBE7524D166A}"/>
                </a:ext>
              </a:extLst>
            </p:cNvPr>
            <p:cNvSpPr/>
            <p:nvPr/>
          </p:nvSpPr>
          <p:spPr>
            <a:xfrm>
              <a:off x="4493037" y="3776916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1FA8ED-A095-4B62-9C87-4D41799EDA6D}"/>
                </a:ext>
              </a:extLst>
            </p:cNvPr>
            <p:cNvSpPr/>
            <p:nvPr/>
          </p:nvSpPr>
          <p:spPr>
            <a:xfrm>
              <a:off x="3506240" y="3972904"/>
              <a:ext cx="374035" cy="374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6C0BCC-710F-4EE9-9485-02A22053C70E}"/>
                </a:ext>
              </a:extLst>
            </p:cNvPr>
            <p:cNvSpPr/>
            <p:nvPr/>
          </p:nvSpPr>
          <p:spPr>
            <a:xfrm>
              <a:off x="1797787" y="4623986"/>
              <a:ext cx="374035" cy="3740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7FF6AB-43B0-470D-8037-EC0627320C61}"/>
                </a:ext>
              </a:extLst>
            </p:cNvPr>
            <p:cNvSpPr/>
            <p:nvPr/>
          </p:nvSpPr>
          <p:spPr>
            <a:xfrm>
              <a:off x="3835437" y="451342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0891D3-6A6C-497B-B336-84FFB88A816C}"/>
                </a:ext>
              </a:extLst>
            </p:cNvPr>
            <p:cNvSpPr/>
            <p:nvPr/>
          </p:nvSpPr>
          <p:spPr>
            <a:xfrm>
              <a:off x="1068543" y="4944244"/>
              <a:ext cx="374035" cy="3740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406003B-9C66-4BEE-B3A0-C6521B131ED8}"/>
                </a:ext>
              </a:extLst>
            </p:cNvPr>
            <p:cNvSpPr/>
            <p:nvPr/>
          </p:nvSpPr>
          <p:spPr>
            <a:xfrm>
              <a:off x="719256" y="2723980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B251A9-3CA5-436D-981F-5D0F10D157F9}"/>
                </a:ext>
              </a:extLst>
            </p:cNvPr>
            <p:cNvSpPr/>
            <p:nvPr/>
          </p:nvSpPr>
          <p:spPr>
            <a:xfrm>
              <a:off x="3323600" y="1917068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7436AE1E-DB9B-412B-ADF1-20E8BE68D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4119" y="3859106"/>
              <a:ext cx="161511" cy="299295"/>
            </a:xfrm>
            <a:custGeom>
              <a:avLst/>
              <a:gdLst>
                <a:gd name="T0" fmla="*/ 276 w 1307"/>
                <a:gd name="T1" fmla="*/ 1253 h 2422"/>
                <a:gd name="T2" fmla="*/ 296 w 1307"/>
                <a:gd name="T3" fmla="*/ 1287 h 2422"/>
                <a:gd name="T4" fmla="*/ 551 w 1307"/>
                <a:gd name="T5" fmla="*/ 1275 h 2422"/>
                <a:gd name="T6" fmla="*/ 542 w 1307"/>
                <a:gd name="T7" fmla="*/ 1237 h 2422"/>
                <a:gd name="T8" fmla="*/ 289 w 1307"/>
                <a:gd name="T9" fmla="*/ 1037 h 2422"/>
                <a:gd name="T10" fmla="*/ 280 w 1307"/>
                <a:gd name="T11" fmla="*/ 1075 h 2422"/>
                <a:gd name="T12" fmla="*/ 534 w 1307"/>
                <a:gd name="T13" fmla="*/ 1087 h 2422"/>
                <a:gd name="T14" fmla="*/ 554 w 1307"/>
                <a:gd name="T15" fmla="*/ 1053 h 2422"/>
                <a:gd name="T16" fmla="*/ 303 w 1307"/>
                <a:gd name="T17" fmla="*/ 1033 h 2422"/>
                <a:gd name="T18" fmla="*/ 980 w 1307"/>
                <a:gd name="T19" fmla="*/ 1540 h 2422"/>
                <a:gd name="T20" fmla="*/ 762 w 1307"/>
                <a:gd name="T21" fmla="*/ 1655 h 2422"/>
                <a:gd name="T22" fmla="*/ 614 w 1307"/>
                <a:gd name="T23" fmla="*/ 1673 h 2422"/>
                <a:gd name="T24" fmla="*/ 334 w 1307"/>
                <a:gd name="T25" fmla="*/ 1613 h 2422"/>
                <a:gd name="T26" fmla="*/ 183 w 1307"/>
                <a:gd name="T27" fmla="*/ 1455 h 2422"/>
                <a:gd name="T28" fmla="*/ 151 w 1307"/>
                <a:gd name="T29" fmla="*/ 1366 h 2422"/>
                <a:gd name="T30" fmla="*/ 542 w 1307"/>
                <a:gd name="T31" fmla="*/ 837 h 2422"/>
                <a:gd name="T32" fmla="*/ 551 w 1307"/>
                <a:gd name="T33" fmla="*/ 875 h 2422"/>
                <a:gd name="T34" fmla="*/ 296 w 1307"/>
                <a:gd name="T35" fmla="*/ 887 h 2422"/>
                <a:gd name="T36" fmla="*/ 276 w 1307"/>
                <a:gd name="T37" fmla="*/ 853 h 2422"/>
                <a:gd name="T38" fmla="*/ 303 w 1307"/>
                <a:gd name="T39" fmla="*/ 633 h 2422"/>
                <a:gd name="T40" fmla="*/ 554 w 1307"/>
                <a:gd name="T41" fmla="*/ 653 h 2422"/>
                <a:gd name="T42" fmla="*/ 534 w 1307"/>
                <a:gd name="T43" fmla="*/ 687 h 2422"/>
                <a:gd name="T44" fmla="*/ 280 w 1307"/>
                <a:gd name="T45" fmla="*/ 675 h 2422"/>
                <a:gd name="T46" fmla="*/ 289 w 1307"/>
                <a:gd name="T47" fmla="*/ 637 h 2422"/>
                <a:gd name="T48" fmla="*/ 182 w 1307"/>
                <a:gd name="T49" fmla="*/ 453 h 2422"/>
                <a:gd name="T50" fmla="*/ 102 w 1307"/>
                <a:gd name="T51" fmla="*/ 484 h 2422"/>
                <a:gd name="T52" fmla="*/ 67 w 1307"/>
                <a:gd name="T53" fmla="*/ 1349 h 2422"/>
                <a:gd name="T54" fmla="*/ 82 w 1307"/>
                <a:gd name="T55" fmla="*/ 1433 h 2422"/>
                <a:gd name="T56" fmla="*/ 185 w 1307"/>
                <a:gd name="T57" fmla="*/ 1600 h 2422"/>
                <a:gd name="T58" fmla="*/ 462 w 1307"/>
                <a:gd name="T59" fmla="*/ 1727 h 2422"/>
                <a:gd name="T60" fmla="*/ 660 w 1307"/>
                <a:gd name="T61" fmla="*/ 1738 h 2422"/>
                <a:gd name="T62" fmla="*/ 863 w 1307"/>
                <a:gd name="T63" fmla="*/ 1697 h 2422"/>
                <a:gd name="T64" fmla="*/ 1080 w 1307"/>
                <a:gd name="T65" fmla="*/ 1547 h 2422"/>
                <a:gd name="T66" fmla="*/ 1154 w 1307"/>
                <a:gd name="T67" fmla="*/ 566 h 2422"/>
                <a:gd name="T68" fmla="*/ 1123 w 1307"/>
                <a:gd name="T69" fmla="*/ 491 h 2422"/>
                <a:gd name="T70" fmla="*/ 596 w 1307"/>
                <a:gd name="T71" fmla="*/ 62 h 2422"/>
                <a:gd name="T72" fmla="*/ 492 w 1307"/>
                <a:gd name="T73" fmla="*/ 102 h 2422"/>
                <a:gd name="T74" fmla="*/ 756 w 1307"/>
                <a:gd name="T75" fmla="*/ 162 h 2422"/>
                <a:gd name="T76" fmla="*/ 676 w 1307"/>
                <a:gd name="T77" fmla="*/ 73 h 2422"/>
                <a:gd name="T78" fmla="*/ 651 w 1307"/>
                <a:gd name="T79" fmla="*/ 4 h 2422"/>
                <a:gd name="T80" fmla="*/ 800 w 1307"/>
                <a:gd name="T81" fmla="*/ 100 h 2422"/>
                <a:gd name="T82" fmla="*/ 827 w 1307"/>
                <a:gd name="T83" fmla="*/ 177 h 2422"/>
                <a:gd name="T84" fmla="*/ 1203 w 1307"/>
                <a:gd name="T85" fmla="*/ 229 h 2422"/>
                <a:gd name="T86" fmla="*/ 1227 w 1307"/>
                <a:gd name="T87" fmla="*/ 1317 h 2422"/>
                <a:gd name="T88" fmla="*/ 1087 w 1307"/>
                <a:gd name="T89" fmla="*/ 1638 h 2422"/>
                <a:gd name="T90" fmla="*/ 845 w 1307"/>
                <a:gd name="T91" fmla="*/ 1775 h 2422"/>
                <a:gd name="T92" fmla="*/ 671 w 1307"/>
                <a:gd name="T93" fmla="*/ 1835 h 2422"/>
                <a:gd name="T94" fmla="*/ 640 w 1307"/>
                <a:gd name="T95" fmla="*/ 2017 h 2422"/>
                <a:gd name="T96" fmla="*/ 672 w 1307"/>
                <a:gd name="T97" fmla="*/ 2287 h 2422"/>
                <a:gd name="T98" fmla="*/ 803 w 1307"/>
                <a:gd name="T99" fmla="*/ 2362 h 2422"/>
                <a:gd name="T100" fmla="*/ 1283 w 1307"/>
                <a:gd name="T101" fmla="*/ 2415 h 2422"/>
                <a:gd name="T102" fmla="*/ 956 w 1307"/>
                <a:gd name="T103" fmla="*/ 2420 h 2422"/>
                <a:gd name="T104" fmla="*/ 671 w 1307"/>
                <a:gd name="T105" fmla="*/ 2362 h 2422"/>
                <a:gd name="T106" fmla="*/ 589 w 1307"/>
                <a:gd name="T107" fmla="*/ 2233 h 2422"/>
                <a:gd name="T108" fmla="*/ 563 w 1307"/>
                <a:gd name="T109" fmla="*/ 1878 h 2422"/>
                <a:gd name="T110" fmla="*/ 334 w 1307"/>
                <a:gd name="T111" fmla="*/ 1764 h 2422"/>
                <a:gd name="T112" fmla="*/ 87 w 1307"/>
                <a:gd name="T113" fmla="*/ 1593 h 2422"/>
                <a:gd name="T114" fmla="*/ 7 w 1307"/>
                <a:gd name="T115" fmla="*/ 1418 h 2422"/>
                <a:gd name="T116" fmla="*/ 2 w 1307"/>
                <a:gd name="T117" fmla="*/ 277 h 2422"/>
                <a:gd name="T118" fmla="*/ 83 w 1307"/>
                <a:gd name="T119" fmla="*/ 184 h 2422"/>
                <a:gd name="T120" fmla="*/ 391 w 1307"/>
                <a:gd name="T121" fmla="*/ 135 h 2422"/>
                <a:gd name="T122" fmla="*/ 516 w 1307"/>
                <a:gd name="T123" fmla="*/ 15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2422">
                  <a:moveTo>
                    <a:pt x="303" y="1233"/>
                  </a:moveTo>
                  <a:lnTo>
                    <a:pt x="296" y="1235"/>
                  </a:lnTo>
                  <a:lnTo>
                    <a:pt x="289" y="1237"/>
                  </a:lnTo>
                  <a:lnTo>
                    <a:pt x="283" y="1242"/>
                  </a:lnTo>
                  <a:lnTo>
                    <a:pt x="280" y="1247"/>
                  </a:lnTo>
                  <a:lnTo>
                    <a:pt x="276" y="1253"/>
                  </a:lnTo>
                  <a:lnTo>
                    <a:pt x="274" y="1260"/>
                  </a:lnTo>
                  <a:lnTo>
                    <a:pt x="276" y="1269"/>
                  </a:lnTo>
                  <a:lnTo>
                    <a:pt x="280" y="1275"/>
                  </a:lnTo>
                  <a:lnTo>
                    <a:pt x="283" y="1280"/>
                  </a:lnTo>
                  <a:lnTo>
                    <a:pt x="289" y="1286"/>
                  </a:lnTo>
                  <a:lnTo>
                    <a:pt x="296" y="1287"/>
                  </a:lnTo>
                  <a:lnTo>
                    <a:pt x="303" y="1289"/>
                  </a:lnTo>
                  <a:lnTo>
                    <a:pt x="527" y="1289"/>
                  </a:lnTo>
                  <a:lnTo>
                    <a:pt x="534" y="1287"/>
                  </a:lnTo>
                  <a:lnTo>
                    <a:pt x="542" y="1286"/>
                  </a:lnTo>
                  <a:lnTo>
                    <a:pt x="547" y="1280"/>
                  </a:lnTo>
                  <a:lnTo>
                    <a:pt x="551" y="1275"/>
                  </a:lnTo>
                  <a:lnTo>
                    <a:pt x="554" y="1269"/>
                  </a:lnTo>
                  <a:lnTo>
                    <a:pt x="554" y="1260"/>
                  </a:lnTo>
                  <a:lnTo>
                    <a:pt x="554" y="1253"/>
                  </a:lnTo>
                  <a:lnTo>
                    <a:pt x="551" y="1247"/>
                  </a:lnTo>
                  <a:lnTo>
                    <a:pt x="547" y="1242"/>
                  </a:lnTo>
                  <a:lnTo>
                    <a:pt x="542" y="1237"/>
                  </a:lnTo>
                  <a:lnTo>
                    <a:pt x="534" y="1235"/>
                  </a:lnTo>
                  <a:lnTo>
                    <a:pt x="527" y="1233"/>
                  </a:lnTo>
                  <a:lnTo>
                    <a:pt x="303" y="1233"/>
                  </a:lnTo>
                  <a:close/>
                  <a:moveTo>
                    <a:pt x="303" y="1033"/>
                  </a:moveTo>
                  <a:lnTo>
                    <a:pt x="296" y="1035"/>
                  </a:lnTo>
                  <a:lnTo>
                    <a:pt x="289" y="1037"/>
                  </a:lnTo>
                  <a:lnTo>
                    <a:pt x="283" y="1042"/>
                  </a:lnTo>
                  <a:lnTo>
                    <a:pt x="280" y="1047"/>
                  </a:lnTo>
                  <a:lnTo>
                    <a:pt x="276" y="1053"/>
                  </a:lnTo>
                  <a:lnTo>
                    <a:pt x="274" y="1060"/>
                  </a:lnTo>
                  <a:lnTo>
                    <a:pt x="276" y="1069"/>
                  </a:lnTo>
                  <a:lnTo>
                    <a:pt x="280" y="1075"/>
                  </a:lnTo>
                  <a:lnTo>
                    <a:pt x="283" y="1080"/>
                  </a:lnTo>
                  <a:lnTo>
                    <a:pt x="289" y="1086"/>
                  </a:lnTo>
                  <a:lnTo>
                    <a:pt x="296" y="1087"/>
                  </a:lnTo>
                  <a:lnTo>
                    <a:pt x="303" y="1089"/>
                  </a:lnTo>
                  <a:lnTo>
                    <a:pt x="527" y="1089"/>
                  </a:lnTo>
                  <a:lnTo>
                    <a:pt x="534" y="1087"/>
                  </a:lnTo>
                  <a:lnTo>
                    <a:pt x="542" y="1086"/>
                  </a:lnTo>
                  <a:lnTo>
                    <a:pt x="547" y="1080"/>
                  </a:lnTo>
                  <a:lnTo>
                    <a:pt x="551" y="1075"/>
                  </a:lnTo>
                  <a:lnTo>
                    <a:pt x="554" y="1069"/>
                  </a:lnTo>
                  <a:lnTo>
                    <a:pt x="554" y="1060"/>
                  </a:lnTo>
                  <a:lnTo>
                    <a:pt x="554" y="1053"/>
                  </a:lnTo>
                  <a:lnTo>
                    <a:pt x="551" y="1047"/>
                  </a:lnTo>
                  <a:lnTo>
                    <a:pt x="547" y="1042"/>
                  </a:lnTo>
                  <a:lnTo>
                    <a:pt x="542" y="1037"/>
                  </a:lnTo>
                  <a:lnTo>
                    <a:pt x="534" y="1035"/>
                  </a:lnTo>
                  <a:lnTo>
                    <a:pt x="527" y="1033"/>
                  </a:lnTo>
                  <a:lnTo>
                    <a:pt x="303" y="1033"/>
                  </a:lnTo>
                  <a:close/>
                  <a:moveTo>
                    <a:pt x="1067" y="946"/>
                  </a:moveTo>
                  <a:lnTo>
                    <a:pt x="1067" y="1366"/>
                  </a:lnTo>
                  <a:lnTo>
                    <a:pt x="1052" y="1418"/>
                  </a:lnTo>
                  <a:lnTo>
                    <a:pt x="1034" y="1466"/>
                  </a:lnTo>
                  <a:lnTo>
                    <a:pt x="1009" y="1506"/>
                  </a:lnTo>
                  <a:lnTo>
                    <a:pt x="980" y="1540"/>
                  </a:lnTo>
                  <a:lnTo>
                    <a:pt x="945" y="1569"/>
                  </a:lnTo>
                  <a:lnTo>
                    <a:pt x="911" y="1595"/>
                  </a:lnTo>
                  <a:lnTo>
                    <a:pt x="874" y="1615"/>
                  </a:lnTo>
                  <a:lnTo>
                    <a:pt x="836" y="1633"/>
                  </a:lnTo>
                  <a:lnTo>
                    <a:pt x="798" y="1646"/>
                  </a:lnTo>
                  <a:lnTo>
                    <a:pt x="762" y="1655"/>
                  </a:lnTo>
                  <a:lnTo>
                    <a:pt x="727" y="1662"/>
                  </a:lnTo>
                  <a:lnTo>
                    <a:pt x="696" y="1667"/>
                  </a:lnTo>
                  <a:lnTo>
                    <a:pt x="667" y="1671"/>
                  </a:lnTo>
                  <a:lnTo>
                    <a:pt x="643" y="1673"/>
                  </a:lnTo>
                  <a:lnTo>
                    <a:pt x="627" y="1673"/>
                  </a:lnTo>
                  <a:lnTo>
                    <a:pt x="614" y="1673"/>
                  </a:lnTo>
                  <a:lnTo>
                    <a:pt x="611" y="1673"/>
                  </a:lnTo>
                  <a:lnTo>
                    <a:pt x="542" y="1671"/>
                  </a:lnTo>
                  <a:lnTo>
                    <a:pt x="482" y="1664"/>
                  </a:lnTo>
                  <a:lnTo>
                    <a:pt x="427" y="1651"/>
                  </a:lnTo>
                  <a:lnTo>
                    <a:pt x="378" y="1633"/>
                  </a:lnTo>
                  <a:lnTo>
                    <a:pt x="334" y="1613"/>
                  </a:lnTo>
                  <a:lnTo>
                    <a:pt x="298" y="1589"/>
                  </a:lnTo>
                  <a:lnTo>
                    <a:pt x="267" y="1562"/>
                  </a:lnTo>
                  <a:lnTo>
                    <a:pt x="240" y="1537"/>
                  </a:lnTo>
                  <a:lnTo>
                    <a:pt x="216" y="1507"/>
                  </a:lnTo>
                  <a:lnTo>
                    <a:pt x="198" y="1482"/>
                  </a:lnTo>
                  <a:lnTo>
                    <a:pt x="183" y="1455"/>
                  </a:lnTo>
                  <a:lnTo>
                    <a:pt x="172" y="1431"/>
                  </a:lnTo>
                  <a:lnTo>
                    <a:pt x="163" y="1409"/>
                  </a:lnTo>
                  <a:lnTo>
                    <a:pt x="158" y="1391"/>
                  </a:lnTo>
                  <a:lnTo>
                    <a:pt x="154" y="1377"/>
                  </a:lnTo>
                  <a:lnTo>
                    <a:pt x="152" y="1367"/>
                  </a:lnTo>
                  <a:lnTo>
                    <a:pt x="151" y="1366"/>
                  </a:lnTo>
                  <a:lnTo>
                    <a:pt x="151" y="949"/>
                  </a:lnTo>
                  <a:lnTo>
                    <a:pt x="1067" y="946"/>
                  </a:lnTo>
                  <a:close/>
                  <a:moveTo>
                    <a:pt x="303" y="833"/>
                  </a:moveTo>
                  <a:lnTo>
                    <a:pt x="527" y="833"/>
                  </a:lnTo>
                  <a:lnTo>
                    <a:pt x="534" y="835"/>
                  </a:lnTo>
                  <a:lnTo>
                    <a:pt x="542" y="837"/>
                  </a:lnTo>
                  <a:lnTo>
                    <a:pt x="547" y="842"/>
                  </a:lnTo>
                  <a:lnTo>
                    <a:pt x="551" y="847"/>
                  </a:lnTo>
                  <a:lnTo>
                    <a:pt x="554" y="853"/>
                  </a:lnTo>
                  <a:lnTo>
                    <a:pt x="554" y="860"/>
                  </a:lnTo>
                  <a:lnTo>
                    <a:pt x="554" y="869"/>
                  </a:lnTo>
                  <a:lnTo>
                    <a:pt x="551" y="875"/>
                  </a:lnTo>
                  <a:lnTo>
                    <a:pt x="547" y="880"/>
                  </a:lnTo>
                  <a:lnTo>
                    <a:pt x="542" y="886"/>
                  </a:lnTo>
                  <a:lnTo>
                    <a:pt x="534" y="887"/>
                  </a:lnTo>
                  <a:lnTo>
                    <a:pt x="527" y="889"/>
                  </a:lnTo>
                  <a:lnTo>
                    <a:pt x="303" y="889"/>
                  </a:lnTo>
                  <a:lnTo>
                    <a:pt x="296" y="887"/>
                  </a:lnTo>
                  <a:lnTo>
                    <a:pt x="289" y="886"/>
                  </a:lnTo>
                  <a:lnTo>
                    <a:pt x="283" y="880"/>
                  </a:lnTo>
                  <a:lnTo>
                    <a:pt x="280" y="875"/>
                  </a:lnTo>
                  <a:lnTo>
                    <a:pt x="276" y="869"/>
                  </a:lnTo>
                  <a:lnTo>
                    <a:pt x="274" y="860"/>
                  </a:lnTo>
                  <a:lnTo>
                    <a:pt x="276" y="853"/>
                  </a:lnTo>
                  <a:lnTo>
                    <a:pt x="280" y="847"/>
                  </a:lnTo>
                  <a:lnTo>
                    <a:pt x="283" y="842"/>
                  </a:lnTo>
                  <a:lnTo>
                    <a:pt x="289" y="837"/>
                  </a:lnTo>
                  <a:lnTo>
                    <a:pt x="296" y="835"/>
                  </a:lnTo>
                  <a:lnTo>
                    <a:pt x="303" y="833"/>
                  </a:lnTo>
                  <a:close/>
                  <a:moveTo>
                    <a:pt x="303" y="633"/>
                  </a:moveTo>
                  <a:lnTo>
                    <a:pt x="527" y="633"/>
                  </a:lnTo>
                  <a:lnTo>
                    <a:pt x="534" y="635"/>
                  </a:lnTo>
                  <a:lnTo>
                    <a:pt x="542" y="637"/>
                  </a:lnTo>
                  <a:lnTo>
                    <a:pt x="547" y="642"/>
                  </a:lnTo>
                  <a:lnTo>
                    <a:pt x="551" y="647"/>
                  </a:lnTo>
                  <a:lnTo>
                    <a:pt x="554" y="653"/>
                  </a:lnTo>
                  <a:lnTo>
                    <a:pt x="554" y="662"/>
                  </a:lnTo>
                  <a:lnTo>
                    <a:pt x="554" y="669"/>
                  </a:lnTo>
                  <a:lnTo>
                    <a:pt x="551" y="675"/>
                  </a:lnTo>
                  <a:lnTo>
                    <a:pt x="547" y="680"/>
                  </a:lnTo>
                  <a:lnTo>
                    <a:pt x="542" y="686"/>
                  </a:lnTo>
                  <a:lnTo>
                    <a:pt x="534" y="687"/>
                  </a:lnTo>
                  <a:lnTo>
                    <a:pt x="527" y="689"/>
                  </a:lnTo>
                  <a:lnTo>
                    <a:pt x="303" y="689"/>
                  </a:lnTo>
                  <a:lnTo>
                    <a:pt x="296" y="687"/>
                  </a:lnTo>
                  <a:lnTo>
                    <a:pt x="289" y="686"/>
                  </a:lnTo>
                  <a:lnTo>
                    <a:pt x="283" y="680"/>
                  </a:lnTo>
                  <a:lnTo>
                    <a:pt x="280" y="675"/>
                  </a:lnTo>
                  <a:lnTo>
                    <a:pt x="276" y="669"/>
                  </a:lnTo>
                  <a:lnTo>
                    <a:pt x="274" y="662"/>
                  </a:lnTo>
                  <a:lnTo>
                    <a:pt x="276" y="653"/>
                  </a:lnTo>
                  <a:lnTo>
                    <a:pt x="280" y="647"/>
                  </a:lnTo>
                  <a:lnTo>
                    <a:pt x="283" y="642"/>
                  </a:lnTo>
                  <a:lnTo>
                    <a:pt x="289" y="637"/>
                  </a:lnTo>
                  <a:lnTo>
                    <a:pt x="296" y="635"/>
                  </a:lnTo>
                  <a:lnTo>
                    <a:pt x="303" y="633"/>
                  </a:lnTo>
                  <a:close/>
                  <a:moveTo>
                    <a:pt x="1031" y="449"/>
                  </a:moveTo>
                  <a:lnTo>
                    <a:pt x="191" y="453"/>
                  </a:lnTo>
                  <a:lnTo>
                    <a:pt x="189" y="453"/>
                  </a:lnTo>
                  <a:lnTo>
                    <a:pt x="182" y="453"/>
                  </a:lnTo>
                  <a:lnTo>
                    <a:pt x="172" y="453"/>
                  </a:lnTo>
                  <a:lnTo>
                    <a:pt x="160" y="455"/>
                  </a:lnTo>
                  <a:lnTo>
                    <a:pt x="147" y="457"/>
                  </a:lnTo>
                  <a:lnTo>
                    <a:pt x="132" y="464"/>
                  </a:lnTo>
                  <a:lnTo>
                    <a:pt x="116" y="471"/>
                  </a:lnTo>
                  <a:lnTo>
                    <a:pt x="102" y="484"/>
                  </a:lnTo>
                  <a:lnTo>
                    <a:pt x="89" y="502"/>
                  </a:lnTo>
                  <a:lnTo>
                    <a:pt x="78" y="524"/>
                  </a:lnTo>
                  <a:lnTo>
                    <a:pt x="69" y="551"/>
                  </a:lnTo>
                  <a:lnTo>
                    <a:pt x="63" y="584"/>
                  </a:lnTo>
                  <a:lnTo>
                    <a:pt x="63" y="626"/>
                  </a:lnTo>
                  <a:lnTo>
                    <a:pt x="67" y="1349"/>
                  </a:lnTo>
                  <a:lnTo>
                    <a:pt x="67" y="1351"/>
                  </a:lnTo>
                  <a:lnTo>
                    <a:pt x="67" y="1360"/>
                  </a:lnTo>
                  <a:lnTo>
                    <a:pt x="69" y="1373"/>
                  </a:lnTo>
                  <a:lnTo>
                    <a:pt x="72" y="1389"/>
                  </a:lnTo>
                  <a:lnTo>
                    <a:pt x="76" y="1409"/>
                  </a:lnTo>
                  <a:lnTo>
                    <a:pt x="82" y="1433"/>
                  </a:lnTo>
                  <a:lnTo>
                    <a:pt x="91" y="1458"/>
                  </a:lnTo>
                  <a:lnTo>
                    <a:pt x="102" y="1484"/>
                  </a:lnTo>
                  <a:lnTo>
                    <a:pt x="118" y="1513"/>
                  </a:lnTo>
                  <a:lnTo>
                    <a:pt x="136" y="1542"/>
                  </a:lnTo>
                  <a:lnTo>
                    <a:pt x="158" y="1571"/>
                  </a:lnTo>
                  <a:lnTo>
                    <a:pt x="185" y="1600"/>
                  </a:lnTo>
                  <a:lnTo>
                    <a:pt x="216" y="1627"/>
                  </a:lnTo>
                  <a:lnTo>
                    <a:pt x="254" y="1653"/>
                  </a:lnTo>
                  <a:lnTo>
                    <a:pt x="296" y="1677"/>
                  </a:lnTo>
                  <a:lnTo>
                    <a:pt x="345" y="1697"/>
                  </a:lnTo>
                  <a:lnTo>
                    <a:pt x="400" y="1715"/>
                  </a:lnTo>
                  <a:lnTo>
                    <a:pt x="462" y="1727"/>
                  </a:lnTo>
                  <a:lnTo>
                    <a:pt x="531" y="1737"/>
                  </a:lnTo>
                  <a:lnTo>
                    <a:pt x="607" y="1740"/>
                  </a:lnTo>
                  <a:lnTo>
                    <a:pt x="611" y="1742"/>
                  </a:lnTo>
                  <a:lnTo>
                    <a:pt x="622" y="1740"/>
                  </a:lnTo>
                  <a:lnTo>
                    <a:pt x="638" y="1740"/>
                  </a:lnTo>
                  <a:lnTo>
                    <a:pt x="660" y="1738"/>
                  </a:lnTo>
                  <a:lnTo>
                    <a:pt x="687" y="1737"/>
                  </a:lnTo>
                  <a:lnTo>
                    <a:pt x="716" y="1733"/>
                  </a:lnTo>
                  <a:lnTo>
                    <a:pt x="751" y="1727"/>
                  </a:lnTo>
                  <a:lnTo>
                    <a:pt x="787" y="1718"/>
                  </a:lnTo>
                  <a:lnTo>
                    <a:pt x="825" y="1709"/>
                  </a:lnTo>
                  <a:lnTo>
                    <a:pt x="863" y="1697"/>
                  </a:lnTo>
                  <a:lnTo>
                    <a:pt x="903" y="1680"/>
                  </a:lnTo>
                  <a:lnTo>
                    <a:pt x="942" y="1662"/>
                  </a:lnTo>
                  <a:lnTo>
                    <a:pt x="980" y="1640"/>
                  </a:lnTo>
                  <a:lnTo>
                    <a:pt x="1016" y="1613"/>
                  </a:lnTo>
                  <a:lnTo>
                    <a:pt x="1049" y="1582"/>
                  </a:lnTo>
                  <a:lnTo>
                    <a:pt x="1080" y="1547"/>
                  </a:lnTo>
                  <a:lnTo>
                    <a:pt x="1105" y="1507"/>
                  </a:lnTo>
                  <a:lnTo>
                    <a:pt x="1127" y="1462"/>
                  </a:lnTo>
                  <a:lnTo>
                    <a:pt x="1143" y="1411"/>
                  </a:lnTo>
                  <a:lnTo>
                    <a:pt x="1152" y="1355"/>
                  </a:lnTo>
                  <a:lnTo>
                    <a:pt x="1154" y="1293"/>
                  </a:lnTo>
                  <a:lnTo>
                    <a:pt x="1154" y="566"/>
                  </a:lnTo>
                  <a:lnTo>
                    <a:pt x="1154" y="562"/>
                  </a:lnTo>
                  <a:lnTo>
                    <a:pt x="1152" y="553"/>
                  </a:lnTo>
                  <a:lnTo>
                    <a:pt x="1151" y="540"/>
                  </a:lnTo>
                  <a:lnTo>
                    <a:pt x="1143" y="526"/>
                  </a:lnTo>
                  <a:lnTo>
                    <a:pt x="1136" y="509"/>
                  </a:lnTo>
                  <a:lnTo>
                    <a:pt x="1123" y="491"/>
                  </a:lnTo>
                  <a:lnTo>
                    <a:pt x="1109" y="477"/>
                  </a:lnTo>
                  <a:lnTo>
                    <a:pt x="1087" y="462"/>
                  </a:lnTo>
                  <a:lnTo>
                    <a:pt x="1062" y="453"/>
                  </a:lnTo>
                  <a:lnTo>
                    <a:pt x="1031" y="449"/>
                  </a:lnTo>
                  <a:close/>
                  <a:moveTo>
                    <a:pt x="603" y="60"/>
                  </a:moveTo>
                  <a:lnTo>
                    <a:pt x="596" y="62"/>
                  </a:lnTo>
                  <a:lnTo>
                    <a:pt x="582" y="62"/>
                  </a:lnTo>
                  <a:lnTo>
                    <a:pt x="565" y="66"/>
                  </a:lnTo>
                  <a:lnTo>
                    <a:pt x="547" y="69"/>
                  </a:lnTo>
                  <a:lnTo>
                    <a:pt x="529" y="77"/>
                  </a:lnTo>
                  <a:lnTo>
                    <a:pt x="509" y="87"/>
                  </a:lnTo>
                  <a:lnTo>
                    <a:pt x="492" y="102"/>
                  </a:lnTo>
                  <a:lnTo>
                    <a:pt x="478" y="122"/>
                  </a:lnTo>
                  <a:lnTo>
                    <a:pt x="465" y="147"/>
                  </a:lnTo>
                  <a:lnTo>
                    <a:pt x="460" y="177"/>
                  </a:lnTo>
                  <a:lnTo>
                    <a:pt x="760" y="173"/>
                  </a:lnTo>
                  <a:lnTo>
                    <a:pt x="758" y="169"/>
                  </a:lnTo>
                  <a:lnTo>
                    <a:pt x="756" y="162"/>
                  </a:lnTo>
                  <a:lnTo>
                    <a:pt x="752" y="149"/>
                  </a:lnTo>
                  <a:lnTo>
                    <a:pt x="745" y="133"/>
                  </a:lnTo>
                  <a:lnTo>
                    <a:pt x="734" y="117"/>
                  </a:lnTo>
                  <a:lnTo>
                    <a:pt x="720" y="100"/>
                  </a:lnTo>
                  <a:lnTo>
                    <a:pt x="702" y="84"/>
                  </a:lnTo>
                  <a:lnTo>
                    <a:pt x="676" y="73"/>
                  </a:lnTo>
                  <a:lnTo>
                    <a:pt x="645" y="64"/>
                  </a:lnTo>
                  <a:lnTo>
                    <a:pt x="607" y="60"/>
                  </a:lnTo>
                  <a:lnTo>
                    <a:pt x="603" y="60"/>
                  </a:lnTo>
                  <a:close/>
                  <a:moveTo>
                    <a:pt x="603" y="0"/>
                  </a:moveTo>
                  <a:lnTo>
                    <a:pt x="607" y="0"/>
                  </a:lnTo>
                  <a:lnTo>
                    <a:pt x="651" y="4"/>
                  </a:lnTo>
                  <a:lnTo>
                    <a:pt x="689" y="13"/>
                  </a:lnTo>
                  <a:lnTo>
                    <a:pt x="720" y="26"/>
                  </a:lnTo>
                  <a:lnTo>
                    <a:pt x="747" y="42"/>
                  </a:lnTo>
                  <a:lnTo>
                    <a:pt x="769" y="60"/>
                  </a:lnTo>
                  <a:lnTo>
                    <a:pt x="787" y="80"/>
                  </a:lnTo>
                  <a:lnTo>
                    <a:pt x="800" y="100"/>
                  </a:lnTo>
                  <a:lnTo>
                    <a:pt x="811" y="120"/>
                  </a:lnTo>
                  <a:lnTo>
                    <a:pt x="818" y="138"/>
                  </a:lnTo>
                  <a:lnTo>
                    <a:pt x="822" y="153"/>
                  </a:lnTo>
                  <a:lnTo>
                    <a:pt x="825" y="166"/>
                  </a:lnTo>
                  <a:lnTo>
                    <a:pt x="827" y="175"/>
                  </a:lnTo>
                  <a:lnTo>
                    <a:pt x="827" y="177"/>
                  </a:lnTo>
                  <a:lnTo>
                    <a:pt x="1080" y="177"/>
                  </a:lnTo>
                  <a:lnTo>
                    <a:pt x="1116" y="178"/>
                  </a:lnTo>
                  <a:lnTo>
                    <a:pt x="1145" y="186"/>
                  </a:lnTo>
                  <a:lnTo>
                    <a:pt x="1171" y="198"/>
                  </a:lnTo>
                  <a:lnTo>
                    <a:pt x="1189" y="213"/>
                  </a:lnTo>
                  <a:lnTo>
                    <a:pt x="1203" y="229"/>
                  </a:lnTo>
                  <a:lnTo>
                    <a:pt x="1212" y="246"/>
                  </a:lnTo>
                  <a:lnTo>
                    <a:pt x="1220" y="260"/>
                  </a:lnTo>
                  <a:lnTo>
                    <a:pt x="1225" y="273"/>
                  </a:lnTo>
                  <a:lnTo>
                    <a:pt x="1227" y="282"/>
                  </a:lnTo>
                  <a:lnTo>
                    <a:pt x="1227" y="286"/>
                  </a:lnTo>
                  <a:lnTo>
                    <a:pt x="1227" y="1317"/>
                  </a:lnTo>
                  <a:lnTo>
                    <a:pt x="1216" y="1387"/>
                  </a:lnTo>
                  <a:lnTo>
                    <a:pt x="1200" y="1449"/>
                  </a:lnTo>
                  <a:lnTo>
                    <a:pt x="1178" y="1506"/>
                  </a:lnTo>
                  <a:lnTo>
                    <a:pt x="1152" y="1557"/>
                  </a:lnTo>
                  <a:lnTo>
                    <a:pt x="1122" y="1600"/>
                  </a:lnTo>
                  <a:lnTo>
                    <a:pt x="1087" y="1638"/>
                  </a:lnTo>
                  <a:lnTo>
                    <a:pt x="1051" y="1671"/>
                  </a:lnTo>
                  <a:lnTo>
                    <a:pt x="1011" y="1700"/>
                  </a:lnTo>
                  <a:lnTo>
                    <a:pt x="971" y="1726"/>
                  </a:lnTo>
                  <a:lnTo>
                    <a:pt x="929" y="1746"/>
                  </a:lnTo>
                  <a:lnTo>
                    <a:pt x="887" y="1762"/>
                  </a:lnTo>
                  <a:lnTo>
                    <a:pt x="845" y="1775"/>
                  </a:lnTo>
                  <a:lnTo>
                    <a:pt x="805" y="1786"/>
                  </a:lnTo>
                  <a:lnTo>
                    <a:pt x="767" y="1793"/>
                  </a:lnTo>
                  <a:lnTo>
                    <a:pt x="732" y="1798"/>
                  </a:lnTo>
                  <a:lnTo>
                    <a:pt x="700" y="1802"/>
                  </a:lnTo>
                  <a:lnTo>
                    <a:pt x="671" y="1804"/>
                  </a:lnTo>
                  <a:lnTo>
                    <a:pt x="671" y="1835"/>
                  </a:lnTo>
                  <a:lnTo>
                    <a:pt x="667" y="1857"/>
                  </a:lnTo>
                  <a:lnTo>
                    <a:pt x="658" y="1875"/>
                  </a:lnTo>
                  <a:lnTo>
                    <a:pt x="642" y="1887"/>
                  </a:lnTo>
                  <a:lnTo>
                    <a:pt x="642" y="1922"/>
                  </a:lnTo>
                  <a:lnTo>
                    <a:pt x="640" y="1966"/>
                  </a:lnTo>
                  <a:lnTo>
                    <a:pt x="640" y="2017"/>
                  </a:lnTo>
                  <a:lnTo>
                    <a:pt x="638" y="2073"/>
                  </a:lnTo>
                  <a:lnTo>
                    <a:pt x="638" y="2131"/>
                  </a:lnTo>
                  <a:lnTo>
                    <a:pt x="640" y="2193"/>
                  </a:lnTo>
                  <a:lnTo>
                    <a:pt x="643" y="2229"/>
                  </a:lnTo>
                  <a:lnTo>
                    <a:pt x="656" y="2260"/>
                  </a:lnTo>
                  <a:lnTo>
                    <a:pt x="672" y="2287"/>
                  </a:lnTo>
                  <a:lnTo>
                    <a:pt x="694" y="2309"/>
                  </a:lnTo>
                  <a:lnTo>
                    <a:pt x="718" y="2326"/>
                  </a:lnTo>
                  <a:lnTo>
                    <a:pt x="742" y="2340"/>
                  </a:lnTo>
                  <a:lnTo>
                    <a:pt x="765" y="2349"/>
                  </a:lnTo>
                  <a:lnTo>
                    <a:pt x="787" y="2357"/>
                  </a:lnTo>
                  <a:lnTo>
                    <a:pt x="803" y="2362"/>
                  </a:lnTo>
                  <a:lnTo>
                    <a:pt x="814" y="2364"/>
                  </a:lnTo>
                  <a:lnTo>
                    <a:pt x="820" y="2366"/>
                  </a:lnTo>
                  <a:lnTo>
                    <a:pt x="1307" y="2366"/>
                  </a:lnTo>
                  <a:lnTo>
                    <a:pt x="1307" y="2413"/>
                  </a:lnTo>
                  <a:lnTo>
                    <a:pt x="1302" y="2413"/>
                  </a:lnTo>
                  <a:lnTo>
                    <a:pt x="1283" y="2415"/>
                  </a:lnTo>
                  <a:lnTo>
                    <a:pt x="1254" y="2415"/>
                  </a:lnTo>
                  <a:lnTo>
                    <a:pt x="1216" y="2417"/>
                  </a:lnTo>
                  <a:lnTo>
                    <a:pt x="1165" y="2418"/>
                  </a:lnTo>
                  <a:lnTo>
                    <a:pt x="1105" y="2418"/>
                  </a:lnTo>
                  <a:lnTo>
                    <a:pt x="1034" y="2420"/>
                  </a:lnTo>
                  <a:lnTo>
                    <a:pt x="956" y="2420"/>
                  </a:lnTo>
                  <a:lnTo>
                    <a:pt x="867" y="2422"/>
                  </a:lnTo>
                  <a:lnTo>
                    <a:pt x="816" y="2418"/>
                  </a:lnTo>
                  <a:lnTo>
                    <a:pt x="771" y="2409"/>
                  </a:lnTo>
                  <a:lnTo>
                    <a:pt x="731" y="2397"/>
                  </a:lnTo>
                  <a:lnTo>
                    <a:pt x="698" y="2382"/>
                  </a:lnTo>
                  <a:lnTo>
                    <a:pt x="671" y="2362"/>
                  </a:lnTo>
                  <a:lnTo>
                    <a:pt x="647" y="2340"/>
                  </a:lnTo>
                  <a:lnTo>
                    <a:pt x="629" y="2318"/>
                  </a:lnTo>
                  <a:lnTo>
                    <a:pt x="614" y="2297"/>
                  </a:lnTo>
                  <a:lnTo>
                    <a:pt x="603" y="2273"/>
                  </a:lnTo>
                  <a:lnTo>
                    <a:pt x="596" y="2253"/>
                  </a:lnTo>
                  <a:lnTo>
                    <a:pt x="589" y="2233"/>
                  </a:lnTo>
                  <a:lnTo>
                    <a:pt x="585" y="2217"/>
                  </a:lnTo>
                  <a:lnTo>
                    <a:pt x="583" y="2204"/>
                  </a:lnTo>
                  <a:lnTo>
                    <a:pt x="583" y="2197"/>
                  </a:lnTo>
                  <a:lnTo>
                    <a:pt x="583" y="2193"/>
                  </a:lnTo>
                  <a:lnTo>
                    <a:pt x="583" y="1891"/>
                  </a:lnTo>
                  <a:lnTo>
                    <a:pt x="563" y="1878"/>
                  </a:lnTo>
                  <a:lnTo>
                    <a:pt x="552" y="1858"/>
                  </a:lnTo>
                  <a:lnTo>
                    <a:pt x="547" y="1835"/>
                  </a:lnTo>
                  <a:lnTo>
                    <a:pt x="547" y="1804"/>
                  </a:lnTo>
                  <a:lnTo>
                    <a:pt x="469" y="1795"/>
                  </a:lnTo>
                  <a:lnTo>
                    <a:pt x="398" y="1782"/>
                  </a:lnTo>
                  <a:lnTo>
                    <a:pt x="334" y="1764"/>
                  </a:lnTo>
                  <a:lnTo>
                    <a:pt x="278" y="1742"/>
                  </a:lnTo>
                  <a:lnTo>
                    <a:pt x="227" y="1717"/>
                  </a:lnTo>
                  <a:lnTo>
                    <a:pt x="185" y="1687"/>
                  </a:lnTo>
                  <a:lnTo>
                    <a:pt x="147" y="1657"/>
                  </a:lnTo>
                  <a:lnTo>
                    <a:pt x="114" y="1626"/>
                  </a:lnTo>
                  <a:lnTo>
                    <a:pt x="87" y="1593"/>
                  </a:lnTo>
                  <a:lnTo>
                    <a:pt x="65" y="1560"/>
                  </a:lnTo>
                  <a:lnTo>
                    <a:pt x="47" y="1527"/>
                  </a:lnTo>
                  <a:lnTo>
                    <a:pt x="32" y="1497"/>
                  </a:lnTo>
                  <a:lnTo>
                    <a:pt x="22" y="1467"/>
                  </a:lnTo>
                  <a:lnTo>
                    <a:pt x="12" y="1442"/>
                  </a:lnTo>
                  <a:lnTo>
                    <a:pt x="7" y="1418"/>
                  </a:lnTo>
                  <a:lnTo>
                    <a:pt x="3" y="1400"/>
                  </a:lnTo>
                  <a:lnTo>
                    <a:pt x="0" y="1386"/>
                  </a:lnTo>
                  <a:lnTo>
                    <a:pt x="0" y="1377"/>
                  </a:lnTo>
                  <a:lnTo>
                    <a:pt x="0" y="1373"/>
                  </a:lnTo>
                  <a:lnTo>
                    <a:pt x="0" y="309"/>
                  </a:lnTo>
                  <a:lnTo>
                    <a:pt x="2" y="277"/>
                  </a:lnTo>
                  <a:lnTo>
                    <a:pt x="9" y="251"/>
                  </a:lnTo>
                  <a:lnTo>
                    <a:pt x="20" y="229"/>
                  </a:lnTo>
                  <a:lnTo>
                    <a:pt x="34" y="213"/>
                  </a:lnTo>
                  <a:lnTo>
                    <a:pt x="51" y="200"/>
                  </a:lnTo>
                  <a:lnTo>
                    <a:pt x="67" y="191"/>
                  </a:lnTo>
                  <a:lnTo>
                    <a:pt x="83" y="184"/>
                  </a:lnTo>
                  <a:lnTo>
                    <a:pt x="96" y="180"/>
                  </a:lnTo>
                  <a:lnTo>
                    <a:pt x="109" y="178"/>
                  </a:lnTo>
                  <a:lnTo>
                    <a:pt x="116" y="177"/>
                  </a:lnTo>
                  <a:lnTo>
                    <a:pt x="120" y="177"/>
                  </a:lnTo>
                  <a:lnTo>
                    <a:pt x="383" y="173"/>
                  </a:lnTo>
                  <a:lnTo>
                    <a:pt x="391" y="135"/>
                  </a:lnTo>
                  <a:lnTo>
                    <a:pt x="405" y="102"/>
                  </a:lnTo>
                  <a:lnTo>
                    <a:pt x="423" y="77"/>
                  </a:lnTo>
                  <a:lnTo>
                    <a:pt x="443" y="55"/>
                  </a:lnTo>
                  <a:lnTo>
                    <a:pt x="467" y="37"/>
                  </a:lnTo>
                  <a:lnTo>
                    <a:pt x="492" y="24"/>
                  </a:lnTo>
                  <a:lnTo>
                    <a:pt x="516" y="15"/>
                  </a:lnTo>
                  <a:lnTo>
                    <a:pt x="540" y="9"/>
                  </a:lnTo>
                  <a:lnTo>
                    <a:pt x="562" y="4"/>
                  </a:lnTo>
                  <a:lnTo>
                    <a:pt x="580" y="2"/>
                  </a:lnTo>
                  <a:lnTo>
                    <a:pt x="594" y="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3" name="Round Same Side Corner Rectangle 17">
              <a:extLst>
                <a:ext uri="{FF2B5EF4-FFF2-40B4-BE49-F238E27FC236}">
                  <a16:creationId xmlns:a16="http://schemas.microsoft.com/office/drawing/2014/main" id="{D241FA9F-05F0-4DC5-9FDC-3EBA9DF45342}"/>
                </a:ext>
              </a:extLst>
            </p:cNvPr>
            <p:cNvSpPr/>
            <p:nvPr/>
          </p:nvSpPr>
          <p:spPr>
            <a:xfrm rot="13206992">
              <a:off x="2135811" y="2714555"/>
              <a:ext cx="71854" cy="281257"/>
            </a:xfrm>
            <a:custGeom>
              <a:avLst/>
              <a:gdLst/>
              <a:ahLst/>
              <a:cxnLst/>
              <a:rect l="l" t="t" r="r" b="b"/>
              <a:pathLst>
                <a:path w="1011792" h="3831795">
                  <a:moveTo>
                    <a:pt x="505900" y="3571995"/>
                  </a:moveTo>
                  <a:cubicBezTo>
                    <a:pt x="461498" y="3571995"/>
                    <a:pt x="425503" y="3536000"/>
                    <a:pt x="425503" y="3491598"/>
                  </a:cubicBezTo>
                  <a:cubicBezTo>
                    <a:pt x="425503" y="2649333"/>
                    <a:pt x="425504" y="1807069"/>
                    <a:pt x="425504" y="964804"/>
                  </a:cubicBezTo>
                  <a:cubicBezTo>
                    <a:pt x="425504" y="920402"/>
                    <a:pt x="461499" y="884407"/>
                    <a:pt x="505901" y="884407"/>
                  </a:cubicBezTo>
                  <a:lnTo>
                    <a:pt x="505900" y="884408"/>
                  </a:lnTo>
                  <a:cubicBezTo>
                    <a:pt x="550302" y="884408"/>
                    <a:pt x="586297" y="920403"/>
                    <a:pt x="586297" y="964805"/>
                  </a:cubicBezTo>
                  <a:lnTo>
                    <a:pt x="586297" y="3491598"/>
                  </a:lnTo>
                  <a:cubicBezTo>
                    <a:pt x="586297" y="3536000"/>
                    <a:pt x="550302" y="3571995"/>
                    <a:pt x="505900" y="3571995"/>
                  </a:cubicBezTo>
                  <a:close/>
                  <a:moveTo>
                    <a:pt x="549296" y="3693756"/>
                  </a:moveTo>
                  <a:cubicBezTo>
                    <a:pt x="733378" y="3693756"/>
                    <a:pt x="882606" y="3537506"/>
                    <a:pt x="882606" y="3344761"/>
                  </a:cubicBezTo>
                  <a:lnTo>
                    <a:pt x="882606" y="3240361"/>
                  </a:lnTo>
                  <a:lnTo>
                    <a:pt x="677860" y="3240361"/>
                  </a:lnTo>
                  <a:cubicBezTo>
                    <a:pt x="657012" y="3240361"/>
                    <a:pt x="640112" y="3223461"/>
                    <a:pt x="640112" y="3202613"/>
                  </a:cubicBezTo>
                  <a:lnTo>
                    <a:pt x="640112" y="3188099"/>
                  </a:lnTo>
                  <a:cubicBezTo>
                    <a:pt x="640112" y="3167251"/>
                    <a:pt x="657012" y="3150351"/>
                    <a:pt x="677860" y="3150351"/>
                  </a:cubicBezTo>
                  <a:lnTo>
                    <a:pt x="882606" y="3150351"/>
                  </a:lnTo>
                  <a:lnTo>
                    <a:pt x="882606" y="2909124"/>
                  </a:lnTo>
                  <a:lnTo>
                    <a:pt x="677860" y="2909124"/>
                  </a:lnTo>
                  <a:cubicBezTo>
                    <a:pt x="657012" y="2909124"/>
                    <a:pt x="640112" y="2892224"/>
                    <a:pt x="640112" y="2871376"/>
                  </a:cubicBezTo>
                  <a:lnTo>
                    <a:pt x="640112" y="2856862"/>
                  </a:lnTo>
                  <a:cubicBezTo>
                    <a:pt x="640112" y="2836014"/>
                    <a:pt x="657012" y="2819114"/>
                    <a:pt x="677860" y="2819114"/>
                  </a:cubicBezTo>
                  <a:lnTo>
                    <a:pt x="882606" y="2819114"/>
                  </a:lnTo>
                  <a:lnTo>
                    <a:pt x="882606" y="2577887"/>
                  </a:lnTo>
                  <a:lnTo>
                    <a:pt x="677860" y="2577887"/>
                  </a:lnTo>
                  <a:cubicBezTo>
                    <a:pt x="657012" y="2577887"/>
                    <a:pt x="640112" y="2560987"/>
                    <a:pt x="640112" y="2540139"/>
                  </a:cubicBezTo>
                  <a:lnTo>
                    <a:pt x="640112" y="2525625"/>
                  </a:lnTo>
                  <a:cubicBezTo>
                    <a:pt x="640112" y="2504777"/>
                    <a:pt x="657012" y="2487877"/>
                    <a:pt x="677860" y="2487877"/>
                  </a:cubicBezTo>
                  <a:lnTo>
                    <a:pt x="882606" y="2487877"/>
                  </a:lnTo>
                  <a:lnTo>
                    <a:pt x="882606" y="2246650"/>
                  </a:lnTo>
                  <a:lnTo>
                    <a:pt x="677860" y="2246650"/>
                  </a:lnTo>
                  <a:cubicBezTo>
                    <a:pt x="657012" y="2246650"/>
                    <a:pt x="640112" y="2229750"/>
                    <a:pt x="640112" y="2208902"/>
                  </a:cubicBezTo>
                  <a:lnTo>
                    <a:pt x="640112" y="2194388"/>
                  </a:lnTo>
                  <a:cubicBezTo>
                    <a:pt x="640112" y="2173540"/>
                    <a:pt x="657012" y="2156640"/>
                    <a:pt x="677860" y="2156640"/>
                  </a:cubicBezTo>
                  <a:lnTo>
                    <a:pt x="882606" y="2156640"/>
                  </a:lnTo>
                  <a:lnTo>
                    <a:pt x="882606" y="1915413"/>
                  </a:lnTo>
                  <a:lnTo>
                    <a:pt x="677860" y="1915413"/>
                  </a:lnTo>
                  <a:cubicBezTo>
                    <a:pt x="657012" y="1915413"/>
                    <a:pt x="640112" y="1898513"/>
                    <a:pt x="640112" y="1877665"/>
                  </a:cubicBezTo>
                  <a:lnTo>
                    <a:pt x="640112" y="1863151"/>
                  </a:lnTo>
                  <a:cubicBezTo>
                    <a:pt x="640112" y="1842303"/>
                    <a:pt x="657012" y="1825403"/>
                    <a:pt x="677860" y="1825403"/>
                  </a:cubicBezTo>
                  <a:lnTo>
                    <a:pt x="882606" y="1825403"/>
                  </a:lnTo>
                  <a:lnTo>
                    <a:pt x="882606" y="1584177"/>
                  </a:lnTo>
                  <a:lnTo>
                    <a:pt x="677860" y="1584177"/>
                  </a:lnTo>
                  <a:cubicBezTo>
                    <a:pt x="657012" y="1584177"/>
                    <a:pt x="640112" y="1567277"/>
                    <a:pt x="640112" y="1546429"/>
                  </a:cubicBezTo>
                  <a:lnTo>
                    <a:pt x="640112" y="1531915"/>
                  </a:lnTo>
                  <a:cubicBezTo>
                    <a:pt x="640112" y="1511067"/>
                    <a:pt x="657012" y="1494167"/>
                    <a:pt x="677860" y="1494167"/>
                  </a:cubicBezTo>
                  <a:lnTo>
                    <a:pt x="882606" y="1494167"/>
                  </a:lnTo>
                  <a:lnTo>
                    <a:pt x="882606" y="1278922"/>
                  </a:lnTo>
                  <a:cubicBezTo>
                    <a:pt x="882606" y="1215249"/>
                    <a:pt x="866321" y="1155558"/>
                    <a:pt x="836633" y="1104920"/>
                  </a:cubicBezTo>
                  <a:lnTo>
                    <a:pt x="837446" y="1100076"/>
                  </a:lnTo>
                  <a:lnTo>
                    <a:pt x="831289" y="1088909"/>
                  </a:lnTo>
                  <a:lnTo>
                    <a:pt x="644810" y="826343"/>
                  </a:lnTo>
                  <a:lnTo>
                    <a:pt x="577908" y="716828"/>
                  </a:lnTo>
                  <a:lnTo>
                    <a:pt x="577908" y="207308"/>
                  </a:lnTo>
                  <a:cubicBezTo>
                    <a:pt x="577908" y="169639"/>
                    <a:pt x="547830" y="138995"/>
                    <a:pt x="510372" y="138407"/>
                  </a:cubicBezTo>
                  <a:lnTo>
                    <a:pt x="510372" y="751499"/>
                  </a:lnTo>
                  <a:lnTo>
                    <a:pt x="408202" y="751499"/>
                  </a:lnTo>
                  <a:lnTo>
                    <a:pt x="334737" y="871756"/>
                  </a:lnTo>
                  <a:lnTo>
                    <a:pt x="174015" y="1098054"/>
                  </a:lnTo>
                  <a:lnTo>
                    <a:pt x="175167" y="1104919"/>
                  </a:lnTo>
                  <a:cubicBezTo>
                    <a:pt x="145478" y="1155557"/>
                    <a:pt x="129192" y="1215249"/>
                    <a:pt x="129192" y="1278922"/>
                  </a:cubicBezTo>
                  <a:lnTo>
                    <a:pt x="129192" y="3344761"/>
                  </a:lnTo>
                  <a:cubicBezTo>
                    <a:pt x="129192" y="3537506"/>
                    <a:pt x="278420" y="3693756"/>
                    <a:pt x="462503" y="3693756"/>
                  </a:cubicBezTo>
                  <a:close/>
                  <a:moveTo>
                    <a:pt x="564175" y="3831795"/>
                  </a:moveTo>
                  <a:lnTo>
                    <a:pt x="447617" y="3831795"/>
                  </a:lnTo>
                  <a:cubicBezTo>
                    <a:pt x="200405" y="3831795"/>
                    <a:pt x="0" y="3660626"/>
                    <a:pt x="0" y="3449478"/>
                  </a:cubicBezTo>
                  <a:lnTo>
                    <a:pt x="0" y="1186397"/>
                  </a:lnTo>
                  <a:cubicBezTo>
                    <a:pt x="0" y="1116644"/>
                    <a:pt x="21871" y="1051253"/>
                    <a:pt x="61741" y="995780"/>
                  </a:cubicBezTo>
                  <a:lnTo>
                    <a:pt x="60195" y="988260"/>
                  </a:lnTo>
                  <a:lnTo>
                    <a:pt x="325876" y="683112"/>
                  </a:lnTo>
                  <a:lnTo>
                    <a:pt x="325876" y="171005"/>
                  </a:lnTo>
                  <a:cubicBezTo>
                    <a:pt x="325876" y="76562"/>
                    <a:pt x="402438" y="0"/>
                    <a:pt x="496881" y="0"/>
                  </a:cubicBezTo>
                  <a:lnTo>
                    <a:pt x="514911" y="0"/>
                  </a:lnTo>
                  <a:cubicBezTo>
                    <a:pt x="609354" y="0"/>
                    <a:pt x="685916" y="76562"/>
                    <a:pt x="685916" y="171005"/>
                  </a:cubicBezTo>
                  <a:lnTo>
                    <a:pt x="685916" y="683109"/>
                  </a:lnTo>
                  <a:lnTo>
                    <a:pt x="912813" y="943713"/>
                  </a:lnTo>
                  <a:lnTo>
                    <a:pt x="955086" y="1005664"/>
                  </a:lnTo>
                  <a:cubicBezTo>
                    <a:pt x="992214" y="1058308"/>
                    <a:pt x="1011792" y="1120400"/>
                    <a:pt x="1011792" y="1186397"/>
                  </a:cubicBezTo>
                  <a:lnTo>
                    <a:pt x="1011792" y="3449478"/>
                  </a:lnTo>
                  <a:cubicBezTo>
                    <a:pt x="1011792" y="3660626"/>
                    <a:pt x="811387" y="3831795"/>
                    <a:pt x="564175" y="38317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8221D712-04D7-4FD2-A938-A8867675E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439" y="3131040"/>
              <a:ext cx="232435" cy="249717"/>
            </a:xfrm>
            <a:custGeom>
              <a:avLst/>
              <a:gdLst>
                <a:gd name="T0" fmla="*/ 1435 w 3860"/>
                <a:gd name="T1" fmla="*/ 3423 h 4147"/>
                <a:gd name="T2" fmla="*/ 1313 w 3860"/>
                <a:gd name="T3" fmla="*/ 3707 h 4147"/>
                <a:gd name="T4" fmla="*/ 1438 w 3860"/>
                <a:gd name="T5" fmla="*/ 3949 h 4147"/>
                <a:gd name="T6" fmla="*/ 1738 w 3860"/>
                <a:gd name="T7" fmla="*/ 3949 h 4147"/>
                <a:gd name="T8" fmla="*/ 1920 w 3860"/>
                <a:gd name="T9" fmla="*/ 3741 h 4147"/>
                <a:gd name="T10" fmla="*/ 1916 w 3860"/>
                <a:gd name="T11" fmla="*/ 3478 h 4147"/>
                <a:gd name="T12" fmla="*/ 1689 w 3860"/>
                <a:gd name="T13" fmla="*/ 3307 h 4147"/>
                <a:gd name="T14" fmla="*/ 298 w 3860"/>
                <a:gd name="T15" fmla="*/ 2534 h 4147"/>
                <a:gd name="T16" fmla="*/ 173 w 3860"/>
                <a:gd name="T17" fmla="*/ 2809 h 4147"/>
                <a:gd name="T18" fmla="*/ 285 w 3860"/>
                <a:gd name="T19" fmla="*/ 3043 h 4147"/>
                <a:gd name="T20" fmla="*/ 558 w 3860"/>
                <a:gd name="T21" fmla="*/ 3072 h 4147"/>
                <a:gd name="T22" fmla="*/ 764 w 3860"/>
                <a:gd name="T23" fmla="*/ 2907 h 4147"/>
                <a:gd name="T24" fmla="*/ 835 w 3860"/>
                <a:gd name="T25" fmla="*/ 2665 h 4147"/>
                <a:gd name="T26" fmla="*/ 709 w 3860"/>
                <a:gd name="T27" fmla="*/ 2469 h 4147"/>
                <a:gd name="T28" fmla="*/ 1558 w 3860"/>
                <a:gd name="T29" fmla="*/ 2165 h 4147"/>
                <a:gd name="T30" fmla="*/ 1345 w 3860"/>
                <a:gd name="T31" fmla="*/ 2365 h 4147"/>
                <a:gd name="T32" fmla="*/ 960 w 3860"/>
                <a:gd name="T33" fmla="*/ 2487 h 4147"/>
                <a:gd name="T34" fmla="*/ 998 w 3860"/>
                <a:gd name="T35" fmla="*/ 2792 h 4147"/>
                <a:gd name="T36" fmla="*/ 815 w 3860"/>
                <a:gd name="T37" fmla="*/ 3091 h 4147"/>
                <a:gd name="T38" fmla="*/ 511 w 3860"/>
                <a:gd name="T39" fmla="*/ 3245 h 4147"/>
                <a:gd name="T40" fmla="*/ 145 w 3860"/>
                <a:gd name="T41" fmla="*/ 3141 h 4147"/>
                <a:gd name="T42" fmla="*/ 0 w 3860"/>
                <a:gd name="T43" fmla="*/ 2801 h 4147"/>
                <a:gd name="T44" fmla="*/ 158 w 3860"/>
                <a:gd name="T45" fmla="*/ 2454 h 4147"/>
                <a:gd name="T46" fmla="*/ 480 w 3860"/>
                <a:gd name="T47" fmla="*/ 2274 h 4147"/>
                <a:gd name="T48" fmla="*/ 745 w 3860"/>
                <a:gd name="T49" fmla="*/ 2285 h 4147"/>
                <a:gd name="T50" fmla="*/ 905 w 3860"/>
                <a:gd name="T51" fmla="*/ 2303 h 4147"/>
                <a:gd name="T52" fmla="*/ 1471 w 3860"/>
                <a:gd name="T53" fmla="*/ 2101 h 4147"/>
                <a:gd name="T54" fmla="*/ 1793 w 3860"/>
                <a:gd name="T55" fmla="*/ 2003 h 4147"/>
                <a:gd name="T56" fmla="*/ 1887 w 3860"/>
                <a:gd name="T57" fmla="*/ 2136 h 4147"/>
                <a:gd name="T58" fmla="*/ 1984 w 3860"/>
                <a:gd name="T59" fmla="*/ 2003 h 4147"/>
                <a:gd name="T60" fmla="*/ 3795 w 3860"/>
                <a:gd name="T61" fmla="*/ 383 h 4147"/>
                <a:gd name="T62" fmla="*/ 3860 w 3860"/>
                <a:gd name="T63" fmla="*/ 458 h 4147"/>
                <a:gd name="T64" fmla="*/ 3629 w 3860"/>
                <a:gd name="T65" fmla="*/ 696 h 4147"/>
                <a:gd name="T66" fmla="*/ 3162 w 3860"/>
                <a:gd name="T67" fmla="*/ 1096 h 4147"/>
                <a:gd name="T68" fmla="*/ 2582 w 3860"/>
                <a:gd name="T69" fmla="*/ 1598 h 4147"/>
                <a:gd name="T70" fmla="*/ 2465 w 3860"/>
                <a:gd name="T71" fmla="*/ 1572 h 4147"/>
                <a:gd name="T72" fmla="*/ 2727 w 3860"/>
                <a:gd name="T73" fmla="*/ 1067 h 4147"/>
                <a:gd name="T74" fmla="*/ 3202 w 3860"/>
                <a:gd name="T75" fmla="*/ 754 h 4147"/>
                <a:gd name="T76" fmla="*/ 3700 w 3860"/>
                <a:gd name="T77" fmla="*/ 427 h 4147"/>
                <a:gd name="T78" fmla="*/ 3122 w 3860"/>
                <a:gd name="T79" fmla="*/ 45 h 4147"/>
                <a:gd name="T80" fmla="*/ 2956 w 3860"/>
                <a:gd name="T81" fmla="*/ 443 h 4147"/>
                <a:gd name="T82" fmla="*/ 2685 w 3860"/>
                <a:gd name="T83" fmla="*/ 943 h 4147"/>
                <a:gd name="T84" fmla="*/ 2489 w 3860"/>
                <a:gd name="T85" fmla="*/ 1301 h 4147"/>
                <a:gd name="T86" fmla="*/ 2305 w 3860"/>
                <a:gd name="T87" fmla="*/ 1647 h 4147"/>
                <a:gd name="T88" fmla="*/ 2029 w 3860"/>
                <a:gd name="T89" fmla="*/ 2311 h 4147"/>
                <a:gd name="T90" fmla="*/ 1920 w 3860"/>
                <a:gd name="T91" fmla="*/ 3234 h 4147"/>
                <a:gd name="T92" fmla="*/ 2095 w 3860"/>
                <a:gd name="T93" fmla="*/ 3454 h 4147"/>
                <a:gd name="T94" fmla="*/ 2064 w 3860"/>
                <a:gd name="T95" fmla="*/ 3820 h 4147"/>
                <a:gd name="T96" fmla="*/ 1791 w 3860"/>
                <a:gd name="T97" fmla="*/ 4101 h 4147"/>
                <a:gd name="T98" fmla="*/ 1393 w 3860"/>
                <a:gd name="T99" fmla="*/ 4114 h 4147"/>
                <a:gd name="T100" fmla="*/ 1184 w 3860"/>
                <a:gd name="T101" fmla="*/ 3911 h 4147"/>
                <a:gd name="T102" fmla="*/ 1153 w 3860"/>
                <a:gd name="T103" fmla="*/ 3611 h 4147"/>
                <a:gd name="T104" fmla="*/ 1304 w 3860"/>
                <a:gd name="T105" fmla="*/ 3316 h 4147"/>
                <a:gd name="T106" fmla="*/ 1571 w 3860"/>
                <a:gd name="T107" fmla="*/ 3149 h 4147"/>
                <a:gd name="T108" fmla="*/ 1702 w 3860"/>
                <a:gd name="T109" fmla="*/ 2632 h 4147"/>
                <a:gd name="T110" fmla="*/ 1965 w 3860"/>
                <a:gd name="T111" fmla="*/ 1547 h 4147"/>
                <a:gd name="T112" fmla="*/ 2835 w 3860"/>
                <a:gd name="T113" fmla="*/ 229 h 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0" h="4147">
                  <a:moveTo>
                    <a:pt x="1689" y="3307"/>
                  </a:moveTo>
                  <a:lnTo>
                    <a:pt x="1627" y="3320"/>
                  </a:lnTo>
                  <a:lnTo>
                    <a:pt x="1571" y="3338"/>
                  </a:lnTo>
                  <a:lnTo>
                    <a:pt x="1520" y="3360"/>
                  </a:lnTo>
                  <a:lnTo>
                    <a:pt x="1475" y="3389"/>
                  </a:lnTo>
                  <a:lnTo>
                    <a:pt x="1435" y="3423"/>
                  </a:lnTo>
                  <a:lnTo>
                    <a:pt x="1400" y="3460"/>
                  </a:lnTo>
                  <a:lnTo>
                    <a:pt x="1371" y="3501"/>
                  </a:lnTo>
                  <a:lnTo>
                    <a:pt x="1347" y="3547"/>
                  </a:lnTo>
                  <a:lnTo>
                    <a:pt x="1329" y="3596"/>
                  </a:lnTo>
                  <a:lnTo>
                    <a:pt x="1316" y="3652"/>
                  </a:lnTo>
                  <a:lnTo>
                    <a:pt x="1313" y="3707"/>
                  </a:lnTo>
                  <a:lnTo>
                    <a:pt x="1315" y="3760"/>
                  </a:lnTo>
                  <a:lnTo>
                    <a:pt x="1325" y="3807"/>
                  </a:lnTo>
                  <a:lnTo>
                    <a:pt x="1344" y="3851"/>
                  </a:lnTo>
                  <a:lnTo>
                    <a:pt x="1369" y="3891"/>
                  </a:lnTo>
                  <a:lnTo>
                    <a:pt x="1400" y="3923"/>
                  </a:lnTo>
                  <a:lnTo>
                    <a:pt x="1438" y="3949"/>
                  </a:lnTo>
                  <a:lnTo>
                    <a:pt x="1484" y="3969"/>
                  </a:lnTo>
                  <a:lnTo>
                    <a:pt x="1533" y="3980"/>
                  </a:lnTo>
                  <a:lnTo>
                    <a:pt x="1589" y="3983"/>
                  </a:lnTo>
                  <a:lnTo>
                    <a:pt x="1642" y="3978"/>
                  </a:lnTo>
                  <a:lnTo>
                    <a:pt x="1691" y="3967"/>
                  </a:lnTo>
                  <a:lnTo>
                    <a:pt x="1738" y="3949"/>
                  </a:lnTo>
                  <a:lnTo>
                    <a:pt x="1778" y="3925"/>
                  </a:lnTo>
                  <a:lnTo>
                    <a:pt x="1816" y="3896"/>
                  </a:lnTo>
                  <a:lnTo>
                    <a:pt x="1849" y="3861"/>
                  </a:lnTo>
                  <a:lnTo>
                    <a:pt x="1878" y="3825"/>
                  </a:lnTo>
                  <a:lnTo>
                    <a:pt x="1902" y="3783"/>
                  </a:lnTo>
                  <a:lnTo>
                    <a:pt x="1920" y="3741"/>
                  </a:lnTo>
                  <a:lnTo>
                    <a:pt x="1933" y="3698"/>
                  </a:lnTo>
                  <a:lnTo>
                    <a:pt x="1942" y="3652"/>
                  </a:lnTo>
                  <a:lnTo>
                    <a:pt x="1944" y="3607"/>
                  </a:lnTo>
                  <a:lnTo>
                    <a:pt x="1942" y="3563"/>
                  </a:lnTo>
                  <a:lnTo>
                    <a:pt x="1933" y="3520"/>
                  </a:lnTo>
                  <a:lnTo>
                    <a:pt x="1916" y="3478"/>
                  </a:lnTo>
                  <a:lnTo>
                    <a:pt x="1896" y="3438"/>
                  </a:lnTo>
                  <a:lnTo>
                    <a:pt x="1869" y="3403"/>
                  </a:lnTo>
                  <a:lnTo>
                    <a:pt x="1835" y="3371"/>
                  </a:lnTo>
                  <a:lnTo>
                    <a:pt x="1793" y="3343"/>
                  </a:lnTo>
                  <a:lnTo>
                    <a:pt x="1745" y="3323"/>
                  </a:lnTo>
                  <a:lnTo>
                    <a:pt x="1689" y="3307"/>
                  </a:lnTo>
                  <a:close/>
                  <a:moveTo>
                    <a:pt x="553" y="2427"/>
                  </a:moveTo>
                  <a:lnTo>
                    <a:pt x="489" y="2440"/>
                  </a:lnTo>
                  <a:lnTo>
                    <a:pt x="435" y="2454"/>
                  </a:lnTo>
                  <a:lnTo>
                    <a:pt x="385" y="2474"/>
                  </a:lnTo>
                  <a:lnTo>
                    <a:pt x="340" y="2500"/>
                  </a:lnTo>
                  <a:lnTo>
                    <a:pt x="298" y="2534"/>
                  </a:lnTo>
                  <a:lnTo>
                    <a:pt x="258" y="2580"/>
                  </a:lnTo>
                  <a:lnTo>
                    <a:pt x="227" y="2621"/>
                  </a:lnTo>
                  <a:lnTo>
                    <a:pt x="205" y="2667"/>
                  </a:lnTo>
                  <a:lnTo>
                    <a:pt x="187" y="2712"/>
                  </a:lnTo>
                  <a:lnTo>
                    <a:pt x="176" y="2760"/>
                  </a:lnTo>
                  <a:lnTo>
                    <a:pt x="173" y="2809"/>
                  </a:lnTo>
                  <a:lnTo>
                    <a:pt x="175" y="2854"/>
                  </a:lnTo>
                  <a:lnTo>
                    <a:pt x="184" y="2900"/>
                  </a:lnTo>
                  <a:lnTo>
                    <a:pt x="198" y="2941"/>
                  </a:lnTo>
                  <a:lnTo>
                    <a:pt x="220" y="2981"/>
                  </a:lnTo>
                  <a:lnTo>
                    <a:pt x="249" y="3014"/>
                  </a:lnTo>
                  <a:lnTo>
                    <a:pt x="285" y="3043"/>
                  </a:lnTo>
                  <a:lnTo>
                    <a:pt x="329" y="3067"/>
                  </a:lnTo>
                  <a:lnTo>
                    <a:pt x="378" y="3081"/>
                  </a:lnTo>
                  <a:lnTo>
                    <a:pt x="424" y="3091"/>
                  </a:lnTo>
                  <a:lnTo>
                    <a:pt x="471" y="3091"/>
                  </a:lnTo>
                  <a:lnTo>
                    <a:pt x="515" y="3085"/>
                  </a:lnTo>
                  <a:lnTo>
                    <a:pt x="558" y="3072"/>
                  </a:lnTo>
                  <a:lnTo>
                    <a:pt x="598" y="3056"/>
                  </a:lnTo>
                  <a:lnTo>
                    <a:pt x="636" y="3032"/>
                  </a:lnTo>
                  <a:lnTo>
                    <a:pt x="673" y="3007"/>
                  </a:lnTo>
                  <a:lnTo>
                    <a:pt x="707" y="2976"/>
                  </a:lnTo>
                  <a:lnTo>
                    <a:pt x="736" y="2941"/>
                  </a:lnTo>
                  <a:lnTo>
                    <a:pt x="764" y="2907"/>
                  </a:lnTo>
                  <a:lnTo>
                    <a:pt x="785" y="2867"/>
                  </a:lnTo>
                  <a:lnTo>
                    <a:pt x="805" y="2829"/>
                  </a:lnTo>
                  <a:lnTo>
                    <a:pt x="820" y="2787"/>
                  </a:lnTo>
                  <a:lnTo>
                    <a:pt x="831" y="2745"/>
                  </a:lnTo>
                  <a:lnTo>
                    <a:pt x="835" y="2705"/>
                  </a:lnTo>
                  <a:lnTo>
                    <a:pt x="835" y="2665"/>
                  </a:lnTo>
                  <a:lnTo>
                    <a:pt x="829" y="2625"/>
                  </a:lnTo>
                  <a:lnTo>
                    <a:pt x="818" y="2589"/>
                  </a:lnTo>
                  <a:lnTo>
                    <a:pt x="802" y="2554"/>
                  </a:lnTo>
                  <a:lnTo>
                    <a:pt x="778" y="2521"/>
                  </a:lnTo>
                  <a:lnTo>
                    <a:pt x="747" y="2494"/>
                  </a:lnTo>
                  <a:lnTo>
                    <a:pt x="709" y="2469"/>
                  </a:lnTo>
                  <a:lnTo>
                    <a:pt x="665" y="2451"/>
                  </a:lnTo>
                  <a:lnTo>
                    <a:pt x="613" y="2436"/>
                  </a:lnTo>
                  <a:lnTo>
                    <a:pt x="553" y="2427"/>
                  </a:lnTo>
                  <a:close/>
                  <a:moveTo>
                    <a:pt x="1553" y="2060"/>
                  </a:moveTo>
                  <a:lnTo>
                    <a:pt x="1556" y="2116"/>
                  </a:lnTo>
                  <a:lnTo>
                    <a:pt x="1558" y="2165"/>
                  </a:lnTo>
                  <a:lnTo>
                    <a:pt x="1562" y="2205"/>
                  </a:lnTo>
                  <a:lnTo>
                    <a:pt x="1564" y="2243"/>
                  </a:lnTo>
                  <a:lnTo>
                    <a:pt x="1567" y="2280"/>
                  </a:lnTo>
                  <a:lnTo>
                    <a:pt x="1487" y="2311"/>
                  </a:lnTo>
                  <a:lnTo>
                    <a:pt x="1413" y="2340"/>
                  </a:lnTo>
                  <a:lnTo>
                    <a:pt x="1345" y="2365"/>
                  </a:lnTo>
                  <a:lnTo>
                    <a:pt x="1280" y="2389"/>
                  </a:lnTo>
                  <a:lnTo>
                    <a:pt x="1216" y="2411"/>
                  </a:lnTo>
                  <a:lnTo>
                    <a:pt x="1155" y="2431"/>
                  </a:lnTo>
                  <a:lnTo>
                    <a:pt x="1093" y="2451"/>
                  </a:lnTo>
                  <a:lnTo>
                    <a:pt x="1027" y="2469"/>
                  </a:lnTo>
                  <a:lnTo>
                    <a:pt x="960" y="2487"/>
                  </a:lnTo>
                  <a:lnTo>
                    <a:pt x="973" y="2531"/>
                  </a:lnTo>
                  <a:lnTo>
                    <a:pt x="985" y="2572"/>
                  </a:lnTo>
                  <a:lnTo>
                    <a:pt x="996" y="2618"/>
                  </a:lnTo>
                  <a:lnTo>
                    <a:pt x="1005" y="2667"/>
                  </a:lnTo>
                  <a:lnTo>
                    <a:pt x="1005" y="2731"/>
                  </a:lnTo>
                  <a:lnTo>
                    <a:pt x="998" y="2792"/>
                  </a:lnTo>
                  <a:lnTo>
                    <a:pt x="982" y="2851"/>
                  </a:lnTo>
                  <a:lnTo>
                    <a:pt x="958" y="2905"/>
                  </a:lnTo>
                  <a:lnTo>
                    <a:pt x="927" y="2958"/>
                  </a:lnTo>
                  <a:lnTo>
                    <a:pt x="893" y="3005"/>
                  </a:lnTo>
                  <a:lnTo>
                    <a:pt x="855" y="3051"/>
                  </a:lnTo>
                  <a:lnTo>
                    <a:pt x="815" y="3091"/>
                  </a:lnTo>
                  <a:lnTo>
                    <a:pt x="771" y="3125"/>
                  </a:lnTo>
                  <a:lnTo>
                    <a:pt x="729" y="3158"/>
                  </a:lnTo>
                  <a:lnTo>
                    <a:pt x="687" y="3183"/>
                  </a:lnTo>
                  <a:lnTo>
                    <a:pt x="647" y="3203"/>
                  </a:lnTo>
                  <a:lnTo>
                    <a:pt x="580" y="3231"/>
                  </a:lnTo>
                  <a:lnTo>
                    <a:pt x="511" y="3245"/>
                  </a:lnTo>
                  <a:lnTo>
                    <a:pt x="444" y="3251"/>
                  </a:lnTo>
                  <a:lnTo>
                    <a:pt x="376" y="3245"/>
                  </a:lnTo>
                  <a:lnTo>
                    <a:pt x="313" y="3231"/>
                  </a:lnTo>
                  <a:lnTo>
                    <a:pt x="251" y="3209"/>
                  </a:lnTo>
                  <a:lnTo>
                    <a:pt x="195" y="3178"/>
                  </a:lnTo>
                  <a:lnTo>
                    <a:pt x="145" y="3141"/>
                  </a:lnTo>
                  <a:lnTo>
                    <a:pt x="100" y="3098"/>
                  </a:lnTo>
                  <a:lnTo>
                    <a:pt x="64" y="3051"/>
                  </a:lnTo>
                  <a:lnTo>
                    <a:pt x="35" y="3000"/>
                  </a:lnTo>
                  <a:lnTo>
                    <a:pt x="15" y="2943"/>
                  </a:lnTo>
                  <a:lnTo>
                    <a:pt x="2" y="2871"/>
                  </a:lnTo>
                  <a:lnTo>
                    <a:pt x="0" y="2801"/>
                  </a:lnTo>
                  <a:lnTo>
                    <a:pt x="7" y="2734"/>
                  </a:lnTo>
                  <a:lnTo>
                    <a:pt x="24" y="2671"/>
                  </a:lnTo>
                  <a:lnTo>
                    <a:pt x="47" y="2611"/>
                  </a:lnTo>
                  <a:lnTo>
                    <a:pt x="78" y="2554"/>
                  </a:lnTo>
                  <a:lnTo>
                    <a:pt x="116" y="2503"/>
                  </a:lnTo>
                  <a:lnTo>
                    <a:pt x="158" y="2454"/>
                  </a:lnTo>
                  <a:lnTo>
                    <a:pt x="207" y="2412"/>
                  </a:lnTo>
                  <a:lnTo>
                    <a:pt x="258" y="2374"/>
                  </a:lnTo>
                  <a:lnTo>
                    <a:pt x="311" y="2340"/>
                  </a:lnTo>
                  <a:lnTo>
                    <a:pt x="367" y="2312"/>
                  </a:lnTo>
                  <a:lnTo>
                    <a:pt x="424" y="2291"/>
                  </a:lnTo>
                  <a:lnTo>
                    <a:pt x="480" y="2274"/>
                  </a:lnTo>
                  <a:lnTo>
                    <a:pt x="536" y="2263"/>
                  </a:lnTo>
                  <a:lnTo>
                    <a:pt x="591" y="2260"/>
                  </a:lnTo>
                  <a:lnTo>
                    <a:pt x="638" y="2261"/>
                  </a:lnTo>
                  <a:lnTo>
                    <a:pt x="680" y="2267"/>
                  </a:lnTo>
                  <a:lnTo>
                    <a:pt x="716" y="2276"/>
                  </a:lnTo>
                  <a:lnTo>
                    <a:pt x="745" y="2285"/>
                  </a:lnTo>
                  <a:lnTo>
                    <a:pt x="771" y="2296"/>
                  </a:lnTo>
                  <a:lnTo>
                    <a:pt x="791" y="2307"/>
                  </a:lnTo>
                  <a:lnTo>
                    <a:pt x="805" y="2316"/>
                  </a:lnTo>
                  <a:lnTo>
                    <a:pt x="815" y="2321"/>
                  </a:lnTo>
                  <a:lnTo>
                    <a:pt x="820" y="2323"/>
                  </a:lnTo>
                  <a:lnTo>
                    <a:pt x="905" y="2303"/>
                  </a:lnTo>
                  <a:lnTo>
                    <a:pt x="998" y="2278"/>
                  </a:lnTo>
                  <a:lnTo>
                    <a:pt x="1095" y="2249"/>
                  </a:lnTo>
                  <a:lnTo>
                    <a:pt x="1193" y="2218"/>
                  </a:lnTo>
                  <a:lnTo>
                    <a:pt x="1289" y="2181"/>
                  </a:lnTo>
                  <a:lnTo>
                    <a:pt x="1384" y="2143"/>
                  </a:lnTo>
                  <a:lnTo>
                    <a:pt x="1471" y="2101"/>
                  </a:lnTo>
                  <a:lnTo>
                    <a:pt x="1553" y="2060"/>
                  </a:lnTo>
                  <a:close/>
                  <a:moveTo>
                    <a:pt x="1887" y="1936"/>
                  </a:moveTo>
                  <a:lnTo>
                    <a:pt x="1856" y="1940"/>
                  </a:lnTo>
                  <a:lnTo>
                    <a:pt x="1829" y="1954"/>
                  </a:lnTo>
                  <a:lnTo>
                    <a:pt x="1807" y="1976"/>
                  </a:lnTo>
                  <a:lnTo>
                    <a:pt x="1793" y="2003"/>
                  </a:lnTo>
                  <a:lnTo>
                    <a:pt x="1787" y="2034"/>
                  </a:lnTo>
                  <a:lnTo>
                    <a:pt x="1793" y="2067"/>
                  </a:lnTo>
                  <a:lnTo>
                    <a:pt x="1807" y="2094"/>
                  </a:lnTo>
                  <a:lnTo>
                    <a:pt x="1829" y="2116"/>
                  </a:lnTo>
                  <a:lnTo>
                    <a:pt x="1856" y="2131"/>
                  </a:lnTo>
                  <a:lnTo>
                    <a:pt x="1887" y="2136"/>
                  </a:lnTo>
                  <a:lnTo>
                    <a:pt x="1920" y="2131"/>
                  </a:lnTo>
                  <a:lnTo>
                    <a:pt x="1947" y="2116"/>
                  </a:lnTo>
                  <a:lnTo>
                    <a:pt x="1969" y="2094"/>
                  </a:lnTo>
                  <a:lnTo>
                    <a:pt x="1984" y="2067"/>
                  </a:lnTo>
                  <a:lnTo>
                    <a:pt x="1987" y="2034"/>
                  </a:lnTo>
                  <a:lnTo>
                    <a:pt x="1984" y="2003"/>
                  </a:lnTo>
                  <a:lnTo>
                    <a:pt x="1969" y="1976"/>
                  </a:lnTo>
                  <a:lnTo>
                    <a:pt x="1947" y="1954"/>
                  </a:lnTo>
                  <a:lnTo>
                    <a:pt x="1920" y="1940"/>
                  </a:lnTo>
                  <a:lnTo>
                    <a:pt x="1887" y="1936"/>
                  </a:lnTo>
                  <a:close/>
                  <a:moveTo>
                    <a:pt x="3764" y="383"/>
                  </a:moveTo>
                  <a:lnTo>
                    <a:pt x="3795" y="383"/>
                  </a:lnTo>
                  <a:lnTo>
                    <a:pt x="3818" y="389"/>
                  </a:lnTo>
                  <a:lnTo>
                    <a:pt x="3835" y="398"/>
                  </a:lnTo>
                  <a:lnTo>
                    <a:pt x="3847" y="411"/>
                  </a:lnTo>
                  <a:lnTo>
                    <a:pt x="3856" y="425"/>
                  </a:lnTo>
                  <a:lnTo>
                    <a:pt x="3860" y="441"/>
                  </a:lnTo>
                  <a:lnTo>
                    <a:pt x="3860" y="458"/>
                  </a:lnTo>
                  <a:lnTo>
                    <a:pt x="3860" y="472"/>
                  </a:lnTo>
                  <a:lnTo>
                    <a:pt x="3856" y="487"/>
                  </a:lnTo>
                  <a:lnTo>
                    <a:pt x="3853" y="500"/>
                  </a:lnTo>
                  <a:lnTo>
                    <a:pt x="3778" y="565"/>
                  </a:lnTo>
                  <a:lnTo>
                    <a:pt x="3704" y="631"/>
                  </a:lnTo>
                  <a:lnTo>
                    <a:pt x="3629" y="696"/>
                  </a:lnTo>
                  <a:lnTo>
                    <a:pt x="3555" y="760"/>
                  </a:lnTo>
                  <a:lnTo>
                    <a:pt x="3480" y="825"/>
                  </a:lnTo>
                  <a:lnTo>
                    <a:pt x="3404" y="891"/>
                  </a:lnTo>
                  <a:lnTo>
                    <a:pt x="3325" y="956"/>
                  </a:lnTo>
                  <a:lnTo>
                    <a:pt x="3245" y="1025"/>
                  </a:lnTo>
                  <a:lnTo>
                    <a:pt x="3162" y="1096"/>
                  </a:lnTo>
                  <a:lnTo>
                    <a:pt x="3076" y="1169"/>
                  </a:lnTo>
                  <a:lnTo>
                    <a:pt x="2987" y="1245"/>
                  </a:lnTo>
                  <a:lnTo>
                    <a:pt x="2893" y="1327"/>
                  </a:lnTo>
                  <a:lnTo>
                    <a:pt x="2795" y="1411"/>
                  </a:lnTo>
                  <a:lnTo>
                    <a:pt x="2691" y="1501"/>
                  </a:lnTo>
                  <a:lnTo>
                    <a:pt x="2582" y="1598"/>
                  </a:lnTo>
                  <a:lnTo>
                    <a:pt x="2467" y="1698"/>
                  </a:lnTo>
                  <a:lnTo>
                    <a:pt x="2345" y="1807"/>
                  </a:lnTo>
                  <a:lnTo>
                    <a:pt x="2342" y="1805"/>
                  </a:lnTo>
                  <a:lnTo>
                    <a:pt x="2380" y="1734"/>
                  </a:lnTo>
                  <a:lnTo>
                    <a:pt x="2420" y="1656"/>
                  </a:lnTo>
                  <a:lnTo>
                    <a:pt x="2465" y="1572"/>
                  </a:lnTo>
                  <a:lnTo>
                    <a:pt x="2509" y="1487"/>
                  </a:lnTo>
                  <a:lnTo>
                    <a:pt x="2556" y="1398"/>
                  </a:lnTo>
                  <a:lnTo>
                    <a:pt x="2602" y="1311"/>
                  </a:lnTo>
                  <a:lnTo>
                    <a:pt x="2645" y="1225"/>
                  </a:lnTo>
                  <a:lnTo>
                    <a:pt x="2689" y="1143"/>
                  </a:lnTo>
                  <a:lnTo>
                    <a:pt x="2727" y="1067"/>
                  </a:lnTo>
                  <a:lnTo>
                    <a:pt x="2793" y="1023"/>
                  </a:lnTo>
                  <a:lnTo>
                    <a:pt x="2864" y="974"/>
                  </a:lnTo>
                  <a:lnTo>
                    <a:pt x="2942" y="921"/>
                  </a:lnTo>
                  <a:lnTo>
                    <a:pt x="3025" y="867"/>
                  </a:lnTo>
                  <a:lnTo>
                    <a:pt x="3113" y="811"/>
                  </a:lnTo>
                  <a:lnTo>
                    <a:pt x="3202" y="754"/>
                  </a:lnTo>
                  <a:lnTo>
                    <a:pt x="3291" y="696"/>
                  </a:lnTo>
                  <a:lnTo>
                    <a:pt x="3380" y="640"/>
                  </a:lnTo>
                  <a:lnTo>
                    <a:pt x="3467" y="583"/>
                  </a:lnTo>
                  <a:lnTo>
                    <a:pt x="3549" y="529"/>
                  </a:lnTo>
                  <a:lnTo>
                    <a:pt x="3627" y="476"/>
                  </a:lnTo>
                  <a:lnTo>
                    <a:pt x="3700" y="427"/>
                  </a:lnTo>
                  <a:lnTo>
                    <a:pt x="3764" y="383"/>
                  </a:lnTo>
                  <a:close/>
                  <a:moveTo>
                    <a:pt x="3031" y="0"/>
                  </a:moveTo>
                  <a:lnTo>
                    <a:pt x="3058" y="3"/>
                  </a:lnTo>
                  <a:lnTo>
                    <a:pt x="3082" y="12"/>
                  </a:lnTo>
                  <a:lnTo>
                    <a:pt x="3104" y="27"/>
                  </a:lnTo>
                  <a:lnTo>
                    <a:pt x="3122" y="45"/>
                  </a:lnTo>
                  <a:lnTo>
                    <a:pt x="3133" y="65"/>
                  </a:lnTo>
                  <a:lnTo>
                    <a:pt x="3140" y="85"/>
                  </a:lnTo>
                  <a:lnTo>
                    <a:pt x="3140" y="103"/>
                  </a:lnTo>
                  <a:lnTo>
                    <a:pt x="3075" y="225"/>
                  </a:lnTo>
                  <a:lnTo>
                    <a:pt x="3013" y="338"/>
                  </a:lnTo>
                  <a:lnTo>
                    <a:pt x="2956" y="443"/>
                  </a:lnTo>
                  <a:lnTo>
                    <a:pt x="2904" y="541"/>
                  </a:lnTo>
                  <a:lnTo>
                    <a:pt x="2853" y="634"/>
                  </a:lnTo>
                  <a:lnTo>
                    <a:pt x="2807" y="718"/>
                  </a:lnTo>
                  <a:lnTo>
                    <a:pt x="2764" y="798"/>
                  </a:lnTo>
                  <a:lnTo>
                    <a:pt x="2724" y="872"/>
                  </a:lnTo>
                  <a:lnTo>
                    <a:pt x="2685" y="943"/>
                  </a:lnTo>
                  <a:lnTo>
                    <a:pt x="2649" y="1009"/>
                  </a:lnTo>
                  <a:lnTo>
                    <a:pt x="2615" y="1072"/>
                  </a:lnTo>
                  <a:lnTo>
                    <a:pt x="2582" y="1132"/>
                  </a:lnTo>
                  <a:lnTo>
                    <a:pt x="2551" y="1191"/>
                  </a:lnTo>
                  <a:lnTo>
                    <a:pt x="2520" y="1247"/>
                  </a:lnTo>
                  <a:lnTo>
                    <a:pt x="2489" y="1301"/>
                  </a:lnTo>
                  <a:lnTo>
                    <a:pt x="2460" y="1358"/>
                  </a:lnTo>
                  <a:lnTo>
                    <a:pt x="2431" y="1412"/>
                  </a:lnTo>
                  <a:lnTo>
                    <a:pt x="2400" y="1469"/>
                  </a:lnTo>
                  <a:lnTo>
                    <a:pt x="2369" y="1525"/>
                  </a:lnTo>
                  <a:lnTo>
                    <a:pt x="2338" y="1585"/>
                  </a:lnTo>
                  <a:lnTo>
                    <a:pt x="2305" y="1647"/>
                  </a:lnTo>
                  <a:lnTo>
                    <a:pt x="2271" y="1711"/>
                  </a:lnTo>
                  <a:lnTo>
                    <a:pt x="2236" y="1780"/>
                  </a:lnTo>
                  <a:lnTo>
                    <a:pt x="2175" y="1909"/>
                  </a:lnTo>
                  <a:lnTo>
                    <a:pt x="2118" y="2040"/>
                  </a:lnTo>
                  <a:lnTo>
                    <a:pt x="2071" y="2172"/>
                  </a:lnTo>
                  <a:lnTo>
                    <a:pt x="2029" y="2311"/>
                  </a:lnTo>
                  <a:lnTo>
                    <a:pt x="1995" y="2451"/>
                  </a:lnTo>
                  <a:lnTo>
                    <a:pt x="1965" y="2596"/>
                  </a:lnTo>
                  <a:lnTo>
                    <a:pt x="1944" y="2747"/>
                  </a:lnTo>
                  <a:lnTo>
                    <a:pt x="1929" y="2903"/>
                  </a:lnTo>
                  <a:lnTo>
                    <a:pt x="1922" y="3065"/>
                  </a:lnTo>
                  <a:lnTo>
                    <a:pt x="1920" y="3234"/>
                  </a:lnTo>
                  <a:lnTo>
                    <a:pt x="1958" y="3261"/>
                  </a:lnTo>
                  <a:lnTo>
                    <a:pt x="1993" y="3292"/>
                  </a:lnTo>
                  <a:lnTo>
                    <a:pt x="2025" y="3325"/>
                  </a:lnTo>
                  <a:lnTo>
                    <a:pt x="2053" y="3365"/>
                  </a:lnTo>
                  <a:lnTo>
                    <a:pt x="2076" y="3407"/>
                  </a:lnTo>
                  <a:lnTo>
                    <a:pt x="2095" y="3454"/>
                  </a:lnTo>
                  <a:lnTo>
                    <a:pt x="2107" y="3505"/>
                  </a:lnTo>
                  <a:lnTo>
                    <a:pt x="2113" y="3561"/>
                  </a:lnTo>
                  <a:lnTo>
                    <a:pt x="2113" y="3623"/>
                  </a:lnTo>
                  <a:lnTo>
                    <a:pt x="2104" y="3691"/>
                  </a:lnTo>
                  <a:lnTo>
                    <a:pt x="2087" y="3756"/>
                  </a:lnTo>
                  <a:lnTo>
                    <a:pt x="2064" y="3820"/>
                  </a:lnTo>
                  <a:lnTo>
                    <a:pt x="2033" y="3880"/>
                  </a:lnTo>
                  <a:lnTo>
                    <a:pt x="1996" y="3934"/>
                  </a:lnTo>
                  <a:lnTo>
                    <a:pt x="1953" y="3985"/>
                  </a:lnTo>
                  <a:lnTo>
                    <a:pt x="1904" y="4031"/>
                  </a:lnTo>
                  <a:lnTo>
                    <a:pt x="1849" y="4071"/>
                  </a:lnTo>
                  <a:lnTo>
                    <a:pt x="1791" y="4101"/>
                  </a:lnTo>
                  <a:lnTo>
                    <a:pt x="1727" y="4127"/>
                  </a:lnTo>
                  <a:lnTo>
                    <a:pt x="1658" y="4141"/>
                  </a:lnTo>
                  <a:lnTo>
                    <a:pt x="1587" y="4147"/>
                  </a:lnTo>
                  <a:lnTo>
                    <a:pt x="1513" y="4143"/>
                  </a:lnTo>
                  <a:lnTo>
                    <a:pt x="1449" y="4132"/>
                  </a:lnTo>
                  <a:lnTo>
                    <a:pt x="1393" y="4114"/>
                  </a:lnTo>
                  <a:lnTo>
                    <a:pt x="1344" y="4091"/>
                  </a:lnTo>
                  <a:lnTo>
                    <a:pt x="1300" y="4063"/>
                  </a:lnTo>
                  <a:lnTo>
                    <a:pt x="1264" y="4031"/>
                  </a:lnTo>
                  <a:lnTo>
                    <a:pt x="1231" y="3994"/>
                  </a:lnTo>
                  <a:lnTo>
                    <a:pt x="1204" y="3954"/>
                  </a:lnTo>
                  <a:lnTo>
                    <a:pt x="1184" y="3911"/>
                  </a:lnTo>
                  <a:lnTo>
                    <a:pt x="1167" y="3863"/>
                  </a:lnTo>
                  <a:lnTo>
                    <a:pt x="1155" y="3816"/>
                  </a:lnTo>
                  <a:lnTo>
                    <a:pt x="1147" y="3765"/>
                  </a:lnTo>
                  <a:lnTo>
                    <a:pt x="1145" y="3714"/>
                  </a:lnTo>
                  <a:lnTo>
                    <a:pt x="1147" y="3663"/>
                  </a:lnTo>
                  <a:lnTo>
                    <a:pt x="1153" y="3611"/>
                  </a:lnTo>
                  <a:lnTo>
                    <a:pt x="1164" y="3551"/>
                  </a:lnTo>
                  <a:lnTo>
                    <a:pt x="1182" y="3494"/>
                  </a:lnTo>
                  <a:lnTo>
                    <a:pt x="1205" y="3443"/>
                  </a:lnTo>
                  <a:lnTo>
                    <a:pt x="1235" y="3398"/>
                  </a:lnTo>
                  <a:lnTo>
                    <a:pt x="1267" y="3356"/>
                  </a:lnTo>
                  <a:lnTo>
                    <a:pt x="1304" y="3316"/>
                  </a:lnTo>
                  <a:lnTo>
                    <a:pt x="1344" y="3281"/>
                  </a:lnTo>
                  <a:lnTo>
                    <a:pt x="1385" y="3247"/>
                  </a:lnTo>
                  <a:lnTo>
                    <a:pt x="1431" y="3216"/>
                  </a:lnTo>
                  <a:lnTo>
                    <a:pt x="1476" y="3187"/>
                  </a:lnTo>
                  <a:lnTo>
                    <a:pt x="1525" y="3165"/>
                  </a:lnTo>
                  <a:lnTo>
                    <a:pt x="1571" y="3149"/>
                  </a:lnTo>
                  <a:lnTo>
                    <a:pt x="1613" y="3138"/>
                  </a:lnTo>
                  <a:lnTo>
                    <a:pt x="1647" y="3132"/>
                  </a:lnTo>
                  <a:lnTo>
                    <a:pt x="1676" y="3134"/>
                  </a:lnTo>
                  <a:lnTo>
                    <a:pt x="1687" y="2961"/>
                  </a:lnTo>
                  <a:lnTo>
                    <a:pt x="1696" y="2794"/>
                  </a:lnTo>
                  <a:lnTo>
                    <a:pt x="1702" y="2632"/>
                  </a:lnTo>
                  <a:lnTo>
                    <a:pt x="1704" y="2472"/>
                  </a:lnTo>
                  <a:lnTo>
                    <a:pt x="1704" y="2311"/>
                  </a:lnTo>
                  <a:lnTo>
                    <a:pt x="1700" y="2143"/>
                  </a:lnTo>
                  <a:lnTo>
                    <a:pt x="1693" y="1971"/>
                  </a:lnTo>
                  <a:lnTo>
                    <a:pt x="1827" y="1761"/>
                  </a:lnTo>
                  <a:lnTo>
                    <a:pt x="1965" y="1547"/>
                  </a:lnTo>
                  <a:lnTo>
                    <a:pt x="2109" y="1329"/>
                  </a:lnTo>
                  <a:lnTo>
                    <a:pt x="2255" y="1107"/>
                  </a:lnTo>
                  <a:lnTo>
                    <a:pt x="2400" y="883"/>
                  </a:lnTo>
                  <a:lnTo>
                    <a:pt x="2547" y="661"/>
                  </a:lnTo>
                  <a:lnTo>
                    <a:pt x="2693" y="443"/>
                  </a:lnTo>
                  <a:lnTo>
                    <a:pt x="2835" y="229"/>
                  </a:lnTo>
                  <a:lnTo>
                    <a:pt x="2973" y="20"/>
                  </a:lnTo>
                  <a:lnTo>
                    <a:pt x="3002" y="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5250D7C4-A85C-4719-960C-5F8E683A6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2794" y="1915943"/>
              <a:ext cx="224805" cy="214971"/>
            </a:xfrm>
            <a:custGeom>
              <a:avLst/>
              <a:gdLst>
                <a:gd name="T0" fmla="*/ 3517 w 4229"/>
                <a:gd name="T1" fmla="*/ 1828 h 4044"/>
                <a:gd name="T2" fmla="*/ 3835 w 4229"/>
                <a:gd name="T3" fmla="*/ 2088 h 4044"/>
                <a:gd name="T4" fmla="*/ 4024 w 4229"/>
                <a:gd name="T5" fmla="*/ 1726 h 4044"/>
                <a:gd name="T6" fmla="*/ 1688 w 4229"/>
                <a:gd name="T7" fmla="*/ 18 h 4044"/>
                <a:gd name="T8" fmla="*/ 2228 w 4229"/>
                <a:gd name="T9" fmla="*/ 244 h 4044"/>
                <a:gd name="T10" fmla="*/ 2418 w 4229"/>
                <a:gd name="T11" fmla="*/ 577 h 4044"/>
                <a:gd name="T12" fmla="*/ 2408 w 4229"/>
                <a:gd name="T13" fmla="*/ 900 h 4044"/>
                <a:gd name="T14" fmla="*/ 2175 w 4229"/>
                <a:gd name="T15" fmla="*/ 1604 h 4044"/>
                <a:gd name="T16" fmla="*/ 1968 w 4229"/>
                <a:gd name="T17" fmla="*/ 1920 h 4044"/>
                <a:gd name="T18" fmla="*/ 1926 w 4229"/>
                <a:gd name="T19" fmla="*/ 2020 h 4044"/>
                <a:gd name="T20" fmla="*/ 1422 w 4229"/>
                <a:gd name="T21" fmla="*/ 2348 h 4044"/>
                <a:gd name="T22" fmla="*/ 1346 w 4229"/>
                <a:gd name="T23" fmla="*/ 3382 h 4044"/>
                <a:gd name="T24" fmla="*/ 1640 w 4229"/>
                <a:gd name="T25" fmla="*/ 3775 h 4044"/>
                <a:gd name="T26" fmla="*/ 1915 w 4229"/>
                <a:gd name="T27" fmla="*/ 3858 h 4044"/>
                <a:gd name="T28" fmla="*/ 2353 w 4229"/>
                <a:gd name="T29" fmla="*/ 3731 h 4044"/>
                <a:gd name="T30" fmla="*/ 2646 w 4229"/>
                <a:gd name="T31" fmla="*/ 3260 h 4044"/>
                <a:gd name="T32" fmla="*/ 2698 w 4229"/>
                <a:gd name="T33" fmla="*/ 2757 h 4044"/>
                <a:gd name="T34" fmla="*/ 2688 w 4229"/>
                <a:gd name="T35" fmla="*/ 2460 h 4044"/>
                <a:gd name="T36" fmla="*/ 2882 w 4229"/>
                <a:gd name="T37" fmla="*/ 1906 h 4044"/>
                <a:gd name="T38" fmla="*/ 3198 w 4229"/>
                <a:gd name="T39" fmla="*/ 1744 h 4044"/>
                <a:gd name="T40" fmla="*/ 3435 w 4229"/>
                <a:gd name="T41" fmla="*/ 1515 h 4044"/>
                <a:gd name="T42" fmla="*/ 3966 w 4229"/>
                <a:gd name="T43" fmla="*/ 1406 h 4044"/>
                <a:gd name="T44" fmla="*/ 4224 w 4229"/>
                <a:gd name="T45" fmla="*/ 1888 h 4044"/>
                <a:gd name="T46" fmla="*/ 3840 w 4229"/>
                <a:gd name="T47" fmla="*/ 2271 h 4044"/>
                <a:gd name="T48" fmla="*/ 3344 w 4229"/>
                <a:gd name="T49" fmla="*/ 1977 h 4044"/>
                <a:gd name="T50" fmla="*/ 2973 w 4229"/>
                <a:gd name="T51" fmla="*/ 2097 h 4044"/>
                <a:gd name="T52" fmla="*/ 2873 w 4229"/>
                <a:gd name="T53" fmla="*/ 2455 h 4044"/>
                <a:gd name="T54" fmla="*/ 2862 w 4229"/>
                <a:gd name="T55" fmla="*/ 3213 h 4044"/>
                <a:gd name="T56" fmla="*/ 2569 w 4229"/>
                <a:gd name="T57" fmla="*/ 3800 h 4044"/>
                <a:gd name="T58" fmla="*/ 2153 w 4229"/>
                <a:gd name="T59" fmla="*/ 4015 h 4044"/>
                <a:gd name="T60" fmla="*/ 1940 w 4229"/>
                <a:gd name="T61" fmla="*/ 4044 h 4044"/>
                <a:gd name="T62" fmla="*/ 1358 w 4229"/>
                <a:gd name="T63" fmla="*/ 3795 h 4044"/>
                <a:gd name="T64" fmla="*/ 1144 w 4229"/>
                <a:gd name="T65" fmla="*/ 3369 h 4044"/>
                <a:gd name="T66" fmla="*/ 1113 w 4229"/>
                <a:gd name="T67" fmla="*/ 3144 h 4044"/>
                <a:gd name="T68" fmla="*/ 629 w 4229"/>
                <a:gd name="T69" fmla="*/ 2164 h 4044"/>
                <a:gd name="T70" fmla="*/ 460 w 4229"/>
                <a:gd name="T71" fmla="*/ 1978 h 4044"/>
                <a:gd name="T72" fmla="*/ 140 w 4229"/>
                <a:gd name="T73" fmla="*/ 1360 h 4044"/>
                <a:gd name="T74" fmla="*/ 2 w 4229"/>
                <a:gd name="T75" fmla="*/ 757 h 4044"/>
                <a:gd name="T76" fmla="*/ 106 w 4229"/>
                <a:gd name="T77" fmla="*/ 338 h 4044"/>
                <a:gd name="T78" fmla="*/ 351 w 4229"/>
                <a:gd name="T79" fmla="*/ 175 h 4044"/>
                <a:gd name="T80" fmla="*/ 800 w 4229"/>
                <a:gd name="T81" fmla="*/ 4 h 4044"/>
                <a:gd name="T82" fmla="*/ 906 w 4229"/>
                <a:gd name="T83" fmla="*/ 257 h 4044"/>
                <a:gd name="T84" fmla="*/ 593 w 4229"/>
                <a:gd name="T85" fmla="*/ 309 h 4044"/>
                <a:gd name="T86" fmla="*/ 298 w 4229"/>
                <a:gd name="T87" fmla="*/ 426 h 4044"/>
                <a:gd name="T88" fmla="*/ 197 w 4229"/>
                <a:gd name="T89" fmla="*/ 718 h 4044"/>
                <a:gd name="T90" fmla="*/ 262 w 4229"/>
                <a:gd name="T91" fmla="*/ 1153 h 4044"/>
                <a:gd name="T92" fmla="*/ 511 w 4229"/>
                <a:gd name="T93" fmla="*/ 1677 h 4044"/>
                <a:gd name="T94" fmla="*/ 657 w 4229"/>
                <a:gd name="T95" fmla="*/ 1813 h 4044"/>
                <a:gd name="T96" fmla="*/ 1035 w 4229"/>
                <a:gd name="T97" fmla="*/ 2082 h 4044"/>
                <a:gd name="T98" fmla="*/ 1522 w 4229"/>
                <a:gd name="T99" fmla="*/ 2009 h 4044"/>
                <a:gd name="T100" fmla="*/ 1717 w 4229"/>
                <a:gd name="T101" fmla="*/ 1844 h 4044"/>
                <a:gd name="T102" fmla="*/ 1980 w 4229"/>
                <a:gd name="T103" fmla="*/ 1582 h 4044"/>
                <a:gd name="T104" fmla="*/ 2200 w 4229"/>
                <a:gd name="T105" fmla="*/ 953 h 4044"/>
                <a:gd name="T106" fmla="*/ 2215 w 4229"/>
                <a:gd name="T107" fmla="*/ 586 h 4044"/>
                <a:gd name="T108" fmla="*/ 2000 w 4229"/>
                <a:gd name="T109" fmla="*/ 346 h 4044"/>
                <a:gd name="T110" fmla="*/ 1680 w 4229"/>
                <a:gd name="T111" fmla="*/ 282 h 4044"/>
                <a:gd name="T112" fmla="*/ 1475 w 4229"/>
                <a:gd name="T113" fmla="*/ 109 h 4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29" h="4044">
                  <a:moveTo>
                    <a:pt x="3780" y="1564"/>
                  </a:moveTo>
                  <a:lnTo>
                    <a:pt x="3728" y="1569"/>
                  </a:lnTo>
                  <a:lnTo>
                    <a:pt x="3678" y="1586"/>
                  </a:lnTo>
                  <a:lnTo>
                    <a:pt x="3633" y="1609"/>
                  </a:lnTo>
                  <a:lnTo>
                    <a:pt x="3595" y="1642"/>
                  </a:lnTo>
                  <a:lnTo>
                    <a:pt x="3562" y="1680"/>
                  </a:lnTo>
                  <a:lnTo>
                    <a:pt x="3538" y="1726"/>
                  </a:lnTo>
                  <a:lnTo>
                    <a:pt x="3522" y="1775"/>
                  </a:lnTo>
                  <a:lnTo>
                    <a:pt x="3517" y="1828"/>
                  </a:lnTo>
                  <a:lnTo>
                    <a:pt x="3522" y="1882"/>
                  </a:lnTo>
                  <a:lnTo>
                    <a:pt x="3538" y="1931"/>
                  </a:lnTo>
                  <a:lnTo>
                    <a:pt x="3562" y="1975"/>
                  </a:lnTo>
                  <a:lnTo>
                    <a:pt x="3595" y="2015"/>
                  </a:lnTo>
                  <a:lnTo>
                    <a:pt x="3633" y="2048"/>
                  </a:lnTo>
                  <a:lnTo>
                    <a:pt x="3678" y="2071"/>
                  </a:lnTo>
                  <a:lnTo>
                    <a:pt x="3728" y="2088"/>
                  </a:lnTo>
                  <a:lnTo>
                    <a:pt x="3780" y="2091"/>
                  </a:lnTo>
                  <a:lnTo>
                    <a:pt x="3835" y="2088"/>
                  </a:lnTo>
                  <a:lnTo>
                    <a:pt x="3884" y="2071"/>
                  </a:lnTo>
                  <a:lnTo>
                    <a:pt x="3929" y="2048"/>
                  </a:lnTo>
                  <a:lnTo>
                    <a:pt x="3968" y="2015"/>
                  </a:lnTo>
                  <a:lnTo>
                    <a:pt x="4000" y="1975"/>
                  </a:lnTo>
                  <a:lnTo>
                    <a:pt x="4024" y="1931"/>
                  </a:lnTo>
                  <a:lnTo>
                    <a:pt x="4040" y="1882"/>
                  </a:lnTo>
                  <a:lnTo>
                    <a:pt x="4046" y="1828"/>
                  </a:lnTo>
                  <a:lnTo>
                    <a:pt x="4040" y="1775"/>
                  </a:lnTo>
                  <a:lnTo>
                    <a:pt x="4024" y="1726"/>
                  </a:lnTo>
                  <a:lnTo>
                    <a:pt x="4000" y="1680"/>
                  </a:lnTo>
                  <a:lnTo>
                    <a:pt x="3968" y="1642"/>
                  </a:lnTo>
                  <a:lnTo>
                    <a:pt x="3929" y="1609"/>
                  </a:lnTo>
                  <a:lnTo>
                    <a:pt x="3884" y="1586"/>
                  </a:lnTo>
                  <a:lnTo>
                    <a:pt x="3835" y="1569"/>
                  </a:lnTo>
                  <a:lnTo>
                    <a:pt x="3780" y="1564"/>
                  </a:lnTo>
                  <a:close/>
                  <a:moveTo>
                    <a:pt x="1617" y="0"/>
                  </a:moveTo>
                  <a:lnTo>
                    <a:pt x="1655" y="6"/>
                  </a:lnTo>
                  <a:lnTo>
                    <a:pt x="1688" y="18"/>
                  </a:lnTo>
                  <a:lnTo>
                    <a:pt x="1717" y="38"/>
                  </a:lnTo>
                  <a:lnTo>
                    <a:pt x="1740" y="66"/>
                  </a:lnTo>
                  <a:lnTo>
                    <a:pt x="1757" y="98"/>
                  </a:lnTo>
                  <a:lnTo>
                    <a:pt x="1920" y="124"/>
                  </a:lnTo>
                  <a:lnTo>
                    <a:pt x="1998" y="138"/>
                  </a:lnTo>
                  <a:lnTo>
                    <a:pt x="2066" y="160"/>
                  </a:lnTo>
                  <a:lnTo>
                    <a:pt x="2128" y="184"/>
                  </a:lnTo>
                  <a:lnTo>
                    <a:pt x="2182" y="213"/>
                  </a:lnTo>
                  <a:lnTo>
                    <a:pt x="2228" y="244"/>
                  </a:lnTo>
                  <a:lnTo>
                    <a:pt x="2269" y="278"/>
                  </a:lnTo>
                  <a:lnTo>
                    <a:pt x="2304" y="315"/>
                  </a:lnTo>
                  <a:lnTo>
                    <a:pt x="2333" y="353"/>
                  </a:lnTo>
                  <a:lnTo>
                    <a:pt x="2357" y="391"/>
                  </a:lnTo>
                  <a:lnTo>
                    <a:pt x="2377" y="429"/>
                  </a:lnTo>
                  <a:lnTo>
                    <a:pt x="2391" y="468"/>
                  </a:lnTo>
                  <a:lnTo>
                    <a:pt x="2404" y="506"/>
                  </a:lnTo>
                  <a:lnTo>
                    <a:pt x="2411" y="542"/>
                  </a:lnTo>
                  <a:lnTo>
                    <a:pt x="2418" y="577"/>
                  </a:lnTo>
                  <a:lnTo>
                    <a:pt x="2422" y="608"/>
                  </a:lnTo>
                  <a:lnTo>
                    <a:pt x="2424" y="637"/>
                  </a:lnTo>
                  <a:lnTo>
                    <a:pt x="2424" y="660"/>
                  </a:lnTo>
                  <a:lnTo>
                    <a:pt x="2424" y="680"/>
                  </a:lnTo>
                  <a:lnTo>
                    <a:pt x="2422" y="695"/>
                  </a:lnTo>
                  <a:lnTo>
                    <a:pt x="2422" y="704"/>
                  </a:lnTo>
                  <a:lnTo>
                    <a:pt x="2420" y="708"/>
                  </a:lnTo>
                  <a:lnTo>
                    <a:pt x="2417" y="806"/>
                  </a:lnTo>
                  <a:lnTo>
                    <a:pt x="2408" y="900"/>
                  </a:lnTo>
                  <a:lnTo>
                    <a:pt x="2395" y="991"/>
                  </a:lnTo>
                  <a:lnTo>
                    <a:pt x="2377" y="1082"/>
                  </a:lnTo>
                  <a:lnTo>
                    <a:pt x="2355" y="1168"/>
                  </a:lnTo>
                  <a:lnTo>
                    <a:pt x="2329" y="1249"/>
                  </a:lnTo>
                  <a:lnTo>
                    <a:pt x="2300" y="1329"/>
                  </a:lnTo>
                  <a:lnTo>
                    <a:pt x="2271" y="1404"/>
                  </a:lnTo>
                  <a:lnTo>
                    <a:pt x="2240" y="1475"/>
                  </a:lnTo>
                  <a:lnTo>
                    <a:pt x="2208" y="1542"/>
                  </a:lnTo>
                  <a:lnTo>
                    <a:pt x="2175" y="1604"/>
                  </a:lnTo>
                  <a:lnTo>
                    <a:pt x="2144" y="1662"/>
                  </a:lnTo>
                  <a:lnTo>
                    <a:pt x="2111" y="1715"/>
                  </a:lnTo>
                  <a:lnTo>
                    <a:pt x="2082" y="1762"/>
                  </a:lnTo>
                  <a:lnTo>
                    <a:pt x="2055" y="1804"/>
                  </a:lnTo>
                  <a:lnTo>
                    <a:pt x="2029" y="1838"/>
                  </a:lnTo>
                  <a:lnTo>
                    <a:pt x="2008" y="1869"/>
                  </a:lnTo>
                  <a:lnTo>
                    <a:pt x="1989" y="1893"/>
                  </a:lnTo>
                  <a:lnTo>
                    <a:pt x="1977" y="1909"/>
                  </a:lnTo>
                  <a:lnTo>
                    <a:pt x="1968" y="1920"/>
                  </a:lnTo>
                  <a:lnTo>
                    <a:pt x="1966" y="1924"/>
                  </a:lnTo>
                  <a:lnTo>
                    <a:pt x="1968" y="1937"/>
                  </a:lnTo>
                  <a:lnTo>
                    <a:pt x="1966" y="1953"/>
                  </a:lnTo>
                  <a:lnTo>
                    <a:pt x="1960" y="1969"/>
                  </a:lnTo>
                  <a:lnTo>
                    <a:pt x="1951" y="1984"/>
                  </a:lnTo>
                  <a:lnTo>
                    <a:pt x="1942" y="1998"/>
                  </a:lnTo>
                  <a:lnTo>
                    <a:pt x="1933" y="2009"/>
                  </a:lnTo>
                  <a:lnTo>
                    <a:pt x="1928" y="2017"/>
                  </a:lnTo>
                  <a:lnTo>
                    <a:pt x="1926" y="2020"/>
                  </a:lnTo>
                  <a:lnTo>
                    <a:pt x="1869" y="2082"/>
                  </a:lnTo>
                  <a:lnTo>
                    <a:pt x="1809" y="2137"/>
                  </a:lnTo>
                  <a:lnTo>
                    <a:pt x="1749" y="2184"/>
                  </a:lnTo>
                  <a:lnTo>
                    <a:pt x="1689" y="2224"/>
                  </a:lnTo>
                  <a:lnTo>
                    <a:pt x="1631" y="2260"/>
                  </a:lnTo>
                  <a:lnTo>
                    <a:pt x="1573" y="2289"/>
                  </a:lnTo>
                  <a:lnTo>
                    <a:pt x="1518" y="2313"/>
                  </a:lnTo>
                  <a:lnTo>
                    <a:pt x="1468" y="2333"/>
                  </a:lnTo>
                  <a:lnTo>
                    <a:pt x="1422" y="2348"/>
                  </a:lnTo>
                  <a:lnTo>
                    <a:pt x="1384" y="2358"/>
                  </a:lnTo>
                  <a:lnTo>
                    <a:pt x="1351" y="2368"/>
                  </a:lnTo>
                  <a:lnTo>
                    <a:pt x="1326" y="2373"/>
                  </a:lnTo>
                  <a:lnTo>
                    <a:pt x="1311" y="2375"/>
                  </a:lnTo>
                  <a:lnTo>
                    <a:pt x="1306" y="2377"/>
                  </a:lnTo>
                  <a:lnTo>
                    <a:pt x="1306" y="3140"/>
                  </a:lnTo>
                  <a:lnTo>
                    <a:pt x="1313" y="3228"/>
                  </a:lnTo>
                  <a:lnTo>
                    <a:pt x="1328" y="3308"/>
                  </a:lnTo>
                  <a:lnTo>
                    <a:pt x="1346" y="3382"/>
                  </a:lnTo>
                  <a:lnTo>
                    <a:pt x="1369" y="3448"/>
                  </a:lnTo>
                  <a:lnTo>
                    <a:pt x="1395" y="3508"/>
                  </a:lnTo>
                  <a:lnTo>
                    <a:pt x="1424" y="3562"/>
                  </a:lnTo>
                  <a:lnTo>
                    <a:pt x="1457" y="3609"/>
                  </a:lnTo>
                  <a:lnTo>
                    <a:pt x="1491" y="3653"/>
                  </a:lnTo>
                  <a:lnTo>
                    <a:pt x="1528" y="3689"/>
                  </a:lnTo>
                  <a:lnTo>
                    <a:pt x="1564" y="3722"/>
                  </a:lnTo>
                  <a:lnTo>
                    <a:pt x="1602" y="3751"/>
                  </a:lnTo>
                  <a:lnTo>
                    <a:pt x="1640" y="3775"/>
                  </a:lnTo>
                  <a:lnTo>
                    <a:pt x="1678" y="3795"/>
                  </a:lnTo>
                  <a:lnTo>
                    <a:pt x="1717" y="3811"/>
                  </a:lnTo>
                  <a:lnTo>
                    <a:pt x="1753" y="3826"/>
                  </a:lnTo>
                  <a:lnTo>
                    <a:pt x="1788" y="3837"/>
                  </a:lnTo>
                  <a:lnTo>
                    <a:pt x="1818" y="3844"/>
                  </a:lnTo>
                  <a:lnTo>
                    <a:pt x="1848" y="3851"/>
                  </a:lnTo>
                  <a:lnTo>
                    <a:pt x="1875" y="3855"/>
                  </a:lnTo>
                  <a:lnTo>
                    <a:pt x="1897" y="3858"/>
                  </a:lnTo>
                  <a:lnTo>
                    <a:pt x="1915" y="3858"/>
                  </a:lnTo>
                  <a:lnTo>
                    <a:pt x="1929" y="3860"/>
                  </a:lnTo>
                  <a:lnTo>
                    <a:pt x="1938" y="3860"/>
                  </a:lnTo>
                  <a:lnTo>
                    <a:pt x="1940" y="3860"/>
                  </a:lnTo>
                  <a:lnTo>
                    <a:pt x="2024" y="3855"/>
                  </a:lnTo>
                  <a:lnTo>
                    <a:pt x="2102" y="3842"/>
                  </a:lnTo>
                  <a:lnTo>
                    <a:pt x="2173" y="3822"/>
                  </a:lnTo>
                  <a:lnTo>
                    <a:pt x="2238" y="3797"/>
                  </a:lnTo>
                  <a:lnTo>
                    <a:pt x="2298" y="3766"/>
                  </a:lnTo>
                  <a:lnTo>
                    <a:pt x="2353" y="3731"/>
                  </a:lnTo>
                  <a:lnTo>
                    <a:pt x="2404" y="3691"/>
                  </a:lnTo>
                  <a:lnTo>
                    <a:pt x="2448" y="3646"/>
                  </a:lnTo>
                  <a:lnTo>
                    <a:pt x="2488" y="3598"/>
                  </a:lnTo>
                  <a:lnTo>
                    <a:pt x="2524" y="3548"/>
                  </a:lnTo>
                  <a:lnTo>
                    <a:pt x="2555" y="3493"/>
                  </a:lnTo>
                  <a:lnTo>
                    <a:pt x="2584" y="3437"/>
                  </a:lnTo>
                  <a:lnTo>
                    <a:pt x="2608" y="3378"/>
                  </a:lnTo>
                  <a:lnTo>
                    <a:pt x="2628" y="3320"/>
                  </a:lnTo>
                  <a:lnTo>
                    <a:pt x="2646" y="3260"/>
                  </a:lnTo>
                  <a:lnTo>
                    <a:pt x="2660" y="3198"/>
                  </a:lnTo>
                  <a:lnTo>
                    <a:pt x="2673" y="3138"/>
                  </a:lnTo>
                  <a:lnTo>
                    <a:pt x="2682" y="3078"/>
                  </a:lnTo>
                  <a:lnTo>
                    <a:pt x="2689" y="3020"/>
                  </a:lnTo>
                  <a:lnTo>
                    <a:pt x="2693" y="2962"/>
                  </a:lnTo>
                  <a:lnTo>
                    <a:pt x="2697" y="2908"/>
                  </a:lnTo>
                  <a:lnTo>
                    <a:pt x="2698" y="2853"/>
                  </a:lnTo>
                  <a:lnTo>
                    <a:pt x="2700" y="2804"/>
                  </a:lnTo>
                  <a:lnTo>
                    <a:pt x="2698" y="2757"/>
                  </a:lnTo>
                  <a:lnTo>
                    <a:pt x="2698" y="2713"/>
                  </a:lnTo>
                  <a:lnTo>
                    <a:pt x="2695" y="2675"/>
                  </a:lnTo>
                  <a:lnTo>
                    <a:pt x="2693" y="2640"/>
                  </a:lnTo>
                  <a:lnTo>
                    <a:pt x="2691" y="2611"/>
                  </a:lnTo>
                  <a:lnTo>
                    <a:pt x="2689" y="2588"/>
                  </a:lnTo>
                  <a:lnTo>
                    <a:pt x="2688" y="2571"/>
                  </a:lnTo>
                  <a:lnTo>
                    <a:pt x="2686" y="2560"/>
                  </a:lnTo>
                  <a:lnTo>
                    <a:pt x="2686" y="2557"/>
                  </a:lnTo>
                  <a:lnTo>
                    <a:pt x="2688" y="2460"/>
                  </a:lnTo>
                  <a:lnTo>
                    <a:pt x="2693" y="2371"/>
                  </a:lnTo>
                  <a:lnTo>
                    <a:pt x="2706" y="2291"/>
                  </a:lnTo>
                  <a:lnTo>
                    <a:pt x="2720" y="2218"/>
                  </a:lnTo>
                  <a:lnTo>
                    <a:pt x="2740" y="2151"/>
                  </a:lnTo>
                  <a:lnTo>
                    <a:pt x="2764" y="2089"/>
                  </a:lnTo>
                  <a:lnTo>
                    <a:pt x="2789" y="2037"/>
                  </a:lnTo>
                  <a:lnTo>
                    <a:pt x="2818" y="1988"/>
                  </a:lnTo>
                  <a:lnTo>
                    <a:pt x="2849" y="1944"/>
                  </a:lnTo>
                  <a:lnTo>
                    <a:pt x="2882" y="1906"/>
                  </a:lnTo>
                  <a:lnTo>
                    <a:pt x="2917" y="1873"/>
                  </a:lnTo>
                  <a:lnTo>
                    <a:pt x="2951" y="1844"/>
                  </a:lnTo>
                  <a:lnTo>
                    <a:pt x="2988" y="1820"/>
                  </a:lnTo>
                  <a:lnTo>
                    <a:pt x="3024" y="1800"/>
                  </a:lnTo>
                  <a:lnTo>
                    <a:pt x="3060" y="1782"/>
                  </a:lnTo>
                  <a:lnTo>
                    <a:pt x="3097" y="1769"/>
                  </a:lnTo>
                  <a:lnTo>
                    <a:pt x="3133" y="1758"/>
                  </a:lnTo>
                  <a:lnTo>
                    <a:pt x="3168" y="1749"/>
                  </a:lnTo>
                  <a:lnTo>
                    <a:pt x="3198" y="1744"/>
                  </a:lnTo>
                  <a:lnTo>
                    <a:pt x="3229" y="1740"/>
                  </a:lnTo>
                  <a:lnTo>
                    <a:pt x="3258" y="1738"/>
                  </a:lnTo>
                  <a:lnTo>
                    <a:pt x="3284" y="1737"/>
                  </a:lnTo>
                  <a:lnTo>
                    <a:pt x="3306" y="1737"/>
                  </a:lnTo>
                  <a:lnTo>
                    <a:pt x="3324" y="1737"/>
                  </a:lnTo>
                  <a:lnTo>
                    <a:pt x="3340" y="1675"/>
                  </a:lnTo>
                  <a:lnTo>
                    <a:pt x="3364" y="1617"/>
                  </a:lnTo>
                  <a:lnTo>
                    <a:pt x="3397" y="1564"/>
                  </a:lnTo>
                  <a:lnTo>
                    <a:pt x="3435" y="1515"/>
                  </a:lnTo>
                  <a:lnTo>
                    <a:pt x="3480" y="1471"/>
                  </a:lnTo>
                  <a:lnTo>
                    <a:pt x="3529" y="1435"/>
                  </a:lnTo>
                  <a:lnTo>
                    <a:pt x="3586" y="1404"/>
                  </a:lnTo>
                  <a:lnTo>
                    <a:pt x="3644" y="1382"/>
                  </a:lnTo>
                  <a:lnTo>
                    <a:pt x="3708" y="1369"/>
                  </a:lnTo>
                  <a:lnTo>
                    <a:pt x="3773" y="1364"/>
                  </a:lnTo>
                  <a:lnTo>
                    <a:pt x="3840" y="1369"/>
                  </a:lnTo>
                  <a:lnTo>
                    <a:pt x="3904" y="1384"/>
                  </a:lnTo>
                  <a:lnTo>
                    <a:pt x="3966" y="1406"/>
                  </a:lnTo>
                  <a:lnTo>
                    <a:pt x="4022" y="1438"/>
                  </a:lnTo>
                  <a:lnTo>
                    <a:pt x="4073" y="1477"/>
                  </a:lnTo>
                  <a:lnTo>
                    <a:pt x="4117" y="1520"/>
                  </a:lnTo>
                  <a:lnTo>
                    <a:pt x="4155" y="1571"/>
                  </a:lnTo>
                  <a:lnTo>
                    <a:pt x="4186" y="1628"/>
                  </a:lnTo>
                  <a:lnTo>
                    <a:pt x="4209" y="1688"/>
                  </a:lnTo>
                  <a:lnTo>
                    <a:pt x="4224" y="1753"/>
                  </a:lnTo>
                  <a:lnTo>
                    <a:pt x="4229" y="1820"/>
                  </a:lnTo>
                  <a:lnTo>
                    <a:pt x="4224" y="1888"/>
                  </a:lnTo>
                  <a:lnTo>
                    <a:pt x="4209" y="1951"/>
                  </a:lnTo>
                  <a:lnTo>
                    <a:pt x="4186" y="2013"/>
                  </a:lnTo>
                  <a:lnTo>
                    <a:pt x="4155" y="2068"/>
                  </a:lnTo>
                  <a:lnTo>
                    <a:pt x="4117" y="2118"/>
                  </a:lnTo>
                  <a:lnTo>
                    <a:pt x="4073" y="2164"/>
                  </a:lnTo>
                  <a:lnTo>
                    <a:pt x="4022" y="2202"/>
                  </a:lnTo>
                  <a:lnTo>
                    <a:pt x="3966" y="2233"/>
                  </a:lnTo>
                  <a:lnTo>
                    <a:pt x="3904" y="2257"/>
                  </a:lnTo>
                  <a:lnTo>
                    <a:pt x="3840" y="2271"/>
                  </a:lnTo>
                  <a:lnTo>
                    <a:pt x="3773" y="2277"/>
                  </a:lnTo>
                  <a:lnTo>
                    <a:pt x="3700" y="2271"/>
                  </a:lnTo>
                  <a:lnTo>
                    <a:pt x="3631" y="2253"/>
                  </a:lnTo>
                  <a:lnTo>
                    <a:pt x="3568" y="2228"/>
                  </a:lnTo>
                  <a:lnTo>
                    <a:pt x="3509" y="2191"/>
                  </a:lnTo>
                  <a:lnTo>
                    <a:pt x="3457" y="2148"/>
                  </a:lnTo>
                  <a:lnTo>
                    <a:pt x="3411" y="2097"/>
                  </a:lnTo>
                  <a:lnTo>
                    <a:pt x="3373" y="2038"/>
                  </a:lnTo>
                  <a:lnTo>
                    <a:pt x="3344" y="1977"/>
                  </a:lnTo>
                  <a:lnTo>
                    <a:pt x="3326" y="1908"/>
                  </a:lnTo>
                  <a:lnTo>
                    <a:pt x="3262" y="1913"/>
                  </a:lnTo>
                  <a:lnTo>
                    <a:pt x="3206" y="1924"/>
                  </a:lnTo>
                  <a:lnTo>
                    <a:pt x="3153" y="1942"/>
                  </a:lnTo>
                  <a:lnTo>
                    <a:pt x="3108" y="1966"/>
                  </a:lnTo>
                  <a:lnTo>
                    <a:pt x="3068" y="1993"/>
                  </a:lnTo>
                  <a:lnTo>
                    <a:pt x="3031" y="2024"/>
                  </a:lnTo>
                  <a:lnTo>
                    <a:pt x="3000" y="2058"/>
                  </a:lnTo>
                  <a:lnTo>
                    <a:pt x="2973" y="2097"/>
                  </a:lnTo>
                  <a:lnTo>
                    <a:pt x="2949" y="2137"/>
                  </a:lnTo>
                  <a:lnTo>
                    <a:pt x="2931" y="2177"/>
                  </a:lnTo>
                  <a:lnTo>
                    <a:pt x="2915" y="2218"/>
                  </a:lnTo>
                  <a:lnTo>
                    <a:pt x="2902" y="2262"/>
                  </a:lnTo>
                  <a:lnTo>
                    <a:pt x="2891" y="2304"/>
                  </a:lnTo>
                  <a:lnTo>
                    <a:pt x="2884" y="2344"/>
                  </a:lnTo>
                  <a:lnTo>
                    <a:pt x="2878" y="2384"/>
                  </a:lnTo>
                  <a:lnTo>
                    <a:pt x="2875" y="2420"/>
                  </a:lnTo>
                  <a:lnTo>
                    <a:pt x="2873" y="2455"/>
                  </a:lnTo>
                  <a:lnTo>
                    <a:pt x="2871" y="2486"/>
                  </a:lnTo>
                  <a:lnTo>
                    <a:pt x="2871" y="2513"/>
                  </a:lnTo>
                  <a:lnTo>
                    <a:pt x="2871" y="2535"/>
                  </a:lnTo>
                  <a:lnTo>
                    <a:pt x="2873" y="2551"/>
                  </a:lnTo>
                  <a:lnTo>
                    <a:pt x="2873" y="2560"/>
                  </a:lnTo>
                  <a:lnTo>
                    <a:pt x="2873" y="2564"/>
                  </a:lnTo>
                  <a:lnTo>
                    <a:pt x="2877" y="3011"/>
                  </a:lnTo>
                  <a:lnTo>
                    <a:pt x="2873" y="3117"/>
                  </a:lnTo>
                  <a:lnTo>
                    <a:pt x="2862" y="3213"/>
                  </a:lnTo>
                  <a:lnTo>
                    <a:pt x="2846" y="3302"/>
                  </a:lnTo>
                  <a:lnTo>
                    <a:pt x="2824" y="3386"/>
                  </a:lnTo>
                  <a:lnTo>
                    <a:pt x="2798" y="3462"/>
                  </a:lnTo>
                  <a:lnTo>
                    <a:pt x="2769" y="3533"/>
                  </a:lnTo>
                  <a:lnTo>
                    <a:pt x="2735" y="3597"/>
                  </a:lnTo>
                  <a:lnTo>
                    <a:pt x="2697" y="3655"/>
                  </a:lnTo>
                  <a:lnTo>
                    <a:pt x="2657" y="3709"/>
                  </a:lnTo>
                  <a:lnTo>
                    <a:pt x="2615" y="3757"/>
                  </a:lnTo>
                  <a:lnTo>
                    <a:pt x="2569" y="3800"/>
                  </a:lnTo>
                  <a:lnTo>
                    <a:pt x="2524" y="3840"/>
                  </a:lnTo>
                  <a:lnTo>
                    <a:pt x="2477" y="3875"/>
                  </a:lnTo>
                  <a:lnTo>
                    <a:pt x="2429" y="3904"/>
                  </a:lnTo>
                  <a:lnTo>
                    <a:pt x="2380" y="3931"/>
                  </a:lnTo>
                  <a:lnTo>
                    <a:pt x="2333" y="3953"/>
                  </a:lnTo>
                  <a:lnTo>
                    <a:pt x="2286" y="3973"/>
                  </a:lnTo>
                  <a:lnTo>
                    <a:pt x="2240" y="3989"/>
                  </a:lnTo>
                  <a:lnTo>
                    <a:pt x="2195" y="4004"/>
                  </a:lnTo>
                  <a:lnTo>
                    <a:pt x="2153" y="4015"/>
                  </a:lnTo>
                  <a:lnTo>
                    <a:pt x="2113" y="4024"/>
                  </a:lnTo>
                  <a:lnTo>
                    <a:pt x="2077" y="4031"/>
                  </a:lnTo>
                  <a:lnTo>
                    <a:pt x="2044" y="4037"/>
                  </a:lnTo>
                  <a:lnTo>
                    <a:pt x="2015" y="4040"/>
                  </a:lnTo>
                  <a:lnTo>
                    <a:pt x="1989" y="4042"/>
                  </a:lnTo>
                  <a:lnTo>
                    <a:pt x="1969" y="4044"/>
                  </a:lnTo>
                  <a:lnTo>
                    <a:pt x="1953" y="4044"/>
                  </a:lnTo>
                  <a:lnTo>
                    <a:pt x="1944" y="4044"/>
                  </a:lnTo>
                  <a:lnTo>
                    <a:pt x="1940" y="4044"/>
                  </a:lnTo>
                  <a:lnTo>
                    <a:pt x="1853" y="4037"/>
                  </a:lnTo>
                  <a:lnTo>
                    <a:pt x="1771" y="4024"/>
                  </a:lnTo>
                  <a:lnTo>
                    <a:pt x="1695" y="4004"/>
                  </a:lnTo>
                  <a:lnTo>
                    <a:pt x="1626" y="3978"/>
                  </a:lnTo>
                  <a:lnTo>
                    <a:pt x="1562" y="3949"/>
                  </a:lnTo>
                  <a:lnTo>
                    <a:pt x="1504" y="3917"/>
                  </a:lnTo>
                  <a:lnTo>
                    <a:pt x="1451" y="3878"/>
                  </a:lnTo>
                  <a:lnTo>
                    <a:pt x="1402" y="3838"/>
                  </a:lnTo>
                  <a:lnTo>
                    <a:pt x="1358" y="3795"/>
                  </a:lnTo>
                  <a:lnTo>
                    <a:pt x="1320" y="3749"/>
                  </a:lnTo>
                  <a:lnTo>
                    <a:pt x="1286" y="3702"/>
                  </a:lnTo>
                  <a:lnTo>
                    <a:pt x="1257" y="3655"/>
                  </a:lnTo>
                  <a:lnTo>
                    <a:pt x="1229" y="3606"/>
                  </a:lnTo>
                  <a:lnTo>
                    <a:pt x="1206" y="3557"/>
                  </a:lnTo>
                  <a:lnTo>
                    <a:pt x="1186" y="3508"/>
                  </a:lnTo>
                  <a:lnTo>
                    <a:pt x="1169" y="3460"/>
                  </a:lnTo>
                  <a:lnTo>
                    <a:pt x="1155" y="3413"/>
                  </a:lnTo>
                  <a:lnTo>
                    <a:pt x="1144" y="3369"/>
                  </a:lnTo>
                  <a:lnTo>
                    <a:pt x="1135" y="3328"/>
                  </a:lnTo>
                  <a:lnTo>
                    <a:pt x="1128" y="3289"/>
                  </a:lnTo>
                  <a:lnTo>
                    <a:pt x="1122" y="3253"/>
                  </a:lnTo>
                  <a:lnTo>
                    <a:pt x="1118" y="3222"/>
                  </a:lnTo>
                  <a:lnTo>
                    <a:pt x="1117" y="3195"/>
                  </a:lnTo>
                  <a:lnTo>
                    <a:pt x="1115" y="3173"/>
                  </a:lnTo>
                  <a:lnTo>
                    <a:pt x="1113" y="3158"/>
                  </a:lnTo>
                  <a:lnTo>
                    <a:pt x="1113" y="3148"/>
                  </a:lnTo>
                  <a:lnTo>
                    <a:pt x="1113" y="3144"/>
                  </a:lnTo>
                  <a:lnTo>
                    <a:pt x="1113" y="2380"/>
                  </a:lnTo>
                  <a:lnTo>
                    <a:pt x="1033" y="2364"/>
                  </a:lnTo>
                  <a:lnTo>
                    <a:pt x="958" y="2342"/>
                  </a:lnTo>
                  <a:lnTo>
                    <a:pt x="889" y="2317"/>
                  </a:lnTo>
                  <a:lnTo>
                    <a:pt x="826" y="2288"/>
                  </a:lnTo>
                  <a:lnTo>
                    <a:pt x="768" y="2258"/>
                  </a:lnTo>
                  <a:lnTo>
                    <a:pt x="717" y="2226"/>
                  </a:lnTo>
                  <a:lnTo>
                    <a:pt x="669" y="2195"/>
                  </a:lnTo>
                  <a:lnTo>
                    <a:pt x="629" y="2164"/>
                  </a:lnTo>
                  <a:lnTo>
                    <a:pt x="595" y="2133"/>
                  </a:lnTo>
                  <a:lnTo>
                    <a:pt x="564" y="2106"/>
                  </a:lnTo>
                  <a:lnTo>
                    <a:pt x="540" y="2082"/>
                  </a:lnTo>
                  <a:lnTo>
                    <a:pt x="520" y="2062"/>
                  </a:lnTo>
                  <a:lnTo>
                    <a:pt x="508" y="2046"/>
                  </a:lnTo>
                  <a:lnTo>
                    <a:pt x="500" y="2035"/>
                  </a:lnTo>
                  <a:lnTo>
                    <a:pt x="497" y="2031"/>
                  </a:lnTo>
                  <a:lnTo>
                    <a:pt x="475" y="2004"/>
                  </a:lnTo>
                  <a:lnTo>
                    <a:pt x="460" y="1978"/>
                  </a:lnTo>
                  <a:lnTo>
                    <a:pt x="455" y="1957"/>
                  </a:lnTo>
                  <a:lnTo>
                    <a:pt x="451" y="1940"/>
                  </a:lnTo>
                  <a:lnTo>
                    <a:pt x="453" y="1928"/>
                  </a:lnTo>
                  <a:lnTo>
                    <a:pt x="453" y="1924"/>
                  </a:lnTo>
                  <a:lnTo>
                    <a:pt x="371" y="1804"/>
                  </a:lnTo>
                  <a:lnTo>
                    <a:pt x="298" y="1688"/>
                  </a:lnTo>
                  <a:lnTo>
                    <a:pt x="237" y="1573"/>
                  </a:lnTo>
                  <a:lnTo>
                    <a:pt x="186" y="1464"/>
                  </a:lnTo>
                  <a:lnTo>
                    <a:pt x="140" y="1360"/>
                  </a:lnTo>
                  <a:lnTo>
                    <a:pt x="104" y="1262"/>
                  </a:lnTo>
                  <a:lnTo>
                    <a:pt x="75" y="1169"/>
                  </a:lnTo>
                  <a:lnTo>
                    <a:pt x="51" y="1086"/>
                  </a:lnTo>
                  <a:lnTo>
                    <a:pt x="33" y="1008"/>
                  </a:lnTo>
                  <a:lnTo>
                    <a:pt x="20" y="938"/>
                  </a:lnTo>
                  <a:lnTo>
                    <a:pt x="11" y="878"/>
                  </a:lnTo>
                  <a:lnTo>
                    <a:pt x="6" y="828"/>
                  </a:lnTo>
                  <a:lnTo>
                    <a:pt x="2" y="786"/>
                  </a:lnTo>
                  <a:lnTo>
                    <a:pt x="2" y="757"/>
                  </a:lnTo>
                  <a:lnTo>
                    <a:pt x="0" y="738"/>
                  </a:lnTo>
                  <a:lnTo>
                    <a:pt x="0" y="733"/>
                  </a:lnTo>
                  <a:lnTo>
                    <a:pt x="0" y="657"/>
                  </a:lnTo>
                  <a:lnTo>
                    <a:pt x="6" y="588"/>
                  </a:lnTo>
                  <a:lnTo>
                    <a:pt x="18" y="526"/>
                  </a:lnTo>
                  <a:lnTo>
                    <a:pt x="35" y="471"/>
                  </a:lnTo>
                  <a:lnTo>
                    <a:pt x="55" y="420"/>
                  </a:lnTo>
                  <a:lnTo>
                    <a:pt x="78" y="377"/>
                  </a:lnTo>
                  <a:lnTo>
                    <a:pt x="106" y="338"/>
                  </a:lnTo>
                  <a:lnTo>
                    <a:pt x="135" y="304"/>
                  </a:lnTo>
                  <a:lnTo>
                    <a:pt x="164" y="275"/>
                  </a:lnTo>
                  <a:lnTo>
                    <a:pt x="195" y="251"/>
                  </a:lnTo>
                  <a:lnTo>
                    <a:pt x="226" y="229"/>
                  </a:lnTo>
                  <a:lnTo>
                    <a:pt x="255" y="213"/>
                  </a:lnTo>
                  <a:lnTo>
                    <a:pt x="284" y="198"/>
                  </a:lnTo>
                  <a:lnTo>
                    <a:pt x="309" y="188"/>
                  </a:lnTo>
                  <a:lnTo>
                    <a:pt x="331" y="180"/>
                  </a:lnTo>
                  <a:lnTo>
                    <a:pt x="351" y="175"/>
                  </a:lnTo>
                  <a:lnTo>
                    <a:pt x="364" y="171"/>
                  </a:lnTo>
                  <a:lnTo>
                    <a:pt x="373" y="169"/>
                  </a:lnTo>
                  <a:lnTo>
                    <a:pt x="377" y="168"/>
                  </a:lnTo>
                  <a:lnTo>
                    <a:pt x="668" y="88"/>
                  </a:lnTo>
                  <a:lnTo>
                    <a:pt x="686" y="60"/>
                  </a:lnTo>
                  <a:lnTo>
                    <a:pt x="708" y="37"/>
                  </a:lnTo>
                  <a:lnTo>
                    <a:pt x="735" y="18"/>
                  </a:lnTo>
                  <a:lnTo>
                    <a:pt x="768" y="8"/>
                  </a:lnTo>
                  <a:lnTo>
                    <a:pt x="800" y="4"/>
                  </a:lnTo>
                  <a:lnTo>
                    <a:pt x="840" y="9"/>
                  </a:lnTo>
                  <a:lnTo>
                    <a:pt x="875" y="24"/>
                  </a:lnTo>
                  <a:lnTo>
                    <a:pt x="906" y="48"/>
                  </a:lnTo>
                  <a:lnTo>
                    <a:pt x="929" y="77"/>
                  </a:lnTo>
                  <a:lnTo>
                    <a:pt x="944" y="113"/>
                  </a:lnTo>
                  <a:lnTo>
                    <a:pt x="949" y="151"/>
                  </a:lnTo>
                  <a:lnTo>
                    <a:pt x="944" y="191"/>
                  </a:lnTo>
                  <a:lnTo>
                    <a:pt x="929" y="228"/>
                  </a:lnTo>
                  <a:lnTo>
                    <a:pt x="906" y="257"/>
                  </a:lnTo>
                  <a:lnTo>
                    <a:pt x="875" y="280"/>
                  </a:lnTo>
                  <a:lnTo>
                    <a:pt x="840" y="295"/>
                  </a:lnTo>
                  <a:lnTo>
                    <a:pt x="800" y="300"/>
                  </a:lnTo>
                  <a:lnTo>
                    <a:pt x="760" y="295"/>
                  </a:lnTo>
                  <a:lnTo>
                    <a:pt x="726" y="278"/>
                  </a:lnTo>
                  <a:lnTo>
                    <a:pt x="698" y="286"/>
                  </a:lnTo>
                  <a:lnTo>
                    <a:pt x="666" y="293"/>
                  </a:lnTo>
                  <a:lnTo>
                    <a:pt x="629" y="300"/>
                  </a:lnTo>
                  <a:lnTo>
                    <a:pt x="593" y="309"/>
                  </a:lnTo>
                  <a:lnTo>
                    <a:pt x="557" y="317"/>
                  </a:lnTo>
                  <a:lnTo>
                    <a:pt x="526" y="326"/>
                  </a:lnTo>
                  <a:lnTo>
                    <a:pt x="498" y="331"/>
                  </a:lnTo>
                  <a:lnTo>
                    <a:pt x="478" y="337"/>
                  </a:lnTo>
                  <a:lnTo>
                    <a:pt x="469" y="340"/>
                  </a:lnTo>
                  <a:lnTo>
                    <a:pt x="415" y="353"/>
                  </a:lnTo>
                  <a:lnTo>
                    <a:pt x="369" y="373"/>
                  </a:lnTo>
                  <a:lnTo>
                    <a:pt x="331" y="397"/>
                  </a:lnTo>
                  <a:lnTo>
                    <a:pt x="298" y="426"/>
                  </a:lnTo>
                  <a:lnTo>
                    <a:pt x="271" y="457"/>
                  </a:lnTo>
                  <a:lnTo>
                    <a:pt x="249" y="489"/>
                  </a:lnTo>
                  <a:lnTo>
                    <a:pt x="231" y="526"/>
                  </a:lnTo>
                  <a:lnTo>
                    <a:pt x="218" y="560"/>
                  </a:lnTo>
                  <a:lnTo>
                    <a:pt x="209" y="597"/>
                  </a:lnTo>
                  <a:lnTo>
                    <a:pt x="202" y="631"/>
                  </a:lnTo>
                  <a:lnTo>
                    <a:pt x="198" y="664"/>
                  </a:lnTo>
                  <a:lnTo>
                    <a:pt x="198" y="693"/>
                  </a:lnTo>
                  <a:lnTo>
                    <a:pt x="197" y="718"/>
                  </a:lnTo>
                  <a:lnTo>
                    <a:pt x="198" y="740"/>
                  </a:lnTo>
                  <a:lnTo>
                    <a:pt x="200" y="758"/>
                  </a:lnTo>
                  <a:lnTo>
                    <a:pt x="200" y="768"/>
                  </a:lnTo>
                  <a:lnTo>
                    <a:pt x="200" y="771"/>
                  </a:lnTo>
                  <a:lnTo>
                    <a:pt x="204" y="851"/>
                  </a:lnTo>
                  <a:lnTo>
                    <a:pt x="211" y="928"/>
                  </a:lnTo>
                  <a:lnTo>
                    <a:pt x="226" y="1006"/>
                  </a:lnTo>
                  <a:lnTo>
                    <a:pt x="242" y="1080"/>
                  </a:lnTo>
                  <a:lnTo>
                    <a:pt x="262" y="1153"/>
                  </a:lnTo>
                  <a:lnTo>
                    <a:pt x="286" y="1226"/>
                  </a:lnTo>
                  <a:lnTo>
                    <a:pt x="313" y="1295"/>
                  </a:lnTo>
                  <a:lnTo>
                    <a:pt x="340" y="1360"/>
                  </a:lnTo>
                  <a:lnTo>
                    <a:pt x="369" y="1424"/>
                  </a:lnTo>
                  <a:lnTo>
                    <a:pt x="398" y="1482"/>
                  </a:lnTo>
                  <a:lnTo>
                    <a:pt x="429" y="1538"/>
                  </a:lnTo>
                  <a:lnTo>
                    <a:pt x="458" y="1589"/>
                  </a:lnTo>
                  <a:lnTo>
                    <a:pt x="486" y="1635"/>
                  </a:lnTo>
                  <a:lnTo>
                    <a:pt x="511" y="1677"/>
                  </a:lnTo>
                  <a:lnTo>
                    <a:pt x="535" y="1713"/>
                  </a:lnTo>
                  <a:lnTo>
                    <a:pt x="557" y="1744"/>
                  </a:lnTo>
                  <a:lnTo>
                    <a:pt x="573" y="1768"/>
                  </a:lnTo>
                  <a:lnTo>
                    <a:pt x="586" y="1786"/>
                  </a:lnTo>
                  <a:lnTo>
                    <a:pt x="595" y="1797"/>
                  </a:lnTo>
                  <a:lnTo>
                    <a:pt x="597" y="1800"/>
                  </a:lnTo>
                  <a:lnTo>
                    <a:pt x="618" y="1798"/>
                  </a:lnTo>
                  <a:lnTo>
                    <a:pt x="638" y="1802"/>
                  </a:lnTo>
                  <a:lnTo>
                    <a:pt x="657" y="1813"/>
                  </a:lnTo>
                  <a:lnTo>
                    <a:pt x="671" y="1824"/>
                  </a:lnTo>
                  <a:lnTo>
                    <a:pt x="684" y="1837"/>
                  </a:lnTo>
                  <a:lnTo>
                    <a:pt x="691" y="1844"/>
                  </a:lnTo>
                  <a:lnTo>
                    <a:pt x="693" y="1848"/>
                  </a:lnTo>
                  <a:lnTo>
                    <a:pt x="764" y="1918"/>
                  </a:lnTo>
                  <a:lnTo>
                    <a:pt x="833" y="1977"/>
                  </a:lnTo>
                  <a:lnTo>
                    <a:pt x="902" y="2022"/>
                  </a:lnTo>
                  <a:lnTo>
                    <a:pt x="969" y="2057"/>
                  </a:lnTo>
                  <a:lnTo>
                    <a:pt x="1035" y="2082"/>
                  </a:lnTo>
                  <a:lnTo>
                    <a:pt x="1098" y="2098"/>
                  </a:lnTo>
                  <a:lnTo>
                    <a:pt x="1160" y="2108"/>
                  </a:lnTo>
                  <a:lnTo>
                    <a:pt x="1220" y="2108"/>
                  </a:lnTo>
                  <a:lnTo>
                    <a:pt x="1277" y="2102"/>
                  </a:lnTo>
                  <a:lnTo>
                    <a:pt x="1331" y="2091"/>
                  </a:lnTo>
                  <a:lnTo>
                    <a:pt x="1384" y="2077"/>
                  </a:lnTo>
                  <a:lnTo>
                    <a:pt x="1433" y="2057"/>
                  </a:lnTo>
                  <a:lnTo>
                    <a:pt x="1478" y="2035"/>
                  </a:lnTo>
                  <a:lnTo>
                    <a:pt x="1522" y="2009"/>
                  </a:lnTo>
                  <a:lnTo>
                    <a:pt x="1560" y="1984"/>
                  </a:lnTo>
                  <a:lnTo>
                    <a:pt x="1595" y="1958"/>
                  </a:lnTo>
                  <a:lnTo>
                    <a:pt x="1626" y="1933"/>
                  </a:lnTo>
                  <a:lnTo>
                    <a:pt x="1653" y="1909"/>
                  </a:lnTo>
                  <a:lnTo>
                    <a:pt x="1675" y="1889"/>
                  </a:lnTo>
                  <a:lnTo>
                    <a:pt x="1693" y="1871"/>
                  </a:lnTo>
                  <a:lnTo>
                    <a:pt x="1706" y="1857"/>
                  </a:lnTo>
                  <a:lnTo>
                    <a:pt x="1715" y="1848"/>
                  </a:lnTo>
                  <a:lnTo>
                    <a:pt x="1717" y="1844"/>
                  </a:lnTo>
                  <a:lnTo>
                    <a:pt x="1738" y="1822"/>
                  </a:lnTo>
                  <a:lnTo>
                    <a:pt x="1764" y="1808"/>
                  </a:lnTo>
                  <a:lnTo>
                    <a:pt x="1788" y="1798"/>
                  </a:lnTo>
                  <a:lnTo>
                    <a:pt x="1809" y="1795"/>
                  </a:lnTo>
                  <a:lnTo>
                    <a:pt x="1824" y="1793"/>
                  </a:lnTo>
                  <a:lnTo>
                    <a:pt x="1829" y="1793"/>
                  </a:lnTo>
                  <a:lnTo>
                    <a:pt x="1884" y="1726"/>
                  </a:lnTo>
                  <a:lnTo>
                    <a:pt x="1935" y="1657"/>
                  </a:lnTo>
                  <a:lnTo>
                    <a:pt x="1980" y="1582"/>
                  </a:lnTo>
                  <a:lnTo>
                    <a:pt x="2020" y="1508"/>
                  </a:lnTo>
                  <a:lnTo>
                    <a:pt x="2057" y="1429"/>
                  </a:lnTo>
                  <a:lnTo>
                    <a:pt x="2088" y="1353"/>
                  </a:lnTo>
                  <a:lnTo>
                    <a:pt x="2115" y="1278"/>
                  </a:lnTo>
                  <a:lnTo>
                    <a:pt x="2138" y="1204"/>
                  </a:lnTo>
                  <a:lnTo>
                    <a:pt x="2158" y="1135"/>
                  </a:lnTo>
                  <a:lnTo>
                    <a:pt x="2175" y="1069"/>
                  </a:lnTo>
                  <a:lnTo>
                    <a:pt x="2189" y="1008"/>
                  </a:lnTo>
                  <a:lnTo>
                    <a:pt x="2200" y="953"/>
                  </a:lnTo>
                  <a:lnTo>
                    <a:pt x="2208" y="908"/>
                  </a:lnTo>
                  <a:lnTo>
                    <a:pt x="2215" y="869"/>
                  </a:lnTo>
                  <a:lnTo>
                    <a:pt x="2218" y="840"/>
                  </a:lnTo>
                  <a:lnTo>
                    <a:pt x="2220" y="822"/>
                  </a:lnTo>
                  <a:lnTo>
                    <a:pt x="2220" y="817"/>
                  </a:lnTo>
                  <a:lnTo>
                    <a:pt x="2229" y="749"/>
                  </a:lnTo>
                  <a:lnTo>
                    <a:pt x="2229" y="689"/>
                  </a:lnTo>
                  <a:lnTo>
                    <a:pt x="2226" y="635"/>
                  </a:lnTo>
                  <a:lnTo>
                    <a:pt x="2215" y="586"/>
                  </a:lnTo>
                  <a:lnTo>
                    <a:pt x="2202" y="542"/>
                  </a:lnTo>
                  <a:lnTo>
                    <a:pt x="2182" y="504"/>
                  </a:lnTo>
                  <a:lnTo>
                    <a:pt x="2160" y="469"/>
                  </a:lnTo>
                  <a:lnTo>
                    <a:pt x="2137" y="440"/>
                  </a:lnTo>
                  <a:lnTo>
                    <a:pt x="2111" y="415"/>
                  </a:lnTo>
                  <a:lnTo>
                    <a:pt x="2084" y="393"/>
                  </a:lnTo>
                  <a:lnTo>
                    <a:pt x="2055" y="373"/>
                  </a:lnTo>
                  <a:lnTo>
                    <a:pt x="2028" y="358"/>
                  </a:lnTo>
                  <a:lnTo>
                    <a:pt x="2000" y="346"/>
                  </a:lnTo>
                  <a:lnTo>
                    <a:pt x="1975" y="337"/>
                  </a:lnTo>
                  <a:lnTo>
                    <a:pt x="1951" y="329"/>
                  </a:lnTo>
                  <a:lnTo>
                    <a:pt x="1931" y="324"/>
                  </a:lnTo>
                  <a:lnTo>
                    <a:pt x="1913" y="320"/>
                  </a:lnTo>
                  <a:lnTo>
                    <a:pt x="1900" y="318"/>
                  </a:lnTo>
                  <a:lnTo>
                    <a:pt x="1891" y="317"/>
                  </a:lnTo>
                  <a:lnTo>
                    <a:pt x="1889" y="317"/>
                  </a:lnTo>
                  <a:lnTo>
                    <a:pt x="1708" y="266"/>
                  </a:lnTo>
                  <a:lnTo>
                    <a:pt x="1680" y="282"/>
                  </a:lnTo>
                  <a:lnTo>
                    <a:pt x="1649" y="293"/>
                  </a:lnTo>
                  <a:lnTo>
                    <a:pt x="1617" y="297"/>
                  </a:lnTo>
                  <a:lnTo>
                    <a:pt x="1578" y="291"/>
                  </a:lnTo>
                  <a:lnTo>
                    <a:pt x="1542" y="277"/>
                  </a:lnTo>
                  <a:lnTo>
                    <a:pt x="1513" y="253"/>
                  </a:lnTo>
                  <a:lnTo>
                    <a:pt x="1489" y="222"/>
                  </a:lnTo>
                  <a:lnTo>
                    <a:pt x="1475" y="188"/>
                  </a:lnTo>
                  <a:lnTo>
                    <a:pt x="1469" y="148"/>
                  </a:lnTo>
                  <a:lnTo>
                    <a:pt x="1475" y="109"/>
                  </a:lnTo>
                  <a:lnTo>
                    <a:pt x="1489" y="73"/>
                  </a:lnTo>
                  <a:lnTo>
                    <a:pt x="1513" y="44"/>
                  </a:lnTo>
                  <a:lnTo>
                    <a:pt x="1542" y="20"/>
                  </a:lnTo>
                  <a:lnTo>
                    <a:pt x="1578" y="6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6" name="Oval 3">
              <a:extLst>
                <a:ext uri="{FF2B5EF4-FFF2-40B4-BE49-F238E27FC236}">
                  <a16:creationId xmlns:a16="http://schemas.microsoft.com/office/drawing/2014/main" id="{D48D46E8-6FE9-4671-BF71-B458F2922613}"/>
                </a:ext>
              </a:extLst>
            </p:cNvPr>
            <p:cNvSpPr/>
            <p:nvPr/>
          </p:nvSpPr>
          <p:spPr>
            <a:xfrm>
              <a:off x="2883660" y="3024992"/>
              <a:ext cx="217084" cy="223991"/>
            </a:xfrm>
            <a:custGeom>
              <a:avLst/>
              <a:gdLst/>
              <a:ahLst/>
              <a:cxnLst/>
              <a:rect l="l" t="t" r="r" b="b"/>
              <a:pathLst>
                <a:path w="3064723" h="3781836">
                  <a:moveTo>
                    <a:pt x="1518649" y="2892985"/>
                  </a:moveTo>
                  <a:cubicBezTo>
                    <a:pt x="1585036" y="2892985"/>
                    <a:pt x="1638854" y="2946803"/>
                    <a:pt x="1638854" y="3013190"/>
                  </a:cubicBezTo>
                  <a:cubicBezTo>
                    <a:pt x="1638854" y="3079577"/>
                    <a:pt x="1585036" y="3133395"/>
                    <a:pt x="1518649" y="3133395"/>
                  </a:cubicBezTo>
                  <a:cubicBezTo>
                    <a:pt x="1452262" y="3133395"/>
                    <a:pt x="1398444" y="3079577"/>
                    <a:pt x="1398444" y="3013190"/>
                  </a:cubicBezTo>
                  <a:cubicBezTo>
                    <a:pt x="1398444" y="2946803"/>
                    <a:pt x="1452262" y="2892985"/>
                    <a:pt x="1518649" y="2892985"/>
                  </a:cubicBezTo>
                  <a:close/>
                  <a:moveTo>
                    <a:pt x="1518649" y="2816785"/>
                  </a:moveTo>
                  <a:cubicBezTo>
                    <a:pt x="1410178" y="2816785"/>
                    <a:pt x="1322244" y="2904719"/>
                    <a:pt x="1322244" y="3013190"/>
                  </a:cubicBezTo>
                  <a:cubicBezTo>
                    <a:pt x="1322244" y="3121661"/>
                    <a:pt x="1410178" y="3209595"/>
                    <a:pt x="1518649" y="3209595"/>
                  </a:cubicBezTo>
                  <a:cubicBezTo>
                    <a:pt x="1627120" y="3209595"/>
                    <a:pt x="1715054" y="3121661"/>
                    <a:pt x="1715054" y="3013190"/>
                  </a:cubicBezTo>
                  <a:cubicBezTo>
                    <a:pt x="1715054" y="2904719"/>
                    <a:pt x="1627120" y="2816785"/>
                    <a:pt x="1518649" y="2816785"/>
                  </a:cubicBezTo>
                  <a:close/>
                  <a:moveTo>
                    <a:pt x="1567410" y="734674"/>
                  </a:moveTo>
                  <a:cubicBezTo>
                    <a:pt x="1633797" y="734674"/>
                    <a:pt x="1687615" y="788492"/>
                    <a:pt x="1687615" y="854879"/>
                  </a:cubicBezTo>
                  <a:cubicBezTo>
                    <a:pt x="1687615" y="921266"/>
                    <a:pt x="1633797" y="975084"/>
                    <a:pt x="1567410" y="975084"/>
                  </a:cubicBezTo>
                  <a:cubicBezTo>
                    <a:pt x="1501023" y="975084"/>
                    <a:pt x="1447205" y="921266"/>
                    <a:pt x="1447205" y="854879"/>
                  </a:cubicBezTo>
                  <a:cubicBezTo>
                    <a:pt x="1447205" y="788492"/>
                    <a:pt x="1501023" y="734674"/>
                    <a:pt x="1567410" y="734674"/>
                  </a:cubicBezTo>
                  <a:close/>
                  <a:moveTo>
                    <a:pt x="1567410" y="658474"/>
                  </a:moveTo>
                  <a:cubicBezTo>
                    <a:pt x="1458939" y="658474"/>
                    <a:pt x="1371005" y="746408"/>
                    <a:pt x="1371005" y="854879"/>
                  </a:cubicBezTo>
                  <a:cubicBezTo>
                    <a:pt x="1371005" y="963350"/>
                    <a:pt x="1458939" y="1051284"/>
                    <a:pt x="1567410" y="1051284"/>
                  </a:cubicBezTo>
                  <a:cubicBezTo>
                    <a:pt x="1675881" y="1051284"/>
                    <a:pt x="1763815" y="963350"/>
                    <a:pt x="1763815" y="854879"/>
                  </a:cubicBezTo>
                  <a:cubicBezTo>
                    <a:pt x="1763815" y="746408"/>
                    <a:pt x="1675881" y="658474"/>
                    <a:pt x="1567410" y="658474"/>
                  </a:cubicBezTo>
                  <a:close/>
                  <a:moveTo>
                    <a:pt x="1911981" y="10"/>
                  </a:moveTo>
                  <a:cubicBezTo>
                    <a:pt x="1925053" y="270"/>
                    <a:pt x="1938026" y="5518"/>
                    <a:pt x="1947801" y="15691"/>
                  </a:cubicBezTo>
                  <a:lnTo>
                    <a:pt x="2055957" y="128248"/>
                  </a:lnTo>
                  <a:cubicBezTo>
                    <a:pt x="2075507" y="148594"/>
                    <a:pt x="2074862" y="180936"/>
                    <a:pt x="2054517" y="200486"/>
                  </a:cubicBezTo>
                  <a:lnTo>
                    <a:pt x="1901724" y="347304"/>
                  </a:lnTo>
                  <a:lnTo>
                    <a:pt x="1902773" y="348396"/>
                  </a:lnTo>
                  <a:cubicBezTo>
                    <a:pt x="1935476" y="382430"/>
                    <a:pt x="1934397" y="436531"/>
                    <a:pt x="1900363" y="469235"/>
                  </a:cubicBezTo>
                  <a:lnTo>
                    <a:pt x="1687006" y="674249"/>
                  </a:lnTo>
                  <a:cubicBezTo>
                    <a:pt x="1719923" y="689111"/>
                    <a:pt x="1748093" y="711314"/>
                    <a:pt x="1769224" y="738445"/>
                  </a:cubicBezTo>
                  <a:cubicBezTo>
                    <a:pt x="2225756" y="865632"/>
                    <a:pt x="2563903" y="1337935"/>
                    <a:pt x="2563903" y="1900829"/>
                  </a:cubicBezTo>
                  <a:cubicBezTo>
                    <a:pt x="2563903" y="2461202"/>
                    <a:pt x="2228779" y="2931793"/>
                    <a:pt x="1775470" y="3061896"/>
                  </a:cubicBezTo>
                  <a:lnTo>
                    <a:pt x="1775470" y="3399112"/>
                  </a:lnTo>
                  <a:lnTo>
                    <a:pt x="2969042" y="3399112"/>
                  </a:lnTo>
                  <a:lnTo>
                    <a:pt x="3064723" y="3781836"/>
                  </a:lnTo>
                  <a:lnTo>
                    <a:pt x="1775470" y="3781836"/>
                  </a:lnTo>
                  <a:lnTo>
                    <a:pt x="1293138" y="3781836"/>
                  </a:lnTo>
                  <a:lnTo>
                    <a:pt x="0" y="3781836"/>
                  </a:lnTo>
                  <a:lnTo>
                    <a:pt x="95681" y="3399112"/>
                  </a:lnTo>
                  <a:lnTo>
                    <a:pt x="1293138" y="3399112"/>
                  </a:lnTo>
                  <a:lnTo>
                    <a:pt x="1293138" y="3070777"/>
                  </a:lnTo>
                  <a:cubicBezTo>
                    <a:pt x="877228" y="2966949"/>
                    <a:pt x="554551" y="2578252"/>
                    <a:pt x="488102" y="2091784"/>
                  </a:cubicBezTo>
                  <a:lnTo>
                    <a:pt x="36005" y="2091784"/>
                  </a:lnTo>
                  <a:cubicBezTo>
                    <a:pt x="16120" y="2091784"/>
                    <a:pt x="0" y="2075664"/>
                    <a:pt x="0" y="2055779"/>
                  </a:cubicBezTo>
                  <a:lnTo>
                    <a:pt x="0" y="1911765"/>
                  </a:lnTo>
                  <a:cubicBezTo>
                    <a:pt x="0" y="1891880"/>
                    <a:pt x="16120" y="1875760"/>
                    <a:pt x="36005" y="1875760"/>
                  </a:cubicBezTo>
                  <a:lnTo>
                    <a:pt x="1116123" y="1875760"/>
                  </a:lnTo>
                  <a:cubicBezTo>
                    <a:pt x="1136008" y="1875760"/>
                    <a:pt x="1152128" y="1891880"/>
                    <a:pt x="1152128" y="1911765"/>
                  </a:cubicBezTo>
                  <a:lnTo>
                    <a:pt x="1152128" y="2055779"/>
                  </a:lnTo>
                  <a:cubicBezTo>
                    <a:pt x="1152128" y="2075664"/>
                    <a:pt x="1136008" y="2091784"/>
                    <a:pt x="1116123" y="2091784"/>
                  </a:cubicBezTo>
                  <a:lnTo>
                    <a:pt x="821381" y="2091784"/>
                  </a:lnTo>
                  <a:cubicBezTo>
                    <a:pt x="888359" y="2496965"/>
                    <a:pt x="1175251" y="2800189"/>
                    <a:pt x="1518548" y="2800189"/>
                  </a:cubicBezTo>
                  <a:cubicBezTo>
                    <a:pt x="1914148" y="2800189"/>
                    <a:pt x="2234845" y="2397532"/>
                    <a:pt x="2234845" y="1900829"/>
                  </a:cubicBezTo>
                  <a:cubicBezTo>
                    <a:pt x="2234845" y="1486489"/>
                    <a:pt x="2011685" y="1137592"/>
                    <a:pt x="1707456" y="1034726"/>
                  </a:cubicBezTo>
                  <a:cubicBezTo>
                    <a:pt x="1672074" y="1055937"/>
                    <a:pt x="1629677" y="1068045"/>
                    <a:pt x="1584174" y="1068045"/>
                  </a:cubicBezTo>
                  <a:cubicBezTo>
                    <a:pt x="1499312" y="1068045"/>
                    <a:pt x="1425250" y="1025928"/>
                    <a:pt x="1386642" y="962867"/>
                  </a:cubicBezTo>
                  <a:lnTo>
                    <a:pt x="881318" y="1448430"/>
                  </a:lnTo>
                  <a:cubicBezTo>
                    <a:pt x="847284" y="1481134"/>
                    <a:pt x="793183" y="1480055"/>
                    <a:pt x="760479" y="1446020"/>
                  </a:cubicBezTo>
                  <a:lnTo>
                    <a:pt x="759430" y="1444929"/>
                  </a:lnTo>
                  <a:lnTo>
                    <a:pt x="652690" y="1547495"/>
                  </a:lnTo>
                  <a:cubicBezTo>
                    <a:pt x="632345" y="1567045"/>
                    <a:pt x="600003" y="1566400"/>
                    <a:pt x="580453" y="1546054"/>
                  </a:cubicBezTo>
                  <a:lnTo>
                    <a:pt x="472296" y="1433497"/>
                  </a:lnTo>
                  <a:cubicBezTo>
                    <a:pt x="452746" y="1413151"/>
                    <a:pt x="453391" y="1380809"/>
                    <a:pt x="473737" y="1361259"/>
                  </a:cubicBezTo>
                  <a:lnTo>
                    <a:pt x="580477" y="1258693"/>
                  </a:lnTo>
                  <a:lnTo>
                    <a:pt x="579556" y="1257735"/>
                  </a:lnTo>
                  <a:cubicBezTo>
                    <a:pt x="546853" y="1223700"/>
                    <a:pt x="547932" y="1169599"/>
                    <a:pt x="581966" y="1136896"/>
                  </a:cubicBezTo>
                  <a:lnTo>
                    <a:pt x="1601011" y="157700"/>
                  </a:lnTo>
                  <a:cubicBezTo>
                    <a:pt x="1635045" y="124997"/>
                    <a:pt x="1689146" y="126076"/>
                    <a:pt x="1721850" y="160110"/>
                  </a:cubicBezTo>
                  <a:lnTo>
                    <a:pt x="1722771" y="161068"/>
                  </a:lnTo>
                  <a:lnTo>
                    <a:pt x="1875563" y="14250"/>
                  </a:lnTo>
                  <a:cubicBezTo>
                    <a:pt x="1885736" y="4475"/>
                    <a:pt x="1898908" y="-250"/>
                    <a:pt x="1911981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Rounded Rectangle 1">
              <a:extLst>
                <a:ext uri="{FF2B5EF4-FFF2-40B4-BE49-F238E27FC236}">
                  <a16:creationId xmlns:a16="http://schemas.microsoft.com/office/drawing/2014/main" id="{19CC76A9-482A-4DFB-A614-F552697F2B0C}"/>
                </a:ext>
              </a:extLst>
            </p:cNvPr>
            <p:cNvSpPr/>
            <p:nvPr/>
          </p:nvSpPr>
          <p:spPr>
            <a:xfrm flipH="1">
              <a:off x="1941438" y="4687724"/>
              <a:ext cx="86735" cy="246562"/>
            </a:xfrm>
            <a:custGeom>
              <a:avLst/>
              <a:gdLst/>
              <a:ahLst/>
              <a:cxnLst/>
              <a:rect l="l" t="t" r="r" b="b"/>
              <a:pathLst>
                <a:path w="1386167" h="3940463">
                  <a:moveTo>
                    <a:pt x="158550" y="1341055"/>
                  </a:moveTo>
                  <a:cubicBezTo>
                    <a:pt x="145925" y="1341055"/>
                    <a:pt x="135690" y="1351290"/>
                    <a:pt x="135690" y="1363915"/>
                  </a:cubicBezTo>
                  <a:cubicBezTo>
                    <a:pt x="135690" y="1363914"/>
                    <a:pt x="135690" y="1363914"/>
                    <a:pt x="135690" y="1363914"/>
                  </a:cubicBezTo>
                  <a:lnTo>
                    <a:pt x="135690" y="1363915"/>
                  </a:lnTo>
                  <a:lnTo>
                    <a:pt x="135690" y="1363915"/>
                  </a:lnTo>
                  <a:cubicBezTo>
                    <a:pt x="135690" y="1376539"/>
                    <a:pt x="145925" y="1386774"/>
                    <a:pt x="158550" y="1386774"/>
                  </a:cubicBezTo>
                  <a:lnTo>
                    <a:pt x="472870" y="1386775"/>
                  </a:lnTo>
                  <a:cubicBezTo>
                    <a:pt x="485495" y="1386775"/>
                    <a:pt x="495730" y="1376540"/>
                    <a:pt x="495730" y="1363915"/>
                  </a:cubicBezTo>
                  <a:lnTo>
                    <a:pt x="495731" y="1363915"/>
                  </a:lnTo>
                  <a:cubicBezTo>
                    <a:pt x="495731" y="1351290"/>
                    <a:pt x="485496" y="1341055"/>
                    <a:pt x="472871" y="1341055"/>
                  </a:cubicBezTo>
                  <a:close/>
                  <a:moveTo>
                    <a:pt x="158550" y="1202614"/>
                  </a:moveTo>
                  <a:cubicBezTo>
                    <a:pt x="145925" y="1202614"/>
                    <a:pt x="135690" y="1212849"/>
                    <a:pt x="135690" y="1225474"/>
                  </a:cubicBezTo>
                  <a:lnTo>
                    <a:pt x="135690" y="1225474"/>
                  </a:lnTo>
                  <a:lnTo>
                    <a:pt x="135690" y="1225474"/>
                  </a:lnTo>
                  <a:cubicBezTo>
                    <a:pt x="135690" y="1238098"/>
                    <a:pt x="145925" y="1248333"/>
                    <a:pt x="158550" y="1248333"/>
                  </a:cubicBezTo>
                  <a:lnTo>
                    <a:pt x="472870" y="1248334"/>
                  </a:lnTo>
                  <a:cubicBezTo>
                    <a:pt x="485495" y="1248334"/>
                    <a:pt x="495730" y="1238099"/>
                    <a:pt x="495730" y="1225474"/>
                  </a:cubicBezTo>
                  <a:lnTo>
                    <a:pt x="495731" y="1225474"/>
                  </a:lnTo>
                  <a:cubicBezTo>
                    <a:pt x="495731" y="1212849"/>
                    <a:pt x="485496" y="1202614"/>
                    <a:pt x="472871" y="1202614"/>
                  </a:cubicBezTo>
                  <a:close/>
                  <a:moveTo>
                    <a:pt x="158550" y="1064173"/>
                  </a:moveTo>
                  <a:cubicBezTo>
                    <a:pt x="145925" y="1064173"/>
                    <a:pt x="135690" y="1074408"/>
                    <a:pt x="135690" y="1087033"/>
                  </a:cubicBezTo>
                  <a:cubicBezTo>
                    <a:pt x="135690" y="1099657"/>
                    <a:pt x="145925" y="1109892"/>
                    <a:pt x="158550" y="1109892"/>
                  </a:cubicBezTo>
                  <a:lnTo>
                    <a:pt x="472870" y="1109893"/>
                  </a:lnTo>
                  <a:cubicBezTo>
                    <a:pt x="485495" y="1109893"/>
                    <a:pt x="495730" y="1099658"/>
                    <a:pt x="495730" y="1087033"/>
                  </a:cubicBezTo>
                  <a:lnTo>
                    <a:pt x="495731" y="1087033"/>
                  </a:lnTo>
                  <a:cubicBezTo>
                    <a:pt x="495731" y="1074408"/>
                    <a:pt x="485496" y="1064173"/>
                    <a:pt x="472871" y="1064173"/>
                  </a:cubicBezTo>
                  <a:close/>
                  <a:moveTo>
                    <a:pt x="435877" y="102803"/>
                  </a:moveTo>
                  <a:cubicBezTo>
                    <a:pt x="270088" y="102803"/>
                    <a:pt x="135690" y="237201"/>
                    <a:pt x="135690" y="402990"/>
                  </a:cubicBezTo>
                  <a:lnTo>
                    <a:pt x="135690" y="964139"/>
                  </a:lnTo>
                  <a:lnTo>
                    <a:pt x="1282273" y="964139"/>
                  </a:lnTo>
                  <a:lnTo>
                    <a:pt x="1282273" y="402990"/>
                  </a:lnTo>
                  <a:cubicBezTo>
                    <a:pt x="1282273" y="237201"/>
                    <a:pt x="1147875" y="102803"/>
                    <a:pt x="982086" y="102803"/>
                  </a:cubicBezTo>
                  <a:close/>
                  <a:moveTo>
                    <a:pt x="376211" y="0"/>
                  </a:moveTo>
                  <a:lnTo>
                    <a:pt x="1027971" y="0"/>
                  </a:lnTo>
                  <a:cubicBezTo>
                    <a:pt x="1225797" y="0"/>
                    <a:pt x="1386167" y="160370"/>
                    <a:pt x="1386167" y="358196"/>
                  </a:cubicBezTo>
                  <a:lnTo>
                    <a:pt x="1386167" y="1173713"/>
                  </a:lnTo>
                  <a:cubicBezTo>
                    <a:pt x="1389764" y="1196661"/>
                    <a:pt x="1389764" y="1219779"/>
                    <a:pt x="1386167" y="1242728"/>
                  </a:cubicBezTo>
                  <a:lnTo>
                    <a:pt x="1386167" y="1297988"/>
                  </a:lnTo>
                  <a:cubicBezTo>
                    <a:pt x="1386167" y="1375839"/>
                    <a:pt x="1361331" y="1447889"/>
                    <a:pt x="1318473" y="1506162"/>
                  </a:cubicBezTo>
                  <a:cubicBezTo>
                    <a:pt x="1288496" y="1574967"/>
                    <a:pt x="1244166" y="1638252"/>
                    <a:pt x="1188144" y="1694274"/>
                  </a:cubicBezTo>
                  <a:lnTo>
                    <a:pt x="893774" y="1988644"/>
                  </a:lnTo>
                  <a:lnTo>
                    <a:pt x="893774" y="2180328"/>
                  </a:lnTo>
                  <a:lnTo>
                    <a:pt x="905693" y="2180328"/>
                  </a:lnTo>
                  <a:cubicBezTo>
                    <a:pt x="925577" y="2180328"/>
                    <a:pt x="941697" y="2196448"/>
                    <a:pt x="941697" y="2216332"/>
                  </a:cubicBezTo>
                  <a:cubicBezTo>
                    <a:pt x="941697" y="2236216"/>
                    <a:pt x="925577" y="2252336"/>
                    <a:pt x="905693" y="2252336"/>
                  </a:cubicBezTo>
                  <a:lnTo>
                    <a:pt x="893774" y="2252336"/>
                  </a:lnTo>
                  <a:lnTo>
                    <a:pt x="893774" y="2360286"/>
                  </a:lnTo>
                  <a:cubicBezTo>
                    <a:pt x="893774" y="2375420"/>
                    <a:pt x="881505" y="2387689"/>
                    <a:pt x="866371" y="2387689"/>
                  </a:cubicBezTo>
                  <a:lnTo>
                    <a:pt x="765701" y="2387689"/>
                  </a:lnTo>
                  <a:lnTo>
                    <a:pt x="765701" y="2823404"/>
                  </a:lnTo>
                  <a:cubicBezTo>
                    <a:pt x="812840" y="2834512"/>
                    <a:pt x="847053" y="2877274"/>
                    <a:pt x="847053" y="2928028"/>
                  </a:cubicBezTo>
                  <a:lnTo>
                    <a:pt x="847053" y="3405057"/>
                  </a:lnTo>
                  <a:cubicBezTo>
                    <a:pt x="847053" y="3458871"/>
                    <a:pt x="808590" y="3503700"/>
                    <a:pt x="757237" y="3511390"/>
                  </a:cubicBezTo>
                  <a:cubicBezTo>
                    <a:pt x="748054" y="3679801"/>
                    <a:pt x="645475" y="3829781"/>
                    <a:pt x="490392" y="3899876"/>
                  </a:cubicBezTo>
                  <a:cubicBezTo>
                    <a:pt x="326696" y="3973864"/>
                    <a:pt x="134842" y="3945134"/>
                    <a:pt x="0" y="3826441"/>
                  </a:cubicBezTo>
                  <a:lnTo>
                    <a:pt x="79400" y="3736237"/>
                  </a:lnTo>
                  <a:cubicBezTo>
                    <a:pt x="178800" y="3823733"/>
                    <a:pt x="320228" y="3844912"/>
                    <a:pt x="440898" y="3790371"/>
                  </a:cubicBezTo>
                  <a:cubicBezTo>
                    <a:pt x="553615" y="3739425"/>
                    <a:pt x="628706" y="3631232"/>
                    <a:pt x="635361" y="3509052"/>
                  </a:cubicBezTo>
                  <a:cubicBezTo>
                    <a:pt x="589836" y="3496668"/>
                    <a:pt x="557126" y="3454683"/>
                    <a:pt x="557126" y="3405057"/>
                  </a:cubicBezTo>
                  <a:lnTo>
                    <a:pt x="557126" y="2928028"/>
                  </a:lnTo>
                  <a:cubicBezTo>
                    <a:pt x="557126" y="2876964"/>
                    <a:pt x="591759" y="2833990"/>
                    <a:pt x="639334" y="2823231"/>
                  </a:cubicBezTo>
                  <a:lnTo>
                    <a:pt x="639334" y="2387689"/>
                  </a:lnTo>
                  <a:lnTo>
                    <a:pt x="537809" y="2387689"/>
                  </a:lnTo>
                  <a:cubicBezTo>
                    <a:pt x="522675" y="2387689"/>
                    <a:pt x="510406" y="2375420"/>
                    <a:pt x="510406" y="2360286"/>
                  </a:cubicBezTo>
                  <a:lnTo>
                    <a:pt x="510406" y="2252336"/>
                  </a:lnTo>
                  <a:lnTo>
                    <a:pt x="498488" y="2252336"/>
                  </a:lnTo>
                  <a:cubicBezTo>
                    <a:pt x="478604" y="2252336"/>
                    <a:pt x="462484" y="2236216"/>
                    <a:pt x="462484" y="2216332"/>
                  </a:cubicBezTo>
                  <a:cubicBezTo>
                    <a:pt x="462484" y="2196448"/>
                    <a:pt x="478604" y="2180328"/>
                    <a:pt x="498488" y="2180328"/>
                  </a:cubicBezTo>
                  <a:lnTo>
                    <a:pt x="510406" y="2180328"/>
                  </a:lnTo>
                  <a:lnTo>
                    <a:pt x="510406" y="1988644"/>
                  </a:lnTo>
                  <a:lnTo>
                    <a:pt x="216036" y="1694274"/>
                  </a:lnTo>
                  <a:cubicBezTo>
                    <a:pt x="160013" y="1638251"/>
                    <a:pt x="115682" y="1574963"/>
                    <a:pt x="85705" y="1506156"/>
                  </a:cubicBezTo>
                  <a:cubicBezTo>
                    <a:pt x="42850" y="1447885"/>
                    <a:pt x="18015" y="1375837"/>
                    <a:pt x="18015" y="1297988"/>
                  </a:cubicBezTo>
                  <a:lnTo>
                    <a:pt x="18015" y="1242744"/>
                  </a:lnTo>
                  <a:cubicBezTo>
                    <a:pt x="14417" y="1219785"/>
                    <a:pt x="14417" y="1196656"/>
                    <a:pt x="18015" y="1173697"/>
                  </a:cubicBezTo>
                  <a:lnTo>
                    <a:pt x="18015" y="358196"/>
                  </a:lnTo>
                  <a:cubicBezTo>
                    <a:pt x="18015" y="160370"/>
                    <a:pt x="178385" y="0"/>
                    <a:pt x="376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Round Same Side Corner Rectangle 3">
              <a:extLst>
                <a:ext uri="{FF2B5EF4-FFF2-40B4-BE49-F238E27FC236}">
                  <a16:creationId xmlns:a16="http://schemas.microsoft.com/office/drawing/2014/main" id="{43F16C64-8C81-468B-81C4-19B2B07AB5CF}"/>
                </a:ext>
              </a:extLst>
            </p:cNvPr>
            <p:cNvSpPr/>
            <p:nvPr/>
          </p:nvSpPr>
          <p:spPr>
            <a:xfrm rot="10800000">
              <a:off x="701949" y="3744197"/>
              <a:ext cx="192086" cy="191413"/>
            </a:xfrm>
            <a:custGeom>
              <a:avLst/>
              <a:gdLst/>
              <a:ahLst/>
              <a:cxnLst/>
              <a:rect l="l" t="t" r="r" b="b"/>
              <a:pathLst>
                <a:path w="3974354" h="3960441">
                  <a:moveTo>
                    <a:pt x="2479094" y="2176758"/>
                  </a:moveTo>
                  <a:lnTo>
                    <a:pt x="1505494" y="2176758"/>
                  </a:lnTo>
                  <a:lnTo>
                    <a:pt x="452687" y="932202"/>
                  </a:lnTo>
                  <a:cubicBezTo>
                    <a:pt x="416690" y="904368"/>
                    <a:pt x="386967" y="869252"/>
                    <a:pt x="365331" y="828935"/>
                  </a:cubicBezTo>
                  <a:lnTo>
                    <a:pt x="351150" y="812172"/>
                  </a:lnTo>
                  <a:lnTo>
                    <a:pt x="356232" y="812172"/>
                  </a:lnTo>
                  <a:cubicBezTo>
                    <a:pt x="326255" y="758500"/>
                    <a:pt x="310210" y="696547"/>
                    <a:pt x="310210" y="630847"/>
                  </a:cubicBezTo>
                  <a:lnTo>
                    <a:pt x="310210" y="494902"/>
                  </a:lnTo>
                  <a:cubicBezTo>
                    <a:pt x="310210" y="351890"/>
                    <a:pt x="426144" y="235956"/>
                    <a:pt x="569156" y="235956"/>
                  </a:cubicBezTo>
                  <a:lnTo>
                    <a:pt x="3405201" y="235956"/>
                  </a:lnTo>
                  <a:cubicBezTo>
                    <a:pt x="3548213" y="235956"/>
                    <a:pt x="3664147" y="351890"/>
                    <a:pt x="3664147" y="494902"/>
                  </a:cubicBezTo>
                  <a:lnTo>
                    <a:pt x="3664147" y="630847"/>
                  </a:lnTo>
                  <a:cubicBezTo>
                    <a:pt x="3664147" y="696547"/>
                    <a:pt x="3648102" y="758500"/>
                    <a:pt x="3618125" y="812172"/>
                  </a:cubicBezTo>
                  <a:lnTo>
                    <a:pt x="3633438" y="812172"/>
                  </a:lnTo>
                  <a:close/>
                  <a:moveTo>
                    <a:pt x="2377107" y="3672408"/>
                  </a:moveTo>
                  <a:lnTo>
                    <a:pt x="2377107" y="2447804"/>
                  </a:lnTo>
                  <a:lnTo>
                    <a:pt x="3735479" y="805811"/>
                  </a:lnTo>
                  <a:lnTo>
                    <a:pt x="3722860" y="805811"/>
                  </a:lnTo>
                  <a:cubicBezTo>
                    <a:pt x="3765801" y="737693"/>
                    <a:pt x="3789650" y="656896"/>
                    <a:pt x="3789650" y="570528"/>
                  </a:cubicBezTo>
                  <a:lnTo>
                    <a:pt x="3789650" y="412481"/>
                  </a:lnTo>
                  <a:cubicBezTo>
                    <a:pt x="3789650" y="246218"/>
                    <a:pt x="3654868" y="111436"/>
                    <a:pt x="3488605" y="111436"/>
                  </a:cubicBezTo>
                  <a:lnTo>
                    <a:pt x="467214" y="111436"/>
                  </a:lnTo>
                  <a:cubicBezTo>
                    <a:pt x="300951" y="111436"/>
                    <a:pt x="166169" y="246218"/>
                    <a:pt x="166169" y="412481"/>
                  </a:cubicBezTo>
                  <a:lnTo>
                    <a:pt x="166169" y="570527"/>
                  </a:lnTo>
                  <a:cubicBezTo>
                    <a:pt x="166169" y="715183"/>
                    <a:pt x="233072" y="844212"/>
                    <a:pt x="338922" y="926745"/>
                  </a:cubicBezTo>
                  <a:lnTo>
                    <a:pt x="1585536" y="2433646"/>
                  </a:lnTo>
                  <a:lnTo>
                    <a:pt x="1585536" y="3672408"/>
                  </a:lnTo>
                  <a:close/>
                  <a:moveTo>
                    <a:pt x="2606109" y="3960441"/>
                  </a:moveTo>
                  <a:lnTo>
                    <a:pt x="1397478" y="3960441"/>
                  </a:lnTo>
                  <a:cubicBezTo>
                    <a:pt x="1333543" y="3960441"/>
                    <a:pt x="1281713" y="3900944"/>
                    <a:pt x="1281713" y="3827550"/>
                  </a:cubicBezTo>
                  <a:lnTo>
                    <a:pt x="1281714" y="3827550"/>
                  </a:lnTo>
                  <a:cubicBezTo>
                    <a:pt x="1281714" y="3754157"/>
                    <a:pt x="1333544" y="3694659"/>
                    <a:pt x="1397479" y="3694659"/>
                  </a:cubicBezTo>
                  <a:lnTo>
                    <a:pt x="1459569" y="3694659"/>
                  </a:lnTo>
                  <a:lnTo>
                    <a:pt x="1459569" y="2562641"/>
                  </a:lnTo>
                  <a:lnTo>
                    <a:pt x="1459264" y="2562641"/>
                  </a:lnTo>
                  <a:lnTo>
                    <a:pt x="181140" y="958944"/>
                  </a:lnTo>
                  <a:cubicBezTo>
                    <a:pt x="70395" y="862399"/>
                    <a:pt x="0" y="709284"/>
                    <a:pt x="0" y="537296"/>
                  </a:cubicBezTo>
                  <a:lnTo>
                    <a:pt x="0" y="352326"/>
                  </a:lnTo>
                  <a:cubicBezTo>
                    <a:pt x="0" y="157742"/>
                    <a:pt x="137413" y="0"/>
                    <a:pt x="306921" y="0"/>
                  </a:cubicBezTo>
                  <a:lnTo>
                    <a:pt x="3667433" y="0"/>
                  </a:lnTo>
                  <a:cubicBezTo>
                    <a:pt x="3836941" y="0"/>
                    <a:pt x="3974354" y="157742"/>
                    <a:pt x="3974354" y="352326"/>
                  </a:cubicBezTo>
                  <a:lnTo>
                    <a:pt x="3974354" y="537296"/>
                  </a:lnTo>
                  <a:cubicBezTo>
                    <a:pt x="3974354" y="707106"/>
                    <a:pt x="3905732" y="858516"/>
                    <a:pt x="3797273" y="955099"/>
                  </a:cubicBezTo>
                  <a:lnTo>
                    <a:pt x="2516085" y="2562641"/>
                  </a:lnTo>
                  <a:lnTo>
                    <a:pt x="2514788" y="2562641"/>
                  </a:lnTo>
                  <a:lnTo>
                    <a:pt x="2514788" y="3694660"/>
                  </a:lnTo>
                  <a:lnTo>
                    <a:pt x="2606109" y="3694660"/>
                  </a:lnTo>
                  <a:cubicBezTo>
                    <a:pt x="2670044" y="3694660"/>
                    <a:pt x="2721874" y="3754158"/>
                    <a:pt x="2721874" y="3827551"/>
                  </a:cubicBezTo>
                  <a:cubicBezTo>
                    <a:pt x="2721874" y="3900944"/>
                    <a:pt x="2670044" y="3960441"/>
                    <a:pt x="2606109" y="39604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Round Same Side Corner Rectangle 41">
              <a:extLst>
                <a:ext uri="{FF2B5EF4-FFF2-40B4-BE49-F238E27FC236}">
                  <a16:creationId xmlns:a16="http://schemas.microsoft.com/office/drawing/2014/main" id="{D982D29E-14B1-47E1-946D-6CD06E78AEB7}"/>
                </a:ext>
              </a:extLst>
            </p:cNvPr>
            <p:cNvSpPr/>
            <p:nvPr/>
          </p:nvSpPr>
          <p:spPr>
            <a:xfrm rot="18900000">
              <a:off x="3588192" y="4055236"/>
              <a:ext cx="210128" cy="209373"/>
            </a:xfrm>
            <a:custGeom>
              <a:avLst/>
              <a:gdLst/>
              <a:ahLst/>
              <a:cxnLst/>
              <a:rect l="l" t="t" r="r" b="b"/>
              <a:pathLst>
                <a:path w="5013893" h="4988198">
                  <a:moveTo>
                    <a:pt x="2478390" y="2611081"/>
                  </a:moveTo>
                  <a:cubicBezTo>
                    <a:pt x="2457771" y="2592409"/>
                    <a:pt x="2429286" y="2580859"/>
                    <a:pt x="2397823" y="2580860"/>
                  </a:cubicBezTo>
                  <a:cubicBezTo>
                    <a:pt x="2334895" y="2580860"/>
                    <a:pt x="2283883" y="2627055"/>
                    <a:pt x="2283883" y="2684041"/>
                  </a:cubicBezTo>
                  <a:cubicBezTo>
                    <a:pt x="2283883" y="2741026"/>
                    <a:pt x="2334895" y="2787222"/>
                    <a:pt x="2397823" y="2787222"/>
                  </a:cubicBezTo>
                  <a:cubicBezTo>
                    <a:pt x="2460750" y="2787222"/>
                    <a:pt x="2511762" y="2741027"/>
                    <a:pt x="2511762" y="2684041"/>
                  </a:cubicBezTo>
                  <a:cubicBezTo>
                    <a:pt x="2511762" y="2655548"/>
                    <a:pt x="2499009" y="2629752"/>
                    <a:pt x="2478390" y="2611081"/>
                  </a:cubicBezTo>
                  <a:close/>
                  <a:moveTo>
                    <a:pt x="3181089" y="3310648"/>
                  </a:moveTo>
                  <a:lnTo>
                    <a:pt x="3181089" y="4278147"/>
                  </a:lnTo>
                  <a:cubicBezTo>
                    <a:pt x="3181089" y="4670297"/>
                    <a:pt x="2863188" y="4988198"/>
                    <a:pt x="2471038" y="4988198"/>
                  </a:cubicBezTo>
                  <a:lnTo>
                    <a:pt x="2466851" y="4988198"/>
                  </a:lnTo>
                  <a:cubicBezTo>
                    <a:pt x="2074701" y="4988198"/>
                    <a:pt x="1756800" y="4670297"/>
                    <a:pt x="1756800" y="4278147"/>
                  </a:cubicBezTo>
                  <a:lnTo>
                    <a:pt x="1756800" y="3310649"/>
                  </a:lnTo>
                  <a:close/>
                  <a:moveTo>
                    <a:pt x="2478390" y="2244919"/>
                  </a:moveTo>
                  <a:cubicBezTo>
                    <a:pt x="2457771" y="2226247"/>
                    <a:pt x="2429286" y="2214698"/>
                    <a:pt x="2397822" y="2214698"/>
                  </a:cubicBezTo>
                  <a:cubicBezTo>
                    <a:pt x="2334895" y="2214698"/>
                    <a:pt x="2283883" y="2260894"/>
                    <a:pt x="2283883" y="2317879"/>
                  </a:cubicBezTo>
                  <a:cubicBezTo>
                    <a:pt x="2283883" y="2374865"/>
                    <a:pt x="2334895" y="2421060"/>
                    <a:pt x="2397823" y="2421060"/>
                  </a:cubicBezTo>
                  <a:cubicBezTo>
                    <a:pt x="2460750" y="2421060"/>
                    <a:pt x="2511762" y="2374865"/>
                    <a:pt x="2511762" y="2317879"/>
                  </a:cubicBezTo>
                  <a:cubicBezTo>
                    <a:pt x="2511762" y="2289386"/>
                    <a:pt x="2499009" y="2263591"/>
                    <a:pt x="2478390" y="2244919"/>
                  </a:cubicBezTo>
                  <a:close/>
                  <a:moveTo>
                    <a:pt x="2883802" y="2611081"/>
                  </a:moveTo>
                  <a:cubicBezTo>
                    <a:pt x="2863183" y="2592409"/>
                    <a:pt x="2834698" y="2580860"/>
                    <a:pt x="2803234" y="2580860"/>
                  </a:cubicBezTo>
                  <a:cubicBezTo>
                    <a:pt x="2740307" y="2580860"/>
                    <a:pt x="2689295" y="2627055"/>
                    <a:pt x="2689295" y="2684041"/>
                  </a:cubicBezTo>
                  <a:cubicBezTo>
                    <a:pt x="2689295" y="2741027"/>
                    <a:pt x="2740307" y="2787222"/>
                    <a:pt x="2803234" y="2787222"/>
                  </a:cubicBezTo>
                  <a:cubicBezTo>
                    <a:pt x="2866162" y="2787222"/>
                    <a:pt x="2917174" y="2741027"/>
                    <a:pt x="2917174" y="2684041"/>
                  </a:cubicBezTo>
                  <a:cubicBezTo>
                    <a:pt x="2917174" y="2655548"/>
                    <a:pt x="2904421" y="2629753"/>
                    <a:pt x="2883802" y="2611081"/>
                  </a:cubicBezTo>
                  <a:close/>
                  <a:moveTo>
                    <a:pt x="2883802" y="2244919"/>
                  </a:moveTo>
                  <a:cubicBezTo>
                    <a:pt x="2863183" y="2226247"/>
                    <a:pt x="2834698" y="2214698"/>
                    <a:pt x="2803234" y="2214698"/>
                  </a:cubicBezTo>
                  <a:cubicBezTo>
                    <a:pt x="2740307" y="2214698"/>
                    <a:pt x="2689295" y="2260893"/>
                    <a:pt x="2689295" y="2317879"/>
                  </a:cubicBezTo>
                  <a:cubicBezTo>
                    <a:pt x="2689295" y="2374865"/>
                    <a:pt x="2740307" y="2421060"/>
                    <a:pt x="2803234" y="2421060"/>
                  </a:cubicBezTo>
                  <a:cubicBezTo>
                    <a:pt x="2866162" y="2421060"/>
                    <a:pt x="2917174" y="2374865"/>
                    <a:pt x="2917174" y="2317879"/>
                  </a:cubicBezTo>
                  <a:cubicBezTo>
                    <a:pt x="2917174" y="2289386"/>
                    <a:pt x="2904421" y="2263591"/>
                    <a:pt x="2883802" y="2244919"/>
                  </a:cubicBezTo>
                  <a:close/>
                  <a:moveTo>
                    <a:pt x="3090277" y="2137135"/>
                  </a:moveTo>
                  <a:cubicBezTo>
                    <a:pt x="3115489" y="2159966"/>
                    <a:pt x="3131082" y="2191507"/>
                    <a:pt x="3131082" y="2226346"/>
                  </a:cubicBezTo>
                  <a:lnTo>
                    <a:pt x="3131083" y="2730981"/>
                  </a:lnTo>
                  <a:cubicBezTo>
                    <a:pt x="3131083" y="2800659"/>
                    <a:pt x="3068708" y="2857144"/>
                    <a:pt x="2991765" y="2857144"/>
                  </a:cubicBezTo>
                  <a:lnTo>
                    <a:pt x="2178629" y="2857144"/>
                  </a:lnTo>
                  <a:cubicBezTo>
                    <a:pt x="2101685" y="2857144"/>
                    <a:pt x="2039311" y="2800659"/>
                    <a:pt x="2039311" y="2730981"/>
                  </a:cubicBezTo>
                  <a:lnTo>
                    <a:pt x="2039311" y="2226346"/>
                  </a:lnTo>
                  <a:cubicBezTo>
                    <a:pt x="2039311" y="2156668"/>
                    <a:pt x="2101685" y="2100183"/>
                    <a:pt x="2178628" y="2100183"/>
                  </a:cubicBezTo>
                  <a:lnTo>
                    <a:pt x="2991765" y="2100183"/>
                  </a:lnTo>
                  <a:cubicBezTo>
                    <a:pt x="3030237" y="2100183"/>
                    <a:pt x="3065066" y="2114305"/>
                    <a:pt x="3090277" y="2137135"/>
                  </a:cubicBezTo>
                  <a:close/>
                  <a:moveTo>
                    <a:pt x="3259975" y="2022388"/>
                  </a:moveTo>
                  <a:cubicBezTo>
                    <a:pt x="3226293" y="1991887"/>
                    <a:pt x="3179761" y="1973021"/>
                    <a:pt x="3128364" y="1973021"/>
                  </a:cubicBezTo>
                  <a:lnTo>
                    <a:pt x="2042028" y="1973021"/>
                  </a:lnTo>
                  <a:cubicBezTo>
                    <a:pt x="1939234" y="1973021"/>
                    <a:pt x="1855902" y="2048484"/>
                    <a:pt x="1855903" y="2141571"/>
                  </a:cubicBezTo>
                  <a:lnTo>
                    <a:pt x="1855903" y="2815756"/>
                  </a:lnTo>
                  <a:cubicBezTo>
                    <a:pt x="1855902" y="2908843"/>
                    <a:pt x="1939234" y="2984307"/>
                    <a:pt x="2042028" y="2984307"/>
                  </a:cubicBezTo>
                  <a:lnTo>
                    <a:pt x="3128364" y="2984307"/>
                  </a:lnTo>
                  <a:cubicBezTo>
                    <a:pt x="3231158" y="2984307"/>
                    <a:pt x="3314490" y="2908843"/>
                    <a:pt x="3314489" y="2815756"/>
                  </a:cubicBezTo>
                  <a:lnTo>
                    <a:pt x="3314490" y="2141572"/>
                  </a:lnTo>
                  <a:cubicBezTo>
                    <a:pt x="3314490" y="2095028"/>
                    <a:pt x="3293657" y="2052890"/>
                    <a:pt x="3259975" y="2022388"/>
                  </a:cubicBezTo>
                  <a:close/>
                  <a:moveTo>
                    <a:pt x="2951580" y="207969"/>
                  </a:moveTo>
                  <a:cubicBezTo>
                    <a:pt x="3080074" y="336463"/>
                    <a:pt x="3159549" y="513976"/>
                    <a:pt x="3159549" y="710051"/>
                  </a:cubicBezTo>
                  <a:lnTo>
                    <a:pt x="3159549" y="1677549"/>
                  </a:lnTo>
                  <a:lnTo>
                    <a:pt x="1735260" y="1677549"/>
                  </a:lnTo>
                  <a:lnTo>
                    <a:pt x="1735260" y="710051"/>
                  </a:lnTo>
                  <a:cubicBezTo>
                    <a:pt x="1735260" y="317901"/>
                    <a:pt x="2053161" y="0"/>
                    <a:pt x="2445311" y="0"/>
                  </a:cubicBezTo>
                  <a:lnTo>
                    <a:pt x="2449498" y="0"/>
                  </a:lnTo>
                  <a:cubicBezTo>
                    <a:pt x="2645573" y="0"/>
                    <a:pt x="2823086" y="79475"/>
                    <a:pt x="2951580" y="207969"/>
                  </a:cubicBezTo>
                  <a:close/>
                  <a:moveTo>
                    <a:pt x="4788706" y="1962817"/>
                  </a:moveTo>
                  <a:cubicBezTo>
                    <a:pt x="4927838" y="2088812"/>
                    <a:pt x="5013893" y="2262872"/>
                    <a:pt x="5013893" y="2455134"/>
                  </a:cubicBezTo>
                  <a:lnTo>
                    <a:pt x="5013893" y="2507346"/>
                  </a:lnTo>
                  <a:cubicBezTo>
                    <a:pt x="5013893" y="2891869"/>
                    <a:pt x="4669673" y="3203587"/>
                    <a:pt x="4245056" y="3203587"/>
                  </a:cubicBezTo>
                  <a:lnTo>
                    <a:pt x="768837" y="3203587"/>
                  </a:lnTo>
                  <a:cubicBezTo>
                    <a:pt x="344220" y="3203587"/>
                    <a:pt x="0" y="2891869"/>
                    <a:pt x="0" y="2507346"/>
                  </a:cubicBezTo>
                  <a:lnTo>
                    <a:pt x="0" y="2455134"/>
                  </a:lnTo>
                  <a:cubicBezTo>
                    <a:pt x="0" y="2070610"/>
                    <a:pt x="344220" y="1758893"/>
                    <a:pt x="768837" y="1758893"/>
                  </a:cubicBezTo>
                  <a:lnTo>
                    <a:pt x="4245056" y="1758893"/>
                  </a:lnTo>
                  <a:cubicBezTo>
                    <a:pt x="4457364" y="1758892"/>
                    <a:pt x="4649573" y="1836822"/>
                    <a:pt x="4788706" y="19628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Donut 1">
              <a:extLst>
                <a:ext uri="{FF2B5EF4-FFF2-40B4-BE49-F238E27FC236}">
                  <a16:creationId xmlns:a16="http://schemas.microsoft.com/office/drawing/2014/main" id="{58958A49-07D9-4CF1-BFAC-C302E674F119}"/>
                </a:ext>
              </a:extLst>
            </p:cNvPr>
            <p:cNvSpPr/>
            <p:nvPr/>
          </p:nvSpPr>
          <p:spPr>
            <a:xfrm>
              <a:off x="1488135" y="3108505"/>
              <a:ext cx="251958" cy="279212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3">
              <a:extLst>
                <a:ext uri="{FF2B5EF4-FFF2-40B4-BE49-F238E27FC236}">
                  <a16:creationId xmlns:a16="http://schemas.microsoft.com/office/drawing/2014/main" id="{5A7A6012-697C-430A-95DC-ADA9C230DD95}"/>
                </a:ext>
              </a:extLst>
            </p:cNvPr>
            <p:cNvSpPr/>
            <p:nvPr/>
          </p:nvSpPr>
          <p:spPr>
            <a:xfrm>
              <a:off x="3936129" y="3514839"/>
              <a:ext cx="177627" cy="250432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Rounded Rectangle 3">
              <a:extLst>
                <a:ext uri="{FF2B5EF4-FFF2-40B4-BE49-F238E27FC236}">
                  <a16:creationId xmlns:a16="http://schemas.microsoft.com/office/drawing/2014/main" id="{479553F0-A846-46AC-8A4C-C5B3AB86E111}"/>
                </a:ext>
              </a:extLst>
            </p:cNvPr>
            <p:cNvSpPr/>
            <p:nvPr/>
          </p:nvSpPr>
          <p:spPr>
            <a:xfrm>
              <a:off x="1495186" y="3737340"/>
              <a:ext cx="159037" cy="250429"/>
            </a:xfrm>
            <a:custGeom>
              <a:avLst/>
              <a:gdLst/>
              <a:ahLst/>
              <a:cxnLst/>
              <a:rect l="l" t="t" r="r" b="b"/>
              <a:pathLst>
                <a:path w="2518668" h="3966044">
                  <a:moveTo>
                    <a:pt x="1247104" y="1675381"/>
                  </a:moveTo>
                  <a:cubicBezTo>
                    <a:pt x="1157133" y="1675381"/>
                    <a:pt x="1084196" y="1748460"/>
                    <a:pt x="1084196" y="1838607"/>
                  </a:cubicBezTo>
                  <a:lnTo>
                    <a:pt x="1084196" y="2052497"/>
                  </a:lnTo>
                  <a:lnTo>
                    <a:pt x="868740" y="2052497"/>
                  </a:lnTo>
                  <a:cubicBezTo>
                    <a:pt x="778769" y="2052497"/>
                    <a:pt x="705832" y="2125576"/>
                    <a:pt x="705832" y="2215723"/>
                  </a:cubicBezTo>
                  <a:lnTo>
                    <a:pt x="705832" y="2244204"/>
                  </a:lnTo>
                  <a:cubicBezTo>
                    <a:pt x="705832" y="2334351"/>
                    <a:pt x="778769" y="2407430"/>
                    <a:pt x="868740" y="2407430"/>
                  </a:cubicBezTo>
                  <a:lnTo>
                    <a:pt x="1084196" y="2407430"/>
                  </a:lnTo>
                  <a:lnTo>
                    <a:pt x="1084196" y="2621319"/>
                  </a:lnTo>
                  <a:cubicBezTo>
                    <a:pt x="1084196" y="2711466"/>
                    <a:pt x="1157133" y="2784545"/>
                    <a:pt x="1247104" y="2784545"/>
                  </a:cubicBezTo>
                  <a:lnTo>
                    <a:pt x="1275530" y="2784545"/>
                  </a:lnTo>
                  <a:cubicBezTo>
                    <a:pt x="1365501" y="2784545"/>
                    <a:pt x="1438438" y="2711466"/>
                    <a:pt x="1438438" y="2621319"/>
                  </a:cubicBezTo>
                  <a:lnTo>
                    <a:pt x="1438438" y="2407430"/>
                  </a:lnTo>
                  <a:lnTo>
                    <a:pt x="1649929" y="2407430"/>
                  </a:lnTo>
                  <a:cubicBezTo>
                    <a:pt x="1739900" y="2407430"/>
                    <a:pt x="1812837" y="2334351"/>
                    <a:pt x="1812837" y="2244204"/>
                  </a:cubicBezTo>
                  <a:lnTo>
                    <a:pt x="1812837" y="2215723"/>
                  </a:lnTo>
                  <a:cubicBezTo>
                    <a:pt x="1812837" y="2125576"/>
                    <a:pt x="1739900" y="2052497"/>
                    <a:pt x="1649929" y="2052497"/>
                  </a:cubicBezTo>
                  <a:lnTo>
                    <a:pt x="1438438" y="2052497"/>
                  </a:lnTo>
                  <a:lnTo>
                    <a:pt x="1438438" y="1838607"/>
                  </a:lnTo>
                  <a:cubicBezTo>
                    <a:pt x="1438438" y="1748460"/>
                    <a:pt x="1365501" y="1675381"/>
                    <a:pt x="1275530" y="1675381"/>
                  </a:cubicBezTo>
                  <a:close/>
                  <a:moveTo>
                    <a:pt x="598231" y="1304672"/>
                  </a:moveTo>
                  <a:lnTo>
                    <a:pt x="1916472" y="1304672"/>
                  </a:lnTo>
                  <a:lnTo>
                    <a:pt x="1916472" y="3157943"/>
                  </a:lnTo>
                  <a:lnTo>
                    <a:pt x="598231" y="3157943"/>
                  </a:lnTo>
                  <a:close/>
                  <a:moveTo>
                    <a:pt x="506487" y="1209418"/>
                  </a:moveTo>
                  <a:lnTo>
                    <a:pt x="506487" y="3250508"/>
                  </a:lnTo>
                  <a:lnTo>
                    <a:pt x="2012181" y="3250508"/>
                  </a:lnTo>
                  <a:lnTo>
                    <a:pt x="2012181" y="1209418"/>
                  </a:lnTo>
                  <a:close/>
                  <a:moveTo>
                    <a:pt x="419786" y="541629"/>
                  </a:moveTo>
                  <a:lnTo>
                    <a:pt x="2098882" y="541629"/>
                  </a:lnTo>
                  <a:cubicBezTo>
                    <a:pt x="2330723" y="541629"/>
                    <a:pt x="2518668" y="725826"/>
                    <a:pt x="2518668" y="953044"/>
                  </a:cubicBezTo>
                  <a:lnTo>
                    <a:pt x="2518668" y="3554629"/>
                  </a:lnTo>
                  <a:cubicBezTo>
                    <a:pt x="2518668" y="3781847"/>
                    <a:pt x="2330723" y="3966044"/>
                    <a:pt x="2098882" y="3966044"/>
                  </a:cubicBezTo>
                  <a:lnTo>
                    <a:pt x="419786" y="3966044"/>
                  </a:lnTo>
                  <a:cubicBezTo>
                    <a:pt x="187945" y="3966044"/>
                    <a:pt x="0" y="3781847"/>
                    <a:pt x="0" y="3554629"/>
                  </a:cubicBezTo>
                  <a:lnTo>
                    <a:pt x="0" y="953044"/>
                  </a:lnTo>
                  <a:cubicBezTo>
                    <a:pt x="0" y="725826"/>
                    <a:pt x="187945" y="541629"/>
                    <a:pt x="419786" y="541629"/>
                  </a:cubicBezTo>
                  <a:close/>
                  <a:moveTo>
                    <a:pt x="696920" y="0"/>
                  </a:moveTo>
                  <a:lnTo>
                    <a:pt x="1821748" y="0"/>
                  </a:lnTo>
                  <a:cubicBezTo>
                    <a:pt x="1869056" y="0"/>
                    <a:pt x="1907406" y="38350"/>
                    <a:pt x="1907406" y="85658"/>
                  </a:cubicBezTo>
                  <a:lnTo>
                    <a:pt x="1907406" y="346390"/>
                  </a:lnTo>
                  <a:cubicBezTo>
                    <a:pt x="1907406" y="393698"/>
                    <a:pt x="1869056" y="432048"/>
                    <a:pt x="1821748" y="432048"/>
                  </a:cubicBezTo>
                  <a:lnTo>
                    <a:pt x="696920" y="432048"/>
                  </a:lnTo>
                  <a:cubicBezTo>
                    <a:pt x="649612" y="432048"/>
                    <a:pt x="611262" y="393698"/>
                    <a:pt x="611262" y="346390"/>
                  </a:cubicBezTo>
                  <a:lnTo>
                    <a:pt x="611262" y="85658"/>
                  </a:lnTo>
                  <a:cubicBezTo>
                    <a:pt x="611262" y="38350"/>
                    <a:pt x="649612" y="0"/>
                    <a:pt x="6969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3">
              <a:extLst>
                <a:ext uri="{FF2B5EF4-FFF2-40B4-BE49-F238E27FC236}">
                  <a16:creationId xmlns:a16="http://schemas.microsoft.com/office/drawing/2014/main" id="{1EC8A384-DA93-462D-9691-574A8ECF33EF}"/>
                </a:ext>
              </a:extLst>
            </p:cNvPr>
            <p:cNvSpPr/>
            <p:nvPr/>
          </p:nvSpPr>
          <p:spPr>
            <a:xfrm>
              <a:off x="3924700" y="4602684"/>
              <a:ext cx="285148" cy="285148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DA77CFAA-A1F9-4B30-8F0B-AA2C713C4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177" y="4477496"/>
              <a:ext cx="201833" cy="275951"/>
            </a:xfrm>
            <a:custGeom>
              <a:avLst/>
              <a:gdLst>
                <a:gd name="T0" fmla="*/ 313 w 2568"/>
                <a:gd name="T1" fmla="*/ 3691 h 3758"/>
                <a:gd name="T2" fmla="*/ 788 w 2568"/>
                <a:gd name="T3" fmla="*/ 2204 h 3758"/>
                <a:gd name="T4" fmla="*/ 1180 w 2568"/>
                <a:gd name="T5" fmla="*/ 2733 h 3758"/>
                <a:gd name="T6" fmla="*/ 760 w 2568"/>
                <a:gd name="T7" fmla="*/ 3231 h 3758"/>
                <a:gd name="T8" fmla="*/ 486 w 2568"/>
                <a:gd name="T9" fmla="*/ 3544 h 3758"/>
                <a:gd name="T10" fmla="*/ 342 w 2568"/>
                <a:gd name="T11" fmla="*/ 3669 h 3758"/>
                <a:gd name="T12" fmla="*/ 295 w 2568"/>
                <a:gd name="T13" fmla="*/ 3657 h 3758"/>
                <a:gd name="T14" fmla="*/ 220 w 2568"/>
                <a:gd name="T15" fmla="*/ 3529 h 3758"/>
                <a:gd name="T16" fmla="*/ 126 w 2568"/>
                <a:gd name="T17" fmla="*/ 3349 h 3758"/>
                <a:gd name="T18" fmla="*/ 40 w 2568"/>
                <a:gd name="T19" fmla="*/ 3153 h 3758"/>
                <a:gd name="T20" fmla="*/ 0 w 2568"/>
                <a:gd name="T21" fmla="*/ 2980 h 3758"/>
                <a:gd name="T22" fmla="*/ 49 w 2568"/>
                <a:gd name="T23" fmla="*/ 2911 h 3758"/>
                <a:gd name="T24" fmla="*/ 144 w 2568"/>
                <a:gd name="T25" fmla="*/ 2806 h 3758"/>
                <a:gd name="T26" fmla="*/ 1244 w 2568"/>
                <a:gd name="T27" fmla="*/ 0 h 3758"/>
                <a:gd name="T28" fmla="*/ 1560 w 2568"/>
                <a:gd name="T29" fmla="*/ 51 h 3758"/>
                <a:gd name="T30" fmla="*/ 1791 w 2568"/>
                <a:gd name="T31" fmla="*/ 193 h 3758"/>
                <a:gd name="T32" fmla="*/ 1957 w 2568"/>
                <a:gd name="T33" fmla="*/ 398 h 3758"/>
                <a:gd name="T34" fmla="*/ 2077 w 2568"/>
                <a:gd name="T35" fmla="*/ 642 h 3758"/>
                <a:gd name="T36" fmla="*/ 2153 w 2568"/>
                <a:gd name="T37" fmla="*/ 858 h 3758"/>
                <a:gd name="T38" fmla="*/ 2180 w 2568"/>
                <a:gd name="T39" fmla="*/ 1082 h 3758"/>
                <a:gd name="T40" fmla="*/ 2073 w 2568"/>
                <a:gd name="T41" fmla="*/ 1427 h 3758"/>
                <a:gd name="T42" fmla="*/ 1937 w 2568"/>
                <a:gd name="T43" fmla="*/ 1682 h 3758"/>
                <a:gd name="T44" fmla="*/ 1844 w 2568"/>
                <a:gd name="T45" fmla="*/ 1817 h 3758"/>
                <a:gd name="T46" fmla="*/ 1539 w 2568"/>
                <a:gd name="T47" fmla="*/ 1055 h 3758"/>
                <a:gd name="T48" fmla="*/ 1639 w 2568"/>
                <a:gd name="T49" fmla="*/ 811 h 3758"/>
                <a:gd name="T50" fmla="*/ 1442 w 2568"/>
                <a:gd name="T51" fmla="*/ 627 h 3758"/>
                <a:gd name="T52" fmla="*/ 1180 w 2568"/>
                <a:gd name="T53" fmla="*/ 606 h 3758"/>
                <a:gd name="T54" fmla="*/ 1028 w 2568"/>
                <a:gd name="T55" fmla="*/ 667 h 3758"/>
                <a:gd name="T56" fmla="*/ 953 w 2568"/>
                <a:gd name="T57" fmla="*/ 742 h 3758"/>
                <a:gd name="T58" fmla="*/ 931 w 2568"/>
                <a:gd name="T59" fmla="*/ 818 h 3758"/>
                <a:gd name="T60" fmla="*/ 968 w 2568"/>
                <a:gd name="T61" fmla="*/ 909 h 3758"/>
                <a:gd name="T62" fmla="*/ 1153 w 2568"/>
                <a:gd name="T63" fmla="*/ 1213 h 3758"/>
                <a:gd name="T64" fmla="*/ 1486 w 2568"/>
                <a:gd name="T65" fmla="*/ 1644 h 3758"/>
                <a:gd name="T66" fmla="*/ 2184 w 2568"/>
                <a:gd name="T67" fmla="*/ 2517 h 3758"/>
                <a:gd name="T68" fmla="*/ 2566 w 2568"/>
                <a:gd name="T69" fmla="*/ 3055 h 3758"/>
                <a:gd name="T70" fmla="*/ 2540 w 2568"/>
                <a:gd name="T71" fmla="*/ 3186 h 3758"/>
                <a:gd name="T72" fmla="*/ 2489 w 2568"/>
                <a:gd name="T73" fmla="*/ 3382 h 3758"/>
                <a:gd name="T74" fmla="*/ 2411 w 2568"/>
                <a:gd name="T75" fmla="*/ 3615 h 3758"/>
                <a:gd name="T76" fmla="*/ 2320 w 2568"/>
                <a:gd name="T77" fmla="*/ 3753 h 3758"/>
                <a:gd name="T78" fmla="*/ 2222 w 2568"/>
                <a:gd name="T79" fmla="*/ 3722 h 3758"/>
                <a:gd name="T80" fmla="*/ 2137 w 2568"/>
                <a:gd name="T81" fmla="*/ 3622 h 3758"/>
                <a:gd name="T82" fmla="*/ 1829 w 2568"/>
                <a:gd name="T83" fmla="*/ 3253 h 3758"/>
                <a:gd name="T84" fmla="*/ 1304 w 2568"/>
                <a:gd name="T85" fmla="*/ 2600 h 3758"/>
                <a:gd name="T86" fmla="*/ 824 w 2568"/>
                <a:gd name="T87" fmla="*/ 1957 h 3758"/>
                <a:gd name="T88" fmla="*/ 533 w 2568"/>
                <a:gd name="T89" fmla="*/ 1477 h 3758"/>
                <a:gd name="T90" fmla="*/ 433 w 2568"/>
                <a:gd name="T91" fmla="*/ 1195 h 3758"/>
                <a:gd name="T92" fmla="*/ 429 w 2568"/>
                <a:gd name="T93" fmla="*/ 880 h 3758"/>
                <a:gd name="T94" fmla="*/ 559 w 2568"/>
                <a:gd name="T95" fmla="*/ 524 h 3758"/>
                <a:gd name="T96" fmla="*/ 762 w 2568"/>
                <a:gd name="T97" fmla="*/ 231 h 3758"/>
                <a:gd name="T98" fmla="*/ 1006 w 2568"/>
                <a:gd name="T99" fmla="*/ 55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8" h="3758">
                  <a:moveTo>
                    <a:pt x="313" y="3691"/>
                  </a:moveTo>
                  <a:lnTo>
                    <a:pt x="315" y="3695"/>
                  </a:lnTo>
                  <a:lnTo>
                    <a:pt x="311" y="3693"/>
                  </a:lnTo>
                  <a:lnTo>
                    <a:pt x="313" y="3691"/>
                  </a:lnTo>
                  <a:close/>
                  <a:moveTo>
                    <a:pt x="711" y="2122"/>
                  </a:moveTo>
                  <a:lnTo>
                    <a:pt x="739" y="2142"/>
                  </a:lnTo>
                  <a:lnTo>
                    <a:pt x="764" y="2169"/>
                  </a:lnTo>
                  <a:lnTo>
                    <a:pt x="788" y="2204"/>
                  </a:lnTo>
                  <a:lnTo>
                    <a:pt x="809" y="2238"/>
                  </a:lnTo>
                  <a:lnTo>
                    <a:pt x="829" y="2271"/>
                  </a:lnTo>
                  <a:lnTo>
                    <a:pt x="848" y="2300"/>
                  </a:lnTo>
                  <a:lnTo>
                    <a:pt x="1180" y="2733"/>
                  </a:lnTo>
                  <a:lnTo>
                    <a:pt x="1080" y="2862"/>
                  </a:lnTo>
                  <a:lnTo>
                    <a:pt x="977" y="2987"/>
                  </a:lnTo>
                  <a:lnTo>
                    <a:pt x="868" y="3109"/>
                  </a:lnTo>
                  <a:lnTo>
                    <a:pt x="760" y="3231"/>
                  </a:lnTo>
                  <a:lnTo>
                    <a:pt x="651" y="3353"/>
                  </a:lnTo>
                  <a:lnTo>
                    <a:pt x="548" y="3477"/>
                  </a:lnTo>
                  <a:lnTo>
                    <a:pt x="520" y="3509"/>
                  </a:lnTo>
                  <a:lnTo>
                    <a:pt x="486" y="3544"/>
                  </a:lnTo>
                  <a:lnTo>
                    <a:pt x="451" y="3578"/>
                  </a:lnTo>
                  <a:lnTo>
                    <a:pt x="413" y="3611"/>
                  </a:lnTo>
                  <a:lnTo>
                    <a:pt x="377" y="3642"/>
                  </a:lnTo>
                  <a:lnTo>
                    <a:pt x="342" y="3669"/>
                  </a:lnTo>
                  <a:lnTo>
                    <a:pt x="313" y="3691"/>
                  </a:lnTo>
                  <a:lnTo>
                    <a:pt x="311" y="3689"/>
                  </a:lnTo>
                  <a:lnTo>
                    <a:pt x="306" y="3677"/>
                  </a:lnTo>
                  <a:lnTo>
                    <a:pt x="295" y="3657"/>
                  </a:lnTo>
                  <a:lnTo>
                    <a:pt x="280" y="3631"/>
                  </a:lnTo>
                  <a:lnTo>
                    <a:pt x="262" y="3602"/>
                  </a:lnTo>
                  <a:lnTo>
                    <a:pt x="242" y="3567"/>
                  </a:lnTo>
                  <a:lnTo>
                    <a:pt x="220" y="3529"/>
                  </a:lnTo>
                  <a:lnTo>
                    <a:pt x="197" y="3487"/>
                  </a:lnTo>
                  <a:lnTo>
                    <a:pt x="173" y="3444"/>
                  </a:lnTo>
                  <a:lnTo>
                    <a:pt x="149" y="3397"/>
                  </a:lnTo>
                  <a:lnTo>
                    <a:pt x="126" y="3349"/>
                  </a:lnTo>
                  <a:lnTo>
                    <a:pt x="102" y="3300"/>
                  </a:lnTo>
                  <a:lnTo>
                    <a:pt x="79" y="3251"/>
                  </a:lnTo>
                  <a:lnTo>
                    <a:pt x="59" y="3202"/>
                  </a:lnTo>
                  <a:lnTo>
                    <a:pt x="40" y="3153"/>
                  </a:lnTo>
                  <a:lnTo>
                    <a:pt x="24" y="3107"/>
                  </a:lnTo>
                  <a:lnTo>
                    <a:pt x="13" y="3062"/>
                  </a:lnTo>
                  <a:lnTo>
                    <a:pt x="4" y="3020"/>
                  </a:lnTo>
                  <a:lnTo>
                    <a:pt x="0" y="2980"/>
                  </a:lnTo>
                  <a:lnTo>
                    <a:pt x="4" y="2971"/>
                  </a:lnTo>
                  <a:lnTo>
                    <a:pt x="13" y="2955"/>
                  </a:lnTo>
                  <a:lnTo>
                    <a:pt x="29" y="2935"/>
                  </a:lnTo>
                  <a:lnTo>
                    <a:pt x="49" y="2911"/>
                  </a:lnTo>
                  <a:lnTo>
                    <a:pt x="71" y="2886"/>
                  </a:lnTo>
                  <a:lnTo>
                    <a:pt x="97" y="2858"/>
                  </a:lnTo>
                  <a:lnTo>
                    <a:pt x="120" y="2833"/>
                  </a:lnTo>
                  <a:lnTo>
                    <a:pt x="144" y="2806"/>
                  </a:lnTo>
                  <a:lnTo>
                    <a:pt x="166" y="2782"/>
                  </a:lnTo>
                  <a:lnTo>
                    <a:pt x="184" y="2762"/>
                  </a:lnTo>
                  <a:lnTo>
                    <a:pt x="711" y="2122"/>
                  </a:lnTo>
                  <a:close/>
                  <a:moveTo>
                    <a:pt x="1244" y="0"/>
                  </a:moveTo>
                  <a:lnTo>
                    <a:pt x="1333" y="4"/>
                  </a:lnTo>
                  <a:lnTo>
                    <a:pt x="1415" y="13"/>
                  </a:lnTo>
                  <a:lnTo>
                    <a:pt x="1491" y="29"/>
                  </a:lnTo>
                  <a:lnTo>
                    <a:pt x="1560" y="51"/>
                  </a:lnTo>
                  <a:lnTo>
                    <a:pt x="1626" y="78"/>
                  </a:lnTo>
                  <a:lnTo>
                    <a:pt x="1686" y="111"/>
                  </a:lnTo>
                  <a:lnTo>
                    <a:pt x="1740" y="149"/>
                  </a:lnTo>
                  <a:lnTo>
                    <a:pt x="1791" y="193"/>
                  </a:lnTo>
                  <a:lnTo>
                    <a:pt x="1839" y="238"/>
                  </a:lnTo>
                  <a:lnTo>
                    <a:pt x="1880" y="289"/>
                  </a:lnTo>
                  <a:lnTo>
                    <a:pt x="1920" y="342"/>
                  </a:lnTo>
                  <a:lnTo>
                    <a:pt x="1957" y="398"/>
                  </a:lnTo>
                  <a:lnTo>
                    <a:pt x="1989" y="457"/>
                  </a:lnTo>
                  <a:lnTo>
                    <a:pt x="2020" y="517"/>
                  </a:lnTo>
                  <a:lnTo>
                    <a:pt x="2049" y="578"/>
                  </a:lnTo>
                  <a:lnTo>
                    <a:pt x="2077" y="642"/>
                  </a:lnTo>
                  <a:lnTo>
                    <a:pt x="2097" y="693"/>
                  </a:lnTo>
                  <a:lnTo>
                    <a:pt x="2117" y="746"/>
                  </a:lnTo>
                  <a:lnTo>
                    <a:pt x="2135" y="802"/>
                  </a:lnTo>
                  <a:lnTo>
                    <a:pt x="2153" y="858"/>
                  </a:lnTo>
                  <a:lnTo>
                    <a:pt x="2166" y="917"/>
                  </a:lnTo>
                  <a:lnTo>
                    <a:pt x="2177" y="973"/>
                  </a:lnTo>
                  <a:lnTo>
                    <a:pt x="2180" y="1029"/>
                  </a:lnTo>
                  <a:lnTo>
                    <a:pt x="2180" y="1082"/>
                  </a:lnTo>
                  <a:lnTo>
                    <a:pt x="2171" y="1133"/>
                  </a:lnTo>
                  <a:lnTo>
                    <a:pt x="2144" y="1238"/>
                  </a:lnTo>
                  <a:lnTo>
                    <a:pt x="2111" y="1335"/>
                  </a:lnTo>
                  <a:lnTo>
                    <a:pt x="2073" y="1427"/>
                  </a:lnTo>
                  <a:lnTo>
                    <a:pt x="2029" y="1515"/>
                  </a:lnTo>
                  <a:lnTo>
                    <a:pt x="1984" y="1597"/>
                  </a:lnTo>
                  <a:lnTo>
                    <a:pt x="1960" y="1640"/>
                  </a:lnTo>
                  <a:lnTo>
                    <a:pt x="1937" y="1682"/>
                  </a:lnTo>
                  <a:lnTo>
                    <a:pt x="1911" y="1724"/>
                  </a:lnTo>
                  <a:lnTo>
                    <a:pt x="1884" y="1769"/>
                  </a:lnTo>
                  <a:lnTo>
                    <a:pt x="1851" y="1817"/>
                  </a:lnTo>
                  <a:lnTo>
                    <a:pt x="1844" y="1817"/>
                  </a:lnTo>
                  <a:lnTo>
                    <a:pt x="1404" y="1240"/>
                  </a:lnTo>
                  <a:lnTo>
                    <a:pt x="1449" y="1182"/>
                  </a:lnTo>
                  <a:lnTo>
                    <a:pt x="1495" y="1120"/>
                  </a:lnTo>
                  <a:lnTo>
                    <a:pt x="1539" y="1055"/>
                  </a:lnTo>
                  <a:lnTo>
                    <a:pt x="1579" y="987"/>
                  </a:lnTo>
                  <a:lnTo>
                    <a:pt x="1611" y="917"/>
                  </a:lnTo>
                  <a:lnTo>
                    <a:pt x="1626" y="862"/>
                  </a:lnTo>
                  <a:lnTo>
                    <a:pt x="1639" y="811"/>
                  </a:lnTo>
                  <a:lnTo>
                    <a:pt x="1651" y="757"/>
                  </a:lnTo>
                  <a:lnTo>
                    <a:pt x="1582" y="702"/>
                  </a:lnTo>
                  <a:lnTo>
                    <a:pt x="1511" y="658"/>
                  </a:lnTo>
                  <a:lnTo>
                    <a:pt x="1442" y="627"/>
                  </a:lnTo>
                  <a:lnTo>
                    <a:pt x="1375" y="607"/>
                  </a:lnTo>
                  <a:lnTo>
                    <a:pt x="1308" y="597"/>
                  </a:lnTo>
                  <a:lnTo>
                    <a:pt x="1244" y="597"/>
                  </a:lnTo>
                  <a:lnTo>
                    <a:pt x="1180" y="606"/>
                  </a:lnTo>
                  <a:lnTo>
                    <a:pt x="1119" y="622"/>
                  </a:lnTo>
                  <a:lnTo>
                    <a:pt x="1060" y="646"/>
                  </a:lnTo>
                  <a:lnTo>
                    <a:pt x="1046" y="653"/>
                  </a:lnTo>
                  <a:lnTo>
                    <a:pt x="1028" y="667"/>
                  </a:lnTo>
                  <a:lnTo>
                    <a:pt x="1009" y="684"/>
                  </a:lnTo>
                  <a:lnTo>
                    <a:pt x="989" y="704"/>
                  </a:lnTo>
                  <a:lnTo>
                    <a:pt x="969" y="724"/>
                  </a:lnTo>
                  <a:lnTo>
                    <a:pt x="953" y="742"/>
                  </a:lnTo>
                  <a:lnTo>
                    <a:pt x="940" y="760"/>
                  </a:lnTo>
                  <a:lnTo>
                    <a:pt x="931" y="773"/>
                  </a:lnTo>
                  <a:lnTo>
                    <a:pt x="928" y="795"/>
                  </a:lnTo>
                  <a:lnTo>
                    <a:pt x="931" y="818"/>
                  </a:lnTo>
                  <a:lnTo>
                    <a:pt x="940" y="844"/>
                  </a:lnTo>
                  <a:lnTo>
                    <a:pt x="949" y="869"/>
                  </a:lnTo>
                  <a:lnTo>
                    <a:pt x="960" y="891"/>
                  </a:lnTo>
                  <a:lnTo>
                    <a:pt x="968" y="909"/>
                  </a:lnTo>
                  <a:lnTo>
                    <a:pt x="1004" y="989"/>
                  </a:lnTo>
                  <a:lnTo>
                    <a:pt x="1049" y="1067"/>
                  </a:lnTo>
                  <a:lnTo>
                    <a:pt x="1100" y="1142"/>
                  </a:lnTo>
                  <a:lnTo>
                    <a:pt x="1153" y="1213"/>
                  </a:lnTo>
                  <a:lnTo>
                    <a:pt x="1209" y="1284"/>
                  </a:lnTo>
                  <a:lnTo>
                    <a:pt x="1264" y="1353"/>
                  </a:lnTo>
                  <a:lnTo>
                    <a:pt x="1317" y="1422"/>
                  </a:lnTo>
                  <a:lnTo>
                    <a:pt x="1486" y="1644"/>
                  </a:lnTo>
                  <a:lnTo>
                    <a:pt x="1659" y="1864"/>
                  </a:lnTo>
                  <a:lnTo>
                    <a:pt x="1835" y="2080"/>
                  </a:lnTo>
                  <a:lnTo>
                    <a:pt x="2011" y="2298"/>
                  </a:lnTo>
                  <a:lnTo>
                    <a:pt x="2184" y="2517"/>
                  </a:lnTo>
                  <a:lnTo>
                    <a:pt x="2557" y="2966"/>
                  </a:lnTo>
                  <a:lnTo>
                    <a:pt x="2564" y="2991"/>
                  </a:lnTo>
                  <a:lnTo>
                    <a:pt x="2568" y="3020"/>
                  </a:lnTo>
                  <a:lnTo>
                    <a:pt x="2566" y="3055"/>
                  </a:lnTo>
                  <a:lnTo>
                    <a:pt x="2560" y="3089"/>
                  </a:lnTo>
                  <a:lnTo>
                    <a:pt x="2555" y="3126"/>
                  </a:lnTo>
                  <a:lnTo>
                    <a:pt x="2546" y="3157"/>
                  </a:lnTo>
                  <a:lnTo>
                    <a:pt x="2540" y="3186"/>
                  </a:lnTo>
                  <a:lnTo>
                    <a:pt x="2531" y="3224"/>
                  </a:lnTo>
                  <a:lnTo>
                    <a:pt x="2520" y="3271"/>
                  </a:lnTo>
                  <a:lnTo>
                    <a:pt x="2506" y="3324"/>
                  </a:lnTo>
                  <a:lnTo>
                    <a:pt x="2489" y="3382"/>
                  </a:lnTo>
                  <a:lnTo>
                    <a:pt x="2473" y="3442"/>
                  </a:lnTo>
                  <a:lnTo>
                    <a:pt x="2453" y="3502"/>
                  </a:lnTo>
                  <a:lnTo>
                    <a:pt x="2433" y="3560"/>
                  </a:lnTo>
                  <a:lnTo>
                    <a:pt x="2411" y="3615"/>
                  </a:lnTo>
                  <a:lnTo>
                    <a:pt x="2389" y="3664"/>
                  </a:lnTo>
                  <a:lnTo>
                    <a:pt x="2368" y="3704"/>
                  </a:lnTo>
                  <a:lnTo>
                    <a:pt x="2344" y="3735"/>
                  </a:lnTo>
                  <a:lnTo>
                    <a:pt x="2320" y="3753"/>
                  </a:lnTo>
                  <a:lnTo>
                    <a:pt x="2297" y="3758"/>
                  </a:lnTo>
                  <a:lnTo>
                    <a:pt x="2273" y="3753"/>
                  </a:lnTo>
                  <a:lnTo>
                    <a:pt x="2248" y="3740"/>
                  </a:lnTo>
                  <a:lnTo>
                    <a:pt x="2222" y="3722"/>
                  </a:lnTo>
                  <a:lnTo>
                    <a:pt x="2199" y="3698"/>
                  </a:lnTo>
                  <a:lnTo>
                    <a:pt x="2177" y="3673"/>
                  </a:lnTo>
                  <a:lnTo>
                    <a:pt x="2155" y="3647"/>
                  </a:lnTo>
                  <a:lnTo>
                    <a:pt x="2137" y="3622"/>
                  </a:lnTo>
                  <a:lnTo>
                    <a:pt x="2120" y="3602"/>
                  </a:lnTo>
                  <a:lnTo>
                    <a:pt x="2108" y="3586"/>
                  </a:lnTo>
                  <a:lnTo>
                    <a:pt x="1971" y="3418"/>
                  </a:lnTo>
                  <a:lnTo>
                    <a:pt x="1829" y="3253"/>
                  </a:lnTo>
                  <a:lnTo>
                    <a:pt x="1689" y="3086"/>
                  </a:lnTo>
                  <a:lnTo>
                    <a:pt x="1551" y="2917"/>
                  </a:lnTo>
                  <a:lnTo>
                    <a:pt x="1428" y="2758"/>
                  </a:lnTo>
                  <a:lnTo>
                    <a:pt x="1304" y="2600"/>
                  </a:lnTo>
                  <a:lnTo>
                    <a:pt x="1180" y="2444"/>
                  </a:lnTo>
                  <a:lnTo>
                    <a:pt x="1059" y="2284"/>
                  </a:lnTo>
                  <a:lnTo>
                    <a:pt x="940" y="2122"/>
                  </a:lnTo>
                  <a:lnTo>
                    <a:pt x="824" y="1957"/>
                  </a:lnTo>
                  <a:lnTo>
                    <a:pt x="711" y="1786"/>
                  </a:lnTo>
                  <a:lnTo>
                    <a:pt x="604" y="1609"/>
                  </a:lnTo>
                  <a:lnTo>
                    <a:pt x="568" y="1544"/>
                  </a:lnTo>
                  <a:lnTo>
                    <a:pt x="533" y="1477"/>
                  </a:lnTo>
                  <a:lnTo>
                    <a:pt x="500" y="1409"/>
                  </a:lnTo>
                  <a:lnTo>
                    <a:pt x="473" y="1340"/>
                  </a:lnTo>
                  <a:lnTo>
                    <a:pt x="451" y="1267"/>
                  </a:lnTo>
                  <a:lnTo>
                    <a:pt x="433" y="1195"/>
                  </a:lnTo>
                  <a:lnTo>
                    <a:pt x="422" y="1120"/>
                  </a:lnTo>
                  <a:lnTo>
                    <a:pt x="417" y="1042"/>
                  </a:lnTo>
                  <a:lnTo>
                    <a:pt x="419" y="962"/>
                  </a:lnTo>
                  <a:lnTo>
                    <a:pt x="429" y="880"/>
                  </a:lnTo>
                  <a:lnTo>
                    <a:pt x="448" y="795"/>
                  </a:lnTo>
                  <a:lnTo>
                    <a:pt x="477" y="706"/>
                  </a:lnTo>
                  <a:lnTo>
                    <a:pt x="513" y="613"/>
                  </a:lnTo>
                  <a:lnTo>
                    <a:pt x="559" y="524"/>
                  </a:lnTo>
                  <a:lnTo>
                    <a:pt x="608" y="440"/>
                  </a:lnTo>
                  <a:lnTo>
                    <a:pt x="660" y="360"/>
                  </a:lnTo>
                  <a:lnTo>
                    <a:pt x="717" y="286"/>
                  </a:lnTo>
                  <a:lnTo>
                    <a:pt x="762" y="231"/>
                  </a:lnTo>
                  <a:lnTo>
                    <a:pt x="815" y="180"/>
                  </a:lnTo>
                  <a:lnTo>
                    <a:pt x="873" y="133"/>
                  </a:lnTo>
                  <a:lnTo>
                    <a:pt x="937" y="91"/>
                  </a:lnTo>
                  <a:lnTo>
                    <a:pt x="1006" y="55"/>
                  </a:lnTo>
                  <a:lnTo>
                    <a:pt x="1080" y="2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843AE437-0558-423B-AD82-2F71418B39D7}"/>
                </a:ext>
              </a:extLst>
            </p:cNvPr>
            <p:cNvSpPr/>
            <p:nvPr/>
          </p:nvSpPr>
          <p:spPr>
            <a:xfrm>
              <a:off x="817234" y="2821958"/>
              <a:ext cx="267719" cy="267718"/>
            </a:xfrm>
            <a:custGeom>
              <a:avLst/>
              <a:gdLst/>
              <a:ahLst/>
              <a:cxnLst/>
              <a:rect l="l" t="t" r="r" b="b"/>
              <a:pathLst>
                <a:path w="3848188" h="3848188">
                  <a:moveTo>
                    <a:pt x="1531053" y="504131"/>
                  </a:moveTo>
                  <a:lnTo>
                    <a:pt x="1531053" y="1481511"/>
                  </a:lnTo>
                  <a:lnTo>
                    <a:pt x="553673" y="1481511"/>
                  </a:lnTo>
                  <a:lnTo>
                    <a:pt x="553673" y="2263055"/>
                  </a:lnTo>
                  <a:lnTo>
                    <a:pt x="1531053" y="2263055"/>
                  </a:lnTo>
                  <a:lnTo>
                    <a:pt x="1531053" y="3240435"/>
                  </a:lnTo>
                  <a:lnTo>
                    <a:pt x="2312597" y="3240435"/>
                  </a:lnTo>
                  <a:lnTo>
                    <a:pt x="2312597" y="2263055"/>
                  </a:lnTo>
                  <a:lnTo>
                    <a:pt x="3289977" y="2263055"/>
                  </a:lnTo>
                  <a:lnTo>
                    <a:pt x="3289977" y="1481511"/>
                  </a:lnTo>
                  <a:lnTo>
                    <a:pt x="2312597" y="1481511"/>
                  </a:lnTo>
                  <a:lnTo>
                    <a:pt x="2312597" y="504131"/>
                  </a:lnTo>
                  <a:close/>
                  <a:moveTo>
                    <a:pt x="1924094" y="0"/>
                  </a:moveTo>
                  <a:cubicBezTo>
                    <a:pt x="2986742" y="0"/>
                    <a:pt x="3848188" y="861446"/>
                    <a:pt x="3848188" y="1924094"/>
                  </a:cubicBezTo>
                  <a:cubicBezTo>
                    <a:pt x="3848188" y="2986742"/>
                    <a:pt x="2986742" y="3848188"/>
                    <a:pt x="1924094" y="3848188"/>
                  </a:cubicBezTo>
                  <a:cubicBezTo>
                    <a:pt x="861446" y="3848188"/>
                    <a:pt x="0" y="2986742"/>
                    <a:pt x="0" y="1924094"/>
                  </a:cubicBezTo>
                  <a:cubicBezTo>
                    <a:pt x="0" y="861446"/>
                    <a:pt x="861446" y="0"/>
                    <a:pt x="19240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6C23D499-31DC-4B2A-9713-761CA75A59A7}"/>
                </a:ext>
              </a:extLst>
            </p:cNvPr>
            <p:cNvSpPr/>
            <p:nvPr/>
          </p:nvSpPr>
          <p:spPr>
            <a:xfrm>
              <a:off x="1172433" y="5068538"/>
              <a:ext cx="166255" cy="1254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7" name="Oval 19">
              <a:extLst>
                <a:ext uri="{FF2B5EF4-FFF2-40B4-BE49-F238E27FC236}">
                  <a16:creationId xmlns:a16="http://schemas.microsoft.com/office/drawing/2014/main" id="{BD2AC531-7D7D-4E2A-ACD3-719CA79789FB}"/>
                </a:ext>
              </a:extLst>
            </p:cNvPr>
            <p:cNvSpPr/>
            <p:nvPr/>
          </p:nvSpPr>
          <p:spPr>
            <a:xfrm rot="7840081">
              <a:off x="4121596" y="2427762"/>
              <a:ext cx="244303" cy="208398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8" name="Oval 7">
              <a:extLst>
                <a:ext uri="{FF2B5EF4-FFF2-40B4-BE49-F238E27FC236}">
                  <a16:creationId xmlns:a16="http://schemas.microsoft.com/office/drawing/2014/main" id="{7D534FBB-E95F-4218-8667-9DBF019D2F7D}"/>
                </a:ext>
              </a:extLst>
            </p:cNvPr>
            <p:cNvSpPr/>
            <p:nvPr/>
          </p:nvSpPr>
          <p:spPr>
            <a:xfrm>
              <a:off x="4536127" y="4516910"/>
              <a:ext cx="220820" cy="220820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9" name="Chord 1">
              <a:extLst>
                <a:ext uri="{FF2B5EF4-FFF2-40B4-BE49-F238E27FC236}">
                  <a16:creationId xmlns:a16="http://schemas.microsoft.com/office/drawing/2014/main" id="{3A2B5229-DD55-4540-BE8D-B0395EF5F164}"/>
                </a:ext>
              </a:extLst>
            </p:cNvPr>
            <p:cNvSpPr/>
            <p:nvPr/>
          </p:nvSpPr>
          <p:spPr>
            <a:xfrm rot="16200000">
              <a:off x="1516256" y="2258490"/>
              <a:ext cx="172697" cy="172906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0" name="Round Same Side Corner Rectangle 5">
              <a:extLst>
                <a:ext uri="{FF2B5EF4-FFF2-40B4-BE49-F238E27FC236}">
                  <a16:creationId xmlns:a16="http://schemas.microsoft.com/office/drawing/2014/main" id="{43C03EA2-0A23-4B35-90D1-9D373A29A660}"/>
                </a:ext>
              </a:extLst>
            </p:cNvPr>
            <p:cNvSpPr/>
            <p:nvPr/>
          </p:nvSpPr>
          <p:spPr>
            <a:xfrm>
              <a:off x="1382277" y="2707594"/>
              <a:ext cx="297343" cy="208745"/>
            </a:xfrm>
            <a:custGeom>
              <a:avLst/>
              <a:gdLst/>
              <a:ahLst/>
              <a:cxnLst/>
              <a:rect l="l" t="t" r="r" b="b"/>
              <a:pathLst>
                <a:path w="3934890" h="3325069">
                  <a:moveTo>
                    <a:pt x="3256955" y="2654903"/>
                  </a:moveTo>
                  <a:cubicBezTo>
                    <a:pt x="3442016" y="2654903"/>
                    <a:pt x="3592038" y="2804925"/>
                    <a:pt x="3592038" y="2989986"/>
                  </a:cubicBezTo>
                  <a:cubicBezTo>
                    <a:pt x="3592038" y="3175047"/>
                    <a:pt x="3442016" y="3325069"/>
                    <a:pt x="3256955" y="3325069"/>
                  </a:cubicBezTo>
                  <a:cubicBezTo>
                    <a:pt x="3071894" y="3325069"/>
                    <a:pt x="2921872" y="3175047"/>
                    <a:pt x="2921872" y="2989986"/>
                  </a:cubicBezTo>
                  <a:cubicBezTo>
                    <a:pt x="2921872" y="2804925"/>
                    <a:pt x="3071894" y="2654903"/>
                    <a:pt x="3256955" y="2654903"/>
                  </a:cubicBezTo>
                  <a:close/>
                  <a:moveTo>
                    <a:pt x="1163958" y="2654903"/>
                  </a:moveTo>
                  <a:cubicBezTo>
                    <a:pt x="1349019" y="2654903"/>
                    <a:pt x="1499041" y="2804925"/>
                    <a:pt x="1499041" y="2989986"/>
                  </a:cubicBezTo>
                  <a:cubicBezTo>
                    <a:pt x="1499041" y="3175047"/>
                    <a:pt x="1349019" y="3325069"/>
                    <a:pt x="1163958" y="3325069"/>
                  </a:cubicBezTo>
                  <a:cubicBezTo>
                    <a:pt x="978897" y="3325069"/>
                    <a:pt x="828875" y="3175047"/>
                    <a:pt x="828875" y="2989986"/>
                  </a:cubicBezTo>
                  <a:cubicBezTo>
                    <a:pt x="828875" y="2804925"/>
                    <a:pt x="978897" y="2654903"/>
                    <a:pt x="1163958" y="2654903"/>
                  </a:cubicBezTo>
                  <a:close/>
                  <a:moveTo>
                    <a:pt x="76162" y="2262658"/>
                  </a:moveTo>
                  <a:lnTo>
                    <a:pt x="3934890" y="2262658"/>
                  </a:lnTo>
                  <a:lnTo>
                    <a:pt x="3934890" y="2865907"/>
                  </a:lnTo>
                  <a:lnTo>
                    <a:pt x="3688794" y="2865907"/>
                  </a:lnTo>
                  <a:cubicBezTo>
                    <a:pt x="3630311" y="2683593"/>
                    <a:pt x="3458928" y="2552630"/>
                    <a:pt x="3256956" y="2552630"/>
                  </a:cubicBezTo>
                  <a:cubicBezTo>
                    <a:pt x="3054984" y="2552630"/>
                    <a:pt x="2883601" y="2683593"/>
                    <a:pt x="2825119" y="2865907"/>
                  </a:cubicBezTo>
                  <a:lnTo>
                    <a:pt x="1595797" y="2865907"/>
                  </a:lnTo>
                  <a:cubicBezTo>
                    <a:pt x="1537314" y="2683593"/>
                    <a:pt x="1365931" y="2552630"/>
                    <a:pt x="1163959" y="2552630"/>
                  </a:cubicBezTo>
                  <a:cubicBezTo>
                    <a:pt x="952624" y="2552630"/>
                    <a:pt x="774779" y="2696018"/>
                    <a:pt x="724237" y="2891307"/>
                  </a:cubicBezTo>
                  <a:lnTo>
                    <a:pt x="398213" y="2891307"/>
                  </a:lnTo>
                  <a:cubicBezTo>
                    <a:pt x="178286" y="2891307"/>
                    <a:pt x="0" y="2713021"/>
                    <a:pt x="0" y="2493094"/>
                  </a:cubicBezTo>
                  <a:lnTo>
                    <a:pt x="0" y="2267371"/>
                  </a:lnTo>
                  <a:lnTo>
                    <a:pt x="76162" y="2267371"/>
                  </a:lnTo>
                  <a:close/>
                  <a:moveTo>
                    <a:pt x="940438" y="986308"/>
                  </a:moveTo>
                  <a:cubicBezTo>
                    <a:pt x="831368" y="986308"/>
                    <a:pt x="742949" y="1041027"/>
                    <a:pt x="742949" y="1108525"/>
                  </a:cubicBezTo>
                  <a:lnTo>
                    <a:pt x="742949" y="1420858"/>
                  </a:lnTo>
                  <a:lnTo>
                    <a:pt x="1337996" y="1420858"/>
                  </a:lnTo>
                  <a:lnTo>
                    <a:pt x="1337996" y="986308"/>
                  </a:lnTo>
                  <a:close/>
                  <a:moveTo>
                    <a:pt x="2566126" y="947333"/>
                  </a:moveTo>
                  <a:cubicBezTo>
                    <a:pt x="2490968" y="947333"/>
                    <a:pt x="2430039" y="1008262"/>
                    <a:pt x="2430039" y="1083421"/>
                  </a:cubicBezTo>
                  <a:lnTo>
                    <a:pt x="2430039" y="1283715"/>
                  </a:lnTo>
                  <a:lnTo>
                    <a:pt x="2240561" y="1283715"/>
                  </a:lnTo>
                  <a:cubicBezTo>
                    <a:pt x="2165402" y="1283715"/>
                    <a:pt x="2104473" y="1344644"/>
                    <a:pt x="2104473" y="1419803"/>
                  </a:cubicBezTo>
                  <a:lnTo>
                    <a:pt x="2104473" y="1443548"/>
                  </a:lnTo>
                  <a:cubicBezTo>
                    <a:pt x="2104473" y="1518707"/>
                    <a:pt x="2165402" y="1579635"/>
                    <a:pt x="2240561" y="1579635"/>
                  </a:cubicBezTo>
                  <a:lnTo>
                    <a:pt x="2430039" y="1579635"/>
                  </a:lnTo>
                  <a:lnTo>
                    <a:pt x="2430039" y="1758296"/>
                  </a:lnTo>
                  <a:cubicBezTo>
                    <a:pt x="2430039" y="1833454"/>
                    <a:pt x="2490968" y="1894383"/>
                    <a:pt x="2566126" y="1894383"/>
                  </a:cubicBezTo>
                  <a:lnTo>
                    <a:pt x="2589871" y="1894383"/>
                  </a:lnTo>
                  <a:cubicBezTo>
                    <a:pt x="2665030" y="1894383"/>
                    <a:pt x="2725959" y="1833454"/>
                    <a:pt x="2725959" y="1758296"/>
                  </a:cubicBezTo>
                  <a:lnTo>
                    <a:pt x="2725959" y="1579635"/>
                  </a:lnTo>
                  <a:lnTo>
                    <a:pt x="2915437" y="1579635"/>
                  </a:lnTo>
                  <a:cubicBezTo>
                    <a:pt x="2990595" y="1579635"/>
                    <a:pt x="3051524" y="1518707"/>
                    <a:pt x="3051524" y="1443548"/>
                  </a:cubicBezTo>
                  <a:lnTo>
                    <a:pt x="3051524" y="1419803"/>
                  </a:lnTo>
                  <a:cubicBezTo>
                    <a:pt x="3051524" y="1344644"/>
                    <a:pt x="2990595" y="1283715"/>
                    <a:pt x="2915437" y="1283715"/>
                  </a:cubicBezTo>
                  <a:lnTo>
                    <a:pt x="2725959" y="1283715"/>
                  </a:lnTo>
                  <a:lnTo>
                    <a:pt x="2725959" y="1083421"/>
                  </a:lnTo>
                  <a:cubicBezTo>
                    <a:pt x="2725959" y="1008262"/>
                    <a:pt x="2665030" y="947333"/>
                    <a:pt x="2589871" y="947333"/>
                  </a:cubicBezTo>
                  <a:close/>
                  <a:moveTo>
                    <a:pt x="2175584" y="448446"/>
                  </a:moveTo>
                  <a:lnTo>
                    <a:pt x="2342436" y="448446"/>
                  </a:lnTo>
                  <a:cubicBezTo>
                    <a:pt x="2365949" y="448446"/>
                    <a:pt x="2385010" y="467507"/>
                    <a:pt x="2385010" y="491020"/>
                  </a:cubicBezTo>
                  <a:lnTo>
                    <a:pt x="2385010" y="513872"/>
                  </a:lnTo>
                  <a:cubicBezTo>
                    <a:pt x="2385010" y="537385"/>
                    <a:pt x="2365949" y="556446"/>
                    <a:pt x="2342436" y="556446"/>
                  </a:cubicBezTo>
                  <a:lnTo>
                    <a:pt x="2175584" y="556446"/>
                  </a:lnTo>
                  <a:cubicBezTo>
                    <a:pt x="2152071" y="556446"/>
                    <a:pt x="2133010" y="537385"/>
                    <a:pt x="2133010" y="513872"/>
                  </a:cubicBezTo>
                  <a:lnTo>
                    <a:pt x="2133010" y="491020"/>
                  </a:lnTo>
                  <a:cubicBezTo>
                    <a:pt x="2133010" y="467507"/>
                    <a:pt x="2152071" y="448446"/>
                    <a:pt x="2175584" y="448446"/>
                  </a:cubicBezTo>
                  <a:close/>
                  <a:moveTo>
                    <a:pt x="1313354" y="439278"/>
                  </a:moveTo>
                  <a:lnTo>
                    <a:pt x="1480043" y="446666"/>
                  </a:lnTo>
                  <a:cubicBezTo>
                    <a:pt x="1503533" y="447707"/>
                    <a:pt x="1521731" y="467594"/>
                    <a:pt x="1520690" y="491084"/>
                  </a:cubicBezTo>
                  <a:lnTo>
                    <a:pt x="1519678" y="513913"/>
                  </a:lnTo>
                  <a:cubicBezTo>
                    <a:pt x="1518636" y="537403"/>
                    <a:pt x="1498750" y="555601"/>
                    <a:pt x="1475260" y="554560"/>
                  </a:cubicBezTo>
                  <a:lnTo>
                    <a:pt x="1308572" y="547172"/>
                  </a:lnTo>
                  <a:cubicBezTo>
                    <a:pt x="1285082" y="546130"/>
                    <a:pt x="1266884" y="526244"/>
                    <a:pt x="1267925" y="502754"/>
                  </a:cubicBezTo>
                  <a:lnTo>
                    <a:pt x="1268937" y="479925"/>
                  </a:lnTo>
                  <a:cubicBezTo>
                    <a:pt x="1269978" y="456435"/>
                    <a:pt x="1289864" y="438236"/>
                    <a:pt x="1313354" y="439278"/>
                  </a:cubicBezTo>
                  <a:close/>
                  <a:moveTo>
                    <a:pt x="1782480" y="391192"/>
                  </a:moveTo>
                  <a:lnTo>
                    <a:pt x="1854488" y="391192"/>
                  </a:lnTo>
                  <a:cubicBezTo>
                    <a:pt x="1947917" y="391192"/>
                    <a:pt x="2023656" y="466931"/>
                    <a:pt x="2023656" y="560360"/>
                  </a:cubicBezTo>
                  <a:lnTo>
                    <a:pt x="2023656" y="721195"/>
                  </a:lnTo>
                  <a:lnTo>
                    <a:pt x="3934890" y="721195"/>
                  </a:lnTo>
                  <a:lnTo>
                    <a:pt x="3934890" y="2109731"/>
                  </a:lnTo>
                  <a:lnTo>
                    <a:pt x="14197" y="2109731"/>
                  </a:lnTo>
                  <a:lnTo>
                    <a:pt x="14197" y="2114574"/>
                  </a:lnTo>
                  <a:lnTo>
                    <a:pt x="0" y="2114574"/>
                  </a:lnTo>
                  <a:lnTo>
                    <a:pt x="0" y="1828455"/>
                  </a:lnTo>
                  <a:cubicBezTo>
                    <a:pt x="0" y="1608528"/>
                    <a:pt x="178286" y="1430242"/>
                    <a:pt x="398213" y="1430242"/>
                  </a:cubicBezTo>
                  <a:lnTo>
                    <a:pt x="519518" y="1430242"/>
                  </a:lnTo>
                  <a:lnTo>
                    <a:pt x="519518" y="977203"/>
                  </a:lnTo>
                  <a:cubicBezTo>
                    <a:pt x="519518" y="876538"/>
                    <a:pt x="601123" y="794933"/>
                    <a:pt x="701788" y="794933"/>
                  </a:cubicBezTo>
                  <a:lnTo>
                    <a:pt x="1349377" y="794933"/>
                  </a:lnTo>
                  <a:lnTo>
                    <a:pt x="1349377" y="721195"/>
                  </a:lnTo>
                  <a:lnTo>
                    <a:pt x="1613312" y="721195"/>
                  </a:lnTo>
                  <a:lnTo>
                    <a:pt x="1613312" y="560360"/>
                  </a:lnTo>
                  <a:cubicBezTo>
                    <a:pt x="1613312" y="466931"/>
                    <a:pt x="1689051" y="391192"/>
                    <a:pt x="1782480" y="391192"/>
                  </a:cubicBezTo>
                  <a:close/>
                  <a:moveTo>
                    <a:pt x="2217013" y="121841"/>
                  </a:moveTo>
                  <a:cubicBezTo>
                    <a:pt x="2228118" y="123263"/>
                    <a:pt x="2238680" y="128922"/>
                    <a:pt x="2246068" y="138480"/>
                  </a:cubicBezTo>
                  <a:lnTo>
                    <a:pt x="2260428" y="157060"/>
                  </a:lnTo>
                  <a:cubicBezTo>
                    <a:pt x="2275203" y="176176"/>
                    <a:pt x="2271684" y="203650"/>
                    <a:pt x="2252568" y="218425"/>
                  </a:cubicBezTo>
                  <a:lnTo>
                    <a:pt x="2122407" y="319028"/>
                  </a:lnTo>
                  <a:cubicBezTo>
                    <a:pt x="2103291" y="333803"/>
                    <a:pt x="2075817" y="330283"/>
                    <a:pt x="2061042" y="311168"/>
                  </a:cubicBezTo>
                  <a:lnTo>
                    <a:pt x="2046682" y="292588"/>
                  </a:lnTo>
                  <a:cubicBezTo>
                    <a:pt x="2031907" y="273472"/>
                    <a:pt x="2035426" y="245997"/>
                    <a:pt x="2054542" y="231223"/>
                  </a:cubicBezTo>
                  <a:lnTo>
                    <a:pt x="2184703" y="130620"/>
                  </a:lnTo>
                  <a:cubicBezTo>
                    <a:pt x="2194261" y="123232"/>
                    <a:pt x="2205908" y="120418"/>
                    <a:pt x="2217013" y="121841"/>
                  </a:cubicBezTo>
                  <a:close/>
                  <a:moveTo>
                    <a:pt x="1478016" y="112448"/>
                  </a:moveTo>
                  <a:cubicBezTo>
                    <a:pt x="1488894" y="113071"/>
                    <a:pt x="1499534" y="117844"/>
                    <a:pt x="1507358" y="126619"/>
                  </a:cubicBezTo>
                  <a:lnTo>
                    <a:pt x="1618401" y="251155"/>
                  </a:lnTo>
                  <a:cubicBezTo>
                    <a:pt x="1634050" y="268704"/>
                    <a:pt x="1632508" y="295617"/>
                    <a:pt x="1614958" y="311265"/>
                  </a:cubicBezTo>
                  <a:lnTo>
                    <a:pt x="1597902" y="326473"/>
                  </a:lnTo>
                  <a:cubicBezTo>
                    <a:pt x="1580352" y="342122"/>
                    <a:pt x="1553440" y="340580"/>
                    <a:pt x="1537792" y="323030"/>
                  </a:cubicBezTo>
                  <a:lnTo>
                    <a:pt x="1426749" y="198495"/>
                  </a:lnTo>
                  <a:cubicBezTo>
                    <a:pt x="1411101" y="180945"/>
                    <a:pt x="1412642" y="154033"/>
                    <a:pt x="1430192" y="138385"/>
                  </a:cubicBezTo>
                  <a:lnTo>
                    <a:pt x="1447248" y="123176"/>
                  </a:lnTo>
                  <a:cubicBezTo>
                    <a:pt x="1456023" y="115352"/>
                    <a:pt x="1467139" y="111825"/>
                    <a:pt x="1478016" y="112448"/>
                  </a:cubicBezTo>
                  <a:close/>
                  <a:moveTo>
                    <a:pt x="1837237" y="58"/>
                  </a:moveTo>
                  <a:lnTo>
                    <a:pt x="1861379" y="1283"/>
                  </a:lnTo>
                  <a:cubicBezTo>
                    <a:pt x="1886217" y="2543"/>
                    <a:pt x="1905332" y="23700"/>
                    <a:pt x="1904072" y="48538"/>
                  </a:cubicBezTo>
                  <a:lnTo>
                    <a:pt x="1895868" y="210266"/>
                  </a:lnTo>
                  <a:cubicBezTo>
                    <a:pt x="1894608" y="235105"/>
                    <a:pt x="1873451" y="254219"/>
                    <a:pt x="1848613" y="252959"/>
                  </a:cubicBezTo>
                  <a:lnTo>
                    <a:pt x="1824471" y="251735"/>
                  </a:lnTo>
                  <a:cubicBezTo>
                    <a:pt x="1799633" y="250475"/>
                    <a:pt x="1780518" y="229317"/>
                    <a:pt x="1781778" y="204479"/>
                  </a:cubicBezTo>
                  <a:lnTo>
                    <a:pt x="1789981" y="42751"/>
                  </a:lnTo>
                  <a:cubicBezTo>
                    <a:pt x="1791241" y="17913"/>
                    <a:pt x="1812399" y="-1201"/>
                    <a:pt x="1837237" y="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Oval 12287">
              <a:extLst>
                <a:ext uri="{FF2B5EF4-FFF2-40B4-BE49-F238E27FC236}">
                  <a16:creationId xmlns:a16="http://schemas.microsoft.com/office/drawing/2014/main" id="{4A7FF415-E227-4F00-8E4F-A43EB4007A6A}"/>
                </a:ext>
              </a:extLst>
            </p:cNvPr>
            <p:cNvSpPr/>
            <p:nvPr/>
          </p:nvSpPr>
          <p:spPr>
            <a:xfrm>
              <a:off x="2888784" y="2408881"/>
              <a:ext cx="237746" cy="236874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Rounded Rectangle 8">
              <a:extLst>
                <a:ext uri="{FF2B5EF4-FFF2-40B4-BE49-F238E27FC236}">
                  <a16:creationId xmlns:a16="http://schemas.microsoft.com/office/drawing/2014/main" id="{1C6E4EA0-7AF0-4893-AAE2-930D3FD29865}"/>
                </a:ext>
              </a:extLst>
            </p:cNvPr>
            <p:cNvSpPr/>
            <p:nvPr/>
          </p:nvSpPr>
          <p:spPr>
            <a:xfrm>
              <a:off x="1927607" y="2313483"/>
              <a:ext cx="321786" cy="242802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3" name="Heart 3">
              <a:extLst>
                <a:ext uri="{FF2B5EF4-FFF2-40B4-BE49-F238E27FC236}">
                  <a16:creationId xmlns:a16="http://schemas.microsoft.com/office/drawing/2014/main" id="{C30A93BC-7724-4DCD-B297-025171BF4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7642" y="3291161"/>
              <a:ext cx="321751" cy="291179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3158314C-1090-4772-A068-FC61DE88E142}"/>
                </a:ext>
              </a:extLst>
            </p:cNvPr>
            <p:cNvSpPr/>
            <p:nvPr/>
          </p:nvSpPr>
          <p:spPr>
            <a:xfrm rot="7840081">
              <a:off x="4020982" y="2967011"/>
              <a:ext cx="322356" cy="274980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7986188D-5289-4813-8595-90494CFBC4BF}"/>
                </a:ext>
              </a:extLst>
            </p:cNvPr>
            <p:cNvSpPr/>
            <p:nvPr/>
          </p:nvSpPr>
          <p:spPr>
            <a:xfrm>
              <a:off x="3497944" y="3331140"/>
              <a:ext cx="221486" cy="308915"/>
            </a:xfrm>
            <a:custGeom>
              <a:avLst/>
              <a:gdLst/>
              <a:ahLst/>
              <a:cxnLst/>
              <a:rect l="l" t="t" r="r" b="b"/>
              <a:pathLst>
                <a:path w="2736304" h="3816424">
                  <a:moveTo>
                    <a:pt x="1992313" y="3204401"/>
                  </a:moveTo>
                  <a:lnTo>
                    <a:pt x="1992313" y="3485995"/>
                  </a:lnTo>
                  <a:lnTo>
                    <a:pt x="2294360" y="3485995"/>
                  </a:lnTo>
                  <a:cubicBezTo>
                    <a:pt x="2372120" y="3485995"/>
                    <a:pt x="2435157" y="3422958"/>
                    <a:pt x="2435157" y="3345198"/>
                  </a:cubicBezTo>
                  <a:cubicBezTo>
                    <a:pt x="2435157" y="3267438"/>
                    <a:pt x="2372120" y="3204401"/>
                    <a:pt x="2294360" y="3204401"/>
                  </a:cubicBezTo>
                  <a:close/>
                  <a:moveTo>
                    <a:pt x="721569" y="3204401"/>
                  </a:moveTo>
                  <a:lnTo>
                    <a:pt x="721569" y="3485995"/>
                  </a:lnTo>
                  <a:lnTo>
                    <a:pt x="1023616" y="3485995"/>
                  </a:lnTo>
                  <a:cubicBezTo>
                    <a:pt x="1101376" y="3485995"/>
                    <a:pt x="1164413" y="3422958"/>
                    <a:pt x="1164413" y="3345198"/>
                  </a:cubicBezTo>
                  <a:cubicBezTo>
                    <a:pt x="1164413" y="3267438"/>
                    <a:pt x="1101376" y="3204401"/>
                    <a:pt x="1023616" y="3204401"/>
                  </a:cubicBezTo>
                  <a:close/>
                  <a:moveTo>
                    <a:pt x="1717464" y="3154490"/>
                  </a:moveTo>
                  <a:lnTo>
                    <a:pt x="2289585" y="3154490"/>
                  </a:lnTo>
                  <a:cubicBezTo>
                    <a:pt x="2394910" y="3154490"/>
                    <a:pt x="2480292" y="3239872"/>
                    <a:pt x="2480292" y="3345197"/>
                  </a:cubicBezTo>
                  <a:cubicBezTo>
                    <a:pt x="2480292" y="3450522"/>
                    <a:pt x="2394910" y="3535904"/>
                    <a:pt x="2289585" y="3535904"/>
                  </a:cubicBezTo>
                  <a:lnTo>
                    <a:pt x="1717464" y="3535904"/>
                  </a:lnTo>
                  <a:cubicBezTo>
                    <a:pt x="1612139" y="3535904"/>
                    <a:pt x="1526757" y="3450522"/>
                    <a:pt x="1526757" y="3345197"/>
                  </a:cubicBezTo>
                  <a:cubicBezTo>
                    <a:pt x="1526757" y="3239872"/>
                    <a:pt x="1612139" y="3154490"/>
                    <a:pt x="1717464" y="3154490"/>
                  </a:cubicBezTo>
                  <a:close/>
                  <a:moveTo>
                    <a:pt x="446720" y="3154490"/>
                  </a:moveTo>
                  <a:lnTo>
                    <a:pt x="1018841" y="3154490"/>
                  </a:lnTo>
                  <a:cubicBezTo>
                    <a:pt x="1124166" y="3154490"/>
                    <a:pt x="1209548" y="3239872"/>
                    <a:pt x="1209548" y="3345197"/>
                  </a:cubicBezTo>
                  <a:cubicBezTo>
                    <a:pt x="1209548" y="3450522"/>
                    <a:pt x="1124166" y="3535904"/>
                    <a:pt x="1018841" y="3535904"/>
                  </a:cubicBezTo>
                  <a:lnTo>
                    <a:pt x="446720" y="3535904"/>
                  </a:lnTo>
                  <a:cubicBezTo>
                    <a:pt x="341395" y="3535904"/>
                    <a:pt x="256013" y="3450522"/>
                    <a:pt x="256013" y="3345197"/>
                  </a:cubicBezTo>
                  <a:cubicBezTo>
                    <a:pt x="256013" y="3239872"/>
                    <a:pt x="341395" y="3154490"/>
                    <a:pt x="446720" y="3154490"/>
                  </a:cubicBezTo>
                  <a:close/>
                  <a:moveTo>
                    <a:pt x="1992313" y="2629607"/>
                  </a:moveTo>
                  <a:lnTo>
                    <a:pt x="1992313" y="2911201"/>
                  </a:lnTo>
                  <a:lnTo>
                    <a:pt x="2294360" y="2911201"/>
                  </a:lnTo>
                  <a:cubicBezTo>
                    <a:pt x="2372120" y="2911201"/>
                    <a:pt x="2435157" y="2848164"/>
                    <a:pt x="2435157" y="2770404"/>
                  </a:cubicBezTo>
                  <a:cubicBezTo>
                    <a:pt x="2435157" y="2692644"/>
                    <a:pt x="2372120" y="2629607"/>
                    <a:pt x="2294360" y="2629607"/>
                  </a:cubicBezTo>
                  <a:close/>
                  <a:moveTo>
                    <a:pt x="721569" y="2629607"/>
                  </a:moveTo>
                  <a:lnTo>
                    <a:pt x="721569" y="2911201"/>
                  </a:lnTo>
                  <a:lnTo>
                    <a:pt x="1023616" y="2911201"/>
                  </a:lnTo>
                  <a:cubicBezTo>
                    <a:pt x="1101376" y="2911201"/>
                    <a:pt x="1164413" y="2848164"/>
                    <a:pt x="1164413" y="2770404"/>
                  </a:cubicBezTo>
                  <a:cubicBezTo>
                    <a:pt x="1164413" y="2692644"/>
                    <a:pt x="1101376" y="2629607"/>
                    <a:pt x="1023616" y="2629607"/>
                  </a:cubicBezTo>
                  <a:close/>
                  <a:moveTo>
                    <a:pt x="1717464" y="2579696"/>
                  </a:moveTo>
                  <a:lnTo>
                    <a:pt x="2289585" y="2579696"/>
                  </a:lnTo>
                  <a:cubicBezTo>
                    <a:pt x="2394910" y="2579696"/>
                    <a:pt x="2480292" y="2665078"/>
                    <a:pt x="2480292" y="2770403"/>
                  </a:cubicBezTo>
                  <a:cubicBezTo>
                    <a:pt x="2480292" y="2875728"/>
                    <a:pt x="2394910" y="2961110"/>
                    <a:pt x="2289585" y="2961110"/>
                  </a:cubicBezTo>
                  <a:lnTo>
                    <a:pt x="1717464" y="2961110"/>
                  </a:lnTo>
                  <a:cubicBezTo>
                    <a:pt x="1612139" y="2961110"/>
                    <a:pt x="1526757" y="2875728"/>
                    <a:pt x="1526757" y="2770403"/>
                  </a:cubicBezTo>
                  <a:cubicBezTo>
                    <a:pt x="1526757" y="2665078"/>
                    <a:pt x="1612139" y="2579696"/>
                    <a:pt x="1717464" y="2579696"/>
                  </a:cubicBezTo>
                  <a:close/>
                  <a:moveTo>
                    <a:pt x="446720" y="2579696"/>
                  </a:moveTo>
                  <a:lnTo>
                    <a:pt x="1018841" y="2579696"/>
                  </a:lnTo>
                  <a:cubicBezTo>
                    <a:pt x="1124166" y="2579696"/>
                    <a:pt x="1209548" y="2665078"/>
                    <a:pt x="1209548" y="2770403"/>
                  </a:cubicBezTo>
                  <a:cubicBezTo>
                    <a:pt x="1209548" y="2875728"/>
                    <a:pt x="1124166" y="2961110"/>
                    <a:pt x="1018841" y="2961110"/>
                  </a:cubicBezTo>
                  <a:lnTo>
                    <a:pt x="446720" y="2961110"/>
                  </a:lnTo>
                  <a:cubicBezTo>
                    <a:pt x="341395" y="2961110"/>
                    <a:pt x="256013" y="2875728"/>
                    <a:pt x="256013" y="2770403"/>
                  </a:cubicBezTo>
                  <a:cubicBezTo>
                    <a:pt x="256013" y="2665078"/>
                    <a:pt x="341395" y="2579696"/>
                    <a:pt x="446720" y="2579696"/>
                  </a:cubicBezTo>
                  <a:close/>
                  <a:moveTo>
                    <a:pt x="1992313" y="2054813"/>
                  </a:moveTo>
                  <a:lnTo>
                    <a:pt x="1992313" y="2336407"/>
                  </a:lnTo>
                  <a:lnTo>
                    <a:pt x="2294360" y="2336407"/>
                  </a:lnTo>
                  <a:cubicBezTo>
                    <a:pt x="2372120" y="2336407"/>
                    <a:pt x="2435157" y="2273370"/>
                    <a:pt x="2435157" y="2195610"/>
                  </a:cubicBezTo>
                  <a:cubicBezTo>
                    <a:pt x="2435157" y="2117850"/>
                    <a:pt x="2372120" y="2054813"/>
                    <a:pt x="2294360" y="2054813"/>
                  </a:cubicBezTo>
                  <a:close/>
                  <a:moveTo>
                    <a:pt x="721569" y="2054813"/>
                  </a:moveTo>
                  <a:lnTo>
                    <a:pt x="721569" y="2336407"/>
                  </a:lnTo>
                  <a:lnTo>
                    <a:pt x="1023616" y="2336407"/>
                  </a:lnTo>
                  <a:cubicBezTo>
                    <a:pt x="1101376" y="2336407"/>
                    <a:pt x="1164413" y="2273370"/>
                    <a:pt x="1164413" y="2195610"/>
                  </a:cubicBezTo>
                  <a:cubicBezTo>
                    <a:pt x="1164413" y="2117850"/>
                    <a:pt x="1101376" y="2054813"/>
                    <a:pt x="1023616" y="2054813"/>
                  </a:cubicBezTo>
                  <a:close/>
                  <a:moveTo>
                    <a:pt x="1717464" y="2004902"/>
                  </a:moveTo>
                  <a:lnTo>
                    <a:pt x="2289585" y="2004902"/>
                  </a:lnTo>
                  <a:cubicBezTo>
                    <a:pt x="2394910" y="2004902"/>
                    <a:pt x="2480292" y="2090284"/>
                    <a:pt x="2480292" y="2195609"/>
                  </a:cubicBezTo>
                  <a:cubicBezTo>
                    <a:pt x="2480292" y="2300934"/>
                    <a:pt x="2394910" y="2386316"/>
                    <a:pt x="2289585" y="2386316"/>
                  </a:cubicBezTo>
                  <a:lnTo>
                    <a:pt x="1717464" y="2386316"/>
                  </a:lnTo>
                  <a:cubicBezTo>
                    <a:pt x="1612139" y="2386316"/>
                    <a:pt x="1526757" y="2300934"/>
                    <a:pt x="1526757" y="2195609"/>
                  </a:cubicBezTo>
                  <a:cubicBezTo>
                    <a:pt x="1526757" y="2090284"/>
                    <a:pt x="1612139" y="2004902"/>
                    <a:pt x="1717464" y="2004902"/>
                  </a:cubicBezTo>
                  <a:close/>
                  <a:moveTo>
                    <a:pt x="446720" y="2004902"/>
                  </a:moveTo>
                  <a:lnTo>
                    <a:pt x="1018841" y="2004902"/>
                  </a:lnTo>
                  <a:cubicBezTo>
                    <a:pt x="1124166" y="2004902"/>
                    <a:pt x="1209548" y="2090284"/>
                    <a:pt x="1209548" y="2195609"/>
                  </a:cubicBezTo>
                  <a:cubicBezTo>
                    <a:pt x="1209548" y="2300934"/>
                    <a:pt x="1124166" y="2386316"/>
                    <a:pt x="1018841" y="2386316"/>
                  </a:cubicBezTo>
                  <a:lnTo>
                    <a:pt x="446720" y="2386316"/>
                  </a:lnTo>
                  <a:cubicBezTo>
                    <a:pt x="341395" y="2386316"/>
                    <a:pt x="256013" y="2300934"/>
                    <a:pt x="256013" y="2195609"/>
                  </a:cubicBezTo>
                  <a:cubicBezTo>
                    <a:pt x="256013" y="2090284"/>
                    <a:pt x="341395" y="2004902"/>
                    <a:pt x="446720" y="2004902"/>
                  </a:cubicBezTo>
                  <a:close/>
                  <a:moveTo>
                    <a:pt x="1992313" y="1480019"/>
                  </a:moveTo>
                  <a:lnTo>
                    <a:pt x="1992313" y="1761613"/>
                  </a:lnTo>
                  <a:lnTo>
                    <a:pt x="2294360" y="1761613"/>
                  </a:lnTo>
                  <a:cubicBezTo>
                    <a:pt x="2372120" y="1761613"/>
                    <a:pt x="2435157" y="1698576"/>
                    <a:pt x="2435157" y="1620816"/>
                  </a:cubicBezTo>
                  <a:cubicBezTo>
                    <a:pt x="2435157" y="1543056"/>
                    <a:pt x="2372120" y="1480019"/>
                    <a:pt x="2294360" y="1480019"/>
                  </a:cubicBezTo>
                  <a:close/>
                  <a:moveTo>
                    <a:pt x="721569" y="1480019"/>
                  </a:moveTo>
                  <a:lnTo>
                    <a:pt x="721569" y="1761613"/>
                  </a:lnTo>
                  <a:lnTo>
                    <a:pt x="1023616" y="1761613"/>
                  </a:lnTo>
                  <a:cubicBezTo>
                    <a:pt x="1101376" y="1761613"/>
                    <a:pt x="1164413" y="1698576"/>
                    <a:pt x="1164413" y="1620816"/>
                  </a:cubicBezTo>
                  <a:cubicBezTo>
                    <a:pt x="1164413" y="1543056"/>
                    <a:pt x="1101376" y="1480019"/>
                    <a:pt x="1023616" y="1480019"/>
                  </a:cubicBezTo>
                  <a:close/>
                  <a:moveTo>
                    <a:pt x="1717464" y="1430108"/>
                  </a:moveTo>
                  <a:lnTo>
                    <a:pt x="2289585" y="1430108"/>
                  </a:lnTo>
                  <a:cubicBezTo>
                    <a:pt x="2394910" y="1430108"/>
                    <a:pt x="2480292" y="1515490"/>
                    <a:pt x="2480292" y="1620815"/>
                  </a:cubicBezTo>
                  <a:cubicBezTo>
                    <a:pt x="2480292" y="1726140"/>
                    <a:pt x="2394910" y="1811522"/>
                    <a:pt x="2289585" y="1811522"/>
                  </a:cubicBezTo>
                  <a:lnTo>
                    <a:pt x="1717464" y="1811522"/>
                  </a:lnTo>
                  <a:cubicBezTo>
                    <a:pt x="1612139" y="1811522"/>
                    <a:pt x="1526757" y="1726140"/>
                    <a:pt x="1526757" y="1620815"/>
                  </a:cubicBezTo>
                  <a:cubicBezTo>
                    <a:pt x="1526757" y="1515490"/>
                    <a:pt x="1612139" y="1430108"/>
                    <a:pt x="1717464" y="1430108"/>
                  </a:cubicBezTo>
                  <a:close/>
                  <a:moveTo>
                    <a:pt x="446720" y="1430108"/>
                  </a:moveTo>
                  <a:lnTo>
                    <a:pt x="1018841" y="1430108"/>
                  </a:lnTo>
                  <a:cubicBezTo>
                    <a:pt x="1124166" y="1430108"/>
                    <a:pt x="1209548" y="1515490"/>
                    <a:pt x="1209548" y="1620815"/>
                  </a:cubicBezTo>
                  <a:cubicBezTo>
                    <a:pt x="1209548" y="1726140"/>
                    <a:pt x="1124166" y="1811522"/>
                    <a:pt x="1018841" y="1811522"/>
                  </a:cubicBezTo>
                  <a:lnTo>
                    <a:pt x="446720" y="1811522"/>
                  </a:lnTo>
                  <a:cubicBezTo>
                    <a:pt x="341395" y="1811522"/>
                    <a:pt x="256013" y="1726140"/>
                    <a:pt x="256013" y="1620815"/>
                  </a:cubicBezTo>
                  <a:cubicBezTo>
                    <a:pt x="256013" y="1515490"/>
                    <a:pt x="341395" y="1430108"/>
                    <a:pt x="446720" y="1430108"/>
                  </a:cubicBezTo>
                  <a:close/>
                  <a:moveTo>
                    <a:pt x="1992313" y="905225"/>
                  </a:moveTo>
                  <a:lnTo>
                    <a:pt x="1992313" y="1186819"/>
                  </a:lnTo>
                  <a:lnTo>
                    <a:pt x="2294360" y="1186819"/>
                  </a:lnTo>
                  <a:cubicBezTo>
                    <a:pt x="2372120" y="1186819"/>
                    <a:pt x="2435157" y="1123782"/>
                    <a:pt x="2435157" y="1046022"/>
                  </a:cubicBezTo>
                  <a:cubicBezTo>
                    <a:pt x="2435157" y="968262"/>
                    <a:pt x="2372120" y="905225"/>
                    <a:pt x="2294360" y="905225"/>
                  </a:cubicBezTo>
                  <a:close/>
                  <a:moveTo>
                    <a:pt x="721569" y="905225"/>
                  </a:moveTo>
                  <a:lnTo>
                    <a:pt x="721569" y="1186819"/>
                  </a:lnTo>
                  <a:lnTo>
                    <a:pt x="1023616" y="1186819"/>
                  </a:lnTo>
                  <a:cubicBezTo>
                    <a:pt x="1101376" y="1186819"/>
                    <a:pt x="1164413" y="1123782"/>
                    <a:pt x="1164413" y="1046022"/>
                  </a:cubicBezTo>
                  <a:cubicBezTo>
                    <a:pt x="1164413" y="968262"/>
                    <a:pt x="1101376" y="905225"/>
                    <a:pt x="1023616" y="905225"/>
                  </a:cubicBezTo>
                  <a:close/>
                  <a:moveTo>
                    <a:pt x="1717464" y="855314"/>
                  </a:moveTo>
                  <a:lnTo>
                    <a:pt x="2289585" y="855314"/>
                  </a:lnTo>
                  <a:cubicBezTo>
                    <a:pt x="2394910" y="855314"/>
                    <a:pt x="2480292" y="940696"/>
                    <a:pt x="2480292" y="1046021"/>
                  </a:cubicBezTo>
                  <a:cubicBezTo>
                    <a:pt x="2480292" y="1151346"/>
                    <a:pt x="2394910" y="1236728"/>
                    <a:pt x="2289585" y="1236728"/>
                  </a:cubicBezTo>
                  <a:lnTo>
                    <a:pt x="1717464" y="1236728"/>
                  </a:lnTo>
                  <a:cubicBezTo>
                    <a:pt x="1612139" y="1236728"/>
                    <a:pt x="1526757" y="1151346"/>
                    <a:pt x="1526757" y="1046021"/>
                  </a:cubicBezTo>
                  <a:cubicBezTo>
                    <a:pt x="1526757" y="940696"/>
                    <a:pt x="1612139" y="855314"/>
                    <a:pt x="1717464" y="855314"/>
                  </a:cubicBezTo>
                  <a:close/>
                  <a:moveTo>
                    <a:pt x="446720" y="855314"/>
                  </a:moveTo>
                  <a:lnTo>
                    <a:pt x="1018841" y="855314"/>
                  </a:lnTo>
                  <a:cubicBezTo>
                    <a:pt x="1124166" y="855314"/>
                    <a:pt x="1209548" y="940696"/>
                    <a:pt x="1209548" y="1046021"/>
                  </a:cubicBezTo>
                  <a:cubicBezTo>
                    <a:pt x="1209548" y="1151346"/>
                    <a:pt x="1124166" y="1236728"/>
                    <a:pt x="1018841" y="1236728"/>
                  </a:cubicBezTo>
                  <a:lnTo>
                    <a:pt x="446720" y="1236728"/>
                  </a:lnTo>
                  <a:cubicBezTo>
                    <a:pt x="341395" y="1236728"/>
                    <a:pt x="256013" y="1151346"/>
                    <a:pt x="256013" y="1046021"/>
                  </a:cubicBezTo>
                  <a:cubicBezTo>
                    <a:pt x="256013" y="940696"/>
                    <a:pt x="341395" y="855314"/>
                    <a:pt x="446720" y="855314"/>
                  </a:cubicBezTo>
                  <a:close/>
                  <a:moveTo>
                    <a:pt x="1992313" y="330431"/>
                  </a:moveTo>
                  <a:lnTo>
                    <a:pt x="1992313" y="612025"/>
                  </a:lnTo>
                  <a:lnTo>
                    <a:pt x="2294360" y="612025"/>
                  </a:lnTo>
                  <a:cubicBezTo>
                    <a:pt x="2372120" y="612025"/>
                    <a:pt x="2435157" y="548988"/>
                    <a:pt x="2435157" y="471228"/>
                  </a:cubicBezTo>
                  <a:cubicBezTo>
                    <a:pt x="2435157" y="393468"/>
                    <a:pt x="2372120" y="330431"/>
                    <a:pt x="2294360" y="330431"/>
                  </a:cubicBezTo>
                  <a:close/>
                  <a:moveTo>
                    <a:pt x="721569" y="330431"/>
                  </a:moveTo>
                  <a:lnTo>
                    <a:pt x="721569" y="612025"/>
                  </a:lnTo>
                  <a:lnTo>
                    <a:pt x="1023616" y="612025"/>
                  </a:lnTo>
                  <a:cubicBezTo>
                    <a:pt x="1101376" y="612025"/>
                    <a:pt x="1164413" y="548988"/>
                    <a:pt x="1164413" y="471228"/>
                  </a:cubicBezTo>
                  <a:cubicBezTo>
                    <a:pt x="1164413" y="393468"/>
                    <a:pt x="1101376" y="330431"/>
                    <a:pt x="1023616" y="330431"/>
                  </a:cubicBezTo>
                  <a:close/>
                  <a:moveTo>
                    <a:pt x="1717464" y="280520"/>
                  </a:moveTo>
                  <a:lnTo>
                    <a:pt x="2289585" y="280520"/>
                  </a:lnTo>
                  <a:cubicBezTo>
                    <a:pt x="2394910" y="280520"/>
                    <a:pt x="2480292" y="365902"/>
                    <a:pt x="2480292" y="471227"/>
                  </a:cubicBezTo>
                  <a:cubicBezTo>
                    <a:pt x="2480292" y="576552"/>
                    <a:pt x="2394910" y="661934"/>
                    <a:pt x="2289585" y="661934"/>
                  </a:cubicBezTo>
                  <a:lnTo>
                    <a:pt x="1717464" y="661934"/>
                  </a:lnTo>
                  <a:cubicBezTo>
                    <a:pt x="1612139" y="661934"/>
                    <a:pt x="1526757" y="576552"/>
                    <a:pt x="1526757" y="471227"/>
                  </a:cubicBezTo>
                  <a:cubicBezTo>
                    <a:pt x="1526757" y="365902"/>
                    <a:pt x="1612139" y="280520"/>
                    <a:pt x="1717464" y="280520"/>
                  </a:cubicBezTo>
                  <a:close/>
                  <a:moveTo>
                    <a:pt x="446720" y="280520"/>
                  </a:moveTo>
                  <a:lnTo>
                    <a:pt x="1018841" y="280520"/>
                  </a:lnTo>
                  <a:cubicBezTo>
                    <a:pt x="1124166" y="280520"/>
                    <a:pt x="1209548" y="365902"/>
                    <a:pt x="1209548" y="471227"/>
                  </a:cubicBezTo>
                  <a:cubicBezTo>
                    <a:pt x="1209548" y="576552"/>
                    <a:pt x="1124166" y="661934"/>
                    <a:pt x="1018841" y="661934"/>
                  </a:cubicBezTo>
                  <a:lnTo>
                    <a:pt x="446720" y="661934"/>
                  </a:lnTo>
                  <a:cubicBezTo>
                    <a:pt x="341395" y="661934"/>
                    <a:pt x="256013" y="576552"/>
                    <a:pt x="256013" y="471227"/>
                  </a:cubicBezTo>
                  <a:cubicBezTo>
                    <a:pt x="256013" y="365902"/>
                    <a:pt x="341395" y="280520"/>
                    <a:pt x="446720" y="280520"/>
                  </a:cubicBezTo>
                  <a:close/>
                  <a:moveTo>
                    <a:pt x="106105" y="100827"/>
                  </a:moveTo>
                  <a:lnTo>
                    <a:pt x="106105" y="3715597"/>
                  </a:lnTo>
                  <a:lnTo>
                    <a:pt x="2630200" y="3715597"/>
                  </a:lnTo>
                  <a:lnTo>
                    <a:pt x="2630200" y="100827"/>
                  </a:lnTo>
                  <a:close/>
                  <a:moveTo>
                    <a:pt x="107537" y="0"/>
                  </a:moveTo>
                  <a:lnTo>
                    <a:pt x="2628767" y="0"/>
                  </a:lnTo>
                  <a:cubicBezTo>
                    <a:pt x="2688158" y="0"/>
                    <a:pt x="2736304" y="45612"/>
                    <a:pt x="2736304" y="101877"/>
                  </a:cubicBezTo>
                  <a:lnTo>
                    <a:pt x="2736304" y="3714547"/>
                  </a:lnTo>
                  <a:cubicBezTo>
                    <a:pt x="2736304" y="3770812"/>
                    <a:pt x="2688158" y="3816424"/>
                    <a:pt x="2628767" y="3816424"/>
                  </a:cubicBezTo>
                  <a:lnTo>
                    <a:pt x="107537" y="3816424"/>
                  </a:lnTo>
                  <a:cubicBezTo>
                    <a:pt x="48146" y="3816424"/>
                    <a:pt x="0" y="3770812"/>
                    <a:pt x="0" y="3714547"/>
                  </a:cubicBezTo>
                  <a:lnTo>
                    <a:pt x="0" y="101877"/>
                  </a:lnTo>
                  <a:cubicBezTo>
                    <a:pt x="0" y="45612"/>
                    <a:pt x="48146" y="0"/>
                    <a:pt x="107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7">
              <a:extLst>
                <a:ext uri="{FF2B5EF4-FFF2-40B4-BE49-F238E27FC236}">
                  <a16:creationId xmlns:a16="http://schemas.microsoft.com/office/drawing/2014/main" id="{3CCD3592-65A3-4D63-AE03-6B086BA63B06}"/>
                </a:ext>
              </a:extLst>
            </p:cNvPr>
            <p:cNvSpPr/>
            <p:nvPr/>
          </p:nvSpPr>
          <p:spPr>
            <a:xfrm>
              <a:off x="1252282" y="4541016"/>
              <a:ext cx="308743" cy="308743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Chord 1">
              <a:extLst>
                <a:ext uri="{FF2B5EF4-FFF2-40B4-BE49-F238E27FC236}">
                  <a16:creationId xmlns:a16="http://schemas.microsoft.com/office/drawing/2014/main" id="{1BB9AD17-6B74-419B-B753-C8BD8C3AE9AF}"/>
                </a:ext>
              </a:extLst>
            </p:cNvPr>
            <p:cNvSpPr/>
            <p:nvPr/>
          </p:nvSpPr>
          <p:spPr>
            <a:xfrm rot="16200000">
              <a:off x="917826" y="3236277"/>
              <a:ext cx="334253" cy="334659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Parallelogram 8">
              <a:extLst>
                <a:ext uri="{FF2B5EF4-FFF2-40B4-BE49-F238E27FC236}">
                  <a16:creationId xmlns:a16="http://schemas.microsoft.com/office/drawing/2014/main" id="{54DBA1AC-29E9-4C62-97FF-4C4A378D4B26}"/>
                </a:ext>
              </a:extLst>
            </p:cNvPr>
            <p:cNvSpPr/>
            <p:nvPr/>
          </p:nvSpPr>
          <p:spPr>
            <a:xfrm>
              <a:off x="3590641" y="2408881"/>
              <a:ext cx="335544" cy="204673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13557961-8613-4881-B917-9AB323B5D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756" y="3880714"/>
              <a:ext cx="279401" cy="284753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96B0F449-1AE1-49CF-9F42-7FCED712D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9750" y="4520771"/>
              <a:ext cx="208265" cy="292993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06BB1B45-FD43-4E7A-A617-FE01AF102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998" y="4045078"/>
              <a:ext cx="332376" cy="241270"/>
            </a:xfrm>
            <a:custGeom>
              <a:avLst/>
              <a:gdLst>
                <a:gd name="T0" fmla="*/ 1418 w 1846"/>
                <a:gd name="T1" fmla="*/ 21 h 1340"/>
                <a:gd name="T2" fmla="*/ 1609 w 1846"/>
                <a:gd name="T3" fmla="*/ 47 h 1340"/>
                <a:gd name="T4" fmla="*/ 1771 w 1846"/>
                <a:gd name="T5" fmla="*/ 100 h 1340"/>
                <a:gd name="T6" fmla="*/ 1840 w 1846"/>
                <a:gd name="T7" fmla="*/ 191 h 1340"/>
                <a:gd name="T8" fmla="*/ 1787 w 1846"/>
                <a:gd name="T9" fmla="*/ 294 h 1340"/>
                <a:gd name="T10" fmla="*/ 1673 w 1846"/>
                <a:gd name="T11" fmla="*/ 385 h 1340"/>
                <a:gd name="T12" fmla="*/ 1560 w 1846"/>
                <a:gd name="T13" fmla="*/ 447 h 1340"/>
                <a:gd name="T14" fmla="*/ 1462 w 1846"/>
                <a:gd name="T15" fmla="*/ 498 h 1340"/>
                <a:gd name="T16" fmla="*/ 1380 w 1846"/>
                <a:gd name="T17" fmla="*/ 565 h 1340"/>
                <a:gd name="T18" fmla="*/ 1289 w 1846"/>
                <a:gd name="T19" fmla="*/ 605 h 1340"/>
                <a:gd name="T20" fmla="*/ 1198 w 1846"/>
                <a:gd name="T21" fmla="*/ 596 h 1340"/>
                <a:gd name="T22" fmla="*/ 1140 w 1846"/>
                <a:gd name="T23" fmla="*/ 527 h 1340"/>
                <a:gd name="T24" fmla="*/ 1107 w 1846"/>
                <a:gd name="T25" fmla="*/ 447 h 1340"/>
                <a:gd name="T26" fmla="*/ 1091 w 1846"/>
                <a:gd name="T27" fmla="*/ 371 h 1340"/>
                <a:gd name="T28" fmla="*/ 1091 w 1846"/>
                <a:gd name="T29" fmla="*/ 232 h 1340"/>
                <a:gd name="T30" fmla="*/ 1106 w 1846"/>
                <a:gd name="T31" fmla="*/ 129 h 1340"/>
                <a:gd name="T32" fmla="*/ 1138 w 1846"/>
                <a:gd name="T33" fmla="*/ 80 h 1340"/>
                <a:gd name="T34" fmla="*/ 1213 w 1846"/>
                <a:gd name="T35" fmla="*/ 32 h 1340"/>
                <a:gd name="T36" fmla="*/ 606 w 1846"/>
                <a:gd name="T37" fmla="*/ 0 h 1340"/>
                <a:gd name="T38" fmla="*/ 749 w 1846"/>
                <a:gd name="T39" fmla="*/ 9 h 1340"/>
                <a:gd name="T40" fmla="*/ 882 w 1846"/>
                <a:gd name="T41" fmla="*/ 45 h 1340"/>
                <a:gd name="T42" fmla="*/ 978 w 1846"/>
                <a:gd name="T43" fmla="*/ 111 h 1340"/>
                <a:gd name="T44" fmla="*/ 1018 w 1846"/>
                <a:gd name="T45" fmla="*/ 229 h 1340"/>
                <a:gd name="T46" fmla="*/ 1018 w 1846"/>
                <a:gd name="T47" fmla="*/ 401 h 1340"/>
                <a:gd name="T48" fmla="*/ 1049 w 1846"/>
                <a:gd name="T49" fmla="*/ 511 h 1340"/>
                <a:gd name="T50" fmla="*/ 1086 w 1846"/>
                <a:gd name="T51" fmla="*/ 600 h 1340"/>
                <a:gd name="T52" fmla="*/ 1071 w 1846"/>
                <a:gd name="T53" fmla="*/ 678 h 1340"/>
                <a:gd name="T54" fmla="*/ 1029 w 1846"/>
                <a:gd name="T55" fmla="*/ 731 h 1340"/>
                <a:gd name="T56" fmla="*/ 940 w 1846"/>
                <a:gd name="T57" fmla="*/ 807 h 1340"/>
                <a:gd name="T58" fmla="*/ 780 w 1846"/>
                <a:gd name="T59" fmla="*/ 907 h 1340"/>
                <a:gd name="T60" fmla="*/ 658 w 1846"/>
                <a:gd name="T61" fmla="*/ 1016 h 1340"/>
                <a:gd name="T62" fmla="*/ 564 w 1846"/>
                <a:gd name="T63" fmla="*/ 1147 h 1340"/>
                <a:gd name="T64" fmla="*/ 458 w 1846"/>
                <a:gd name="T65" fmla="*/ 1252 h 1340"/>
                <a:gd name="T66" fmla="*/ 344 w 1846"/>
                <a:gd name="T67" fmla="*/ 1320 h 1340"/>
                <a:gd name="T68" fmla="*/ 246 w 1846"/>
                <a:gd name="T69" fmla="*/ 1340 h 1340"/>
                <a:gd name="T70" fmla="*/ 169 w 1846"/>
                <a:gd name="T71" fmla="*/ 1287 h 1340"/>
                <a:gd name="T72" fmla="*/ 93 w 1846"/>
                <a:gd name="T73" fmla="*/ 1156 h 1340"/>
                <a:gd name="T74" fmla="*/ 33 w 1846"/>
                <a:gd name="T75" fmla="*/ 974 h 1340"/>
                <a:gd name="T76" fmla="*/ 2 w 1846"/>
                <a:gd name="T77" fmla="*/ 760 h 1340"/>
                <a:gd name="T78" fmla="*/ 11 w 1846"/>
                <a:gd name="T79" fmla="*/ 540 h 1340"/>
                <a:gd name="T80" fmla="*/ 77 w 1846"/>
                <a:gd name="T81" fmla="*/ 332 h 1340"/>
                <a:gd name="T82" fmla="*/ 211 w 1846"/>
                <a:gd name="T83" fmla="*/ 161 h 1340"/>
                <a:gd name="T84" fmla="*/ 364 w 1846"/>
                <a:gd name="T85" fmla="*/ 60 h 1340"/>
                <a:gd name="T86" fmla="*/ 509 w 1846"/>
                <a:gd name="T87" fmla="*/ 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6" h="1340">
                  <a:moveTo>
                    <a:pt x="1289" y="20"/>
                  </a:moveTo>
                  <a:lnTo>
                    <a:pt x="1353" y="20"/>
                  </a:lnTo>
                  <a:lnTo>
                    <a:pt x="1418" y="21"/>
                  </a:lnTo>
                  <a:lnTo>
                    <a:pt x="1484" y="27"/>
                  </a:lnTo>
                  <a:lnTo>
                    <a:pt x="1547" y="36"/>
                  </a:lnTo>
                  <a:lnTo>
                    <a:pt x="1609" y="47"/>
                  </a:lnTo>
                  <a:lnTo>
                    <a:pt x="1669" y="61"/>
                  </a:lnTo>
                  <a:lnTo>
                    <a:pt x="1722" y="78"/>
                  </a:lnTo>
                  <a:lnTo>
                    <a:pt x="1771" y="100"/>
                  </a:lnTo>
                  <a:lnTo>
                    <a:pt x="1813" y="123"/>
                  </a:lnTo>
                  <a:lnTo>
                    <a:pt x="1846" y="151"/>
                  </a:lnTo>
                  <a:lnTo>
                    <a:pt x="1840" y="191"/>
                  </a:lnTo>
                  <a:lnTo>
                    <a:pt x="1827" y="229"/>
                  </a:lnTo>
                  <a:lnTo>
                    <a:pt x="1809" y="263"/>
                  </a:lnTo>
                  <a:lnTo>
                    <a:pt x="1787" y="294"/>
                  </a:lnTo>
                  <a:lnTo>
                    <a:pt x="1762" y="320"/>
                  </a:lnTo>
                  <a:lnTo>
                    <a:pt x="1717" y="356"/>
                  </a:lnTo>
                  <a:lnTo>
                    <a:pt x="1673" y="385"/>
                  </a:lnTo>
                  <a:lnTo>
                    <a:pt x="1633" y="409"/>
                  </a:lnTo>
                  <a:lnTo>
                    <a:pt x="1595" y="429"/>
                  </a:lnTo>
                  <a:lnTo>
                    <a:pt x="1560" y="447"/>
                  </a:lnTo>
                  <a:lnTo>
                    <a:pt x="1526" y="463"/>
                  </a:lnTo>
                  <a:lnTo>
                    <a:pt x="1493" y="480"/>
                  </a:lnTo>
                  <a:lnTo>
                    <a:pt x="1462" y="498"/>
                  </a:lnTo>
                  <a:lnTo>
                    <a:pt x="1431" y="520"/>
                  </a:lnTo>
                  <a:lnTo>
                    <a:pt x="1402" y="547"/>
                  </a:lnTo>
                  <a:lnTo>
                    <a:pt x="1380" y="565"/>
                  </a:lnTo>
                  <a:lnTo>
                    <a:pt x="1353" y="581"/>
                  </a:lnTo>
                  <a:lnTo>
                    <a:pt x="1322" y="594"/>
                  </a:lnTo>
                  <a:lnTo>
                    <a:pt x="1289" y="605"/>
                  </a:lnTo>
                  <a:lnTo>
                    <a:pt x="1257" y="609"/>
                  </a:lnTo>
                  <a:lnTo>
                    <a:pt x="1226" y="605"/>
                  </a:lnTo>
                  <a:lnTo>
                    <a:pt x="1198" y="596"/>
                  </a:lnTo>
                  <a:lnTo>
                    <a:pt x="1177" y="578"/>
                  </a:lnTo>
                  <a:lnTo>
                    <a:pt x="1157" y="554"/>
                  </a:lnTo>
                  <a:lnTo>
                    <a:pt x="1140" y="527"/>
                  </a:lnTo>
                  <a:lnTo>
                    <a:pt x="1126" y="498"/>
                  </a:lnTo>
                  <a:lnTo>
                    <a:pt x="1115" y="471"/>
                  </a:lnTo>
                  <a:lnTo>
                    <a:pt x="1107" y="447"/>
                  </a:lnTo>
                  <a:lnTo>
                    <a:pt x="1102" y="431"/>
                  </a:lnTo>
                  <a:lnTo>
                    <a:pt x="1097" y="405"/>
                  </a:lnTo>
                  <a:lnTo>
                    <a:pt x="1091" y="371"/>
                  </a:lnTo>
                  <a:lnTo>
                    <a:pt x="1089" y="327"/>
                  </a:lnTo>
                  <a:lnTo>
                    <a:pt x="1089" y="281"/>
                  </a:lnTo>
                  <a:lnTo>
                    <a:pt x="1091" y="232"/>
                  </a:lnTo>
                  <a:lnTo>
                    <a:pt x="1095" y="183"/>
                  </a:lnTo>
                  <a:lnTo>
                    <a:pt x="1102" y="140"/>
                  </a:lnTo>
                  <a:lnTo>
                    <a:pt x="1106" y="129"/>
                  </a:lnTo>
                  <a:lnTo>
                    <a:pt x="1113" y="114"/>
                  </a:lnTo>
                  <a:lnTo>
                    <a:pt x="1124" y="98"/>
                  </a:lnTo>
                  <a:lnTo>
                    <a:pt x="1138" y="80"/>
                  </a:lnTo>
                  <a:lnTo>
                    <a:pt x="1158" y="63"/>
                  </a:lnTo>
                  <a:lnTo>
                    <a:pt x="1184" y="47"/>
                  </a:lnTo>
                  <a:lnTo>
                    <a:pt x="1213" y="32"/>
                  </a:lnTo>
                  <a:lnTo>
                    <a:pt x="1249" y="23"/>
                  </a:lnTo>
                  <a:lnTo>
                    <a:pt x="1289" y="20"/>
                  </a:lnTo>
                  <a:close/>
                  <a:moveTo>
                    <a:pt x="606" y="0"/>
                  </a:moveTo>
                  <a:lnTo>
                    <a:pt x="653" y="0"/>
                  </a:lnTo>
                  <a:lnTo>
                    <a:pt x="702" y="3"/>
                  </a:lnTo>
                  <a:lnTo>
                    <a:pt x="749" y="9"/>
                  </a:lnTo>
                  <a:lnTo>
                    <a:pt x="797" y="18"/>
                  </a:lnTo>
                  <a:lnTo>
                    <a:pt x="840" y="31"/>
                  </a:lnTo>
                  <a:lnTo>
                    <a:pt x="882" y="45"/>
                  </a:lnTo>
                  <a:lnTo>
                    <a:pt x="918" y="63"/>
                  </a:lnTo>
                  <a:lnTo>
                    <a:pt x="951" y="85"/>
                  </a:lnTo>
                  <a:lnTo>
                    <a:pt x="978" y="111"/>
                  </a:lnTo>
                  <a:lnTo>
                    <a:pt x="998" y="138"/>
                  </a:lnTo>
                  <a:lnTo>
                    <a:pt x="1009" y="171"/>
                  </a:lnTo>
                  <a:lnTo>
                    <a:pt x="1018" y="229"/>
                  </a:lnTo>
                  <a:lnTo>
                    <a:pt x="1020" y="289"/>
                  </a:lnTo>
                  <a:lnTo>
                    <a:pt x="1018" y="345"/>
                  </a:lnTo>
                  <a:lnTo>
                    <a:pt x="1018" y="401"/>
                  </a:lnTo>
                  <a:lnTo>
                    <a:pt x="1026" y="456"/>
                  </a:lnTo>
                  <a:lnTo>
                    <a:pt x="1035" y="481"/>
                  </a:lnTo>
                  <a:lnTo>
                    <a:pt x="1049" y="511"/>
                  </a:lnTo>
                  <a:lnTo>
                    <a:pt x="1064" y="540"/>
                  </a:lnTo>
                  <a:lnTo>
                    <a:pt x="1077" y="569"/>
                  </a:lnTo>
                  <a:lnTo>
                    <a:pt x="1086" y="600"/>
                  </a:lnTo>
                  <a:lnTo>
                    <a:pt x="1087" y="631"/>
                  </a:lnTo>
                  <a:lnTo>
                    <a:pt x="1078" y="663"/>
                  </a:lnTo>
                  <a:lnTo>
                    <a:pt x="1071" y="678"/>
                  </a:lnTo>
                  <a:lnTo>
                    <a:pt x="1060" y="694"/>
                  </a:lnTo>
                  <a:lnTo>
                    <a:pt x="1047" y="712"/>
                  </a:lnTo>
                  <a:lnTo>
                    <a:pt x="1029" y="731"/>
                  </a:lnTo>
                  <a:lnTo>
                    <a:pt x="1007" y="754"/>
                  </a:lnTo>
                  <a:lnTo>
                    <a:pt x="977" y="778"/>
                  </a:lnTo>
                  <a:lnTo>
                    <a:pt x="940" y="807"/>
                  </a:lnTo>
                  <a:lnTo>
                    <a:pt x="895" y="840"/>
                  </a:lnTo>
                  <a:lnTo>
                    <a:pt x="833" y="874"/>
                  </a:lnTo>
                  <a:lnTo>
                    <a:pt x="780" y="907"/>
                  </a:lnTo>
                  <a:lnTo>
                    <a:pt x="735" y="941"/>
                  </a:lnTo>
                  <a:lnTo>
                    <a:pt x="695" y="978"/>
                  </a:lnTo>
                  <a:lnTo>
                    <a:pt x="658" y="1016"/>
                  </a:lnTo>
                  <a:lnTo>
                    <a:pt x="624" y="1060"/>
                  </a:lnTo>
                  <a:lnTo>
                    <a:pt x="589" y="1107"/>
                  </a:lnTo>
                  <a:lnTo>
                    <a:pt x="564" y="1147"/>
                  </a:lnTo>
                  <a:lnTo>
                    <a:pt x="531" y="1185"/>
                  </a:lnTo>
                  <a:lnTo>
                    <a:pt x="497" y="1221"/>
                  </a:lnTo>
                  <a:lnTo>
                    <a:pt x="458" y="1252"/>
                  </a:lnTo>
                  <a:lnTo>
                    <a:pt x="420" y="1280"/>
                  </a:lnTo>
                  <a:lnTo>
                    <a:pt x="382" y="1303"/>
                  </a:lnTo>
                  <a:lnTo>
                    <a:pt x="344" y="1320"/>
                  </a:lnTo>
                  <a:lnTo>
                    <a:pt x="307" y="1332"/>
                  </a:lnTo>
                  <a:lnTo>
                    <a:pt x="275" y="1340"/>
                  </a:lnTo>
                  <a:lnTo>
                    <a:pt x="246" y="1340"/>
                  </a:lnTo>
                  <a:lnTo>
                    <a:pt x="220" y="1331"/>
                  </a:lnTo>
                  <a:lnTo>
                    <a:pt x="195" y="1314"/>
                  </a:lnTo>
                  <a:lnTo>
                    <a:pt x="169" y="1287"/>
                  </a:lnTo>
                  <a:lnTo>
                    <a:pt x="144" y="1251"/>
                  </a:lnTo>
                  <a:lnTo>
                    <a:pt x="118" y="1207"/>
                  </a:lnTo>
                  <a:lnTo>
                    <a:pt x="93" y="1156"/>
                  </a:lnTo>
                  <a:lnTo>
                    <a:pt x="71" y="1100"/>
                  </a:lnTo>
                  <a:lnTo>
                    <a:pt x="51" y="1040"/>
                  </a:lnTo>
                  <a:lnTo>
                    <a:pt x="33" y="974"/>
                  </a:lnTo>
                  <a:lnTo>
                    <a:pt x="18" y="905"/>
                  </a:lnTo>
                  <a:lnTo>
                    <a:pt x="7" y="832"/>
                  </a:lnTo>
                  <a:lnTo>
                    <a:pt x="2" y="760"/>
                  </a:lnTo>
                  <a:lnTo>
                    <a:pt x="0" y="687"/>
                  </a:lnTo>
                  <a:lnTo>
                    <a:pt x="4" y="612"/>
                  </a:lnTo>
                  <a:lnTo>
                    <a:pt x="11" y="540"/>
                  </a:lnTo>
                  <a:lnTo>
                    <a:pt x="27" y="467"/>
                  </a:lnTo>
                  <a:lnTo>
                    <a:pt x="49" y="398"/>
                  </a:lnTo>
                  <a:lnTo>
                    <a:pt x="77" y="332"/>
                  </a:lnTo>
                  <a:lnTo>
                    <a:pt x="113" y="271"/>
                  </a:lnTo>
                  <a:lnTo>
                    <a:pt x="158" y="214"/>
                  </a:lnTo>
                  <a:lnTo>
                    <a:pt x="211" y="161"/>
                  </a:lnTo>
                  <a:lnTo>
                    <a:pt x="264" y="120"/>
                  </a:lnTo>
                  <a:lnTo>
                    <a:pt x="313" y="85"/>
                  </a:lnTo>
                  <a:lnTo>
                    <a:pt x="364" y="60"/>
                  </a:lnTo>
                  <a:lnTo>
                    <a:pt x="413" y="41"/>
                  </a:lnTo>
                  <a:lnTo>
                    <a:pt x="460" y="27"/>
                  </a:lnTo>
                  <a:lnTo>
                    <a:pt x="509" y="16"/>
                  </a:lnTo>
                  <a:lnTo>
                    <a:pt x="558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2" name="Oval 6">
              <a:extLst>
                <a:ext uri="{FF2B5EF4-FFF2-40B4-BE49-F238E27FC236}">
                  <a16:creationId xmlns:a16="http://schemas.microsoft.com/office/drawing/2014/main" id="{79E52866-59FC-43CE-A9FB-0B7A75DB3C34}"/>
                </a:ext>
              </a:extLst>
            </p:cNvPr>
            <p:cNvSpPr/>
            <p:nvPr/>
          </p:nvSpPr>
          <p:spPr>
            <a:xfrm>
              <a:off x="2797340" y="1818721"/>
              <a:ext cx="259162" cy="285364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BC41BD4C-A9F6-4FF9-A298-E6508DE50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587" y="5090868"/>
              <a:ext cx="301384" cy="308630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1149AA9-0C68-49DE-87DA-ABDAF662F926}"/>
                </a:ext>
              </a:extLst>
            </p:cNvPr>
            <p:cNvGrpSpPr/>
            <p:nvPr/>
          </p:nvGrpSpPr>
          <p:grpSpPr>
            <a:xfrm>
              <a:off x="2366005" y="3022075"/>
              <a:ext cx="314098" cy="369980"/>
              <a:chOff x="2754918" y="2379520"/>
              <a:chExt cx="3810000" cy="4487863"/>
            </a:xfrm>
            <a:solidFill>
              <a:srgbClr val="AFD740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C098BB41-EBEF-4A1E-8F10-D97276E03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489" y="3046268"/>
                <a:ext cx="2666996" cy="3301999"/>
              </a:xfrm>
              <a:custGeom>
                <a:avLst/>
                <a:gdLst>
                  <a:gd name="T0" fmla="*/ 1055 w 1680"/>
                  <a:gd name="T1" fmla="*/ 9 h 2080"/>
                  <a:gd name="T2" fmla="*/ 1079 w 1680"/>
                  <a:gd name="T3" fmla="*/ 72 h 2080"/>
                  <a:gd name="T4" fmla="*/ 971 w 1680"/>
                  <a:gd name="T5" fmla="*/ 145 h 2080"/>
                  <a:gd name="T6" fmla="*/ 920 w 1680"/>
                  <a:gd name="T7" fmla="*/ 243 h 2080"/>
                  <a:gd name="T8" fmla="*/ 897 w 1680"/>
                  <a:gd name="T9" fmla="*/ 371 h 2080"/>
                  <a:gd name="T10" fmla="*/ 828 w 1680"/>
                  <a:gd name="T11" fmla="*/ 503 h 2080"/>
                  <a:gd name="T12" fmla="*/ 737 w 1680"/>
                  <a:gd name="T13" fmla="*/ 540 h 2080"/>
                  <a:gd name="T14" fmla="*/ 633 w 1680"/>
                  <a:gd name="T15" fmla="*/ 567 h 2080"/>
                  <a:gd name="T16" fmla="*/ 590 w 1680"/>
                  <a:gd name="T17" fmla="*/ 636 h 2080"/>
                  <a:gd name="T18" fmla="*/ 610 w 1680"/>
                  <a:gd name="T19" fmla="*/ 749 h 2080"/>
                  <a:gd name="T20" fmla="*/ 657 w 1680"/>
                  <a:gd name="T21" fmla="*/ 856 h 2080"/>
                  <a:gd name="T22" fmla="*/ 735 w 1680"/>
                  <a:gd name="T23" fmla="*/ 994 h 2080"/>
                  <a:gd name="T24" fmla="*/ 890 w 1680"/>
                  <a:gd name="T25" fmla="*/ 903 h 2080"/>
                  <a:gd name="T26" fmla="*/ 1070 w 1680"/>
                  <a:gd name="T27" fmla="*/ 876 h 2080"/>
                  <a:gd name="T28" fmla="*/ 1171 w 1680"/>
                  <a:gd name="T29" fmla="*/ 887 h 2080"/>
                  <a:gd name="T30" fmla="*/ 1231 w 1680"/>
                  <a:gd name="T31" fmla="*/ 889 h 2080"/>
                  <a:gd name="T32" fmla="*/ 1282 w 1680"/>
                  <a:gd name="T33" fmla="*/ 845 h 2080"/>
                  <a:gd name="T34" fmla="*/ 1353 w 1680"/>
                  <a:gd name="T35" fmla="*/ 880 h 2080"/>
                  <a:gd name="T36" fmla="*/ 1320 w 1680"/>
                  <a:gd name="T37" fmla="*/ 956 h 2080"/>
                  <a:gd name="T38" fmla="*/ 1208 w 1680"/>
                  <a:gd name="T39" fmla="*/ 989 h 2080"/>
                  <a:gd name="T40" fmla="*/ 1073 w 1680"/>
                  <a:gd name="T41" fmla="*/ 994 h 2080"/>
                  <a:gd name="T42" fmla="*/ 942 w 1680"/>
                  <a:gd name="T43" fmla="*/ 1001 h 2080"/>
                  <a:gd name="T44" fmla="*/ 831 w 1680"/>
                  <a:gd name="T45" fmla="*/ 1092 h 2080"/>
                  <a:gd name="T46" fmla="*/ 782 w 1680"/>
                  <a:gd name="T47" fmla="*/ 1225 h 2080"/>
                  <a:gd name="T48" fmla="*/ 835 w 1680"/>
                  <a:gd name="T49" fmla="*/ 1323 h 2080"/>
                  <a:gd name="T50" fmla="*/ 1048 w 1680"/>
                  <a:gd name="T51" fmla="*/ 1136 h 2080"/>
                  <a:gd name="T52" fmla="*/ 1248 w 1680"/>
                  <a:gd name="T53" fmla="*/ 1100 h 2080"/>
                  <a:gd name="T54" fmla="*/ 1413 w 1680"/>
                  <a:gd name="T55" fmla="*/ 1147 h 2080"/>
                  <a:gd name="T56" fmla="*/ 1520 w 1680"/>
                  <a:gd name="T57" fmla="*/ 1216 h 2080"/>
                  <a:gd name="T58" fmla="*/ 1597 w 1680"/>
                  <a:gd name="T59" fmla="*/ 1309 h 2080"/>
                  <a:gd name="T60" fmla="*/ 1680 w 1680"/>
                  <a:gd name="T61" fmla="*/ 1591 h 2080"/>
                  <a:gd name="T62" fmla="*/ 1611 w 1680"/>
                  <a:gd name="T63" fmla="*/ 1841 h 2080"/>
                  <a:gd name="T64" fmla="*/ 1420 w 1680"/>
                  <a:gd name="T65" fmla="*/ 2020 h 2080"/>
                  <a:gd name="T66" fmla="*/ 1164 w 1680"/>
                  <a:gd name="T67" fmla="*/ 2080 h 2080"/>
                  <a:gd name="T68" fmla="*/ 966 w 1680"/>
                  <a:gd name="T69" fmla="*/ 2007 h 2080"/>
                  <a:gd name="T70" fmla="*/ 820 w 1680"/>
                  <a:gd name="T71" fmla="*/ 1856 h 2080"/>
                  <a:gd name="T72" fmla="*/ 726 w 1680"/>
                  <a:gd name="T73" fmla="*/ 1694 h 2080"/>
                  <a:gd name="T74" fmla="*/ 630 w 1680"/>
                  <a:gd name="T75" fmla="*/ 1563 h 2080"/>
                  <a:gd name="T76" fmla="*/ 475 w 1680"/>
                  <a:gd name="T77" fmla="*/ 1471 h 2080"/>
                  <a:gd name="T78" fmla="*/ 308 w 1680"/>
                  <a:gd name="T79" fmla="*/ 1323 h 2080"/>
                  <a:gd name="T80" fmla="*/ 135 w 1680"/>
                  <a:gd name="T81" fmla="*/ 1076 h 2080"/>
                  <a:gd name="T82" fmla="*/ 20 w 1680"/>
                  <a:gd name="T83" fmla="*/ 778 h 2080"/>
                  <a:gd name="T84" fmla="*/ 19 w 1680"/>
                  <a:gd name="T85" fmla="*/ 472 h 2080"/>
                  <a:gd name="T86" fmla="*/ 135 w 1680"/>
                  <a:gd name="T87" fmla="*/ 263 h 2080"/>
                  <a:gd name="T88" fmla="*/ 306 w 1680"/>
                  <a:gd name="T89" fmla="*/ 185 h 2080"/>
                  <a:gd name="T90" fmla="*/ 502 w 1680"/>
                  <a:gd name="T91" fmla="*/ 200 h 2080"/>
                  <a:gd name="T92" fmla="*/ 620 w 1680"/>
                  <a:gd name="T93" fmla="*/ 251 h 2080"/>
                  <a:gd name="T94" fmla="*/ 731 w 1680"/>
                  <a:gd name="T95" fmla="*/ 249 h 2080"/>
                  <a:gd name="T96" fmla="*/ 780 w 1680"/>
                  <a:gd name="T97" fmla="*/ 174 h 2080"/>
                  <a:gd name="T98" fmla="*/ 828 w 1680"/>
                  <a:gd name="T99" fmla="*/ 89 h 2080"/>
                  <a:gd name="T100" fmla="*/ 879 w 1680"/>
                  <a:gd name="T101" fmla="*/ 36 h 2080"/>
                  <a:gd name="T102" fmla="*/ 962 w 1680"/>
                  <a:gd name="T103" fmla="*/ 1 h 2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80" h="2080">
                    <a:moveTo>
                      <a:pt x="1002" y="0"/>
                    </a:moveTo>
                    <a:lnTo>
                      <a:pt x="1020" y="1"/>
                    </a:lnTo>
                    <a:lnTo>
                      <a:pt x="1039" y="3"/>
                    </a:lnTo>
                    <a:lnTo>
                      <a:pt x="1055" y="9"/>
                    </a:lnTo>
                    <a:lnTo>
                      <a:pt x="1068" y="18"/>
                    </a:lnTo>
                    <a:lnTo>
                      <a:pt x="1077" y="31"/>
                    </a:lnTo>
                    <a:lnTo>
                      <a:pt x="1080" y="49"/>
                    </a:lnTo>
                    <a:lnTo>
                      <a:pt x="1079" y="72"/>
                    </a:lnTo>
                    <a:lnTo>
                      <a:pt x="1071" y="103"/>
                    </a:lnTo>
                    <a:lnTo>
                      <a:pt x="1030" y="114"/>
                    </a:lnTo>
                    <a:lnTo>
                      <a:pt x="997" y="127"/>
                    </a:lnTo>
                    <a:lnTo>
                      <a:pt x="971" y="145"/>
                    </a:lnTo>
                    <a:lnTo>
                      <a:pt x="951" y="167"/>
                    </a:lnTo>
                    <a:lnTo>
                      <a:pt x="937" y="191"/>
                    </a:lnTo>
                    <a:lnTo>
                      <a:pt x="928" y="216"/>
                    </a:lnTo>
                    <a:lnTo>
                      <a:pt x="920" y="243"/>
                    </a:lnTo>
                    <a:lnTo>
                      <a:pt x="915" y="274"/>
                    </a:lnTo>
                    <a:lnTo>
                      <a:pt x="910" y="305"/>
                    </a:lnTo>
                    <a:lnTo>
                      <a:pt x="904" y="336"/>
                    </a:lnTo>
                    <a:lnTo>
                      <a:pt x="897" y="371"/>
                    </a:lnTo>
                    <a:lnTo>
                      <a:pt x="886" y="403"/>
                    </a:lnTo>
                    <a:lnTo>
                      <a:pt x="871" y="438"/>
                    </a:lnTo>
                    <a:lnTo>
                      <a:pt x="853" y="471"/>
                    </a:lnTo>
                    <a:lnTo>
                      <a:pt x="828" y="503"/>
                    </a:lnTo>
                    <a:lnTo>
                      <a:pt x="811" y="516"/>
                    </a:lnTo>
                    <a:lnTo>
                      <a:pt x="790" y="525"/>
                    </a:lnTo>
                    <a:lnTo>
                      <a:pt x="764" y="532"/>
                    </a:lnTo>
                    <a:lnTo>
                      <a:pt x="737" y="540"/>
                    </a:lnTo>
                    <a:lnTo>
                      <a:pt x="710" y="545"/>
                    </a:lnTo>
                    <a:lnTo>
                      <a:pt x="682" y="551"/>
                    </a:lnTo>
                    <a:lnTo>
                      <a:pt x="657" y="558"/>
                    </a:lnTo>
                    <a:lnTo>
                      <a:pt x="633" y="567"/>
                    </a:lnTo>
                    <a:lnTo>
                      <a:pt x="615" y="578"/>
                    </a:lnTo>
                    <a:lnTo>
                      <a:pt x="602" y="596"/>
                    </a:lnTo>
                    <a:lnTo>
                      <a:pt x="593" y="614"/>
                    </a:lnTo>
                    <a:lnTo>
                      <a:pt x="590" y="636"/>
                    </a:lnTo>
                    <a:lnTo>
                      <a:pt x="590" y="663"/>
                    </a:lnTo>
                    <a:lnTo>
                      <a:pt x="595" y="691"/>
                    </a:lnTo>
                    <a:lnTo>
                      <a:pt x="600" y="720"/>
                    </a:lnTo>
                    <a:lnTo>
                      <a:pt x="610" y="749"/>
                    </a:lnTo>
                    <a:lnTo>
                      <a:pt x="619" y="774"/>
                    </a:lnTo>
                    <a:lnTo>
                      <a:pt x="628" y="798"/>
                    </a:lnTo>
                    <a:lnTo>
                      <a:pt x="635" y="816"/>
                    </a:lnTo>
                    <a:lnTo>
                      <a:pt x="657" y="856"/>
                    </a:lnTo>
                    <a:lnTo>
                      <a:pt x="677" y="892"/>
                    </a:lnTo>
                    <a:lnTo>
                      <a:pt x="697" y="923"/>
                    </a:lnTo>
                    <a:lnTo>
                      <a:pt x="717" y="958"/>
                    </a:lnTo>
                    <a:lnTo>
                      <a:pt x="735" y="994"/>
                    </a:lnTo>
                    <a:lnTo>
                      <a:pt x="751" y="994"/>
                    </a:lnTo>
                    <a:lnTo>
                      <a:pt x="795" y="956"/>
                    </a:lnTo>
                    <a:lnTo>
                      <a:pt x="840" y="927"/>
                    </a:lnTo>
                    <a:lnTo>
                      <a:pt x="890" y="903"/>
                    </a:lnTo>
                    <a:lnTo>
                      <a:pt x="937" y="889"/>
                    </a:lnTo>
                    <a:lnTo>
                      <a:pt x="984" y="880"/>
                    </a:lnTo>
                    <a:lnTo>
                      <a:pt x="1028" y="876"/>
                    </a:lnTo>
                    <a:lnTo>
                      <a:pt x="1070" y="876"/>
                    </a:lnTo>
                    <a:lnTo>
                      <a:pt x="1106" y="878"/>
                    </a:lnTo>
                    <a:lnTo>
                      <a:pt x="1135" y="880"/>
                    </a:lnTo>
                    <a:lnTo>
                      <a:pt x="1157" y="883"/>
                    </a:lnTo>
                    <a:lnTo>
                      <a:pt x="1171" y="887"/>
                    </a:lnTo>
                    <a:lnTo>
                      <a:pt x="1175" y="887"/>
                    </a:lnTo>
                    <a:lnTo>
                      <a:pt x="1199" y="894"/>
                    </a:lnTo>
                    <a:lnTo>
                      <a:pt x="1217" y="894"/>
                    </a:lnTo>
                    <a:lnTo>
                      <a:pt x="1231" y="889"/>
                    </a:lnTo>
                    <a:lnTo>
                      <a:pt x="1244" y="881"/>
                    </a:lnTo>
                    <a:lnTo>
                      <a:pt x="1255" y="871"/>
                    </a:lnTo>
                    <a:lnTo>
                      <a:pt x="1268" y="858"/>
                    </a:lnTo>
                    <a:lnTo>
                      <a:pt x="1282" y="845"/>
                    </a:lnTo>
                    <a:lnTo>
                      <a:pt x="1300" y="832"/>
                    </a:lnTo>
                    <a:lnTo>
                      <a:pt x="1322" y="823"/>
                    </a:lnTo>
                    <a:lnTo>
                      <a:pt x="1342" y="854"/>
                    </a:lnTo>
                    <a:lnTo>
                      <a:pt x="1353" y="880"/>
                    </a:lnTo>
                    <a:lnTo>
                      <a:pt x="1355" y="903"/>
                    </a:lnTo>
                    <a:lnTo>
                      <a:pt x="1350" y="923"/>
                    </a:lnTo>
                    <a:lnTo>
                      <a:pt x="1339" y="941"/>
                    </a:lnTo>
                    <a:lnTo>
                      <a:pt x="1320" y="956"/>
                    </a:lnTo>
                    <a:lnTo>
                      <a:pt x="1297" y="967"/>
                    </a:lnTo>
                    <a:lnTo>
                      <a:pt x="1271" y="976"/>
                    </a:lnTo>
                    <a:lnTo>
                      <a:pt x="1240" y="983"/>
                    </a:lnTo>
                    <a:lnTo>
                      <a:pt x="1208" y="989"/>
                    </a:lnTo>
                    <a:lnTo>
                      <a:pt x="1175" y="992"/>
                    </a:lnTo>
                    <a:lnTo>
                      <a:pt x="1140" y="994"/>
                    </a:lnTo>
                    <a:lnTo>
                      <a:pt x="1106" y="994"/>
                    </a:lnTo>
                    <a:lnTo>
                      <a:pt x="1073" y="994"/>
                    </a:lnTo>
                    <a:lnTo>
                      <a:pt x="1042" y="992"/>
                    </a:lnTo>
                    <a:lnTo>
                      <a:pt x="1015" y="991"/>
                    </a:lnTo>
                    <a:lnTo>
                      <a:pt x="977" y="992"/>
                    </a:lnTo>
                    <a:lnTo>
                      <a:pt x="942" y="1001"/>
                    </a:lnTo>
                    <a:lnTo>
                      <a:pt x="910" y="1016"/>
                    </a:lnTo>
                    <a:lnTo>
                      <a:pt x="880" y="1038"/>
                    </a:lnTo>
                    <a:lnTo>
                      <a:pt x="853" y="1063"/>
                    </a:lnTo>
                    <a:lnTo>
                      <a:pt x="831" y="1092"/>
                    </a:lnTo>
                    <a:lnTo>
                      <a:pt x="811" y="1123"/>
                    </a:lnTo>
                    <a:lnTo>
                      <a:pt x="795" y="1156"/>
                    </a:lnTo>
                    <a:lnTo>
                      <a:pt x="784" y="1191"/>
                    </a:lnTo>
                    <a:lnTo>
                      <a:pt x="782" y="1225"/>
                    </a:lnTo>
                    <a:lnTo>
                      <a:pt x="786" y="1258"/>
                    </a:lnTo>
                    <a:lnTo>
                      <a:pt x="797" y="1291"/>
                    </a:lnTo>
                    <a:lnTo>
                      <a:pt x="811" y="1320"/>
                    </a:lnTo>
                    <a:lnTo>
                      <a:pt x="835" y="1323"/>
                    </a:lnTo>
                    <a:lnTo>
                      <a:pt x="888" y="1258"/>
                    </a:lnTo>
                    <a:lnTo>
                      <a:pt x="942" y="1207"/>
                    </a:lnTo>
                    <a:lnTo>
                      <a:pt x="995" y="1165"/>
                    </a:lnTo>
                    <a:lnTo>
                      <a:pt x="1048" y="1136"/>
                    </a:lnTo>
                    <a:lnTo>
                      <a:pt x="1100" y="1114"/>
                    </a:lnTo>
                    <a:lnTo>
                      <a:pt x="1151" y="1101"/>
                    </a:lnTo>
                    <a:lnTo>
                      <a:pt x="1200" y="1098"/>
                    </a:lnTo>
                    <a:lnTo>
                      <a:pt x="1248" y="1100"/>
                    </a:lnTo>
                    <a:lnTo>
                      <a:pt x="1293" y="1105"/>
                    </a:lnTo>
                    <a:lnTo>
                      <a:pt x="1337" y="1116"/>
                    </a:lnTo>
                    <a:lnTo>
                      <a:pt x="1377" y="1131"/>
                    </a:lnTo>
                    <a:lnTo>
                      <a:pt x="1413" y="1147"/>
                    </a:lnTo>
                    <a:lnTo>
                      <a:pt x="1446" y="1165"/>
                    </a:lnTo>
                    <a:lnTo>
                      <a:pt x="1475" y="1183"/>
                    </a:lnTo>
                    <a:lnTo>
                      <a:pt x="1500" y="1200"/>
                    </a:lnTo>
                    <a:lnTo>
                      <a:pt x="1520" y="1216"/>
                    </a:lnTo>
                    <a:lnTo>
                      <a:pt x="1535" y="1227"/>
                    </a:lnTo>
                    <a:lnTo>
                      <a:pt x="1544" y="1236"/>
                    </a:lnTo>
                    <a:lnTo>
                      <a:pt x="1548" y="1240"/>
                    </a:lnTo>
                    <a:lnTo>
                      <a:pt x="1597" y="1309"/>
                    </a:lnTo>
                    <a:lnTo>
                      <a:pt x="1635" y="1380"/>
                    </a:lnTo>
                    <a:lnTo>
                      <a:pt x="1660" y="1452"/>
                    </a:lnTo>
                    <a:lnTo>
                      <a:pt x="1675" y="1521"/>
                    </a:lnTo>
                    <a:lnTo>
                      <a:pt x="1680" y="1591"/>
                    </a:lnTo>
                    <a:lnTo>
                      <a:pt x="1677" y="1658"/>
                    </a:lnTo>
                    <a:lnTo>
                      <a:pt x="1662" y="1723"/>
                    </a:lnTo>
                    <a:lnTo>
                      <a:pt x="1640" y="1785"/>
                    </a:lnTo>
                    <a:lnTo>
                      <a:pt x="1611" y="1841"/>
                    </a:lnTo>
                    <a:lnTo>
                      <a:pt x="1573" y="1894"/>
                    </a:lnTo>
                    <a:lnTo>
                      <a:pt x="1528" y="1943"/>
                    </a:lnTo>
                    <a:lnTo>
                      <a:pt x="1479" y="1985"/>
                    </a:lnTo>
                    <a:lnTo>
                      <a:pt x="1420" y="2020"/>
                    </a:lnTo>
                    <a:lnTo>
                      <a:pt x="1360" y="2047"/>
                    </a:lnTo>
                    <a:lnTo>
                      <a:pt x="1293" y="2067"/>
                    </a:lnTo>
                    <a:lnTo>
                      <a:pt x="1222" y="2080"/>
                    </a:lnTo>
                    <a:lnTo>
                      <a:pt x="1164" y="2080"/>
                    </a:lnTo>
                    <a:lnTo>
                      <a:pt x="1110" y="2072"/>
                    </a:lnTo>
                    <a:lnTo>
                      <a:pt x="1059" y="2056"/>
                    </a:lnTo>
                    <a:lnTo>
                      <a:pt x="1011" y="2034"/>
                    </a:lnTo>
                    <a:lnTo>
                      <a:pt x="966" y="2007"/>
                    </a:lnTo>
                    <a:lnTo>
                      <a:pt x="924" y="1972"/>
                    </a:lnTo>
                    <a:lnTo>
                      <a:pt x="886" y="1936"/>
                    </a:lnTo>
                    <a:lnTo>
                      <a:pt x="851" y="1896"/>
                    </a:lnTo>
                    <a:lnTo>
                      <a:pt x="820" y="1856"/>
                    </a:lnTo>
                    <a:lnTo>
                      <a:pt x="793" y="1814"/>
                    </a:lnTo>
                    <a:lnTo>
                      <a:pt x="768" y="1772"/>
                    </a:lnTo>
                    <a:lnTo>
                      <a:pt x="746" y="1732"/>
                    </a:lnTo>
                    <a:lnTo>
                      <a:pt x="726" y="1694"/>
                    </a:lnTo>
                    <a:lnTo>
                      <a:pt x="711" y="1660"/>
                    </a:lnTo>
                    <a:lnTo>
                      <a:pt x="690" y="1623"/>
                    </a:lnTo>
                    <a:lnTo>
                      <a:pt x="662" y="1591"/>
                    </a:lnTo>
                    <a:lnTo>
                      <a:pt x="630" y="1563"/>
                    </a:lnTo>
                    <a:lnTo>
                      <a:pt x="591" y="1540"/>
                    </a:lnTo>
                    <a:lnTo>
                      <a:pt x="553" y="1516"/>
                    </a:lnTo>
                    <a:lnTo>
                      <a:pt x="513" y="1494"/>
                    </a:lnTo>
                    <a:lnTo>
                      <a:pt x="475" y="1471"/>
                    </a:lnTo>
                    <a:lnTo>
                      <a:pt x="439" y="1447"/>
                    </a:lnTo>
                    <a:lnTo>
                      <a:pt x="397" y="1412"/>
                    </a:lnTo>
                    <a:lnTo>
                      <a:pt x="351" y="1371"/>
                    </a:lnTo>
                    <a:lnTo>
                      <a:pt x="308" y="1323"/>
                    </a:lnTo>
                    <a:lnTo>
                      <a:pt x="262" y="1269"/>
                    </a:lnTo>
                    <a:lnTo>
                      <a:pt x="217" y="1209"/>
                    </a:lnTo>
                    <a:lnTo>
                      <a:pt x="175" y="1145"/>
                    </a:lnTo>
                    <a:lnTo>
                      <a:pt x="135" y="1076"/>
                    </a:lnTo>
                    <a:lnTo>
                      <a:pt x="99" y="1005"/>
                    </a:lnTo>
                    <a:lnTo>
                      <a:pt x="66" y="931"/>
                    </a:lnTo>
                    <a:lnTo>
                      <a:pt x="40" y="856"/>
                    </a:lnTo>
                    <a:lnTo>
                      <a:pt x="20" y="778"/>
                    </a:lnTo>
                    <a:lnTo>
                      <a:pt x="6" y="701"/>
                    </a:lnTo>
                    <a:lnTo>
                      <a:pt x="0" y="623"/>
                    </a:lnTo>
                    <a:lnTo>
                      <a:pt x="6" y="547"/>
                    </a:lnTo>
                    <a:lnTo>
                      <a:pt x="19" y="472"/>
                    </a:lnTo>
                    <a:lnTo>
                      <a:pt x="42" y="400"/>
                    </a:lnTo>
                    <a:lnTo>
                      <a:pt x="70" y="347"/>
                    </a:lnTo>
                    <a:lnTo>
                      <a:pt x="100" y="301"/>
                    </a:lnTo>
                    <a:lnTo>
                      <a:pt x="135" y="263"/>
                    </a:lnTo>
                    <a:lnTo>
                      <a:pt x="173" y="234"/>
                    </a:lnTo>
                    <a:lnTo>
                      <a:pt x="215" y="211"/>
                    </a:lnTo>
                    <a:lnTo>
                      <a:pt x="260" y="194"/>
                    </a:lnTo>
                    <a:lnTo>
                      <a:pt x="306" y="185"/>
                    </a:lnTo>
                    <a:lnTo>
                      <a:pt x="355" y="180"/>
                    </a:lnTo>
                    <a:lnTo>
                      <a:pt x="404" y="181"/>
                    </a:lnTo>
                    <a:lnTo>
                      <a:pt x="453" y="187"/>
                    </a:lnTo>
                    <a:lnTo>
                      <a:pt x="502" y="200"/>
                    </a:lnTo>
                    <a:lnTo>
                      <a:pt x="551" y="214"/>
                    </a:lnTo>
                    <a:lnTo>
                      <a:pt x="571" y="225"/>
                    </a:lnTo>
                    <a:lnTo>
                      <a:pt x="595" y="238"/>
                    </a:lnTo>
                    <a:lnTo>
                      <a:pt x="620" y="251"/>
                    </a:lnTo>
                    <a:lnTo>
                      <a:pt x="648" y="260"/>
                    </a:lnTo>
                    <a:lnTo>
                      <a:pt x="679" y="263"/>
                    </a:lnTo>
                    <a:lnTo>
                      <a:pt x="711" y="260"/>
                    </a:lnTo>
                    <a:lnTo>
                      <a:pt x="731" y="249"/>
                    </a:lnTo>
                    <a:lnTo>
                      <a:pt x="748" y="234"/>
                    </a:lnTo>
                    <a:lnTo>
                      <a:pt x="760" y="216"/>
                    </a:lnTo>
                    <a:lnTo>
                      <a:pt x="771" y="196"/>
                    </a:lnTo>
                    <a:lnTo>
                      <a:pt x="780" y="174"/>
                    </a:lnTo>
                    <a:lnTo>
                      <a:pt x="790" y="152"/>
                    </a:lnTo>
                    <a:lnTo>
                      <a:pt x="800" y="131"/>
                    </a:lnTo>
                    <a:lnTo>
                      <a:pt x="811" y="111"/>
                    </a:lnTo>
                    <a:lnTo>
                      <a:pt x="828" y="89"/>
                    </a:lnTo>
                    <a:lnTo>
                      <a:pt x="840" y="71"/>
                    </a:lnTo>
                    <a:lnTo>
                      <a:pt x="853" y="56"/>
                    </a:lnTo>
                    <a:lnTo>
                      <a:pt x="864" y="45"/>
                    </a:lnTo>
                    <a:lnTo>
                      <a:pt x="879" y="36"/>
                    </a:lnTo>
                    <a:lnTo>
                      <a:pt x="895" y="27"/>
                    </a:lnTo>
                    <a:lnTo>
                      <a:pt x="915" y="16"/>
                    </a:lnTo>
                    <a:lnTo>
                      <a:pt x="942" y="3"/>
                    </a:lnTo>
                    <a:lnTo>
                      <a:pt x="962" y="1"/>
                    </a:lnTo>
                    <a:lnTo>
                      <a:pt x="982" y="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:a16="http://schemas.microsoft.com/office/drawing/2014/main" id="{900ECEBA-6C90-49C0-B1BF-912B16EBA0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4918" y="2379520"/>
                <a:ext cx="3810000" cy="4487863"/>
              </a:xfrm>
              <a:custGeom>
                <a:avLst/>
                <a:gdLst>
                  <a:gd name="T0" fmla="*/ 644 w 2400"/>
                  <a:gd name="T1" fmla="*/ 165 h 2827"/>
                  <a:gd name="T2" fmla="*/ 357 w 2400"/>
                  <a:gd name="T3" fmla="*/ 360 h 2827"/>
                  <a:gd name="T4" fmla="*/ 173 w 2400"/>
                  <a:gd name="T5" fmla="*/ 661 h 2827"/>
                  <a:gd name="T6" fmla="*/ 98 w 2400"/>
                  <a:gd name="T7" fmla="*/ 1038 h 2827"/>
                  <a:gd name="T8" fmla="*/ 140 w 2400"/>
                  <a:gd name="T9" fmla="*/ 1454 h 2827"/>
                  <a:gd name="T10" fmla="*/ 300 w 2400"/>
                  <a:gd name="T11" fmla="*/ 1881 h 2827"/>
                  <a:gd name="T12" fmla="*/ 578 w 2400"/>
                  <a:gd name="T13" fmla="*/ 2274 h 2827"/>
                  <a:gd name="T14" fmla="*/ 922 w 2400"/>
                  <a:gd name="T15" fmla="*/ 2549 h 2827"/>
                  <a:gd name="T16" fmla="*/ 1295 w 2400"/>
                  <a:gd name="T17" fmla="*/ 2689 h 2827"/>
                  <a:gd name="T18" fmla="*/ 1664 w 2400"/>
                  <a:gd name="T19" fmla="*/ 2681 h 2827"/>
                  <a:gd name="T20" fmla="*/ 1978 w 2400"/>
                  <a:gd name="T21" fmla="*/ 2516 h 2827"/>
                  <a:gd name="T22" fmla="*/ 2189 w 2400"/>
                  <a:gd name="T23" fmla="*/ 2238 h 2827"/>
                  <a:gd name="T24" fmla="*/ 2291 w 2400"/>
                  <a:gd name="T25" fmla="*/ 1878 h 2827"/>
                  <a:gd name="T26" fmla="*/ 2280 w 2400"/>
                  <a:gd name="T27" fmla="*/ 1469 h 2827"/>
                  <a:gd name="T28" fmla="*/ 2149 w 2400"/>
                  <a:gd name="T29" fmla="*/ 1040 h 2827"/>
                  <a:gd name="T30" fmla="*/ 2051 w 2400"/>
                  <a:gd name="T31" fmla="*/ 960 h 2827"/>
                  <a:gd name="T32" fmla="*/ 1940 w 2400"/>
                  <a:gd name="T33" fmla="*/ 1049 h 2827"/>
                  <a:gd name="T34" fmla="*/ 1773 w 2400"/>
                  <a:gd name="T35" fmla="*/ 1071 h 2827"/>
                  <a:gd name="T36" fmla="*/ 1482 w 2400"/>
                  <a:gd name="T37" fmla="*/ 1025 h 2827"/>
                  <a:gd name="T38" fmla="*/ 1288 w 2400"/>
                  <a:gd name="T39" fmla="*/ 1023 h 2827"/>
                  <a:gd name="T40" fmla="*/ 1129 w 2400"/>
                  <a:gd name="T41" fmla="*/ 1067 h 2827"/>
                  <a:gd name="T42" fmla="*/ 991 w 2400"/>
                  <a:gd name="T43" fmla="*/ 1134 h 2827"/>
                  <a:gd name="T44" fmla="*/ 906 w 2400"/>
                  <a:gd name="T45" fmla="*/ 1181 h 2827"/>
                  <a:gd name="T46" fmla="*/ 900 w 2400"/>
                  <a:gd name="T47" fmla="*/ 1107 h 2827"/>
                  <a:gd name="T48" fmla="*/ 1022 w 2400"/>
                  <a:gd name="T49" fmla="*/ 1032 h 2827"/>
                  <a:gd name="T50" fmla="*/ 1266 w 2400"/>
                  <a:gd name="T51" fmla="*/ 945 h 2827"/>
                  <a:gd name="T52" fmla="*/ 1538 w 2400"/>
                  <a:gd name="T53" fmla="*/ 949 h 2827"/>
                  <a:gd name="T54" fmla="*/ 1786 w 2400"/>
                  <a:gd name="T55" fmla="*/ 994 h 2827"/>
                  <a:gd name="T56" fmla="*/ 1942 w 2400"/>
                  <a:gd name="T57" fmla="*/ 949 h 2827"/>
                  <a:gd name="T58" fmla="*/ 2044 w 2400"/>
                  <a:gd name="T59" fmla="*/ 838 h 2827"/>
                  <a:gd name="T60" fmla="*/ 1764 w 2400"/>
                  <a:gd name="T61" fmla="*/ 487 h 2827"/>
                  <a:gd name="T62" fmla="*/ 1431 w 2400"/>
                  <a:gd name="T63" fmla="*/ 243 h 2827"/>
                  <a:gd name="T64" fmla="*/ 1077 w 2400"/>
                  <a:gd name="T65" fmla="*/ 121 h 2827"/>
                  <a:gd name="T66" fmla="*/ 968 w 2400"/>
                  <a:gd name="T67" fmla="*/ 1 h 2827"/>
                  <a:gd name="T68" fmla="*/ 1355 w 2400"/>
                  <a:gd name="T69" fmla="*/ 96 h 2827"/>
                  <a:gd name="T70" fmla="*/ 1726 w 2400"/>
                  <a:gd name="T71" fmla="*/ 327 h 2827"/>
                  <a:gd name="T72" fmla="*/ 2048 w 2400"/>
                  <a:gd name="T73" fmla="*/ 680 h 2827"/>
                  <a:gd name="T74" fmla="*/ 2280 w 2400"/>
                  <a:gd name="T75" fmla="*/ 1118 h 2827"/>
                  <a:gd name="T76" fmla="*/ 2389 w 2400"/>
                  <a:gd name="T77" fmla="*/ 1560 h 2827"/>
                  <a:gd name="T78" fmla="*/ 2384 w 2400"/>
                  <a:gd name="T79" fmla="*/ 1980 h 2827"/>
                  <a:gd name="T80" fmla="*/ 2268 w 2400"/>
                  <a:gd name="T81" fmla="*/ 2345 h 2827"/>
                  <a:gd name="T82" fmla="*/ 2044 w 2400"/>
                  <a:gd name="T83" fmla="*/ 2629 h 2827"/>
                  <a:gd name="T84" fmla="*/ 1717 w 2400"/>
                  <a:gd name="T85" fmla="*/ 2798 h 2827"/>
                  <a:gd name="T86" fmla="*/ 1338 w 2400"/>
                  <a:gd name="T87" fmla="*/ 2816 h 2827"/>
                  <a:gd name="T88" fmla="*/ 951 w 2400"/>
                  <a:gd name="T89" fmla="*/ 2685 h 2827"/>
                  <a:gd name="T90" fmla="*/ 589 w 2400"/>
                  <a:gd name="T91" fmla="*/ 2421 h 2827"/>
                  <a:gd name="T92" fmla="*/ 286 w 2400"/>
                  <a:gd name="T93" fmla="*/ 2041 h 2827"/>
                  <a:gd name="T94" fmla="*/ 84 w 2400"/>
                  <a:gd name="T95" fmla="*/ 1598 h 2827"/>
                  <a:gd name="T96" fmla="*/ 4 w 2400"/>
                  <a:gd name="T97" fmla="*/ 1158 h 2827"/>
                  <a:gd name="T98" fmla="*/ 37 w 2400"/>
                  <a:gd name="T99" fmla="*/ 751 h 2827"/>
                  <a:gd name="T100" fmla="*/ 180 w 2400"/>
                  <a:gd name="T101" fmla="*/ 401 h 2827"/>
                  <a:gd name="T102" fmla="*/ 429 w 2400"/>
                  <a:gd name="T103" fmla="*/ 143 h 2827"/>
                  <a:gd name="T104" fmla="*/ 777 w 2400"/>
                  <a:gd name="T105" fmla="*/ 9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0" h="2827">
                    <a:moveTo>
                      <a:pt x="898" y="112"/>
                    </a:moveTo>
                    <a:lnTo>
                      <a:pt x="811" y="120"/>
                    </a:lnTo>
                    <a:lnTo>
                      <a:pt x="726" y="138"/>
                    </a:lnTo>
                    <a:lnTo>
                      <a:pt x="644" y="165"/>
                    </a:lnTo>
                    <a:lnTo>
                      <a:pt x="564" y="201"/>
                    </a:lnTo>
                    <a:lnTo>
                      <a:pt x="488" y="247"/>
                    </a:lnTo>
                    <a:lnTo>
                      <a:pt x="418" y="300"/>
                    </a:lnTo>
                    <a:lnTo>
                      <a:pt x="357" y="360"/>
                    </a:lnTo>
                    <a:lnTo>
                      <a:pt x="300" y="427"/>
                    </a:lnTo>
                    <a:lnTo>
                      <a:pt x="251" y="500"/>
                    </a:lnTo>
                    <a:lnTo>
                      <a:pt x="209" y="578"/>
                    </a:lnTo>
                    <a:lnTo>
                      <a:pt x="173" y="661"/>
                    </a:lnTo>
                    <a:lnTo>
                      <a:pt x="144" y="749"/>
                    </a:lnTo>
                    <a:lnTo>
                      <a:pt x="122" y="841"/>
                    </a:lnTo>
                    <a:lnTo>
                      <a:pt x="108" y="938"/>
                    </a:lnTo>
                    <a:lnTo>
                      <a:pt x="98" y="1038"/>
                    </a:lnTo>
                    <a:lnTo>
                      <a:pt x="98" y="1140"/>
                    </a:lnTo>
                    <a:lnTo>
                      <a:pt x="106" y="1243"/>
                    </a:lnTo>
                    <a:lnTo>
                      <a:pt x="118" y="1349"/>
                    </a:lnTo>
                    <a:lnTo>
                      <a:pt x="140" y="1454"/>
                    </a:lnTo>
                    <a:lnTo>
                      <a:pt x="169" y="1561"/>
                    </a:lnTo>
                    <a:lnTo>
                      <a:pt x="204" y="1669"/>
                    </a:lnTo>
                    <a:lnTo>
                      <a:pt x="249" y="1776"/>
                    </a:lnTo>
                    <a:lnTo>
                      <a:pt x="300" y="1881"/>
                    </a:lnTo>
                    <a:lnTo>
                      <a:pt x="362" y="1991"/>
                    </a:lnTo>
                    <a:lnTo>
                      <a:pt x="429" y="2091"/>
                    </a:lnTo>
                    <a:lnTo>
                      <a:pt x="502" y="2185"/>
                    </a:lnTo>
                    <a:lnTo>
                      <a:pt x="578" y="2274"/>
                    </a:lnTo>
                    <a:lnTo>
                      <a:pt x="660" y="2354"/>
                    </a:lnTo>
                    <a:lnTo>
                      <a:pt x="744" y="2427"/>
                    </a:lnTo>
                    <a:lnTo>
                      <a:pt x="831" y="2491"/>
                    </a:lnTo>
                    <a:lnTo>
                      <a:pt x="922" y="2549"/>
                    </a:lnTo>
                    <a:lnTo>
                      <a:pt x="1013" y="2596"/>
                    </a:lnTo>
                    <a:lnTo>
                      <a:pt x="1106" y="2636"/>
                    </a:lnTo>
                    <a:lnTo>
                      <a:pt x="1200" y="2667"/>
                    </a:lnTo>
                    <a:lnTo>
                      <a:pt x="1295" y="2689"/>
                    </a:lnTo>
                    <a:lnTo>
                      <a:pt x="1389" y="2701"/>
                    </a:lnTo>
                    <a:lnTo>
                      <a:pt x="1482" y="2705"/>
                    </a:lnTo>
                    <a:lnTo>
                      <a:pt x="1573" y="2698"/>
                    </a:lnTo>
                    <a:lnTo>
                      <a:pt x="1664" y="2681"/>
                    </a:lnTo>
                    <a:lnTo>
                      <a:pt x="1751" y="2654"/>
                    </a:lnTo>
                    <a:lnTo>
                      <a:pt x="1835" y="2616"/>
                    </a:lnTo>
                    <a:lnTo>
                      <a:pt x="1911" y="2571"/>
                    </a:lnTo>
                    <a:lnTo>
                      <a:pt x="1978" y="2516"/>
                    </a:lnTo>
                    <a:lnTo>
                      <a:pt x="2042" y="2456"/>
                    </a:lnTo>
                    <a:lnTo>
                      <a:pt x="2098" y="2391"/>
                    </a:lnTo>
                    <a:lnTo>
                      <a:pt x="2148" y="2318"/>
                    </a:lnTo>
                    <a:lnTo>
                      <a:pt x="2189" y="2238"/>
                    </a:lnTo>
                    <a:lnTo>
                      <a:pt x="2226" y="2154"/>
                    </a:lnTo>
                    <a:lnTo>
                      <a:pt x="2255" y="2067"/>
                    </a:lnTo>
                    <a:lnTo>
                      <a:pt x="2277" y="1974"/>
                    </a:lnTo>
                    <a:lnTo>
                      <a:pt x="2291" y="1878"/>
                    </a:lnTo>
                    <a:lnTo>
                      <a:pt x="2298" y="1780"/>
                    </a:lnTo>
                    <a:lnTo>
                      <a:pt x="2300" y="1678"/>
                    </a:lnTo>
                    <a:lnTo>
                      <a:pt x="2293" y="1574"/>
                    </a:lnTo>
                    <a:lnTo>
                      <a:pt x="2280" y="1469"/>
                    </a:lnTo>
                    <a:lnTo>
                      <a:pt x="2258" y="1361"/>
                    </a:lnTo>
                    <a:lnTo>
                      <a:pt x="2229" y="1254"/>
                    </a:lnTo>
                    <a:lnTo>
                      <a:pt x="2193" y="1147"/>
                    </a:lnTo>
                    <a:lnTo>
                      <a:pt x="2149" y="1040"/>
                    </a:lnTo>
                    <a:lnTo>
                      <a:pt x="2098" y="934"/>
                    </a:lnTo>
                    <a:lnTo>
                      <a:pt x="2086" y="911"/>
                    </a:lnTo>
                    <a:lnTo>
                      <a:pt x="2069" y="934"/>
                    </a:lnTo>
                    <a:lnTo>
                      <a:pt x="2051" y="960"/>
                    </a:lnTo>
                    <a:lnTo>
                      <a:pt x="2028" y="983"/>
                    </a:lnTo>
                    <a:lnTo>
                      <a:pt x="2002" y="1007"/>
                    </a:lnTo>
                    <a:lnTo>
                      <a:pt x="1973" y="1029"/>
                    </a:lnTo>
                    <a:lnTo>
                      <a:pt x="1940" y="1049"/>
                    </a:lnTo>
                    <a:lnTo>
                      <a:pt x="1904" y="1063"/>
                    </a:lnTo>
                    <a:lnTo>
                      <a:pt x="1864" y="1072"/>
                    </a:lnTo>
                    <a:lnTo>
                      <a:pt x="1820" y="1076"/>
                    </a:lnTo>
                    <a:lnTo>
                      <a:pt x="1773" y="1071"/>
                    </a:lnTo>
                    <a:lnTo>
                      <a:pt x="1686" y="1056"/>
                    </a:lnTo>
                    <a:lnTo>
                      <a:pt x="1609" y="1043"/>
                    </a:lnTo>
                    <a:lnTo>
                      <a:pt x="1542" y="1034"/>
                    </a:lnTo>
                    <a:lnTo>
                      <a:pt x="1482" y="1025"/>
                    </a:lnTo>
                    <a:lnTo>
                      <a:pt x="1429" y="1020"/>
                    </a:lnTo>
                    <a:lnTo>
                      <a:pt x="1378" y="1018"/>
                    </a:lnTo>
                    <a:lnTo>
                      <a:pt x="1333" y="1018"/>
                    </a:lnTo>
                    <a:lnTo>
                      <a:pt x="1288" y="1023"/>
                    </a:lnTo>
                    <a:lnTo>
                      <a:pt x="1244" y="1031"/>
                    </a:lnTo>
                    <a:lnTo>
                      <a:pt x="1197" y="1043"/>
                    </a:lnTo>
                    <a:lnTo>
                      <a:pt x="1164" y="1054"/>
                    </a:lnTo>
                    <a:lnTo>
                      <a:pt x="1129" y="1067"/>
                    </a:lnTo>
                    <a:lnTo>
                      <a:pt x="1093" y="1083"/>
                    </a:lnTo>
                    <a:lnTo>
                      <a:pt x="1058" y="1100"/>
                    </a:lnTo>
                    <a:lnTo>
                      <a:pt x="1024" y="1118"/>
                    </a:lnTo>
                    <a:lnTo>
                      <a:pt x="991" y="1134"/>
                    </a:lnTo>
                    <a:lnTo>
                      <a:pt x="962" y="1149"/>
                    </a:lnTo>
                    <a:lnTo>
                      <a:pt x="937" y="1163"/>
                    </a:lnTo>
                    <a:lnTo>
                      <a:pt x="918" y="1174"/>
                    </a:lnTo>
                    <a:lnTo>
                      <a:pt x="906" y="1181"/>
                    </a:lnTo>
                    <a:lnTo>
                      <a:pt x="900" y="1183"/>
                    </a:lnTo>
                    <a:lnTo>
                      <a:pt x="886" y="1120"/>
                    </a:lnTo>
                    <a:lnTo>
                      <a:pt x="889" y="1116"/>
                    </a:lnTo>
                    <a:lnTo>
                      <a:pt x="900" y="1107"/>
                    </a:lnTo>
                    <a:lnTo>
                      <a:pt x="918" y="1094"/>
                    </a:lnTo>
                    <a:lnTo>
                      <a:pt x="946" y="1076"/>
                    </a:lnTo>
                    <a:lnTo>
                      <a:pt x="980" y="1056"/>
                    </a:lnTo>
                    <a:lnTo>
                      <a:pt x="1022" y="1032"/>
                    </a:lnTo>
                    <a:lnTo>
                      <a:pt x="1071" y="1009"/>
                    </a:lnTo>
                    <a:lnTo>
                      <a:pt x="1128" y="985"/>
                    </a:lnTo>
                    <a:lnTo>
                      <a:pt x="1193" y="963"/>
                    </a:lnTo>
                    <a:lnTo>
                      <a:pt x="1266" y="945"/>
                    </a:lnTo>
                    <a:lnTo>
                      <a:pt x="1337" y="936"/>
                    </a:lnTo>
                    <a:lnTo>
                      <a:pt x="1406" y="934"/>
                    </a:lnTo>
                    <a:lnTo>
                      <a:pt x="1473" y="940"/>
                    </a:lnTo>
                    <a:lnTo>
                      <a:pt x="1538" y="949"/>
                    </a:lnTo>
                    <a:lnTo>
                      <a:pt x="1602" y="960"/>
                    </a:lnTo>
                    <a:lnTo>
                      <a:pt x="1666" y="972"/>
                    </a:lnTo>
                    <a:lnTo>
                      <a:pt x="1726" y="985"/>
                    </a:lnTo>
                    <a:lnTo>
                      <a:pt x="1786" y="994"/>
                    </a:lnTo>
                    <a:lnTo>
                      <a:pt x="1828" y="996"/>
                    </a:lnTo>
                    <a:lnTo>
                      <a:pt x="1869" y="987"/>
                    </a:lnTo>
                    <a:lnTo>
                      <a:pt x="1908" y="971"/>
                    </a:lnTo>
                    <a:lnTo>
                      <a:pt x="1942" y="949"/>
                    </a:lnTo>
                    <a:lnTo>
                      <a:pt x="1973" y="923"/>
                    </a:lnTo>
                    <a:lnTo>
                      <a:pt x="2000" y="894"/>
                    </a:lnTo>
                    <a:lnTo>
                      <a:pt x="2024" y="865"/>
                    </a:lnTo>
                    <a:lnTo>
                      <a:pt x="2044" y="838"/>
                    </a:lnTo>
                    <a:lnTo>
                      <a:pt x="1980" y="741"/>
                    </a:lnTo>
                    <a:lnTo>
                      <a:pt x="1913" y="651"/>
                    </a:lnTo>
                    <a:lnTo>
                      <a:pt x="1840" y="565"/>
                    </a:lnTo>
                    <a:lnTo>
                      <a:pt x="1764" y="487"/>
                    </a:lnTo>
                    <a:lnTo>
                      <a:pt x="1686" y="416"/>
                    </a:lnTo>
                    <a:lnTo>
                      <a:pt x="1602" y="351"/>
                    </a:lnTo>
                    <a:lnTo>
                      <a:pt x="1518" y="292"/>
                    </a:lnTo>
                    <a:lnTo>
                      <a:pt x="1431" y="243"/>
                    </a:lnTo>
                    <a:lnTo>
                      <a:pt x="1344" y="201"/>
                    </a:lnTo>
                    <a:lnTo>
                      <a:pt x="1255" y="167"/>
                    </a:lnTo>
                    <a:lnTo>
                      <a:pt x="1166" y="140"/>
                    </a:lnTo>
                    <a:lnTo>
                      <a:pt x="1077" y="121"/>
                    </a:lnTo>
                    <a:lnTo>
                      <a:pt x="986" y="112"/>
                    </a:lnTo>
                    <a:lnTo>
                      <a:pt x="898" y="112"/>
                    </a:lnTo>
                    <a:close/>
                    <a:moveTo>
                      <a:pt x="871" y="0"/>
                    </a:moveTo>
                    <a:lnTo>
                      <a:pt x="968" y="1"/>
                    </a:lnTo>
                    <a:lnTo>
                      <a:pt x="1064" y="11"/>
                    </a:lnTo>
                    <a:lnTo>
                      <a:pt x="1162" y="31"/>
                    </a:lnTo>
                    <a:lnTo>
                      <a:pt x="1258" y="58"/>
                    </a:lnTo>
                    <a:lnTo>
                      <a:pt x="1355" y="96"/>
                    </a:lnTo>
                    <a:lnTo>
                      <a:pt x="1451" y="141"/>
                    </a:lnTo>
                    <a:lnTo>
                      <a:pt x="1544" y="196"/>
                    </a:lnTo>
                    <a:lnTo>
                      <a:pt x="1637" y="258"/>
                    </a:lnTo>
                    <a:lnTo>
                      <a:pt x="1726" y="327"/>
                    </a:lnTo>
                    <a:lnTo>
                      <a:pt x="1813" y="405"/>
                    </a:lnTo>
                    <a:lnTo>
                      <a:pt x="1895" y="489"/>
                    </a:lnTo>
                    <a:lnTo>
                      <a:pt x="1973" y="581"/>
                    </a:lnTo>
                    <a:lnTo>
                      <a:pt x="2048" y="680"/>
                    </a:lnTo>
                    <a:lnTo>
                      <a:pt x="2117" y="785"/>
                    </a:lnTo>
                    <a:lnTo>
                      <a:pt x="2180" y="898"/>
                    </a:lnTo>
                    <a:lnTo>
                      <a:pt x="2233" y="1007"/>
                    </a:lnTo>
                    <a:lnTo>
                      <a:pt x="2280" y="1118"/>
                    </a:lnTo>
                    <a:lnTo>
                      <a:pt x="2318" y="1229"/>
                    </a:lnTo>
                    <a:lnTo>
                      <a:pt x="2349" y="1340"/>
                    </a:lnTo>
                    <a:lnTo>
                      <a:pt x="2373" y="1451"/>
                    </a:lnTo>
                    <a:lnTo>
                      <a:pt x="2389" y="1560"/>
                    </a:lnTo>
                    <a:lnTo>
                      <a:pt x="2398" y="1667"/>
                    </a:lnTo>
                    <a:lnTo>
                      <a:pt x="2400" y="1774"/>
                    </a:lnTo>
                    <a:lnTo>
                      <a:pt x="2397" y="1878"/>
                    </a:lnTo>
                    <a:lnTo>
                      <a:pt x="2384" y="1980"/>
                    </a:lnTo>
                    <a:lnTo>
                      <a:pt x="2364" y="2076"/>
                    </a:lnTo>
                    <a:lnTo>
                      <a:pt x="2338" y="2171"/>
                    </a:lnTo>
                    <a:lnTo>
                      <a:pt x="2306" y="2260"/>
                    </a:lnTo>
                    <a:lnTo>
                      <a:pt x="2268" y="2345"/>
                    </a:lnTo>
                    <a:lnTo>
                      <a:pt x="2220" y="2425"/>
                    </a:lnTo>
                    <a:lnTo>
                      <a:pt x="2169" y="2500"/>
                    </a:lnTo>
                    <a:lnTo>
                      <a:pt x="2109" y="2567"/>
                    </a:lnTo>
                    <a:lnTo>
                      <a:pt x="2044" y="2629"/>
                    </a:lnTo>
                    <a:lnTo>
                      <a:pt x="1973" y="2683"/>
                    </a:lnTo>
                    <a:lnTo>
                      <a:pt x="1895" y="2729"/>
                    </a:lnTo>
                    <a:lnTo>
                      <a:pt x="1808" y="2769"/>
                    </a:lnTo>
                    <a:lnTo>
                      <a:pt x="1717" y="2798"/>
                    </a:lnTo>
                    <a:lnTo>
                      <a:pt x="1626" y="2818"/>
                    </a:lnTo>
                    <a:lnTo>
                      <a:pt x="1531" y="2827"/>
                    </a:lnTo>
                    <a:lnTo>
                      <a:pt x="1435" y="2825"/>
                    </a:lnTo>
                    <a:lnTo>
                      <a:pt x="1338" y="2816"/>
                    </a:lnTo>
                    <a:lnTo>
                      <a:pt x="1240" y="2796"/>
                    </a:lnTo>
                    <a:lnTo>
                      <a:pt x="1144" y="2767"/>
                    </a:lnTo>
                    <a:lnTo>
                      <a:pt x="1048" y="2731"/>
                    </a:lnTo>
                    <a:lnTo>
                      <a:pt x="951" y="2685"/>
                    </a:lnTo>
                    <a:lnTo>
                      <a:pt x="857" y="2631"/>
                    </a:lnTo>
                    <a:lnTo>
                      <a:pt x="766" y="2569"/>
                    </a:lnTo>
                    <a:lnTo>
                      <a:pt x="677" y="2500"/>
                    </a:lnTo>
                    <a:lnTo>
                      <a:pt x="589" y="2421"/>
                    </a:lnTo>
                    <a:lnTo>
                      <a:pt x="508" y="2336"/>
                    </a:lnTo>
                    <a:lnTo>
                      <a:pt x="428" y="2245"/>
                    </a:lnTo>
                    <a:lnTo>
                      <a:pt x="355" y="2147"/>
                    </a:lnTo>
                    <a:lnTo>
                      <a:pt x="286" y="2041"/>
                    </a:lnTo>
                    <a:lnTo>
                      <a:pt x="222" y="1929"/>
                    </a:lnTo>
                    <a:lnTo>
                      <a:pt x="168" y="1820"/>
                    </a:lnTo>
                    <a:lnTo>
                      <a:pt x="122" y="1709"/>
                    </a:lnTo>
                    <a:lnTo>
                      <a:pt x="84" y="1598"/>
                    </a:lnTo>
                    <a:lnTo>
                      <a:pt x="53" y="1487"/>
                    </a:lnTo>
                    <a:lnTo>
                      <a:pt x="29" y="1376"/>
                    </a:lnTo>
                    <a:lnTo>
                      <a:pt x="13" y="1267"/>
                    </a:lnTo>
                    <a:lnTo>
                      <a:pt x="4" y="1158"/>
                    </a:lnTo>
                    <a:lnTo>
                      <a:pt x="0" y="1052"/>
                    </a:lnTo>
                    <a:lnTo>
                      <a:pt x="6" y="949"/>
                    </a:lnTo>
                    <a:lnTo>
                      <a:pt x="18" y="847"/>
                    </a:lnTo>
                    <a:lnTo>
                      <a:pt x="37" y="751"/>
                    </a:lnTo>
                    <a:lnTo>
                      <a:pt x="64" y="656"/>
                    </a:lnTo>
                    <a:lnTo>
                      <a:pt x="95" y="567"/>
                    </a:lnTo>
                    <a:lnTo>
                      <a:pt x="135" y="481"/>
                    </a:lnTo>
                    <a:lnTo>
                      <a:pt x="180" y="401"/>
                    </a:lnTo>
                    <a:lnTo>
                      <a:pt x="233" y="327"/>
                    </a:lnTo>
                    <a:lnTo>
                      <a:pt x="293" y="260"/>
                    </a:lnTo>
                    <a:lnTo>
                      <a:pt x="358" y="198"/>
                    </a:lnTo>
                    <a:lnTo>
                      <a:pt x="429" y="143"/>
                    </a:lnTo>
                    <a:lnTo>
                      <a:pt x="508" y="98"/>
                    </a:lnTo>
                    <a:lnTo>
                      <a:pt x="595" y="58"/>
                    </a:lnTo>
                    <a:lnTo>
                      <a:pt x="684" y="29"/>
                    </a:lnTo>
                    <a:lnTo>
                      <a:pt x="777" y="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sp>
          <p:nvSpPr>
            <p:cNvPr id="105" name="Oval 6">
              <a:extLst>
                <a:ext uri="{FF2B5EF4-FFF2-40B4-BE49-F238E27FC236}">
                  <a16:creationId xmlns:a16="http://schemas.microsoft.com/office/drawing/2014/main" id="{BC562E11-00FB-4355-8507-28C923350412}"/>
                </a:ext>
              </a:extLst>
            </p:cNvPr>
            <p:cNvSpPr/>
            <p:nvPr/>
          </p:nvSpPr>
          <p:spPr>
            <a:xfrm>
              <a:off x="2426978" y="2396417"/>
              <a:ext cx="290377" cy="319735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4616C5AC-4CEA-44BD-B576-DB22D73A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48" y="4132170"/>
              <a:ext cx="237413" cy="308133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107" name="Oval 1">
              <a:extLst>
                <a:ext uri="{FF2B5EF4-FFF2-40B4-BE49-F238E27FC236}">
                  <a16:creationId xmlns:a16="http://schemas.microsoft.com/office/drawing/2014/main" id="{DBEB7D70-618F-4A30-A031-565E2E2943A6}"/>
                </a:ext>
              </a:extLst>
            </p:cNvPr>
            <p:cNvSpPr/>
            <p:nvPr/>
          </p:nvSpPr>
          <p:spPr>
            <a:xfrm>
              <a:off x="3473641" y="1985936"/>
              <a:ext cx="73952" cy="236298"/>
            </a:xfrm>
            <a:custGeom>
              <a:avLst/>
              <a:gdLst/>
              <a:ahLst/>
              <a:cxnLst/>
              <a:rect l="l" t="t" r="r" b="b"/>
              <a:pathLst>
                <a:path w="1236712" h="3951659">
                  <a:moveTo>
                    <a:pt x="457153" y="1368152"/>
                  </a:moveTo>
                  <a:lnTo>
                    <a:pt x="779559" y="1368152"/>
                  </a:lnTo>
                  <a:lnTo>
                    <a:pt x="779559" y="2983270"/>
                  </a:lnTo>
                  <a:cubicBezTo>
                    <a:pt x="897782" y="3041176"/>
                    <a:pt x="978396" y="3162967"/>
                    <a:pt x="978396" y="3303586"/>
                  </a:cubicBezTo>
                  <a:cubicBezTo>
                    <a:pt x="978396" y="3502431"/>
                    <a:pt x="817201" y="3663626"/>
                    <a:pt x="618356" y="3663626"/>
                  </a:cubicBezTo>
                  <a:cubicBezTo>
                    <a:pt x="419511" y="3663626"/>
                    <a:pt x="258316" y="3502431"/>
                    <a:pt x="258316" y="3303586"/>
                  </a:cubicBezTo>
                  <a:cubicBezTo>
                    <a:pt x="258316" y="3162967"/>
                    <a:pt x="338930" y="3041176"/>
                    <a:pt x="457153" y="2983270"/>
                  </a:cubicBezTo>
                  <a:close/>
                  <a:moveTo>
                    <a:pt x="618356" y="108087"/>
                  </a:moveTo>
                  <a:cubicBezTo>
                    <a:pt x="489122" y="108087"/>
                    <a:pt x="384356" y="292948"/>
                    <a:pt x="384356" y="520986"/>
                  </a:cubicBezTo>
                  <a:lnTo>
                    <a:pt x="384356" y="2909296"/>
                  </a:lnTo>
                  <a:cubicBezTo>
                    <a:pt x="243992" y="2988641"/>
                    <a:pt x="150304" y="3139601"/>
                    <a:pt x="150304" y="3312443"/>
                  </a:cubicBezTo>
                  <a:cubicBezTo>
                    <a:pt x="150304" y="3570941"/>
                    <a:pt x="359858" y="3780495"/>
                    <a:pt x="618356" y="3780495"/>
                  </a:cubicBezTo>
                  <a:cubicBezTo>
                    <a:pt x="876854" y="3780495"/>
                    <a:pt x="1086408" y="3570941"/>
                    <a:pt x="1086408" y="3312443"/>
                  </a:cubicBezTo>
                  <a:cubicBezTo>
                    <a:pt x="1086408" y="3139601"/>
                    <a:pt x="992721" y="2988641"/>
                    <a:pt x="852356" y="2909296"/>
                  </a:cubicBezTo>
                  <a:lnTo>
                    <a:pt x="852356" y="520986"/>
                  </a:lnTo>
                  <a:cubicBezTo>
                    <a:pt x="852356" y="292948"/>
                    <a:pt x="747591" y="108087"/>
                    <a:pt x="618356" y="108087"/>
                  </a:cubicBezTo>
                  <a:close/>
                  <a:moveTo>
                    <a:pt x="618356" y="0"/>
                  </a:moveTo>
                  <a:cubicBezTo>
                    <a:pt x="824146" y="0"/>
                    <a:pt x="990972" y="166826"/>
                    <a:pt x="990972" y="372616"/>
                  </a:cubicBezTo>
                  <a:lnTo>
                    <a:pt x="990972" y="2842737"/>
                  </a:lnTo>
                  <a:cubicBezTo>
                    <a:pt x="1140867" y="2953808"/>
                    <a:pt x="1236712" y="3132362"/>
                    <a:pt x="1236712" y="3333303"/>
                  </a:cubicBezTo>
                  <a:cubicBezTo>
                    <a:pt x="1236712" y="3674812"/>
                    <a:pt x="959865" y="3951659"/>
                    <a:pt x="618356" y="3951659"/>
                  </a:cubicBezTo>
                  <a:cubicBezTo>
                    <a:pt x="276847" y="3951659"/>
                    <a:pt x="0" y="3674812"/>
                    <a:pt x="0" y="3333303"/>
                  </a:cubicBezTo>
                  <a:cubicBezTo>
                    <a:pt x="0" y="3132362"/>
                    <a:pt x="95846" y="2953808"/>
                    <a:pt x="245740" y="2842737"/>
                  </a:cubicBezTo>
                  <a:lnTo>
                    <a:pt x="245740" y="372616"/>
                  </a:lnTo>
                  <a:cubicBezTo>
                    <a:pt x="245740" y="166826"/>
                    <a:pt x="412566" y="0"/>
                    <a:pt x="618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8" name="Heart 3">
              <a:extLst>
                <a:ext uri="{FF2B5EF4-FFF2-40B4-BE49-F238E27FC236}">
                  <a16:creationId xmlns:a16="http://schemas.microsoft.com/office/drawing/2014/main" id="{959CC890-9306-4F89-A605-A67CFB1F7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587" y="2829094"/>
              <a:ext cx="243843" cy="220674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0">
            <a:extLst>
              <a:ext uri="{FF2B5EF4-FFF2-40B4-BE49-F238E27FC236}">
                <a16:creationId xmlns:a16="http://schemas.microsoft.com/office/drawing/2014/main" id="{8CD3EF8E-0E01-48E1-BEC5-2EFC513CA2EF}"/>
              </a:ext>
            </a:extLst>
          </p:cNvPr>
          <p:cNvSpPr/>
          <p:nvPr/>
        </p:nvSpPr>
        <p:spPr>
          <a:xfrm>
            <a:off x="723407" y="3050687"/>
            <a:ext cx="640080" cy="6400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4C905F00-A2D5-4B79-A0B2-479C0A3EC818}"/>
              </a:ext>
            </a:extLst>
          </p:cNvPr>
          <p:cNvSpPr/>
          <p:nvPr/>
        </p:nvSpPr>
        <p:spPr>
          <a:xfrm>
            <a:off x="723407" y="4186220"/>
            <a:ext cx="640080" cy="6400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45CD2044-45B8-44CF-88C0-3DCD2C9FA683}"/>
              </a:ext>
            </a:extLst>
          </p:cNvPr>
          <p:cNvSpPr/>
          <p:nvPr/>
        </p:nvSpPr>
        <p:spPr>
          <a:xfrm>
            <a:off x="723407" y="5321753"/>
            <a:ext cx="640080" cy="6400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B0660D30-9B7E-4B23-8797-09FA03167C38}"/>
              </a:ext>
            </a:extLst>
          </p:cNvPr>
          <p:cNvSpPr/>
          <p:nvPr/>
        </p:nvSpPr>
        <p:spPr>
          <a:xfrm>
            <a:off x="723407" y="1915154"/>
            <a:ext cx="640080" cy="6400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6" name="Group 110">
            <a:extLst>
              <a:ext uri="{FF2B5EF4-FFF2-40B4-BE49-F238E27FC236}">
                <a16:creationId xmlns:a16="http://schemas.microsoft.com/office/drawing/2014/main" id="{B9C28B8C-F2B8-4C4B-BCC3-EAF668024A7E}"/>
              </a:ext>
            </a:extLst>
          </p:cNvPr>
          <p:cNvGrpSpPr/>
          <p:nvPr/>
        </p:nvGrpSpPr>
        <p:grpSpPr>
          <a:xfrm>
            <a:off x="1644014" y="1773529"/>
            <a:ext cx="5633087" cy="923330"/>
            <a:chOff x="3017859" y="4283314"/>
            <a:chExt cx="136253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1EDB9-1D28-4F29-8852-76D56A636670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FA3114-5517-46EF-B79C-0F87D41A63FC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110">
            <a:extLst>
              <a:ext uri="{FF2B5EF4-FFF2-40B4-BE49-F238E27FC236}">
                <a16:creationId xmlns:a16="http://schemas.microsoft.com/office/drawing/2014/main" id="{85726EE3-ED87-4C13-8902-D29B6BDD55D8}"/>
              </a:ext>
            </a:extLst>
          </p:cNvPr>
          <p:cNvGrpSpPr/>
          <p:nvPr/>
        </p:nvGrpSpPr>
        <p:grpSpPr>
          <a:xfrm>
            <a:off x="1644014" y="2909062"/>
            <a:ext cx="5633087" cy="923330"/>
            <a:chOff x="3017859" y="4283314"/>
            <a:chExt cx="136253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23BC1-7A75-4B0F-8678-961F369703F3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EBCA05-2671-4541-ACA0-169C8A0F851F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0">
            <a:extLst>
              <a:ext uri="{FF2B5EF4-FFF2-40B4-BE49-F238E27FC236}">
                <a16:creationId xmlns:a16="http://schemas.microsoft.com/office/drawing/2014/main" id="{5220983E-26A1-41D7-B5CC-BD64266EC53B}"/>
              </a:ext>
            </a:extLst>
          </p:cNvPr>
          <p:cNvGrpSpPr/>
          <p:nvPr/>
        </p:nvGrpSpPr>
        <p:grpSpPr>
          <a:xfrm>
            <a:off x="1644014" y="4044595"/>
            <a:ext cx="5633087" cy="923330"/>
            <a:chOff x="3017859" y="4283314"/>
            <a:chExt cx="136253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4D3F9D-24A6-4235-A23D-18945EA713EA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2EA4BF-2904-470F-82E1-9598EE4C9B17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10">
            <a:extLst>
              <a:ext uri="{FF2B5EF4-FFF2-40B4-BE49-F238E27FC236}">
                <a16:creationId xmlns:a16="http://schemas.microsoft.com/office/drawing/2014/main" id="{F90F9CD2-60F2-4F84-9459-09DD1DE5EE82}"/>
              </a:ext>
            </a:extLst>
          </p:cNvPr>
          <p:cNvGrpSpPr/>
          <p:nvPr/>
        </p:nvGrpSpPr>
        <p:grpSpPr>
          <a:xfrm>
            <a:off x="1644014" y="5180128"/>
            <a:ext cx="5633087" cy="923330"/>
            <a:chOff x="3017859" y="4283314"/>
            <a:chExt cx="1362539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F70F47-6B42-4CA3-9188-C8CAF90457F0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04D3F7-5CE4-4E33-B040-4A5C1C3DA61F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Rectangle 36">
            <a:extLst>
              <a:ext uri="{FF2B5EF4-FFF2-40B4-BE49-F238E27FC236}">
                <a16:creationId xmlns:a16="http://schemas.microsoft.com/office/drawing/2014/main" id="{CC6866A9-A736-4AC2-A733-FFAC9E31FC5A}"/>
              </a:ext>
            </a:extLst>
          </p:cNvPr>
          <p:cNvSpPr/>
          <p:nvPr/>
        </p:nvSpPr>
        <p:spPr>
          <a:xfrm>
            <a:off x="871539" y="2076109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9125009F-1F6F-400E-B76A-6A9B871E9BD4}"/>
              </a:ext>
            </a:extLst>
          </p:cNvPr>
          <p:cNvSpPr>
            <a:spLocks noChangeAspect="1"/>
          </p:cNvSpPr>
          <p:nvPr/>
        </p:nvSpPr>
        <p:spPr>
          <a:xfrm>
            <a:off x="871539" y="433741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3BBBDDFF-822B-4F0B-9C33-C0A5FC35CC97}"/>
              </a:ext>
            </a:extLst>
          </p:cNvPr>
          <p:cNvSpPr/>
          <p:nvPr/>
        </p:nvSpPr>
        <p:spPr>
          <a:xfrm rot="2700000">
            <a:off x="927873" y="3169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BFC5F42-15A5-4BC6-8379-020BD510814C}"/>
              </a:ext>
            </a:extLst>
          </p:cNvPr>
          <p:cNvSpPr/>
          <p:nvPr/>
        </p:nvSpPr>
        <p:spPr>
          <a:xfrm>
            <a:off x="871539" y="548040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334337F-4458-49DB-84EA-4713F5C13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B08A83AA-9644-4474-858F-7ED41AF67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BC0EB3-3480-4244-B9E1-B916C3E8B712}"/>
              </a:ext>
            </a:extLst>
          </p:cNvPr>
          <p:cNvGrpSpPr/>
          <p:nvPr/>
        </p:nvGrpSpPr>
        <p:grpSpPr>
          <a:xfrm>
            <a:off x="2938935" y="1875411"/>
            <a:ext cx="2595164" cy="2890383"/>
            <a:chOff x="2051720" y="2290328"/>
            <a:chExt cx="2454909" cy="2734172"/>
          </a:xfrm>
          <a:effectLst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93E9F68-D3E5-427C-9F82-3E23B71C90F4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DDD945-1048-47EB-A297-08D4F581034E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19BCED-5BC0-487E-A556-CD37D2EAF79E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213CB4-F7A6-456C-BB58-06DF9E67F7D2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2816A3-C6C1-4E05-A174-8760E73BAF60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E3B492-B1E9-4B53-8898-5BF7D82F7D8B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A3213E-D958-4CF3-8666-93F734EDE964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A48A50-4420-4AE2-B72E-D3FE617A9FFF}"/>
              </a:ext>
            </a:extLst>
          </p:cNvPr>
          <p:cNvGrpSpPr/>
          <p:nvPr/>
        </p:nvGrpSpPr>
        <p:grpSpPr>
          <a:xfrm flipH="1">
            <a:off x="6670875" y="1870735"/>
            <a:ext cx="2595164" cy="2899732"/>
            <a:chOff x="2051720" y="2281484"/>
            <a:chExt cx="2454909" cy="2743016"/>
          </a:xfrm>
          <a:effectLst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86059E-479B-41F1-9F23-63CE81920B53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67E7E0-F588-4CA2-B538-1D0475705673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9EC99B-97B3-4711-B114-11E795A5EA15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DE5035-A51F-479B-9D27-12E4E74CF7EA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AC1801-0271-4AFE-9F2C-9F3AF00D6300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DB35B2-6E2C-48D9-9D5F-06861CAC0131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8681A4-81D8-4D54-83B0-A3D76DD8EB23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4812C1-B345-49E4-804F-7A021B079BEA}"/>
              </a:ext>
            </a:extLst>
          </p:cNvPr>
          <p:cNvGrpSpPr/>
          <p:nvPr/>
        </p:nvGrpSpPr>
        <p:grpSpPr>
          <a:xfrm>
            <a:off x="5624622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:a16="http://schemas.microsoft.com/office/drawing/2014/main" id="{9597B3D3-9C9E-4E26-910D-602A8443B4B8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:a16="http://schemas.microsoft.com/office/drawing/2014/main" id="{4FB3A967-9D9A-4090-BBB5-0B1FBAB5F8B4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8E7C7D-4F99-471C-8C40-384EE8AA64FE}"/>
              </a:ext>
            </a:extLst>
          </p:cNvPr>
          <p:cNvGrpSpPr/>
          <p:nvPr/>
        </p:nvGrpSpPr>
        <p:grpSpPr>
          <a:xfrm>
            <a:off x="8887337" y="1829233"/>
            <a:ext cx="2012872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4AE5E8-B5AD-48CD-9D6C-900C325555C6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3B7AA7-B9C0-4318-A143-A24F0A9DD968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08C57E-F1AE-4B7D-B6F7-C711BD40AE69}"/>
              </a:ext>
            </a:extLst>
          </p:cNvPr>
          <p:cNvGrpSpPr/>
          <p:nvPr/>
        </p:nvGrpSpPr>
        <p:grpSpPr>
          <a:xfrm>
            <a:off x="9355574" y="2883238"/>
            <a:ext cx="2012872" cy="870780"/>
            <a:chOff x="1696746" y="1788479"/>
            <a:chExt cx="1371977" cy="8707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9EC40E-CC2E-4CDF-97DB-37EC90222D9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F232D-836F-4611-9ACF-CF8BC65C2F34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0F332-DF6A-4CA4-9586-707632CFA156}"/>
              </a:ext>
            </a:extLst>
          </p:cNvPr>
          <p:cNvGrpSpPr/>
          <p:nvPr/>
        </p:nvGrpSpPr>
        <p:grpSpPr>
          <a:xfrm>
            <a:off x="8887337" y="3937243"/>
            <a:ext cx="2012872" cy="870780"/>
            <a:chOff x="1696746" y="1788479"/>
            <a:chExt cx="1371977" cy="8707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44AA0-F773-4FC5-A5AC-556C8B753DE6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CE62C2-4351-46F2-95D1-3012DDEBC99E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AED29-24B8-45EB-A446-CD05E1C46846}"/>
              </a:ext>
            </a:extLst>
          </p:cNvPr>
          <p:cNvGrpSpPr/>
          <p:nvPr/>
        </p:nvGrpSpPr>
        <p:grpSpPr>
          <a:xfrm>
            <a:off x="1318296" y="1829233"/>
            <a:ext cx="1975499" cy="870780"/>
            <a:chOff x="1696746" y="1788479"/>
            <a:chExt cx="1371977" cy="8707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D4CB21-F01C-485E-A8B0-839B905AD635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96694-4EC2-4800-A049-B13797971EDA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935BE8-DE11-43D2-9D62-DCAE41EB32A8}"/>
              </a:ext>
            </a:extLst>
          </p:cNvPr>
          <p:cNvGrpSpPr/>
          <p:nvPr/>
        </p:nvGrpSpPr>
        <p:grpSpPr>
          <a:xfrm>
            <a:off x="845846" y="2883238"/>
            <a:ext cx="1975499" cy="870780"/>
            <a:chOff x="1696746" y="1788479"/>
            <a:chExt cx="1371977" cy="8707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8C1AD8-F7BB-46F8-9B1A-25851FE1A720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19282-C90F-4F59-801E-AE66AACAC480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885F0D-7D1D-4D95-A572-0E5AE7C31ECE}"/>
              </a:ext>
            </a:extLst>
          </p:cNvPr>
          <p:cNvGrpSpPr/>
          <p:nvPr/>
        </p:nvGrpSpPr>
        <p:grpSpPr>
          <a:xfrm>
            <a:off x="1318296" y="3937243"/>
            <a:ext cx="1975499" cy="870780"/>
            <a:chOff x="1696746" y="1788479"/>
            <a:chExt cx="1371977" cy="8707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3669D4-E463-426C-A12F-6BB3AB309224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9919B2-8386-4E4F-91F4-3EBAA0F4EFB4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7E4143-8146-428F-A0D8-DD002782BAEC}"/>
              </a:ext>
            </a:extLst>
          </p:cNvPr>
          <p:cNvGrpSpPr/>
          <p:nvPr/>
        </p:nvGrpSpPr>
        <p:grpSpPr>
          <a:xfrm>
            <a:off x="3010476" y="4995961"/>
            <a:ext cx="2986457" cy="1077218"/>
            <a:chOff x="1353016" y="1766707"/>
            <a:chExt cx="2452106" cy="10772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B33424-140E-41DE-A633-F557543DEB1E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63DA63-FC32-45E5-AF6C-3C123CAFB42A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1C74CD-4EDB-475B-B318-B2EB411F5D38}"/>
              </a:ext>
            </a:extLst>
          </p:cNvPr>
          <p:cNvGrpSpPr/>
          <p:nvPr/>
        </p:nvGrpSpPr>
        <p:grpSpPr>
          <a:xfrm>
            <a:off x="6187235" y="4994617"/>
            <a:ext cx="2986457" cy="1077218"/>
            <a:chOff x="1353016" y="1766707"/>
            <a:chExt cx="2452106" cy="10772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797C92-755D-4A85-A54E-C6CF98FFA763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0F1FCC-F295-4F44-A877-7191B0D1A652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id="{6D64E727-6412-40CD-ACD3-0F4F6CB794DF}"/>
              </a:ext>
            </a:extLst>
          </p:cNvPr>
          <p:cNvSpPr/>
          <p:nvPr/>
        </p:nvSpPr>
        <p:spPr>
          <a:xfrm>
            <a:off x="4728012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:a16="http://schemas.microsoft.com/office/drawing/2014/main" id="{359E84CE-68DD-420B-890A-B73AB68CD359}"/>
              </a:ext>
            </a:extLst>
          </p:cNvPr>
          <p:cNvSpPr>
            <a:spLocks noChangeAspect="1"/>
          </p:cNvSpPr>
          <p:nvPr/>
        </p:nvSpPr>
        <p:spPr>
          <a:xfrm rot="9900000">
            <a:off x="7097606" y="3110916"/>
            <a:ext cx="498196" cy="42312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C74CBD1B-47D5-4547-B37A-74C6B50F5A54}"/>
              </a:ext>
            </a:extLst>
          </p:cNvPr>
          <p:cNvSpPr/>
          <p:nvPr/>
        </p:nvSpPr>
        <p:spPr>
          <a:xfrm>
            <a:off x="8265530" y="424746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081935C4-EF8B-4574-90F7-1CC613DC4896}"/>
              </a:ext>
            </a:extLst>
          </p:cNvPr>
          <p:cNvSpPr/>
          <p:nvPr/>
        </p:nvSpPr>
        <p:spPr>
          <a:xfrm>
            <a:off x="8720548" y="316907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10B1F4CA-6F79-44BC-BE3E-7296AE144904}"/>
              </a:ext>
            </a:extLst>
          </p:cNvPr>
          <p:cNvSpPr/>
          <p:nvPr/>
        </p:nvSpPr>
        <p:spPr>
          <a:xfrm>
            <a:off x="3626548" y="42450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id="{41ABAFB3-1406-450E-BEA7-0CEF419F1129}"/>
              </a:ext>
            </a:extLst>
          </p:cNvPr>
          <p:cNvSpPr/>
          <p:nvPr/>
        </p:nvSpPr>
        <p:spPr>
          <a:xfrm>
            <a:off x="8177062" y="21387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:a16="http://schemas.microsoft.com/office/drawing/2014/main" id="{53DC4658-1250-4F37-9F39-B57FD8EB7A6E}"/>
              </a:ext>
            </a:extLst>
          </p:cNvPr>
          <p:cNvSpPr>
            <a:spLocks noChangeAspect="1"/>
          </p:cNvSpPr>
          <p:nvPr/>
        </p:nvSpPr>
        <p:spPr>
          <a:xfrm>
            <a:off x="3621204" y="2122791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E2577A61-AEAA-4848-B4C1-809FFBE17ABA}"/>
              </a:ext>
            </a:extLst>
          </p:cNvPr>
          <p:cNvSpPr>
            <a:spLocks noChangeAspect="1"/>
          </p:cNvSpPr>
          <p:nvPr/>
        </p:nvSpPr>
        <p:spPr>
          <a:xfrm>
            <a:off x="3158524" y="313686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421655-E561-4137-A2BF-2422CC832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08369"/>
              </p:ext>
            </p:extLst>
          </p:nvPr>
        </p:nvGraphicFramePr>
        <p:xfrm>
          <a:off x="923110" y="1798943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BCD0DF-08FA-4513-A308-4EC4D8BBB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3175"/>
              </p:ext>
            </p:extLst>
          </p:nvPr>
        </p:nvGraphicFramePr>
        <p:xfrm>
          <a:off x="6373904" y="1807724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D5874E-E9D4-4D55-A73A-133BE5DF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38557"/>
              </p:ext>
            </p:extLst>
          </p:nvPr>
        </p:nvGraphicFramePr>
        <p:xfrm>
          <a:off x="923110" y="3819247"/>
          <a:ext cx="103457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E4AF12-8AD1-49DF-B182-7A4A58A6ACA4}"/>
              </a:ext>
            </a:extLst>
          </p:cNvPr>
          <p:cNvSpPr/>
          <p:nvPr/>
        </p:nvSpPr>
        <p:spPr>
          <a:xfrm>
            <a:off x="3982168" y="1834821"/>
            <a:ext cx="686921" cy="688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58C74D-BF1F-4D64-A590-9DA33C289462}"/>
              </a:ext>
            </a:extLst>
          </p:cNvPr>
          <p:cNvSpPr/>
          <p:nvPr/>
        </p:nvSpPr>
        <p:spPr>
          <a:xfrm rot="5400000">
            <a:off x="7532810" y="1835568"/>
            <a:ext cx="686921" cy="688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E5921E-B34C-4665-B31C-AB49C055EDCB}"/>
              </a:ext>
            </a:extLst>
          </p:cNvPr>
          <p:cNvSpPr/>
          <p:nvPr/>
        </p:nvSpPr>
        <p:spPr>
          <a:xfrm rot="10800000">
            <a:off x="7533557" y="5323638"/>
            <a:ext cx="686921" cy="6884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2A93C-B9CC-4305-B0A5-00074C1D0AE4}"/>
              </a:ext>
            </a:extLst>
          </p:cNvPr>
          <p:cNvGrpSpPr/>
          <p:nvPr/>
        </p:nvGrpSpPr>
        <p:grpSpPr>
          <a:xfrm>
            <a:off x="4312462" y="2159026"/>
            <a:ext cx="3556753" cy="3550070"/>
            <a:chOff x="2797985" y="2070372"/>
            <a:chExt cx="3556753" cy="3550070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CB4AF32D-9AFC-4065-967B-31AFBFBB944C}"/>
                </a:ext>
              </a:extLst>
            </p:cNvPr>
            <p:cNvSpPr/>
            <p:nvPr/>
          </p:nvSpPr>
          <p:spPr>
            <a:xfrm rot="16200000">
              <a:off x="2796425" y="2071933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60071A09-C355-4D97-9DAB-6F7E40A4FCD4}"/>
                </a:ext>
              </a:extLst>
            </p:cNvPr>
            <p:cNvSpPr/>
            <p:nvPr/>
          </p:nvSpPr>
          <p:spPr>
            <a:xfrm>
              <a:off x="4637858" y="207037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2C9DEE0E-0A5A-4AC1-A7C5-5EC3A6BD7E29}"/>
                </a:ext>
              </a:extLst>
            </p:cNvPr>
            <p:cNvSpPr/>
            <p:nvPr/>
          </p:nvSpPr>
          <p:spPr>
            <a:xfrm rot="5400000">
              <a:off x="4639418" y="390512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08558C8D-1490-4248-8344-3F8C6661444D}"/>
                </a:ext>
              </a:extLst>
            </p:cNvPr>
            <p:cNvSpPr/>
            <p:nvPr/>
          </p:nvSpPr>
          <p:spPr>
            <a:xfrm rot="10800000">
              <a:off x="2797985" y="3906681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501962B-FDB4-417D-8012-6256A35EEB07}"/>
              </a:ext>
            </a:extLst>
          </p:cNvPr>
          <p:cNvSpPr/>
          <p:nvPr/>
        </p:nvSpPr>
        <p:spPr>
          <a:xfrm rot="16200000">
            <a:off x="3981420" y="5324386"/>
            <a:ext cx="686921" cy="6884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C49F2-8984-4DC0-90E4-C0B561756815}"/>
              </a:ext>
            </a:extLst>
          </p:cNvPr>
          <p:cNvSpPr txBox="1"/>
          <p:nvPr/>
        </p:nvSpPr>
        <p:spPr>
          <a:xfrm>
            <a:off x="4026756" y="1978975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AE83D-D7D8-4BDC-B8EC-AECFFA4A53B5}"/>
              </a:ext>
            </a:extLst>
          </p:cNvPr>
          <p:cNvSpPr txBox="1"/>
          <p:nvPr/>
        </p:nvSpPr>
        <p:spPr>
          <a:xfrm>
            <a:off x="7577398" y="197972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DE045-2BE7-4BD3-B2EA-C8E82CC65AE8}"/>
              </a:ext>
            </a:extLst>
          </p:cNvPr>
          <p:cNvSpPr txBox="1"/>
          <p:nvPr/>
        </p:nvSpPr>
        <p:spPr>
          <a:xfrm>
            <a:off x="4026008" y="5468539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F337F-4046-436D-9579-DEB976F42434}"/>
              </a:ext>
            </a:extLst>
          </p:cNvPr>
          <p:cNvSpPr txBox="1"/>
          <p:nvPr/>
        </p:nvSpPr>
        <p:spPr>
          <a:xfrm>
            <a:off x="7578144" y="546779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1BF66-3383-4C88-B6BA-80037DA85914}"/>
              </a:ext>
            </a:extLst>
          </p:cNvPr>
          <p:cNvSpPr txBox="1"/>
          <p:nvPr/>
        </p:nvSpPr>
        <p:spPr>
          <a:xfrm>
            <a:off x="6608848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91174-58DF-4323-B3C2-B2FEF0000214}"/>
              </a:ext>
            </a:extLst>
          </p:cNvPr>
          <p:cNvSpPr txBox="1"/>
          <p:nvPr/>
        </p:nvSpPr>
        <p:spPr>
          <a:xfrm>
            <a:off x="4769017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11DB5-C0BC-4A09-B8B2-DE27D992B747}"/>
              </a:ext>
            </a:extLst>
          </p:cNvPr>
          <p:cNvSpPr txBox="1"/>
          <p:nvPr/>
        </p:nvSpPr>
        <p:spPr>
          <a:xfrm>
            <a:off x="4769017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0DC26-CDA6-43CD-9C2B-64F4754C2458}"/>
              </a:ext>
            </a:extLst>
          </p:cNvPr>
          <p:cNvSpPr txBox="1"/>
          <p:nvPr/>
        </p:nvSpPr>
        <p:spPr>
          <a:xfrm>
            <a:off x="6608848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485679-1BE3-4AFE-8FCE-305B644F170A}"/>
              </a:ext>
            </a:extLst>
          </p:cNvPr>
          <p:cNvGrpSpPr/>
          <p:nvPr/>
        </p:nvGrpSpPr>
        <p:grpSpPr>
          <a:xfrm>
            <a:off x="8516741" y="1798166"/>
            <a:ext cx="2799123" cy="1107996"/>
            <a:chOff x="3017859" y="4283314"/>
            <a:chExt cx="189084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1C7AC1-609E-4ABA-A63C-C3A1FF2EA0B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7E0485-A39D-4E17-A821-1339C3EA0B7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75187A-1DE8-4537-90A5-8B1B62B5A5E0}"/>
              </a:ext>
            </a:extLst>
          </p:cNvPr>
          <p:cNvGrpSpPr/>
          <p:nvPr/>
        </p:nvGrpSpPr>
        <p:grpSpPr>
          <a:xfrm>
            <a:off x="915776" y="4940829"/>
            <a:ext cx="2805054" cy="1107996"/>
            <a:chOff x="3017859" y="4283314"/>
            <a:chExt cx="1890849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671CBB-3BA9-4814-BEFA-41CD5C6008A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CF5D4-A3AE-4694-8A58-E22B32A4B77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DEA603-496F-4AA0-9437-C3ED91C3A679}"/>
              </a:ext>
            </a:extLst>
          </p:cNvPr>
          <p:cNvGrpSpPr/>
          <p:nvPr/>
        </p:nvGrpSpPr>
        <p:grpSpPr>
          <a:xfrm>
            <a:off x="915776" y="1798166"/>
            <a:ext cx="2805054" cy="1107996"/>
            <a:chOff x="3017859" y="4283314"/>
            <a:chExt cx="189084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6A991D-9AE7-4EEC-B66B-FD41268FB48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F11EFD-8764-482C-AD0F-33920893426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123CC0-54A0-43C7-B6BF-431B7FFED43A}"/>
              </a:ext>
            </a:extLst>
          </p:cNvPr>
          <p:cNvGrpSpPr/>
          <p:nvPr/>
        </p:nvGrpSpPr>
        <p:grpSpPr>
          <a:xfrm>
            <a:off x="8516741" y="4940829"/>
            <a:ext cx="2799123" cy="1107996"/>
            <a:chOff x="3017859" y="4283314"/>
            <a:chExt cx="189084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370578-A51C-4A95-B4DA-57EC69B4153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CB21D2-E93E-4576-ABC8-E2B11D1CF84C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4">
            <a:extLst>
              <a:ext uri="{FF2B5EF4-FFF2-40B4-BE49-F238E27FC236}">
                <a16:creationId xmlns:a16="http://schemas.microsoft.com/office/drawing/2014/main" id="{B5024AB8-4CBC-4CE3-9A55-EFE46D8069BE}"/>
              </a:ext>
            </a:extLst>
          </p:cNvPr>
          <p:cNvSpPr/>
          <p:nvPr/>
        </p:nvSpPr>
        <p:spPr>
          <a:xfrm rot="16200000">
            <a:off x="5751324" y="3576571"/>
            <a:ext cx="675908" cy="67635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3DA505-D9CD-4742-8A1C-09E04F782115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1439BE-103E-4922-9A81-686CF8C8BA89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23CE9-74AE-48A0-9C63-349660B85BDB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EEBA43-CFF2-4182-908F-EC328303721D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D99717-C80F-4A4A-B0C2-B7A9B0AA3B03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F3B9C-7882-4803-9032-7C12111E4614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62890-676C-436F-9BF2-E053AB0BB5C6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2B243D-EEF1-4FB4-B7DE-71CCFEE2E906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9EC4E-63CB-4D92-9ADC-5E7C95068387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3CD013-0852-4286-B963-2940D5FB6CA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01B2B4-DF86-4D8A-B8F8-CA538A2E361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B4F983-4671-4F42-AD78-86F4CCEAADD5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553011-EE77-41A6-98BF-2151DF2E324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680F3F-1534-4330-B3A5-8AC8182498C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66F26C-2648-47FB-BC46-904A96CF3DF5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28F67C-79ED-46D8-8E68-552AA50F5F51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0F944-9FA5-484C-86F7-5D0ED61B35F3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253244-8CBC-490B-9D45-DF7DB6D51212}"/>
              </a:ext>
            </a:extLst>
          </p:cNvPr>
          <p:cNvGrpSpPr/>
          <p:nvPr/>
        </p:nvGrpSpPr>
        <p:grpSpPr>
          <a:xfrm>
            <a:off x="1515152" y="2102077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D66C88-930F-4489-BB82-B44B433ACD4E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86CD33-57BF-4C49-82AB-E5EA20E9E246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CFB01F-6382-456C-928D-F9D5FC0078AA}"/>
              </a:ext>
            </a:extLst>
          </p:cNvPr>
          <p:cNvGrpSpPr/>
          <p:nvPr/>
        </p:nvGrpSpPr>
        <p:grpSpPr>
          <a:xfrm>
            <a:off x="3128414" y="5043909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220CFB-C305-45B3-A22B-48EBB7939050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60BBE5-A763-4CCE-96EE-20079012E633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213CC-FA8B-4E3C-BDA1-B252614F3335}"/>
              </a:ext>
            </a:extLst>
          </p:cNvPr>
          <p:cNvGrpSpPr/>
          <p:nvPr/>
        </p:nvGrpSpPr>
        <p:grpSpPr>
          <a:xfrm>
            <a:off x="4768788" y="3752158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F475E8-F639-460D-BD39-D318B3E0772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359511-B90E-4883-9552-751014405A1B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6A3A3E-FFF9-44FD-A0A5-1D0367DB42CB}"/>
              </a:ext>
            </a:extLst>
          </p:cNvPr>
          <p:cNvGrpSpPr/>
          <p:nvPr/>
        </p:nvGrpSpPr>
        <p:grpSpPr>
          <a:xfrm>
            <a:off x="6378200" y="1739232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143A8-9323-446A-95E7-CEA4B672399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27C9E1-8614-4820-8E17-71991989B2A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BD4743-E2D4-430C-A279-DC238A3D1D0C}"/>
              </a:ext>
            </a:extLst>
          </p:cNvPr>
          <p:cNvGrpSpPr/>
          <p:nvPr/>
        </p:nvGrpSpPr>
        <p:grpSpPr>
          <a:xfrm>
            <a:off x="7975200" y="5262539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DF4AC2-DE5C-490D-8623-B7247B334F81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E25FC-03E2-4F2A-8D4A-91753BA92DCE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E696CF-33BD-4BE6-B7A2-BFF6403F6953}"/>
              </a:ext>
            </a:extLst>
          </p:cNvPr>
          <p:cNvGrpSpPr/>
          <p:nvPr/>
        </p:nvGrpSpPr>
        <p:grpSpPr>
          <a:xfrm>
            <a:off x="8087016" y="3131252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024CDF-680C-42F9-8392-3FCAA859BED0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0F999A-5196-46A2-9447-2BB4D2D89262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678FBD6F-8465-4781-825B-A50D92B07AD4}"/>
              </a:ext>
            </a:extLst>
          </p:cNvPr>
          <p:cNvSpPr/>
          <p:nvPr/>
        </p:nvSpPr>
        <p:spPr>
          <a:xfrm rot="2700000">
            <a:off x="3975018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A30CA491-9393-4766-943D-09639FCC00AB}"/>
              </a:ext>
            </a:extLst>
          </p:cNvPr>
          <p:cNvSpPr/>
          <p:nvPr/>
        </p:nvSpPr>
        <p:spPr>
          <a:xfrm>
            <a:off x="2302202" y="3357337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509E740B-00AA-4787-B4E4-4E67A75BC4FD}"/>
              </a:ext>
            </a:extLst>
          </p:cNvPr>
          <p:cNvSpPr/>
          <p:nvPr/>
        </p:nvSpPr>
        <p:spPr>
          <a:xfrm flipH="1">
            <a:off x="5505180" y="3034458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B85B6B-4EFE-4497-B179-D75931B8F8E4}"/>
              </a:ext>
            </a:extLst>
          </p:cNvPr>
          <p:cNvSpPr/>
          <p:nvPr/>
        </p:nvSpPr>
        <p:spPr>
          <a:xfrm>
            <a:off x="10356589" y="3312868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F12ABD43-265A-4897-8CA4-3A592A59CA2A}"/>
              </a:ext>
            </a:extLst>
          </p:cNvPr>
          <p:cNvSpPr/>
          <p:nvPr/>
        </p:nvSpPr>
        <p:spPr>
          <a:xfrm>
            <a:off x="8764481" y="4486038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3CF0ED93-BCE9-4EE0-83EA-DD2687AF3B54}"/>
              </a:ext>
            </a:extLst>
          </p:cNvPr>
          <p:cNvSpPr/>
          <p:nvPr/>
        </p:nvSpPr>
        <p:spPr>
          <a:xfrm>
            <a:off x="7169467" y="2975024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F87BF-1EC2-4EA3-9F61-3603EB34A377}"/>
              </a:ext>
            </a:extLst>
          </p:cNvPr>
          <p:cNvSpPr txBox="1"/>
          <p:nvPr/>
        </p:nvSpPr>
        <p:spPr>
          <a:xfrm>
            <a:off x="972283" y="1121090"/>
            <a:ext cx="3694968" cy="7207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DNA Gene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4F7D0-B253-4E46-A279-655D0E813ACD}"/>
              </a:ext>
            </a:extLst>
          </p:cNvPr>
          <p:cNvSpPr txBox="1"/>
          <p:nvPr/>
        </p:nvSpPr>
        <p:spPr>
          <a:xfrm>
            <a:off x="1024110" y="1869947"/>
            <a:ext cx="36007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accent2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ADCACA-3A3F-4AEC-9A47-A3E49B6E7D9C}"/>
              </a:ext>
            </a:extLst>
          </p:cNvPr>
          <p:cNvGrpSpPr/>
          <p:nvPr/>
        </p:nvGrpSpPr>
        <p:grpSpPr>
          <a:xfrm>
            <a:off x="8234583" y="1081210"/>
            <a:ext cx="3283552" cy="1573950"/>
            <a:chOff x="8234583" y="1119310"/>
            <a:chExt cx="3283552" cy="1573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5C65CF-2BF2-4BC5-8A94-1EB6B03F8A6E}"/>
                </a:ext>
              </a:extLst>
            </p:cNvPr>
            <p:cNvSpPr txBox="1"/>
            <p:nvPr/>
          </p:nvSpPr>
          <p:spPr>
            <a:xfrm>
              <a:off x="8234583" y="111931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359FB-1667-40A2-83CE-0378841BC7C0}"/>
                </a:ext>
              </a:extLst>
            </p:cNvPr>
            <p:cNvSpPr txBox="1"/>
            <p:nvPr/>
          </p:nvSpPr>
          <p:spPr>
            <a:xfrm>
              <a:off x="8234583" y="144047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7FB1F-8BF8-4953-B66F-D55999D24759}"/>
                </a:ext>
              </a:extLst>
            </p:cNvPr>
            <p:cNvSpPr txBox="1"/>
            <p:nvPr/>
          </p:nvSpPr>
          <p:spPr>
            <a:xfrm>
              <a:off x="8234583" y="240395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C81712-2405-436B-8C7A-0251DD2E0081}"/>
                </a:ext>
              </a:extLst>
            </p:cNvPr>
            <p:cNvSpPr txBox="1"/>
            <p:nvPr/>
          </p:nvSpPr>
          <p:spPr>
            <a:xfrm>
              <a:off x="8234583" y="208279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CDF763-DC5F-4598-894C-77B03270703D}"/>
                </a:ext>
              </a:extLst>
            </p:cNvPr>
            <p:cNvSpPr txBox="1"/>
            <p:nvPr/>
          </p:nvSpPr>
          <p:spPr>
            <a:xfrm>
              <a:off x="8234583" y="176163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7A5D34E6-2086-451E-82BF-4D8B980220CA}"/>
              </a:ext>
            </a:extLst>
          </p:cNvPr>
          <p:cNvGrpSpPr/>
          <p:nvPr/>
        </p:nvGrpSpPr>
        <p:grpSpPr>
          <a:xfrm>
            <a:off x="1024110" y="4143683"/>
            <a:ext cx="3605211" cy="1745035"/>
            <a:chOff x="4822352" y="1916832"/>
            <a:chExt cx="3422056" cy="1745035"/>
          </a:xfrm>
        </p:grpSpPr>
        <p:sp>
          <p:nvSpPr>
            <p:cNvPr id="13" name="Text Placeholder 10">
              <a:extLst>
                <a:ext uri="{FF2B5EF4-FFF2-40B4-BE49-F238E27FC236}">
                  <a16:creationId xmlns:a16="http://schemas.microsoft.com/office/drawing/2014/main" id="{5D89F528-6241-4CFF-BE0F-FBC9B1D37E2D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6D47E7-2917-485A-A95C-63AEE8F55E57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AF00AEF-D447-42CA-9D7D-6F84627A5ACC}"/>
              </a:ext>
            </a:extLst>
          </p:cNvPr>
          <p:cNvSpPr txBox="1">
            <a:spLocks/>
          </p:cNvSpPr>
          <p:nvPr/>
        </p:nvSpPr>
        <p:spPr>
          <a:xfrm>
            <a:off x="7912924" y="5454203"/>
            <a:ext cx="3605211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Portfolio 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C84F4D-D77C-4CDC-987C-2DCE41FD3ED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9775C4B9-02E4-4171-9F02-2B683369F5C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1" name="그룹 27">
            <a:extLst>
              <a:ext uri="{FF2B5EF4-FFF2-40B4-BE49-F238E27FC236}">
                <a16:creationId xmlns:a16="http://schemas.microsoft.com/office/drawing/2014/main" id="{00CC41BA-1D8E-4E9D-B282-39DDE28EE48D}"/>
              </a:ext>
            </a:extLst>
          </p:cNvPr>
          <p:cNvGrpSpPr/>
          <p:nvPr/>
        </p:nvGrpSpPr>
        <p:grpSpPr>
          <a:xfrm>
            <a:off x="2182499" y="3073130"/>
            <a:ext cx="7783307" cy="1938916"/>
            <a:chOff x="2182498" y="3023435"/>
            <a:chExt cx="7783307" cy="1938916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F32691B9-4CC8-4AEA-9F8C-D41DE92FBCA9}"/>
                </a:ext>
              </a:extLst>
            </p:cNvPr>
            <p:cNvSpPr/>
            <p:nvPr/>
          </p:nvSpPr>
          <p:spPr>
            <a:xfrm rot="8100000">
              <a:off x="218249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B8952CA9-DF91-4CB8-A3F3-F6A4D0BC827B}"/>
                </a:ext>
              </a:extLst>
            </p:cNvPr>
            <p:cNvSpPr/>
            <p:nvPr/>
          </p:nvSpPr>
          <p:spPr>
            <a:xfrm rot="18900000">
              <a:off x="359068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65B50FC4-2D8F-44C4-A5A7-29451315558E}"/>
                </a:ext>
              </a:extLst>
            </p:cNvPr>
            <p:cNvSpPr/>
            <p:nvPr/>
          </p:nvSpPr>
          <p:spPr>
            <a:xfrm rot="8100000">
              <a:off x="525260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95BB55A8-2155-4A20-918E-D53203AEBD0D}"/>
                </a:ext>
              </a:extLst>
            </p:cNvPr>
            <p:cNvSpPr/>
            <p:nvPr/>
          </p:nvSpPr>
          <p:spPr>
            <a:xfrm rot="18900000">
              <a:off x="666079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D217FD9D-AAC1-436D-B81B-03FE6541C1BE}"/>
                </a:ext>
              </a:extLst>
            </p:cNvPr>
            <p:cNvSpPr/>
            <p:nvPr/>
          </p:nvSpPr>
          <p:spPr>
            <a:xfrm rot="8100000">
              <a:off x="832271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223FF6-755F-4592-8595-61209A3A2614}"/>
              </a:ext>
            </a:extLst>
          </p:cNvPr>
          <p:cNvGrpSpPr/>
          <p:nvPr/>
        </p:nvGrpSpPr>
        <p:grpSpPr>
          <a:xfrm>
            <a:off x="8998191" y="5144295"/>
            <a:ext cx="2482180" cy="929238"/>
            <a:chOff x="4945814" y="4621200"/>
            <a:chExt cx="1801954" cy="78127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0834EB-5DFD-42F6-A430-54BC009D48B6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FB3C8-134F-4B89-9BE9-9719BEC37C4B}"/>
                </a:ext>
              </a:extLst>
            </p:cNvPr>
            <p:cNvSpPr txBox="1"/>
            <p:nvPr/>
          </p:nvSpPr>
          <p:spPr>
            <a:xfrm>
              <a:off x="4961343" y="485906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BC562E-C202-42B7-B857-3A3F0B5AC542}"/>
              </a:ext>
            </a:extLst>
          </p:cNvPr>
          <p:cNvGrpSpPr/>
          <p:nvPr/>
        </p:nvGrpSpPr>
        <p:grpSpPr>
          <a:xfrm>
            <a:off x="4791884" y="5144295"/>
            <a:ext cx="2601950" cy="929240"/>
            <a:chOff x="2612859" y="4623869"/>
            <a:chExt cx="1795548" cy="78128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C7D9B5-079B-40C6-9643-CFC38870EDD9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2A759A-10AC-4DFD-8EE5-9C2098A084AF}"/>
                </a:ext>
              </a:extLst>
            </p:cNvPr>
            <p:cNvSpPr txBox="1"/>
            <p:nvPr/>
          </p:nvSpPr>
          <p:spPr>
            <a:xfrm>
              <a:off x="2621982" y="486173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913BE1-A8C6-49A6-AC2E-541D51E80443}"/>
              </a:ext>
            </a:extLst>
          </p:cNvPr>
          <p:cNvGrpSpPr/>
          <p:nvPr/>
        </p:nvGrpSpPr>
        <p:grpSpPr>
          <a:xfrm>
            <a:off x="7428077" y="1740171"/>
            <a:ext cx="2509913" cy="923330"/>
            <a:chOff x="4945814" y="4621200"/>
            <a:chExt cx="1786425" cy="92333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45538D-D8D1-42F8-AB3A-97A6D1DD18C1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C4D10B-98BA-47C3-A70E-4F0446A60CDC}"/>
                </a:ext>
              </a:extLst>
            </p:cNvPr>
            <p:cNvSpPr txBox="1"/>
            <p:nvPr/>
          </p:nvSpPr>
          <p:spPr>
            <a:xfrm>
              <a:off x="4945814" y="4898199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94F35B4-7713-4928-8820-02A2A99E2D33}"/>
              </a:ext>
            </a:extLst>
          </p:cNvPr>
          <p:cNvGrpSpPr/>
          <p:nvPr/>
        </p:nvGrpSpPr>
        <p:grpSpPr>
          <a:xfrm>
            <a:off x="2178158" y="1756090"/>
            <a:ext cx="2509913" cy="907412"/>
            <a:chOff x="2612859" y="4623869"/>
            <a:chExt cx="1786425" cy="9074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7FB6C9-2064-4A56-85DF-8959287A5E8A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9E4598C-F014-444B-87E7-F2B9CA0226F9}"/>
                </a:ext>
              </a:extLst>
            </p:cNvPr>
            <p:cNvSpPr txBox="1"/>
            <p:nvPr/>
          </p:nvSpPr>
          <p:spPr>
            <a:xfrm>
              <a:off x="2612859" y="4884950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6DC2F0-F7FF-41D6-AC7F-AF1E6806C019}"/>
              </a:ext>
            </a:extLst>
          </p:cNvPr>
          <p:cNvGrpSpPr/>
          <p:nvPr/>
        </p:nvGrpSpPr>
        <p:grpSpPr>
          <a:xfrm>
            <a:off x="548928" y="5144289"/>
            <a:ext cx="2598841" cy="929237"/>
            <a:chOff x="2612859" y="4623869"/>
            <a:chExt cx="1793402" cy="78127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E81941-7939-4856-B907-84E493BB684C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0915409-99C1-4D90-9681-10EE8EC94D1D}"/>
                </a:ext>
              </a:extLst>
            </p:cNvPr>
            <p:cNvSpPr txBox="1"/>
            <p:nvPr/>
          </p:nvSpPr>
          <p:spPr>
            <a:xfrm>
              <a:off x="2619836" y="4861730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589C7A0-4938-4A38-9585-7E24DBBC595E}"/>
              </a:ext>
            </a:extLst>
          </p:cNvPr>
          <p:cNvSpPr txBox="1"/>
          <p:nvPr/>
        </p:nvSpPr>
        <p:spPr>
          <a:xfrm>
            <a:off x="4102914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1C8824-231F-4A32-9DA3-8495BF0F9586}"/>
              </a:ext>
            </a:extLst>
          </p:cNvPr>
          <p:cNvSpPr txBox="1"/>
          <p:nvPr/>
        </p:nvSpPr>
        <p:spPr>
          <a:xfrm>
            <a:off x="7176307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Rounded Rectangle 25">
            <a:extLst>
              <a:ext uri="{FF2B5EF4-FFF2-40B4-BE49-F238E27FC236}">
                <a16:creationId xmlns:a16="http://schemas.microsoft.com/office/drawing/2014/main" id="{F96B3407-1F7C-4960-BFE6-82E06B3DF160}"/>
              </a:ext>
            </a:extLst>
          </p:cNvPr>
          <p:cNvSpPr/>
          <p:nvPr/>
        </p:nvSpPr>
        <p:spPr>
          <a:xfrm>
            <a:off x="2761005" y="3726468"/>
            <a:ext cx="486072" cy="35621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5" name="Trapezoid 22">
            <a:extLst>
              <a:ext uri="{FF2B5EF4-FFF2-40B4-BE49-F238E27FC236}">
                <a16:creationId xmlns:a16="http://schemas.microsoft.com/office/drawing/2014/main" id="{25A3BA2F-DCA3-47E7-8F92-797A0CF52A8C}"/>
              </a:ext>
            </a:extLst>
          </p:cNvPr>
          <p:cNvSpPr>
            <a:spLocks noChangeAspect="1"/>
          </p:cNvSpPr>
          <p:nvPr/>
        </p:nvSpPr>
        <p:spPr>
          <a:xfrm>
            <a:off x="8864272" y="3795945"/>
            <a:ext cx="559978" cy="28487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6" name="Freeform 53">
            <a:extLst>
              <a:ext uri="{FF2B5EF4-FFF2-40B4-BE49-F238E27FC236}">
                <a16:creationId xmlns:a16="http://schemas.microsoft.com/office/drawing/2014/main" id="{390422FC-AB5D-4098-9F02-C8724AE80B5B}"/>
              </a:ext>
            </a:extLst>
          </p:cNvPr>
          <p:cNvSpPr/>
          <p:nvPr/>
        </p:nvSpPr>
        <p:spPr>
          <a:xfrm>
            <a:off x="5867913" y="3754708"/>
            <a:ext cx="429344" cy="44019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FAABB-2633-4F04-8251-693B38DF9383}"/>
              </a:ext>
            </a:extLst>
          </p:cNvPr>
          <p:cNvSpPr/>
          <p:nvPr/>
        </p:nvSpPr>
        <p:spPr>
          <a:xfrm>
            <a:off x="0" y="5661248"/>
            <a:ext cx="12192000" cy="11967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D10CB2-AE50-4E1B-BCC5-1703248CDF4B}"/>
              </a:ext>
            </a:extLst>
          </p:cNvPr>
          <p:cNvSpPr/>
          <p:nvPr/>
        </p:nvSpPr>
        <p:spPr>
          <a:xfrm>
            <a:off x="925423" y="1855066"/>
            <a:ext cx="468000" cy="468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9311C-5DD6-4788-BAC1-1A41DED8C411}"/>
              </a:ext>
            </a:extLst>
          </p:cNvPr>
          <p:cNvSpPr txBox="1"/>
          <p:nvPr/>
        </p:nvSpPr>
        <p:spPr>
          <a:xfrm>
            <a:off x="1377403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8A862-38E0-4669-A614-06CB07C7E739}"/>
              </a:ext>
            </a:extLst>
          </p:cNvPr>
          <p:cNvSpPr txBox="1"/>
          <p:nvPr/>
        </p:nvSpPr>
        <p:spPr>
          <a:xfrm>
            <a:off x="924159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44036-4FA7-4AEB-B291-B8E6BBFBA8D8}"/>
              </a:ext>
            </a:extLst>
          </p:cNvPr>
          <p:cNvSpPr/>
          <p:nvPr/>
        </p:nvSpPr>
        <p:spPr>
          <a:xfrm>
            <a:off x="8357378" y="1855066"/>
            <a:ext cx="468000" cy="468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500EE-5986-40F7-827F-54507D543423}"/>
              </a:ext>
            </a:extLst>
          </p:cNvPr>
          <p:cNvSpPr txBox="1"/>
          <p:nvPr/>
        </p:nvSpPr>
        <p:spPr>
          <a:xfrm>
            <a:off x="8809358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C6D8-CE2C-4AD4-91B4-9019180CBD84}"/>
              </a:ext>
            </a:extLst>
          </p:cNvPr>
          <p:cNvSpPr txBox="1"/>
          <p:nvPr/>
        </p:nvSpPr>
        <p:spPr>
          <a:xfrm>
            <a:off x="8356114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B25086-72C9-462B-B43D-AD362213D323}"/>
              </a:ext>
            </a:extLst>
          </p:cNvPr>
          <p:cNvSpPr/>
          <p:nvPr/>
        </p:nvSpPr>
        <p:spPr>
          <a:xfrm>
            <a:off x="927132" y="3977600"/>
            <a:ext cx="468000" cy="468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BA3E6-8481-4F7E-8590-CDB491880E42}"/>
              </a:ext>
            </a:extLst>
          </p:cNvPr>
          <p:cNvSpPr txBox="1"/>
          <p:nvPr/>
        </p:nvSpPr>
        <p:spPr>
          <a:xfrm>
            <a:off x="1379112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42680-C23B-4973-A7EE-FE42D295A9A6}"/>
              </a:ext>
            </a:extLst>
          </p:cNvPr>
          <p:cNvSpPr txBox="1"/>
          <p:nvPr/>
        </p:nvSpPr>
        <p:spPr>
          <a:xfrm>
            <a:off x="925868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8E604-7549-44CE-839B-AF5F4DD786EB}"/>
              </a:ext>
            </a:extLst>
          </p:cNvPr>
          <p:cNvSpPr/>
          <p:nvPr/>
        </p:nvSpPr>
        <p:spPr>
          <a:xfrm>
            <a:off x="8359087" y="3977600"/>
            <a:ext cx="468000" cy="468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4EAA2-5D45-4A55-A8B6-30B1D2E1B8F3}"/>
              </a:ext>
            </a:extLst>
          </p:cNvPr>
          <p:cNvSpPr txBox="1"/>
          <p:nvPr/>
        </p:nvSpPr>
        <p:spPr>
          <a:xfrm>
            <a:off x="8811067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7770F-14D4-4022-A2EA-044FEDB6A345}"/>
              </a:ext>
            </a:extLst>
          </p:cNvPr>
          <p:cNvSpPr txBox="1"/>
          <p:nvPr/>
        </p:nvSpPr>
        <p:spPr>
          <a:xfrm>
            <a:off x="8357823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0864C5-8D5A-4044-A9F1-F474A98D8EA4}"/>
              </a:ext>
            </a:extLst>
          </p:cNvPr>
          <p:cNvCxnSpPr/>
          <p:nvPr/>
        </p:nvCxnSpPr>
        <p:spPr>
          <a:xfrm flipH="1">
            <a:off x="4286183" y="2064498"/>
            <a:ext cx="3416" cy="11344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3E655-1216-4DA5-8D67-785F396BF9D8}"/>
              </a:ext>
            </a:extLst>
          </p:cNvPr>
          <p:cNvCxnSpPr/>
          <p:nvPr/>
        </p:nvCxnSpPr>
        <p:spPr>
          <a:xfrm flipH="1">
            <a:off x="4287891" y="4092663"/>
            <a:ext cx="1708" cy="11537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21C44-E2B3-4E36-8224-C43BC7862215}"/>
              </a:ext>
            </a:extLst>
          </p:cNvPr>
          <p:cNvCxnSpPr/>
          <p:nvPr/>
        </p:nvCxnSpPr>
        <p:spPr>
          <a:xfrm>
            <a:off x="2101652" y="3555931"/>
            <a:ext cx="78827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F1F8D7-E40D-4CD9-A74E-E60A03BD99A8}"/>
              </a:ext>
            </a:extLst>
          </p:cNvPr>
          <p:cNvSpPr txBox="1"/>
          <p:nvPr/>
        </p:nvSpPr>
        <p:spPr>
          <a:xfrm>
            <a:off x="1958156" y="5941498"/>
            <a:ext cx="935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25DAD-82C2-48C3-9060-65F8563E57FC}"/>
              </a:ext>
            </a:extLst>
          </p:cNvPr>
          <p:cNvSpPr/>
          <p:nvPr/>
        </p:nvSpPr>
        <p:spPr>
          <a:xfrm>
            <a:off x="962134" y="5904326"/>
            <a:ext cx="684000" cy="683503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1D7442-BA65-4A35-B739-76ECBCF1FEC7}"/>
              </a:ext>
            </a:extLst>
          </p:cNvPr>
          <p:cNvCxnSpPr/>
          <p:nvPr/>
        </p:nvCxnSpPr>
        <p:spPr>
          <a:xfrm flipH="1">
            <a:off x="8004723" y="4092663"/>
            <a:ext cx="1708" cy="11537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E57F2C-07D2-4EBA-9955-B8C6B08F37B4}"/>
              </a:ext>
            </a:extLst>
          </p:cNvPr>
          <p:cNvCxnSpPr/>
          <p:nvPr/>
        </p:nvCxnSpPr>
        <p:spPr>
          <a:xfrm flipH="1">
            <a:off x="8003026" y="2064498"/>
            <a:ext cx="3406" cy="11344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10DBA9C-1A20-4EB8-98D0-0213C485C5EC}"/>
              </a:ext>
            </a:extLst>
          </p:cNvPr>
          <p:cNvSpPr/>
          <p:nvPr/>
        </p:nvSpPr>
        <p:spPr>
          <a:xfrm>
            <a:off x="4643964" y="3977600"/>
            <a:ext cx="468000" cy="46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3607B-F8F3-467B-B7D8-F8ED4FD9BEA8}"/>
              </a:ext>
            </a:extLst>
          </p:cNvPr>
          <p:cNvSpPr txBox="1"/>
          <p:nvPr/>
        </p:nvSpPr>
        <p:spPr>
          <a:xfrm>
            <a:off x="5095944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DABD43-C8BA-4AE2-B7BF-EB1BCFA1156D}"/>
              </a:ext>
            </a:extLst>
          </p:cNvPr>
          <p:cNvSpPr txBox="1"/>
          <p:nvPr/>
        </p:nvSpPr>
        <p:spPr>
          <a:xfrm>
            <a:off x="4642700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1495B5-818A-4FF6-B419-3A800723DBFA}"/>
              </a:ext>
            </a:extLst>
          </p:cNvPr>
          <p:cNvSpPr/>
          <p:nvPr/>
        </p:nvSpPr>
        <p:spPr>
          <a:xfrm>
            <a:off x="4642255" y="1855066"/>
            <a:ext cx="468000" cy="46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0A637-64FA-44B2-9BEC-C36BFD282FDA}"/>
              </a:ext>
            </a:extLst>
          </p:cNvPr>
          <p:cNvSpPr txBox="1"/>
          <p:nvPr/>
        </p:nvSpPr>
        <p:spPr>
          <a:xfrm>
            <a:off x="5094235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3DB84-D1FF-4F1D-BDC5-AC1BE5CF4621}"/>
              </a:ext>
            </a:extLst>
          </p:cNvPr>
          <p:cNvSpPr txBox="1"/>
          <p:nvPr/>
        </p:nvSpPr>
        <p:spPr>
          <a:xfrm>
            <a:off x="4640991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C1CD6EB-1093-485C-9EBA-EE24CD2DC822}"/>
              </a:ext>
            </a:extLst>
          </p:cNvPr>
          <p:cNvSpPr/>
          <p:nvPr/>
        </p:nvSpPr>
        <p:spPr>
          <a:xfrm>
            <a:off x="1016576" y="4120770"/>
            <a:ext cx="285584" cy="1679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15EEBC5A-89B0-404C-9E36-5986BE7B1F76}"/>
              </a:ext>
            </a:extLst>
          </p:cNvPr>
          <p:cNvSpPr/>
          <p:nvPr/>
        </p:nvSpPr>
        <p:spPr>
          <a:xfrm>
            <a:off x="4759867" y="4106596"/>
            <a:ext cx="228376" cy="230526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4EF2D918-6522-4D39-A495-88851B4FAC63}"/>
              </a:ext>
            </a:extLst>
          </p:cNvPr>
          <p:cNvSpPr/>
          <p:nvPr/>
        </p:nvSpPr>
        <p:spPr>
          <a:xfrm>
            <a:off x="4742141" y="2000222"/>
            <a:ext cx="291387" cy="18778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1EF940-1006-4DDD-BB15-F11B11E00BFB}"/>
              </a:ext>
            </a:extLst>
          </p:cNvPr>
          <p:cNvSpPr/>
          <p:nvPr/>
        </p:nvSpPr>
        <p:spPr>
          <a:xfrm>
            <a:off x="8457322" y="1956437"/>
            <a:ext cx="261743" cy="25822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ardrop 17">
            <a:extLst>
              <a:ext uri="{FF2B5EF4-FFF2-40B4-BE49-F238E27FC236}">
                <a16:creationId xmlns:a16="http://schemas.microsoft.com/office/drawing/2014/main" id="{B362FCD0-4D74-4C37-890A-72176A38CFB2}"/>
              </a:ext>
            </a:extLst>
          </p:cNvPr>
          <p:cNvSpPr/>
          <p:nvPr/>
        </p:nvSpPr>
        <p:spPr>
          <a:xfrm rot="18900000">
            <a:off x="1059632" y="2002176"/>
            <a:ext cx="199475" cy="202609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DAD3FDAA-E79C-4BB2-A572-4C82B15DB2DF}"/>
              </a:ext>
            </a:extLst>
          </p:cNvPr>
          <p:cNvSpPr/>
          <p:nvPr/>
        </p:nvSpPr>
        <p:spPr>
          <a:xfrm>
            <a:off x="8468468" y="4066240"/>
            <a:ext cx="260198" cy="26173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9">
            <a:extLst>
              <a:ext uri="{FF2B5EF4-FFF2-40B4-BE49-F238E27FC236}">
                <a16:creationId xmlns:a16="http://schemas.microsoft.com/office/drawing/2014/main" id="{DD23B953-A788-419C-B617-3D2041B662C0}"/>
              </a:ext>
            </a:extLst>
          </p:cNvPr>
          <p:cNvSpPr/>
          <p:nvPr/>
        </p:nvSpPr>
        <p:spPr>
          <a:xfrm>
            <a:off x="1081856" y="6002912"/>
            <a:ext cx="415550" cy="51342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675017" y="259762"/>
            <a:ext cx="82470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491C0-868E-48FF-A134-17BA3B057B67}"/>
              </a:ext>
            </a:extLst>
          </p:cNvPr>
          <p:cNvSpPr txBox="1"/>
          <p:nvPr/>
        </p:nvSpPr>
        <p:spPr>
          <a:xfrm>
            <a:off x="4039374" y="1442185"/>
            <a:ext cx="7050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10DFE-E300-4EBD-9AEC-8CE467ECF796}"/>
              </a:ext>
            </a:extLst>
          </p:cNvPr>
          <p:cNvSpPr txBox="1"/>
          <p:nvPr/>
        </p:nvSpPr>
        <p:spPr>
          <a:xfrm>
            <a:off x="4039374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44732-0EE4-4266-9296-749DA05BA4E1}"/>
              </a:ext>
            </a:extLst>
          </p:cNvPr>
          <p:cNvSpPr txBox="1"/>
          <p:nvPr/>
        </p:nvSpPr>
        <p:spPr>
          <a:xfrm>
            <a:off x="6561579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E6CBF-414B-4BF8-B959-8474EA7C7FDD}"/>
              </a:ext>
            </a:extLst>
          </p:cNvPr>
          <p:cNvSpPr txBox="1"/>
          <p:nvPr/>
        </p:nvSpPr>
        <p:spPr>
          <a:xfrm>
            <a:off x="9083784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08670" y="25356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C4D9E-1500-4DE7-9A22-4A93B61D1D7D}"/>
              </a:ext>
            </a:extLst>
          </p:cNvPr>
          <p:cNvSpPr/>
          <p:nvPr/>
        </p:nvSpPr>
        <p:spPr>
          <a:xfrm>
            <a:off x="3581401" y="474614"/>
            <a:ext cx="7986346" cy="5908773"/>
          </a:xfrm>
          <a:prstGeom prst="roundRect">
            <a:avLst>
              <a:gd name="adj" fmla="val 2228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FD2D0-EBD1-47F6-98CF-97D011F74625}"/>
              </a:ext>
            </a:extLst>
          </p:cNvPr>
          <p:cNvSpPr txBox="1"/>
          <p:nvPr/>
        </p:nvSpPr>
        <p:spPr>
          <a:xfrm>
            <a:off x="624254" y="2453843"/>
            <a:ext cx="1947496" cy="4047113"/>
          </a:xfrm>
          <a:prstGeom prst="roundRect">
            <a:avLst>
              <a:gd name="adj" fmla="val 7374"/>
            </a:avLst>
          </a:prstGeom>
          <a:solidFill>
            <a:schemeClr val="accent3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54B08-555B-4D7B-B665-99CC419D5F19}"/>
              </a:ext>
            </a:extLst>
          </p:cNvPr>
          <p:cNvSpPr txBox="1"/>
          <p:nvPr/>
        </p:nvSpPr>
        <p:spPr>
          <a:xfrm>
            <a:off x="3862754" y="835651"/>
            <a:ext cx="45280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32EE4-43EF-4199-BE95-681FEC3C64B0}"/>
              </a:ext>
            </a:extLst>
          </p:cNvPr>
          <p:cNvSpPr txBox="1"/>
          <p:nvPr/>
        </p:nvSpPr>
        <p:spPr>
          <a:xfrm>
            <a:off x="3862754" y="2128313"/>
            <a:ext cx="2071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6EFC2-6662-410C-AB03-F0E32727E714}"/>
              </a:ext>
            </a:extLst>
          </p:cNvPr>
          <p:cNvSpPr txBox="1"/>
          <p:nvPr/>
        </p:nvSpPr>
        <p:spPr>
          <a:xfrm>
            <a:off x="6384959" y="2128313"/>
            <a:ext cx="2071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6FB90-17E4-4CE9-9D7E-8F895771BF62}"/>
              </a:ext>
            </a:extLst>
          </p:cNvPr>
          <p:cNvSpPr txBox="1"/>
          <p:nvPr/>
        </p:nvSpPr>
        <p:spPr>
          <a:xfrm>
            <a:off x="9363808" y="835651"/>
            <a:ext cx="20058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C2C77A-680E-4B26-A72E-FF896B9E5F8A}"/>
              </a:ext>
            </a:extLst>
          </p:cNvPr>
          <p:cNvSpPr txBox="1">
            <a:spLocks/>
          </p:cNvSpPr>
          <p:nvPr/>
        </p:nvSpPr>
        <p:spPr>
          <a:xfrm>
            <a:off x="7018338" y="280988"/>
            <a:ext cx="5173662" cy="7112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酵素酶的功能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424E5-3DB4-4F70-BFC3-D204A23404E9}"/>
              </a:ext>
            </a:extLst>
          </p:cNvPr>
          <p:cNvGrpSpPr/>
          <p:nvPr/>
        </p:nvGrpSpPr>
        <p:grpSpPr>
          <a:xfrm>
            <a:off x="6555642" y="1423898"/>
            <a:ext cx="5171440" cy="1298323"/>
            <a:chOff x="5076056" y="1240057"/>
            <a:chExt cx="2836816" cy="7530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4433B9-C368-4B01-BBA0-C539046EE792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洗滌</a:t>
              </a:r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劑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0DCD9D-AB0A-4BAF-969E-E5B3287FF687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44853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酶可以用在洗衣和洗碗的洗滌劑中，它可以在去除污漬並實現低溫洗滌。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sp>
        <p:nvSpPr>
          <p:cNvPr id="7" name="Teardrop 27">
            <a:extLst>
              <a:ext uri="{FF2B5EF4-FFF2-40B4-BE49-F238E27FC236}">
                <a16:creationId xmlns:a16="http://schemas.microsoft.com/office/drawing/2014/main" id="{D77A5834-8651-4C98-BB90-5402F13FDFFC}"/>
              </a:ext>
            </a:extLst>
          </p:cNvPr>
          <p:cNvSpPr/>
          <p:nvPr/>
        </p:nvSpPr>
        <p:spPr>
          <a:xfrm rot="18900000">
            <a:off x="3498106" y="2486859"/>
            <a:ext cx="342733" cy="338278"/>
          </a:xfrm>
          <a:custGeom>
            <a:avLst/>
            <a:gdLst>
              <a:gd name="connsiteX0" fmla="*/ 0 w 220469"/>
              <a:gd name="connsiteY0" fmla="*/ 110235 h 220469"/>
              <a:gd name="connsiteX1" fmla="*/ 110235 w 220469"/>
              <a:gd name="connsiteY1" fmla="*/ 0 h 220469"/>
              <a:gd name="connsiteX2" fmla="*/ 220469 w 220469"/>
              <a:gd name="connsiteY2" fmla="*/ 0 h 220469"/>
              <a:gd name="connsiteX3" fmla="*/ 220469 w 220469"/>
              <a:gd name="connsiteY3" fmla="*/ 110235 h 220469"/>
              <a:gd name="connsiteX4" fmla="*/ 110234 w 220469"/>
              <a:gd name="connsiteY4" fmla="*/ 220470 h 220469"/>
              <a:gd name="connsiteX5" fmla="*/ -1 w 220469"/>
              <a:gd name="connsiteY5" fmla="*/ 110235 h 220469"/>
              <a:gd name="connsiteX6" fmla="*/ 0 w 220469"/>
              <a:gd name="connsiteY6" fmla="*/ 110235 h 22046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198" h="255829">
                <a:moveTo>
                  <a:pt x="1" y="145594"/>
                </a:moveTo>
                <a:cubicBezTo>
                  <a:pt x="1" y="84713"/>
                  <a:pt x="35885" y="62300"/>
                  <a:pt x="110236" y="35359"/>
                </a:cubicBezTo>
                <a:cubicBezTo>
                  <a:pt x="178411" y="18523"/>
                  <a:pt x="199441" y="11785"/>
                  <a:pt x="259198" y="0"/>
                </a:cubicBezTo>
                <a:cubicBezTo>
                  <a:pt x="244044" y="58633"/>
                  <a:pt x="244042" y="75173"/>
                  <a:pt x="220470" y="145594"/>
                </a:cubicBezTo>
                <a:cubicBezTo>
                  <a:pt x="196896" y="219943"/>
                  <a:pt x="171116" y="255829"/>
                  <a:pt x="110235" y="255829"/>
                </a:cubicBezTo>
                <a:cubicBezTo>
                  <a:pt x="49354" y="255829"/>
                  <a:pt x="0" y="206475"/>
                  <a:pt x="0" y="145594"/>
                </a:cubicBezTo>
                <a:lnTo>
                  <a:pt x="1" y="1455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0A78E-94EE-491F-B49A-12FB84F4AF3F}"/>
              </a:ext>
            </a:extLst>
          </p:cNvPr>
          <p:cNvGrpSpPr/>
          <p:nvPr/>
        </p:nvGrpSpPr>
        <p:grpSpPr>
          <a:xfrm>
            <a:off x="995906" y="1393949"/>
            <a:ext cx="2477149" cy="1581627"/>
            <a:chOff x="-40593" y="1204659"/>
            <a:chExt cx="2495556" cy="15933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0ECBA2-A4D6-488F-9CD7-7DEEFB62CE15}"/>
                </a:ext>
              </a:extLst>
            </p:cNvPr>
            <p:cNvGrpSpPr/>
            <p:nvPr/>
          </p:nvGrpSpPr>
          <p:grpSpPr>
            <a:xfrm>
              <a:off x="-40593" y="1204659"/>
              <a:ext cx="2495556" cy="1413837"/>
              <a:chOff x="427571" y="1831133"/>
              <a:chExt cx="2263443" cy="1282335"/>
            </a:xfrm>
          </p:grpSpPr>
          <p:sp>
            <p:nvSpPr>
              <p:cNvPr id="21" name="Rounded Rectangle 21">
                <a:extLst>
                  <a:ext uri="{FF2B5EF4-FFF2-40B4-BE49-F238E27FC236}">
                    <a16:creationId xmlns:a16="http://schemas.microsoft.com/office/drawing/2014/main" id="{7B38E1F4-06F6-426F-982E-4DD07D83BB71}"/>
                  </a:ext>
                </a:extLst>
              </p:cNvPr>
              <p:cNvSpPr/>
              <p:nvPr userDrawn="1"/>
            </p:nvSpPr>
            <p:spPr>
              <a:xfrm rot="3600000">
                <a:off x="2191300" y="2155086"/>
                <a:ext cx="810238" cy="162331"/>
              </a:xfrm>
              <a:prstGeom prst="roundRect">
                <a:avLst>
                  <a:gd name="adj" fmla="val 4661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ound Same Side Corner Rectangle 22">
                <a:extLst>
                  <a:ext uri="{FF2B5EF4-FFF2-40B4-BE49-F238E27FC236}">
                    <a16:creationId xmlns:a16="http://schemas.microsoft.com/office/drawing/2014/main" id="{E5A10261-B38E-48EB-97BB-45F4BD6377C9}"/>
                  </a:ext>
                </a:extLst>
              </p:cNvPr>
              <p:cNvSpPr/>
              <p:nvPr userDrawn="1"/>
            </p:nvSpPr>
            <p:spPr>
              <a:xfrm rot="14400000">
                <a:off x="1292073" y="1706320"/>
                <a:ext cx="548653" cy="22492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 Same Side Corner Rectangle 42">
                <a:extLst>
                  <a:ext uri="{FF2B5EF4-FFF2-40B4-BE49-F238E27FC236}">
                    <a16:creationId xmlns:a16="http://schemas.microsoft.com/office/drawing/2014/main" id="{C6F595B3-2954-42BB-BF38-F7ED95537C28}"/>
                  </a:ext>
                </a:extLst>
              </p:cNvPr>
              <p:cNvSpPr/>
              <p:nvPr userDrawn="1"/>
            </p:nvSpPr>
            <p:spPr>
              <a:xfrm rot="14400000">
                <a:off x="1277858" y="1714528"/>
                <a:ext cx="548653" cy="2249228"/>
              </a:xfrm>
              <a:custGeom>
                <a:avLst/>
                <a:gdLst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5170 w 665170"/>
                  <a:gd name="connsiteY3" fmla="*/ 272689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66517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2726892 h 2726892"/>
                  <a:gd name="connsiteX8" fmla="*/ 0 w 665170"/>
                  <a:gd name="connsiteY8" fmla="*/ 332585 h 2726892"/>
                  <a:gd name="connsiteX9" fmla="*/ 332585 w 665170"/>
                  <a:gd name="connsiteY9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5170" h="2726892">
                    <a:moveTo>
                      <a:pt x="332585" y="0"/>
                    </a:moveTo>
                    <a:lnTo>
                      <a:pt x="332585" y="0"/>
                    </a:lnTo>
                    <a:cubicBezTo>
                      <a:pt x="516267" y="0"/>
                      <a:pt x="665170" y="148903"/>
                      <a:pt x="665170" y="332585"/>
                    </a:cubicBezTo>
                    <a:cubicBezTo>
                      <a:pt x="665078" y="692931"/>
                      <a:pt x="664987" y="1053276"/>
                      <a:pt x="664895" y="1413622"/>
                    </a:cubicBezTo>
                    <a:cubicBezTo>
                      <a:pt x="476395" y="1778168"/>
                      <a:pt x="266092" y="2119826"/>
                      <a:pt x="0" y="2726892"/>
                    </a:cubicBezTo>
                    <a:lnTo>
                      <a:pt x="0" y="2726892"/>
                    </a:lnTo>
                    <a:lnTo>
                      <a:pt x="0" y="332585"/>
                    </a:lnTo>
                    <a:cubicBezTo>
                      <a:pt x="0" y="148903"/>
                      <a:pt x="148903" y="0"/>
                      <a:pt x="332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3D1866-FCD6-4991-B6E9-B3B857396797}"/>
                </a:ext>
              </a:extLst>
            </p:cNvPr>
            <p:cNvSpPr/>
            <p:nvPr/>
          </p:nvSpPr>
          <p:spPr>
            <a:xfrm rot="19922172">
              <a:off x="939740" y="2205693"/>
              <a:ext cx="169099" cy="169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C9BE83-BCDF-42F0-8745-E74710CE95F4}"/>
                </a:ext>
              </a:extLst>
            </p:cNvPr>
            <p:cNvSpPr/>
            <p:nvPr/>
          </p:nvSpPr>
          <p:spPr>
            <a:xfrm rot="19922172">
              <a:off x="715292" y="2593806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5F1059-077F-48E2-A797-1358C1BAECE3}"/>
                </a:ext>
              </a:extLst>
            </p:cNvPr>
            <p:cNvSpPr/>
            <p:nvPr/>
          </p:nvSpPr>
          <p:spPr>
            <a:xfrm rot="19922172">
              <a:off x="450432" y="2660329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530F7DD-DA18-424A-BAD9-C3F4DFEC2264}"/>
                </a:ext>
              </a:extLst>
            </p:cNvPr>
            <p:cNvSpPr/>
            <p:nvPr/>
          </p:nvSpPr>
          <p:spPr>
            <a:xfrm rot="19922172">
              <a:off x="1419157" y="2059022"/>
              <a:ext cx="228336" cy="228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06A190-8C74-4FE6-9EF2-91DA15D9FD8D}"/>
                </a:ext>
              </a:extLst>
            </p:cNvPr>
            <p:cNvSpPr/>
            <p:nvPr/>
          </p:nvSpPr>
          <p:spPr>
            <a:xfrm rot="19922172">
              <a:off x="1037837" y="2587555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85BACF-378E-4C43-AC96-FB0DB486AA3D}"/>
                </a:ext>
              </a:extLst>
            </p:cNvPr>
            <p:cNvSpPr/>
            <p:nvPr/>
          </p:nvSpPr>
          <p:spPr>
            <a:xfrm rot="19922172">
              <a:off x="1216994" y="2334034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9E7E1D-BA02-4501-A551-47A0D20D9675}"/>
                </a:ext>
              </a:extLst>
            </p:cNvPr>
            <p:cNvGrpSpPr/>
            <p:nvPr/>
          </p:nvGrpSpPr>
          <p:grpSpPr>
            <a:xfrm rot="900000">
              <a:off x="1097580" y="1393561"/>
              <a:ext cx="1165779" cy="703527"/>
              <a:chOff x="7061137" y="2490268"/>
              <a:chExt cx="953399" cy="575358"/>
            </a:xfrm>
          </p:grpSpPr>
          <p:sp>
            <p:nvSpPr>
              <p:cNvPr id="17" name="Flowchart: Terminator 16">
                <a:extLst>
                  <a:ext uri="{FF2B5EF4-FFF2-40B4-BE49-F238E27FC236}">
                    <a16:creationId xmlns:a16="http://schemas.microsoft.com/office/drawing/2014/main" id="{74DD273E-7B66-4C66-B0F2-661C4B57BF8B}"/>
                  </a:ext>
                </a:extLst>
              </p:cNvPr>
              <p:cNvSpPr/>
              <p:nvPr/>
            </p:nvSpPr>
            <p:spPr>
              <a:xfrm rot="2666605">
                <a:off x="7546536" y="2490268"/>
                <a:ext cx="468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Flowchart: Terminator 17">
                <a:extLst>
                  <a:ext uri="{FF2B5EF4-FFF2-40B4-BE49-F238E27FC236}">
                    <a16:creationId xmlns:a16="http://schemas.microsoft.com/office/drawing/2014/main" id="{49665D15-1760-4710-9600-14F895090F38}"/>
                  </a:ext>
                </a:extLst>
              </p:cNvPr>
              <p:cNvSpPr/>
              <p:nvPr/>
            </p:nvSpPr>
            <p:spPr>
              <a:xfrm rot="2666605">
                <a:off x="7327125" y="2631892"/>
                <a:ext cx="576064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728DD856-6900-4009-BC2F-156ED80BC357}"/>
                  </a:ext>
                </a:extLst>
              </p:cNvPr>
              <p:cNvSpPr/>
              <p:nvPr/>
            </p:nvSpPr>
            <p:spPr>
              <a:xfrm rot="2666605">
                <a:off x="7171289" y="2741835"/>
                <a:ext cx="540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2D1CD129-6363-4F4E-9349-E10AE58D9ED6}"/>
                  </a:ext>
                </a:extLst>
              </p:cNvPr>
              <p:cNvSpPr/>
              <p:nvPr/>
            </p:nvSpPr>
            <p:spPr>
              <a:xfrm rot="2666605">
                <a:off x="7061137" y="2888041"/>
                <a:ext cx="432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9C3A94-FA05-42D5-B32D-0CB5DC3A810E}"/>
              </a:ext>
            </a:extLst>
          </p:cNvPr>
          <p:cNvGrpSpPr/>
          <p:nvPr/>
        </p:nvGrpSpPr>
        <p:grpSpPr>
          <a:xfrm>
            <a:off x="3246971" y="3062682"/>
            <a:ext cx="2052406" cy="3005359"/>
            <a:chOff x="2274967" y="2856728"/>
            <a:chExt cx="1887270" cy="27635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E67C59-7D06-49B2-B895-EFFA82FC9FFA}"/>
                </a:ext>
              </a:extLst>
            </p:cNvPr>
            <p:cNvSpPr/>
            <p:nvPr/>
          </p:nvSpPr>
          <p:spPr>
            <a:xfrm rot="20822172">
              <a:off x="2534405" y="3008769"/>
              <a:ext cx="776804" cy="1165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98F045DA-CEEA-4723-8F78-E11CF0657912}"/>
                </a:ext>
              </a:extLst>
            </p:cNvPr>
            <p:cNvSpPr/>
            <p:nvPr/>
          </p:nvSpPr>
          <p:spPr>
            <a:xfrm rot="20822172">
              <a:off x="2274967" y="3807730"/>
              <a:ext cx="1812545" cy="1812547"/>
            </a:xfrm>
            <a:custGeom>
              <a:avLst/>
              <a:gdLst>
                <a:gd name="connsiteX0" fmla="*/ 0 w 2016224"/>
                <a:gd name="connsiteY0" fmla="*/ 517202 h 2016224"/>
                <a:gd name="connsiteX1" fmla="*/ 517202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16275 h 2033477"/>
                <a:gd name="connsiteX1" fmla="*/ 594839 w 2016224"/>
                <a:gd name="connsiteY1" fmla="*/ 17253 h 2033477"/>
                <a:gd name="connsiteX2" fmla="*/ 1438637 w 2016224"/>
                <a:gd name="connsiteY2" fmla="*/ 0 h 2033477"/>
                <a:gd name="connsiteX3" fmla="*/ 2016224 w 2016224"/>
                <a:gd name="connsiteY3" fmla="*/ 1516275 h 2033477"/>
                <a:gd name="connsiteX4" fmla="*/ 1499022 w 2016224"/>
                <a:gd name="connsiteY4" fmla="*/ 2033477 h 2033477"/>
                <a:gd name="connsiteX5" fmla="*/ 517202 w 2016224"/>
                <a:gd name="connsiteY5" fmla="*/ 2033477 h 2033477"/>
                <a:gd name="connsiteX6" fmla="*/ 0 w 2016224"/>
                <a:gd name="connsiteY6" fmla="*/ 1516275 h 203347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64516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0395 h 2007597"/>
                <a:gd name="connsiteX1" fmla="*/ 594839 w 2016224"/>
                <a:gd name="connsiteY1" fmla="*/ 17253 h 2007597"/>
                <a:gd name="connsiteX2" fmla="*/ 1438637 w 2016224"/>
                <a:gd name="connsiteY2" fmla="*/ 0 h 2007597"/>
                <a:gd name="connsiteX3" fmla="*/ 2016224 w 2016224"/>
                <a:gd name="connsiteY3" fmla="*/ 1490395 h 2007597"/>
                <a:gd name="connsiteX4" fmla="*/ 1499022 w 2016224"/>
                <a:gd name="connsiteY4" fmla="*/ 2007597 h 2007597"/>
                <a:gd name="connsiteX5" fmla="*/ 517202 w 2016224"/>
                <a:gd name="connsiteY5" fmla="*/ 2007597 h 2007597"/>
                <a:gd name="connsiteX6" fmla="*/ 0 w 2016224"/>
                <a:gd name="connsiteY6" fmla="*/ 1490395 h 200759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47263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2016224">
                  <a:moveTo>
                    <a:pt x="0" y="1499022"/>
                  </a:moveTo>
                  <a:cubicBezTo>
                    <a:pt x="17125" y="1145997"/>
                    <a:pt x="344800" y="266760"/>
                    <a:pt x="594839" y="0"/>
                  </a:cubicBezTo>
                  <a:lnTo>
                    <a:pt x="1438637" y="1"/>
                  </a:lnTo>
                  <a:cubicBezTo>
                    <a:pt x="1675535" y="249838"/>
                    <a:pt x="2001847" y="1162985"/>
                    <a:pt x="2016224" y="1499022"/>
                  </a:cubicBezTo>
                  <a:cubicBezTo>
                    <a:pt x="2016224" y="1784665"/>
                    <a:pt x="1784665" y="2016224"/>
                    <a:pt x="1499022" y="2016224"/>
                  </a:cubicBezTo>
                  <a:lnTo>
                    <a:pt x="517202" y="2016224"/>
                  </a:lnTo>
                  <a:cubicBezTo>
                    <a:pt x="231559" y="2016224"/>
                    <a:pt x="0" y="1784665"/>
                    <a:pt x="0" y="1499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38DD7A1E-6470-402B-A4B6-BF726475DA7C}"/>
                </a:ext>
              </a:extLst>
            </p:cNvPr>
            <p:cNvSpPr/>
            <p:nvPr/>
          </p:nvSpPr>
          <p:spPr>
            <a:xfrm rot="20822172">
              <a:off x="2349692" y="4466317"/>
              <a:ext cx="1812545" cy="1144588"/>
            </a:xfrm>
            <a:custGeom>
              <a:avLst/>
              <a:gdLst>
                <a:gd name="connsiteX0" fmla="*/ 181659 w 2016224"/>
                <a:gd name="connsiteY0" fmla="*/ 0 h 1270554"/>
                <a:gd name="connsiteX1" fmla="*/ 1908881 w 2016224"/>
                <a:gd name="connsiteY1" fmla="*/ 262442 h 1270554"/>
                <a:gd name="connsiteX2" fmla="*/ 2016224 w 2016224"/>
                <a:gd name="connsiteY2" fmla="*/ 753352 h 1270554"/>
                <a:gd name="connsiteX3" fmla="*/ 1499022 w 2016224"/>
                <a:gd name="connsiteY3" fmla="*/ 1270554 h 1270554"/>
                <a:gd name="connsiteX4" fmla="*/ 517202 w 2016224"/>
                <a:gd name="connsiteY4" fmla="*/ 1270554 h 1270554"/>
                <a:gd name="connsiteX5" fmla="*/ 0 w 2016224"/>
                <a:gd name="connsiteY5" fmla="*/ 753352 h 1270554"/>
                <a:gd name="connsiteX6" fmla="*/ 181659 w 2016224"/>
                <a:gd name="connsiteY6" fmla="*/ 0 h 1270554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273207">
                  <a:moveTo>
                    <a:pt x="170132" y="0"/>
                  </a:moveTo>
                  <a:cubicBezTo>
                    <a:pt x="823292" y="85075"/>
                    <a:pt x="1203397" y="143700"/>
                    <a:pt x="1908881" y="265095"/>
                  </a:cubicBezTo>
                  <a:cubicBezTo>
                    <a:pt x="1970783" y="462532"/>
                    <a:pt x="2011360" y="642304"/>
                    <a:pt x="2016224" y="756005"/>
                  </a:cubicBezTo>
                  <a:cubicBezTo>
                    <a:pt x="2016224" y="1041648"/>
                    <a:pt x="1784665" y="1273207"/>
                    <a:pt x="1499022" y="1273207"/>
                  </a:cubicBezTo>
                  <a:lnTo>
                    <a:pt x="517202" y="1273207"/>
                  </a:lnTo>
                  <a:cubicBezTo>
                    <a:pt x="231559" y="1273207"/>
                    <a:pt x="0" y="1041648"/>
                    <a:pt x="0" y="756005"/>
                  </a:cubicBezTo>
                  <a:cubicBezTo>
                    <a:pt x="5758" y="637302"/>
                    <a:pt x="107653" y="194008"/>
                    <a:pt x="170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05FFC6A-7E06-4467-9923-2C498EE6924F}"/>
                </a:ext>
              </a:extLst>
            </p:cNvPr>
            <p:cNvSpPr/>
            <p:nvPr/>
          </p:nvSpPr>
          <p:spPr>
            <a:xfrm rot="19922172">
              <a:off x="2956377" y="5401284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8829DD-521B-4F97-B4CD-E51A4CDA657A}"/>
                </a:ext>
              </a:extLst>
            </p:cNvPr>
            <p:cNvSpPr/>
            <p:nvPr/>
          </p:nvSpPr>
          <p:spPr>
            <a:xfrm rot="19922172">
              <a:off x="3287720" y="50526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6CCE0C-80A7-4FB8-9720-88047862228F}"/>
                </a:ext>
              </a:extLst>
            </p:cNvPr>
            <p:cNvSpPr/>
            <p:nvPr/>
          </p:nvSpPr>
          <p:spPr>
            <a:xfrm rot="19922172">
              <a:off x="2951182" y="505229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59D3D5-8F5B-4B94-8F00-922D56AAF341}"/>
                </a:ext>
              </a:extLst>
            </p:cNvPr>
            <p:cNvSpPr/>
            <p:nvPr/>
          </p:nvSpPr>
          <p:spPr>
            <a:xfrm rot="19922172">
              <a:off x="3015455" y="470462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60FB98-76C4-47FD-A1A6-29F90C139F29}"/>
                </a:ext>
              </a:extLst>
            </p:cNvPr>
            <p:cNvSpPr/>
            <p:nvPr/>
          </p:nvSpPr>
          <p:spPr>
            <a:xfrm rot="19922172">
              <a:off x="3403392" y="52798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961475-4A04-4A7E-840B-96CD4CCB3828}"/>
                </a:ext>
              </a:extLst>
            </p:cNvPr>
            <p:cNvSpPr/>
            <p:nvPr/>
          </p:nvSpPr>
          <p:spPr>
            <a:xfrm rot="19922172">
              <a:off x="3465934" y="483475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AFB3C6E-55A9-4AB6-8259-299F6517F462}"/>
                </a:ext>
              </a:extLst>
            </p:cNvPr>
            <p:cNvSpPr/>
            <p:nvPr/>
          </p:nvSpPr>
          <p:spPr>
            <a:xfrm rot="19922172">
              <a:off x="2867137" y="4322821"/>
              <a:ext cx="158978" cy="1589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E77E3E-5612-4FB3-BBF7-9B192DF73971}"/>
                </a:ext>
              </a:extLst>
            </p:cNvPr>
            <p:cNvSpPr/>
            <p:nvPr/>
          </p:nvSpPr>
          <p:spPr>
            <a:xfrm rot="19922172">
              <a:off x="2626403" y="3199517"/>
              <a:ext cx="79488" cy="79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10A5BF-C738-4958-A1A6-ED3A24D4472D}"/>
                </a:ext>
              </a:extLst>
            </p:cNvPr>
            <p:cNvSpPr/>
            <p:nvPr/>
          </p:nvSpPr>
          <p:spPr>
            <a:xfrm rot="19922172">
              <a:off x="2881892" y="3974591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5D44A1-0F7B-4D24-9AA0-4DE0F1DA1A48}"/>
                </a:ext>
              </a:extLst>
            </p:cNvPr>
            <p:cNvSpPr/>
            <p:nvPr/>
          </p:nvSpPr>
          <p:spPr>
            <a:xfrm rot="19922172">
              <a:off x="3232413" y="4332626"/>
              <a:ext cx="214669" cy="214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342D9-6ADE-4A0A-BFAC-ECFA8D54D141}"/>
                </a:ext>
              </a:extLst>
            </p:cNvPr>
            <p:cNvSpPr/>
            <p:nvPr/>
          </p:nvSpPr>
          <p:spPr>
            <a:xfrm rot="19922172">
              <a:off x="3114166" y="4068024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7B8752-E9FD-472F-9550-3D8A05078547}"/>
                </a:ext>
              </a:extLst>
            </p:cNvPr>
            <p:cNvSpPr/>
            <p:nvPr/>
          </p:nvSpPr>
          <p:spPr>
            <a:xfrm rot="19922172">
              <a:off x="2740899" y="3591706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ounded Rectangle 24">
              <a:extLst>
                <a:ext uri="{FF2B5EF4-FFF2-40B4-BE49-F238E27FC236}">
                  <a16:creationId xmlns:a16="http://schemas.microsoft.com/office/drawing/2014/main" id="{67FACAE8-304F-4EC5-9B90-A4CA8C7183E7}"/>
                </a:ext>
              </a:extLst>
            </p:cNvPr>
            <p:cNvSpPr/>
            <p:nvPr/>
          </p:nvSpPr>
          <p:spPr>
            <a:xfrm rot="20822172">
              <a:off x="2323230" y="2856728"/>
              <a:ext cx="903882" cy="17600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E973AE-8E4B-4B48-9B7C-47A884193E94}"/>
                </a:ext>
              </a:extLst>
            </p:cNvPr>
            <p:cNvGrpSpPr/>
            <p:nvPr/>
          </p:nvGrpSpPr>
          <p:grpSpPr>
            <a:xfrm rot="6970873">
              <a:off x="2773997" y="3162587"/>
              <a:ext cx="1029449" cy="711925"/>
              <a:chOff x="7088933" y="2427715"/>
              <a:chExt cx="895505" cy="619296"/>
            </a:xfrm>
          </p:grpSpPr>
          <p:sp>
            <p:nvSpPr>
              <p:cNvPr id="42" name="Flowchart: Terminator 41">
                <a:extLst>
                  <a:ext uri="{FF2B5EF4-FFF2-40B4-BE49-F238E27FC236}">
                    <a16:creationId xmlns:a16="http://schemas.microsoft.com/office/drawing/2014/main" id="{89D1C563-3E4D-4717-9266-FA87E72989BA}"/>
                  </a:ext>
                </a:extLst>
              </p:cNvPr>
              <p:cNvSpPr/>
              <p:nvPr/>
            </p:nvSpPr>
            <p:spPr>
              <a:xfrm rot="2666605">
                <a:off x="7516438" y="2427715"/>
                <a:ext cx="468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Flowchart: Terminator 42">
                <a:extLst>
                  <a:ext uri="{FF2B5EF4-FFF2-40B4-BE49-F238E27FC236}">
                    <a16:creationId xmlns:a16="http://schemas.microsoft.com/office/drawing/2014/main" id="{A85395ED-8E09-4654-8DA8-CF8A321CB0DC}"/>
                  </a:ext>
                </a:extLst>
              </p:cNvPr>
              <p:cNvSpPr/>
              <p:nvPr/>
            </p:nvSpPr>
            <p:spPr>
              <a:xfrm rot="2666605">
                <a:off x="7182429" y="2755702"/>
                <a:ext cx="576064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4EE1DB16-8DED-41D6-970C-84A2F207A663}"/>
                  </a:ext>
                </a:extLst>
              </p:cNvPr>
              <p:cNvSpPr/>
              <p:nvPr/>
            </p:nvSpPr>
            <p:spPr>
              <a:xfrm rot="2666605">
                <a:off x="7332111" y="2581252"/>
                <a:ext cx="540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478F230F-E685-4C2B-9632-0F4359BE21AC}"/>
                  </a:ext>
                </a:extLst>
              </p:cNvPr>
              <p:cNvSpPr/>
              <p:nvPr/>
            </p:nvSpPr>
            <p:spPr>
              <a:xfrm rot="2666605">
                <a:off x="7088933" y="2874233"/>
                <a:ext cx="432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FF15AF-7EDF-4955-BD39-B4A97C755137}"/>
              </a:ext>
            </a:extLst>
          </p:cNvPr>
          <p:cNvGrpSpPr/>
          <p:nvPr/>
        </p:nvGrpSpPr>
        <p:grpSpPr>
          <a:xfrm>
            <a:off x="6555642" y="2957019"/>
            <a:ext cx="5171440" cy="1632980"/>
            <a:chOff x="5076056" y="1240057"/>
            <a:chExt cx="2836816" cy="9471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D20924-CABC-4338-AE89-A4374F845F09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食物品質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3AFE0A-FD74-4DA1-8D01-23B590040A6A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642640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酶可以用在人類的食物上，例如改善麵包與葡萄酒的品質，也可以用在提高動物飼料的營養價值。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89A08B-5916-4B1A-85F2-BA99CEA973EF}"/>
              </a:ext>
            </a:extLst>
          </p:cNvPr>
          <p:cNvGrpSpPr/>
          <p:nvPr/>
        </p:nvGrpSpPr>
        <p:grpSpPr>
          <a:xfrm>
            <a:off x="6555642" y="4866070"/>
            <a:ext cx="5171440" cy="1632978"/>
            <a:chOff x="5076056" y="1240057"/>
            <a:chExt cx="2836816" cy="9471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65F332-29CA-4C26-8F13-4B79B7F71A0C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生物燃料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DD4A58-B972-47DE-8C74-033EDFE33BA9}"/>
                </a:ext>
              </a:extLst>
            </p:cNvPr>
            <p:cNvSpPr txBox="1"/>
            <p:nvPr/>
          </p:nvSpPr>
          <p:spPr>
            <a:xfrm>
              <a:off x="5076056" y="1544547"/>
              <a:ext cx="2836816" cy="64263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酶在生產生物燃料時，可以將生物值中的澱粉或纖維素轉為醣類，然後在發酵成乙醇。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888480" y="4714489"/>
            <a:ext cx="53035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7019109" y="5653820"/>
            <a:ext cx="517279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F5B8-5F37-4705-A238-6DB8EF60842E}"/>
              </a:ext>
            </a:extLst>
          </p:cNvPr>
          <p:cNvSpPr/>
          <p:nvPr/>
        </p:nvSpPr>
        <p:spPr>
          <a:xfrm>
            <a:off x="0" y="0"/>
            <a:ext cx="12192000" cy="2142309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6891D-4204-410A-BE12-7F898B39C1B6}"/>
              </a:ext>
            </a:extLst>
          </p:cNvPr>
          <p:cNvSpPr/>
          <p:nvPr/>
        </p:nvSpPr>
        <p:spPr>
          <a:xfrm>
            <a:off x="0" y="5895703"/>
            <a:ext cx="12192000" cy="97772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AD46D-7A0F-49B2-92CE-EDA5A4122ABC}"/>
              </a:ext>
            </a:extLst>
          </p:cNvPr>
          <p:cNvSpPr txBox="1"/>
          <p:nvPr/>
        </p:nvSpPr>
        <p:spPr>
          <a:xfrm>
            <a:off x="1" y="40080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需克服的問題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EB6A-08C3-4B90-93B0-B56B7339835B}"/>
              </a:ext>
            </a:extLst>
          </p:cNvPr>
          <p:cNvSpPr txBox="1"/>
          <p:nvPr/>
        </p:nvSpPr>
        <p:spPr>
          <a:xfrm>
            <a:off x="2207654" y="6076786"/>
            <a:ext cx="7776692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這次的專題，我們將會從以前的科學數據中，</a:t>
            </a:r>
            <a:endParaRPr lang="en-US" altLang="zh-TW" sz="2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試圖找尋有效的計算方法，並預測蛋白質的穩定性。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F8C86-7488-4B32-8708-1F290A7FAAC8}"/>
              </a:ext>
            </a:extLst>
          </p:cNvPr>
          <p:cNvSpPr txBox="1"/>
          <p:nvPr/>
        </p:nvSpPr>
        <p:spPr>
          <a:xfrm>
            <a:off x="869644" y="1003490"/>
            <a:ext cx="1045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大部分的酶其實只是勉強穩定而已，這限制了科學家們在嚴苛應用條件下的性能，</a:t>
            </a:r>
            <a:endParaRPr lang="en-US" altLang="zh-TW" sz="2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而不穩定性則會降低細胞可產生的蛋白質數量。</a:t>
            </a:r>
            <a:endParaRPr lang="en-US" altLang="zh-TW" sz="2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然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而</a:t>
            </a:r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，開發預測蛋白質穩定性的有效計算方法，需要巨大的技術。</a:t>
            </a:r>
            <a:endParaRPr lang="en-US" altLang="ko-KR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D28D26EE-BE70-43F2-8D23-97693E2C330F}"/>
              </a:ext>
            </a:extLst>
          </p:cNvPr>
          <p:cNvSpPr/>
          <p:nvPr/>
        </p:nvSpPr>
        <p:spPr>
          <a:xfrm>
            <a:off x="958358" y="3059078"/>
            <a:ext cx="4773695" cy="2957202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C8A42786-F95A-441B-8074-0D04402DE68C}"/>
              </a:ext>
            </a:extLst>
          </p:cNvPr>
          <p:cNvGrpSpPr/>
          <p:nvPr/>
        </p:nvGrpSpPr>
        <p:grpSpPr>
          <a:xfrm>
            <a:off x="1335587" y="2195524"/>
            <a:ext cx="658800" cy="3738394"/>
            <a:chOff x="1335587" y="2195524"/>
            <a:chExt cx="658800" cy="3738394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58F02D59-9FBE-4025-B8EB-EC3144A2B4CE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75">
              <a:extLst>
                <a:ext uri="{FF2B5EF4-FFF2-40B4-BE49-F238E27FC236}">
                  <a16:creationId xmlns:a16="http://schemas.microsoft.com/office/drawing/2014/main" id="{787ADFDE-AAF0-405A-BFA3-B7FCC48BC2C7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9BC51D17-1AC6-48A8-9EA9-9E02E45AE992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CD24D7A9-E092-4DF9-8A62-C1A8B88FE5D6}"/>
              </a:ext>
            </a:extLst>
          </p:cNvPr>
          <p:cNvGrpSpPr/>
          <p:nvPr/>
        </p:nvGrpSpPr>
        <p:grpSpPr>
          <a:xfrm>
            <a:off x="3573456" y="2195524"/>
            <a:ext cx="658800" cy="3738394"/>
            <a:chOff x="3573456" y="2195524"/>
            <a:chExt cx="658800" cy="3738394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0511F05F-CF17-45FC-B51D-90B8D8897FBF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73">
              <a:extLst>
                <a:ext uri="{FF2B5EF4-FFF2-40B4-BE49-F238E27FC236}">
                  <a16:creationId xmlns:a16="http://schemas.microsoft.com/office/drawing/2014/main" id="{12A29A07-9CB9-4A5B-95EC-0DB1B6909860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54">
              <a:extLst>
                <a:ext uri="{FF2B5EF4-FFF2-40B4-BE49-F238E27FC236}">
                  <a16:creationId xmlns:a16="http://schemas.microsoft.com/office/drawing/2014/main" id="{E043F9C2-8CBB-442A-A8BD-459CC5321FF2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A165EE3F-2157-4184-B21A-9B65652EC1D2}"/>
              </a:ext>
            </a:extLst>
          </p:cNvPr>
          <p:cNvGrpSpPr/>
          <p:nvPr/>
        </p:nvGrpSpPr>
        <p:grpSpPr>
          <a:xfrm>
            <a:off x="4693466" y="2195524"/>
            <a:ext cx="658800" cy="3738394"/>
            <a:chOff x="4693466" y="2195524"/>
            <a:chExt cx="658800" cy="37383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B0C871D-7550-4AA2-B343-5CCA1C130803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82">
              <a:extLst>
                <a:ext uri="{FF2B5EF4-FFF2-40B4-BE49-F238E27FC236}">
                  <a16:creationId xmlns:a16="http://schemas.microsoft.com/office/drawing/2014/main" id="{8F4A22B4-2638-4ED3-A1B5-3283E92FF822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55">
              <a:extLst>
                <a:ext uri="{FF2B5EF4-FFF2-40B4-BE49-F238E27FC236}">
                  <a16:creationId xmlns:a16="http://schemas.microsoft.com/office/drawing/2014/main" id="{97DF0D2D-80A5-4A4F-81AA-7D3CA1BB6A2D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C36E093A-E154-483B-B786-40F5BE0EE68F}"/>
              </a:ext>
            </a:extLst>
          </p:cNvPr>
          <p:cNvGrpSpPr/>
          <p:nvPr/>
        </p:nvGrpSpPr>
        <p:grpSpPr>
          <a:xfrm>
            <a:off x="2462430" y="2195526"/>
            <a:ext cx="658800" cy="3738393"/>
            <a:chOff x="2462430" y="2195525"/>
            <a:chExt cx="658800" cy="3738393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5FF463A4-36EA-4661-8850-FFCC91E9FE9F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ed Rectangle 58">
              <a:extLst>
                <a:ext uri="{FF2B5EF4-FFF2-40B4-BE49-F238E27FC236}">
                  <a16:creationId xmlns:a16="http://schemas.microsoft.com/office/drawing/2014/main" id="{3777522C-4856-4A87-8625-51C80BF13893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57">
              <a:extLst>
                <a:ext uri="{FF2B5EF4-FFF2-40B4-BE49-F238E27FC236}">
                  <a16:creationId xmlns:a16="http://schemas.microsoft.com/office/drawing/2014/main" id="{8643194D-AC08-4927-8AE5-54D093C0047C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541152B-2522-495F-9683-1E4D02AF7CAC}"/>
              </a:ext>
            </a:extLst>
          </p:cNvPr>
          <p:cNvSpPr txBox="1"/>
          <p:nvPr/>
        </p:nvSpPr>
        <p:spPr>
          <a:xfrm>
            <a:off x="1290380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20652-C8A6-4363-95F2-D0039DEB7732}"/>
              </a:ext>
            </a:extLst>
          </p:cNvPr>
          <p:cNvSpPr txBox="1"/>
          <p:nvPr/>
        </p:nvSpPr>
        <p:spPr>
          <a:xfrm>
            <a:off x="4659670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44972-8683-4EF5-AF27-639844BC402C}"/>
              </a:ext>
            </a:extLst>
          </p:cNvPr>
          <p:cNvSpPr txBox="1"/>
          <p:nvPr/>
        </p:nvSpPr>
        <p:spPr>
          <a:xfrm>
            <a:off x="3527986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5A7C7-8BDD-4766-BFF2-699CBA708801}"/>
              </a:ext>
            </a:extLst>
          </p:cNvPr>
          <p:cNvSpPr txBox="1"/>
          <p:nvPr/>
        </p:nvSpPr>
        <p:spPr>
          <a:xfrm>
            <a:off x="2421028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차트 5">
            <a:extLst>
              <a:ext uri="{FF2B5EF4-FFF2-40B4-BE49-F238E27FC236}">
                <a16:creationId xmlns:a16="http://schemas.microsoft.com/office/drawing/2014/main" id="{836BA5EF-E427-44DF-B917-1C91C820C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043464"/>
              </p:ext>
            </p:extLst>
          </p:nvPr>
        </p:nvGraphicFramePr>
        <p:xfrm>
          <a:off x="958358" y="2711840"/>
          <a:ext cx="4773695" cy="257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55">
            <a:extLst>
              <a:ext uri="{FF2B5EF4-FFF2-40B4-BE49-F238E27FC236}">
                <a16:creationId xmlns:a16="http://schemas.microsoft.com/office/drawing/2014/main" id="{767AF8E7-8066-4207-A73E-F4936DC16554}"/>
              </a:ext>
            </a:extLst>
          </p:cNvPr>
          <p:cNvSpPr/>
          <p:nvPr/>
        </p:nvSpPr>
        <p:spPr>
          <a:xfrm>
            <a:off x="6459308" y="3105801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9589D84F-B575-43EE-9621-DFCDE153B88E}"/>
              </a:ext>
            </a:extLst>
          </p:cNvPr>
          <p:cNvSpPr/>
          <p:nvPr/>
        </p:nvSpPr>
        <p:spPr>
          <a:xfrm>
            <a:off x="6459308" y="2029274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id="{9E20B06F-4496-4836-8471-669C3E05FB83}"/>
              </a:ext>
            </a:extLst>
          </p:cNvPr>
          <p:cNvSpPr/>
          <p:nvPr/>
        </p:nvSpPr>
        <p:spPr>
          <a:xfrm>
            <a:off x="6459308" y="4182328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476F2F8A-BD30-421D-A903-F262B0F1587A}"/>
              </a:ext>
            </a:extLst>
          </p:cNvPr>
          <p:cNvSpPr/>
          <p:nvPr/>
        </p:nvSpPr>
        <p:spPr>
          <a:xfrm>
            <a:off x="6459308" y="5258854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F8EC5-CC2C-4428-9D3A-0889996227BA}"/>
              </a:ext>
            </a:extLst>
          </p:cNvPr>
          <p:cNvSpPr txBox="1"/>
          <p:nvPr/>
        </p:nvSpPr>
        <p:spPr>
          <a:xfrm>
            <a:off x="6523624" y="2160088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46F88A-8991-448D-859D-50CC6177A20C}"/>
              </a:ext>
            </a:extLst>
          </p:cNvPr>
          <p:cNvSpPr txBox="1"/>
          <p:nvPr/>
        </p:nvSpPr>
        <p:spPr>
          <a:xfrm>
            <a:off x="6523624" y="3236616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E48C2-2504-4B68-9ED8-5127A1A36A10}"/>
              </a:ext>
            </a:extLst>
          </p:cNvPr>
          <p:cNvSpPr txBox="1"/>
          <p:nvPr/>
        </p:nvSpPr>
        <p:spPr>
          <a:xfrm>
            <a:off x="6523624" y="4313142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D82E9-4E4B-4EE0-826D-55ECB26C94B0}"/>
              </a:ext>
            </a:extLst>
          </p:cNvPr>
          <p:cNvSpPr txBox="1"/>
          <p:nvPr/>
        </p:nvSpPr>
        <p:spPr>
          <a:xfrm>
            <a:off x="6523624" y="5389668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79">
            <a:extLst>
              <a:ext uri="{FF2B5EF4-FFF2-40B4-BE49-F238E27FC236}">
                <a16:creationId xmlns:a16="http://schemas.microsoft.com/office/drawing/2014/main" id="{685C3F75-05E1-4AB6-90BA-17FEB1A4C93E}"/>
              </a:ext>
            </a:extLst>
          </p:cNvPr>
          <p:cNvGrpSpPr/>
          <p:nvPr/>
        </p:nvGrpSpPr>
        <p:grpSpPr>
          <a:xfrm>
            <a:off x="7265322" y="2959616"/>
            <a:ext cx="4111923" cy="923330"/>
            <a:chOff x="2551705" y="4283314"/>
            <a:chExt cx="2357003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ACCD33-9191-4A51-80DD-82D2A786A4B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6FE8C8-C5B2-42FC-8B51-F4B5526CE77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82">
            <a:extLst>
              <a:ext uri="{FF2B5EF4-FFF2-40B4-BE49-F238E27FC236}">
                <a16:creationId xmlns:a16="http://schemas.microsoft.com/office/drawing/2014/main" id="{5B90E753-51C1-4834-8CB5-C3FD049C92EB}"/>
              </a:ext>
            </a:extLst>
          </p:cNvPr>
          <p:cNvGrpSpPr/>
          <p:nvPr/>
        </p:nvGrpSpPr>
        <p:grpSpPr>
          <a:xfrm>
            <a:off x="7265322" y="1883089"/>
            <a:ext cx="4111923" cy="923330"/>
            <a:chOff x="2551705" y="4283314"/>
            <a:chExt cx="2357003" cy="9233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EB9E00-6AF7-482D-84F1-F0011DC44B0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394874-002F-4417-B83A-B9777A0834F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85">
            <a:extLst>
              <a:ext uri="{FF2B5EF4-FFF2-40B4-BE49-F238E27FC236}">
                <a16:creationId xmlns:a16="http://schemas.microsoft.com/office/drawing/2014/main" id="{5063C18E-14E8-4533-8271-3A459CBEF312}"/>
              </a:ext>
            </a:extLst>
          </p:cNvPr>
          <p:cNvGrpSpPr/>
          <p:nvPr/>
        </p:nvGrpSpPr>
        <p:grpSpPr>
          <a:xfrm>
            <a:off x="7265322" y="4036143"/>
            <a:ext cx="4111923" cy="923330"/>
            <a:chOff x="2551705" y="4283314"/>
            <a:chExt cx="2357003" cy="92333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633C73-6ED6-4EFF-BFB9-7ADBCB85171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FE037A-8EFF-4270-A7A1-564C443BCC7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88">
            <a:extLst>
              <a:ext uri="{FF2B5EF4-FFF2-40B4-BE49-F238E27FC236}">
                <a16:creationId xmlns:a16="http://schemas.microsoft.com/office/drawing/2014/main" id="{7D05A7E0-DB8A-4801-A799-4FA0AA69549C}"/>
              </a:ext>
            </a:extLst>
          </p:cNvPr>
          <p:cNvGrpSpPr/>
          <p:nvPr/>
        </p:nvGrpSpPr>
        <p:grpSpPr>
          <a:xfrm>
            <a:off x="7265322" y="5112669"/>
            <a:ext cx="4111923" cy="923330"/>
            <a:chOff x="2551705" y="4283314"/>
            <a:chExt cx="2357003" cy="9233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26BA6F-1227-44AA-9C81-B2FC492C5A9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57EFFB-0969-46FF-9839-85984FCC31B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9B137A2A-8D7B-42E6-B181-0EACDAB7301A}"/>
              </a:ext>
            </a:extLst>
          </p:cNvPr>
          <p:cNvSpPr>
            <a:spLocks noChangeAspect="1"/>
          </p:cNvSpPr>
          <p:nvPr/>
        </p:nvSpPr>
        <p:spPr>
          <a:xfrm rot="9900000">
            <a:off x="2655422" y="5360894"/>
            <a:ext cx="323406" cy="27467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51F8C22E-06C2-4F21-BF13-9C59E1A79ABE}"/>
              </a:ext>
            </a:extLst>
          </p:cNvPr>
          <p:cNvSpPr/>
          <p:nvPr/>
        </p:nvSpPr>
        <p:spPr>
          <a:xfrm>
            <a:off x="1514360" y="5389668"/>
            <a:ext cx="282895" cy="2173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E32464A3-32F3-42FE-B497-F75B8D2CBE92}"/>
              </a:ext>
            </a:extLst>
          </p:cNvPr>
          <p:cNvSpPr/>
          <p:nvPr/>
        </p:nvSpPr>
        <p:spPr>
          <a:xfrm>
            <a:off x="4879871" y="5414466"/>
            <a:ext cx="321869" cy="2115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2A66F1CA-B457-4F35-975F-44BF7CB77667}"/>
              </a:ext>
            </a:extLst>
          </p:cNvPr>
          <p:cNvSpPr>
            <a:spLocks noChangeAspect="1"/>
          </p:cNvSpPr>
          <p:nvPr/>
        </p:nvSpPr>
        <p:spPr>
          <a:xfrm>
            <a:off x="3760286" y="5362986"/>
            <a:ext cx="311895" cy="31449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B5334-EF2F-4CB9-B620-B0FCB99E3E67}"/>
              </a:ext>
            </a:extLst>
          </p:cNvPr>
          <p:cNvSpPr txBox="1"/>
          <p:nvPr/>
        </p:nvSpPr>
        <p:spPr>
          <a:xfrm>
            <a:off x="725456" y="1774674"/>
            <a:ext cx="1850694" cy="3847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6FAA8-C291-4269-8736-569F0FFF9AD5}"/>
              </a:ext>
            </a:extLst>
          </p:cNvPr>
          <p:cNvSpPr txBox="1"/>
          <p:nvPr/>
        </p:nvSpPr>
        <p:spPr>
          <a:xfrm>
            <a:off x="725456" y="2206722"/>
            <a:ext cx="3240361" cy="3847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563CF-0E4E-495B-B35D-DDD3BE3091DE}"/>
              </a:ext>
            </a:extLst>
          </p:cNvPr>
          <p:cNvSpPr txBox="1"/>
          <p:nvPr/>
        </p:nvSpPr>
        <p:spPr>
          <a:xfrm>
            <a:off x="725455" y="2701252"/>
            <a:ext cx="47433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Reports and Presentations with our Templates. </a:t>
            </a:r>
          </a:p>
        </p:txBody>
      </p:sp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CEC784AC-26E0-4A21-8C06-1E20ECBB5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067610"/>
              </p:ext>
            </p:extLst>
          </p:nvPr>
        </p:nvGraphicFramePr>
        <p:xfrm>
          <a:off x="949569" y="4503415"/>
          <a:ext cx="4580793" cy="1831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ular Callout 10">
            <a:extLst>
              <a:ext uri="{FF2B5EF4-FFF2-40B4-BE49-F238E27FC236}">
                <a16:creationId xmlns:a16="http://schemas.microsoft.com/office/drawing/2014/main" id="{F0956B60-4D4E-488A-897D-C688E882EA0A}"/>
              </a:ext>
            </a:extLst>
          </p:cNvPr>
          <p:cNvSpPr/>
          <p:nvPr/>
        </p:nvSpPr>
        <p:spPr>
          <a:xfrm flipH="1">
            <a:off x="3604846" y="3923464"/>
            <a:ext cx="1541979" cy="502445"/>
          </a:xfrm>
          <a:prstGeom prst="wedgeRoundRectCallout">
            <a:avLst>
              <a:gd name="adj1" fmla="val 51996"/>
              <a:gd name="adj2" fmla="val 1035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$56,000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BD87D-1DC2-447C-A995-6C9E94FFE636}"/>
              </a:ext>
            </a:extLst>
          </p:cNvPr>
          <p:cNvSpPr txBox="1"/>
          <p:nvPr/>
        </p:nvSpPr>
        <p:spPr>
          <a:xfrm>
            <a:off x="622097" y="386369"/>
            <a:ext cx="6226378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TW" altLang="en-US" b="1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成果</a:t>
            </a:r>
            <a:endParaRPr lang="en-US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D8CBE68E-CD4E-420B-9FAE-0C377EB8813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F84CF3-69BC-440C-A579-00076711FD0B}"/>
              </a:ext>
            </a:extLst>
          </p:cNvPr>
          <p:cNvGrpSpPr/>
          <p:nvPr/>
        </p:nvGrpSpPr>
        <p:grpSpPr>
          <a:xfrm>
            <a:off x="8214873" y="2622904"/>
            <a:ext cx="3433329" cy="1612191"/>
            <a:chOff x="539715" y="2566151"/>
            <a:chExt cx="3433329" cy="16121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814A41-22BF-4CCE-83ED-2F9DBE946F70}"/>
                </a:ext>
              </a:extLst>
            </p:cNvPr>
            <p:cNvSpPr txBox="1"/>
            <p:nvPr/>
          </p:nvSpPr>
          <p:spPr>
            <a:xfrm>
              <a:off x="539716" y="2566151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AWESOME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F6CC6C-D212-48B3-83DE-ACC650560473}"/>
                </a:ext>
              </a:extLst>
            </p:cNvPr>
            <p:cNvSpPr txBox="1"/>
            <p:nvPr/>
          </p:nvSpPr>
          <p:spPr>
            <a:xfrm>
              <a:off x="539716" y="3185937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1C8F19-80D7-457D-B370-9F5215C1970F}"/>
                </a:ext>
              </a:extLst>
            </p:cNvPr>
            <p:cNvSpPr txBox="1"/>
            <p:nvPr/>
          </p:nvSpPr>
          <p:spPr>
            <a:xfrm>
              <a:off x="539715" y="3716677"/>
              <a:ext cx="343332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AWESOME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P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RESENTATION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ITH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LLPPT.COM</a:t>
              </a:r>
              <a:endParaRPr lang="ko-KR" altLang="en-US" sz="1200" b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00C4F3-6ACF-4D7D-9479-3D5EB43DBAC4}"/>
              </a:ext>
            </a:extLst>
          </p:cNvPr>
          <p:cNvSpPr txBox="1"/>
          <p:nvPr/>
        </p:nvSpPr>
        <p:spPr>
          <a:xfrm>
            <a:off x="6478215" y="5076657"/>
            <a:ext cx="5169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成果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6A52D3D-1379-4F8F-9294-CEEC762FCCBE}"/>
              </a:ext>
            </a:extLst>
          </p:cNvPr>
          <p:cNvSpPr txBox="1">
            <a:spLocks/>
          </p:cNvSpPr>
          <p:nvPr/>
        </p:nvSpPr>
        <p:spPr>
          <a:xfrm>
            <a:off x="4192309" y="3604508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6458353-1D69-4067-B8AF-2FBD2B5C8722}"/>
              </a:ext>
            </a:extLst>
          </p:cNvPr>
          <p:cNvSpPr txBox="1">
            <a:spLocks/>
          </p:cNvSpPr>
          <p:nvPr/>
        </p:nvSpPr>
        <p:spPr>
          <a:xfrm>
            <a:off x="6384114" y="3604508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CBED918-D0DB-4419-9D86-CC04E0200525}"/>
              </a:ext>
            </a:extLst>
          </p:cNvPr>
          <p:cNvSpPr txBox="1">
            <a:spLocks/>
          </p:cNvSpPr>
          <p:nvPr/>
        </p:nvSpPr>
        <p:spPr>
          <a:xfrm>
            <a:off x="4192309" y="6071664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FC23EDF-3B14-4F7C-AAB1-7CDF80EEDDE7}"/>
              </a:ext>
            </a:extLst>
          </p:cNvPr>
          <p:cNvSpPr txBox="1">
            <a:spLocks/>
          </p:cNvSpPr>
          <p:nvPr/>
        </p:nvSpPr>
        <p:spPr>
          <a:xfrm>
            <a:off x="6384114" y="6071664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F3E8927-CC55-4C09-85E1-810EB851F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00443"/>
              </p:ext>
            </p:extLst>
          </p:nvPr>
        </p:nvGraphicFramePr>
        <p:xfrm>
          <a:off x="8472443" y="2230934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54F8134-B96E-4C79-B140-674A49A29585}"/>
              </a:ext>
            </a:extLst>
          </p:cNvPr>
          <p:cNvSpPr txBox="1"/>
          <p:nvPr/>
        </p:nvSpPr>
        <p:spPr>
          <a:xfrm>
            <a:off x="8472443" y="1769269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C05C551-A544-4A58-BE65-26C2EA1C6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606237"/>
              </p:ext>
            </p:extLst>
          </p:nvPr>
        </p:nvGraphicFramePr>
        <p:xfrm>
          <a:off x="8472443" y="4698090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E97423-BAD9-4483-A2C3-F7B28AFC1B83}"/>
              </a:ext>
            </a:extLst>
          </p:cNvPr>
          <p:cNvSpPr txBox="1"/>
          <p:nvPr/>
        </p:nvSpPr>
        <p:spPr>
          <a:xfrm>
            <a:off x="8472443" y="4236425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65CDF58-1C5B-4920-94F0-C942214DD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506849"/>
              </p:ext>
            </p:extLst>
          </p:nvPr>
        </p:nvGraphicFramePr>
        <p:xfrm>
          <a:off x="548640" y="2230934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3025CA-1433-4AF1-8423-60F48E5C5DE1}"/>
              </a:ext>
            </a:extLst>
          </p:cNvPr>
          <p:cNvSpPr txBox="1"/>
          <p:nvPr/>
        </p:nvSpPr>
        <p:spPr>
          <a:xfrm>
            <a:off x="548640" y="1769269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93485B2-BDFF-40D1-A242-E655943F9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581221"/>
              </p:ext>
            </p:extLst>
          </p:nvPr>
        </p:nvGraphicFramePr>
        <p:xfrm>
          <a:off x="548640" y="4698090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93D702A-6C85-48EB-816B-E648E025F837}"/>
              </a:ext>
            </a:extLst>
          </p:cNvPr>
          <p:cNvSpPr txBox="1"/>
          <p:nvPr/>
        </p:nvSpPr>
        <p:spPr>
          <a:xfrm>
            <a:off x="548640" y="4236425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0BCBAC-1648-49D7-8A6D-707DCE89836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AA407E1-9B2E-401D-90DC-2B36B09E64C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766FE32-FF5B-4738-B7C4-EC604A5CF60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899BE1-5876-4BD9-B481-DB4EDC908C4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AFCC"/>
      </a:accent1>
      <a:accent2>
        <a:srgbClr val="0587B3"/>
      </a:accent2>
      <a:accent3>
        <a:srgbClr val="205684"/>
      </a:accent3>
      <a:accent4>
        <a:srgbClr val="F85824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4464</Words>
  <Application>Microsoft Office PowerPoint</Application>
  <PresentationFormat>寬螢幕</PresentationFormat>
  <Paragraphs>490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40</vt:i4>
      </vt:variant>
    </vt:vector>
  </HeadingPairs>
  <TitlesOfParts>
    <vt:vector size="51" baseType="lpstr">
      <vt:lpstr>Arial Unicode MS</vt:lpstr>
      <vt:lpstr>FZShuTi</vt:lpstr>
      <vt:lpstr>맑은 고딕</vt:lpstr>
      <vt:lpstr>標楷體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zhan</cp:lastModifiedBy>
  <cp:revision>89</cp:revision>
  <dcterms:created xsi:type="dcterms:W3CDTF">2020-01-20T05:08:25Z</dcterms:created>
  <dcterms:modified xsi:type="dcterms:W3CDTF">2022-12-20T08:27:14Z</dcterms:modified>
</cp:coreProperties>
</file>