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0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4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0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3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6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87E502-2F39-46CC-8DA1-C650271F3AA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FD24E5-0F98-46DC-9FFA-BF3B575046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97907-1734-4586-8589-72D8B9294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Land-mine Maze Game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7214D-4247-43D5-BEF8-A702B4701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컴퓨터공학설계 및 실험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20190018 </a:t>
            </a:r>
            <a:r>
              <a:rPr lang="ko-KR" altLang="en-US" dirty="0" err="1"/>
              <a:t>김유이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8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0E4C5-9DA7-43B1-BE94-039F51456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~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09110-3B44-479F-961D-85ED42355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445CD2-30E5-4A76-ADE4-89D7C4F63422}"/>
              </a:ext>
            </a:extLst>
          </p:cNvPr>
          <p:cNvSpPr txBox="1"/>
          <p:nvPr/>
        </p:nvSpPr>
        <p:spPr>
          <a:xfrm>
            <a:off x="1713865" y="3429000"/>
            <a:ext cx="9848824" cy="275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누르면 입력 파일을 선택할 수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maze.maz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혹은 적절한 불완전 미로가 그려진 파일을 선택하면 미로가 그려진다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‘s’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키를 누르면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미로 내부에 랜덤으로 지뢰가 생성되고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타이머가 설정된다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제한 시간 내에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지뢰를 적게 밟고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미로의 출구를 찾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아야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출구에 도달하거나 절반이상의 지뢰를 밟거나 시간이 초과되면 게임은 종료된다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 시스템을 구현하여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게임이 종료된 후에는 밟은 지뢰의 개수와 실패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성공 여부를 합산하여 점수를 계산하고 이를 토대로 사용자들을 순위에 따라 볼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4C089-AD7E-450D-A0F1-DD6AA3D87F01}"/>
              </a:ext>
            </a:extLst>
          </p:cNvPr>
          <p:cNvSpPr txBox="1"/>
          <p:nvPr/>
        </p:nvSpPr>
        <p:spPr>
          <a:xfrm>
            <a:off x="543757" y="65936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프로젝트 개요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0EE15-C8D3-401E-9489-159E9995C8A9}"/>
              </a:ext>
            </a:extLst>
          </p:cNvPr>
          <p:cNvSpPr txBox="1"/>
          <p:nvPr/>
        </p:nvSpPr>
        <p:spPr>
          <a:xfrm>
            <a:off x="1192568" y="11682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Land-mine Maze Game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C4B83-4A2E-4590-974A-9E892E150522}"/>
              </a:ext>
            </a:extLst>
          </p:cNvPr>
          <p:cNvSpPr txBox="1"/>
          <p:nvPr/>
        </p:nvSpPr>
        <p:spPr>
          <a:xfrm>
            <a:off x="1759997" y="1666156"/>
            <a:ext cx="806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Land-mine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있는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Maze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Game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구현하고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결과에 따른 랭킹을 부여하기 위한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ranking system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구현된 프로그램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D4AF2-9366-4481-97FF-F562D0930644}"/>
              </a:ext>
            </a:extLst>
          </p:cNvPr>
          <p:cNvSpPr txBox="1"/>
          <p:nvPr/>
        </p:nvSpPr>
        <p:spPr>
          <a:xfrm>
            <a:off x="1192568" y="26860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Land-mine</a:t>
            </a:r>
            <a:r>
              <a:rPr lang="ko-KR" altLang="en-US" dirty="0"/>
              <a:t> </a:t>
            </a:r>
            <a:r>
              <a:rPr lang="en-US" altLang="ko-KR" dirty="0"/>
              <a:t>Maze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045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A89EED-DA84-4F0E-A366-FAB7D34D883E}"/>
              </a:ext>
            </a:extLst>
          </p:cNvPr>
          <p:cNvSpPr txBox="1"/>
          <p:nvPr/>
        </p:nvSpPr>
        <p:spPr>
          <a:xfrm>
            <a:off x="839680" y="908196"/>
            <a:ext cx="5676529" cy="4501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Vector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rand()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랜덤으로 지뢰 위치를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 사용자가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life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개수 이내로 지뢰를 밟으면 지뢰가 사라지도록 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Direction array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만들어서 상하좌우 방향 탐색을 하며 미로내에서 사용자를 움직일 수 있게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Clock()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diffetime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제한시간을 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게임을 구현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지뢰게임의 점수를 계산하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 사용자들을 줄 세우기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위해서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링크드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리스트와 삽입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정렬을 이용한 랭킹 시스템을 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했다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4F0FE-6121-4457-AD30-57F8D864926E}"/>
              </a:ext>
            </a:extLst>
          </p:cNvPr>
          <p:cNvSpPr txBox="1"/>
          <p:nvPr/>
        </p:nvSpPr>
        <p:spPr>
          <a:xfrm>
            <a:off x="463857" y="414383"/>
            <a:ext cx="76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Land-mine Maze Game </a:t>
            </a:r>
            <a:r>
              <a:rPr lang="ko-KR" altLang="en-US" dirty="0"/>
              <a:t>을 어느 부분에서 창의적으로  구현했을까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AE33C5-B71C-4F3F-804A-9469B7B8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451" y="1392134"/>
            <a:ext cx="4109312" cy="5051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C8958-D027-4D03-92D7-527A1DEECCB8}"/>
              </a:ext>
            </a:extLst>
          </p:cNvPr>
          <p:cNvSpPr txBox="1"/>
          <p:nvPr/>
        </p:nvSpPr>
        <p:spPr>
          <a:xfrm>
            <a:off x="8043168" y="1022802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파일 예시</a:t>
            </a:r>
          </a:p>
        </p:txBody>
      </p:sp>
    </p:spTree>
    <p:extLst>
      <p:ext uri="{BB962C8B-B14F-4D97-AF65-F5344CB8AC3E}">
        <p14:creationId xmlns:p14="http://schemas.microsoft.com/office/powerpoint/2010/main" val="204193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6CDE1-0595-4411-9598-28650FD38912}"/>
              </a:ext>
            </a:extLst>
          </p:cNvPr>
          <p:cNvSpPr txBox="1"/>
          <p:nvPr/>
        </p:nvSpPr>
        <p:spPr>
          <a:xfrm>
            <a:off x="570390" y="519661"/>
            <a:ext cx="53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시현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269EF-C1EE-4900-90B5-A346DE1B30D9}"/>
              </a:ext>
            </a:extLst>
          </p:cNvPr>
          <p:cNvSpPr txBox="1"/>
          <p:nvPr/>
        </p:nvSpPr>
        <p:spPr>
          <a:xfrm>
            <a:off x="1094174" y="1275540"/>
            <a:ext cx="9789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File을</a:t>
            </a:r>
            <a:r>
              <a:rPr lang="ko-KR" altLang="en-US" dirty="0"/>
              <a:t> 눌러 </a:t>
            </a:r>
            <a:r>
              <a:rPr lang="ko-KR" altLang="en-US" dirty="0" err="1"/>
              <a:t>maze.maz</a:t>
            </a:r>
            <a:r>
              <a:rPr lang="ko-KR" altLang="en-US" dirty="0"/>
              <a:t> 파일을 선택하면 미로가 그려진다.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s키</a:t>
            </a:r>
            <a:r>
              <a:rPr lang="ko-KR" altLang="en-US" dirty="0"/>
              <a:t> 입력</a:t>
            </a:r>
          </a:p>
          <a:p>
            <a:r>
              <a:rPr lang="ko-KR" altLang="en-US" dirty="0"/>
              <a:t> 미로 내부에 랜덤으로 지뢰가 생성되고 타이머가 카운트되기 시작한다. </a:t>
            </a:r>
          </a:p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상하좌우 방향키 입력</a:t>
            </a:r>
          </a:p>
          <a:p>
            <a:r>
              <a:rPr lang="ko-KR" altLang="en-US" dirty="0"/>
              <a:t>현재 점의 위치를 방향에 따라 옮긴다. 만약 미로의 벽에 막히면 움직이는 것이 불가능하다. </a:t>
            </a:r>
          </a:p>
          <a:p>
            <a:r>
              <a:rPr lang="ko-KR" altLang="en-US" dirty="0"/>
              <a:t>위치를 옮겨가며 미로의 출구를 찾는다. 가다가 지뢰를 밟으면 터져서 처음 위치로 되돌아온다. 이때 터진 지뢰는 소멸한다. (절반 이상 밟지 않은 경우)</a:t>
            </a:r>
          </a:p>
          <a:p>
            <a:endParaRPr lang="en-US" altLang="ko-KR" dirty="0"/>
          </a:p>
          <a:p>
            <a:r>
              <a:rPr lang="ko-KR" altLang="en-US" dirty="0" err="1"/>
              <a:t>game</a:t>
            </a:r>
            <a:r>
              <a:rPr lang="ko-KR" altLang="en-US" dirty="0"/>
              <a:t> </a:t>
            </a:r>
            <a:r>
              <a:rPr lang="ko-KR" altLang="en-US" dirty="0" err="1"/>
              <a:t>over되거나</a:t>
            </a:r>
            <a:r>
              <a:rPr lang="ko-KR" altLang="en-US" dirty="0"/>
              <a:t> 성공할 시에는 사용자 이름을 입력할 수 있는 창이 뜬다. </a:t>
            </a:r>
          </a:p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r키</a:t>
            </a:r>
            <a:r>
              <a:rPr lang="ko-KR" altLang="en-US" dirty="0"/>
              <a:t> 입력</a:t>
            </a:r>
          </a:p>
          <a:p>
            <a:r>
              <a:rPr lang="ko-KR" altLang="en-US" dirty="0"/>
              <a:t>현재까지 게임에 참여한 사용자들을 랭킹 순위에 따라 출력한다.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83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CC7FC-98A4-42BB-AF64-EA6A5F660B99}"/>
              </a:ext>
            </a:extLst>
          </p:cNvPr>
          <p:cNvSpPr txBox="1"/>
          <p:nvPr/>
        </p:nvSpPr>
        <p:spPr>
          <a:xfrm>
            <a:off x="978762" y="1307561"/>
            <a:ext cx="9026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d키</a:t>
            </a:r>
            <a:r>
              <a:rPr lang="ko-KR" altLang="en-US" dirty="0"/>
              <a:t> </a:t>
            </a:r>
            <a:r>
              <a:rPr lang="ko-KR" altLang="en-US" dirty="0" err="1"/>
              <a:t>입력시</a:t>
            </a:r>
            <a:endParaRPr lang="ko-KR" altLang="en-US" dirty="0"/>
          </a:p>
          <a:p>
            <a:r>
              <a:rPr lang="ko-KR" altLang="en-US" dirty="0"/>
              <a:t>지뢰의 위치를 알려준다. </a:t>
            </a:r>
            <a:endParaRPr lang="en-US" altLang="ko-KR" dirty="0"/>
          </a:p>
          <a:p>
            <a:r>
              <a:rPr lang="ko-KR" altLang="en-US" dirty="0"/>
              <a:t>(이는 실제 게임에서는 사용하면 안되는 키로, 프로그램 구현 확인 시에 지뢰가 생성되었는지를 확인할 수 있도록 임시로 남겨둔 키이다.)</a:t>
            </a:r>
          </a:p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q키</a:t>
            </a:r>
            <a:r>
              <a:rPr lang="ko-KR" altLang="en-US" dirty="0"/>
              <a:t> 입력 </a:t>
            </a:r>
          </a:p>
          <a:p>
            <a:r>
              <a:rPr lang="ko-KR" altLang="en-US" dirty="0"/>
              <a:t>프로그램을 종료한다.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6536D-611F-4BC4-8F61-7CF5E3EED5A4}"/>
              </a:ext>
            </a:extLst>
          </p:cNvPr>
          <p:cNvSpPr txBox="1"/>
          <p:nvPr/>
        </p:nvSpPr>
        <p:spPr>
          <a:xfrm>
            <a:off x="632534" y="564049"/>
            <a:ext cx="53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시현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6B3A5-33DD-4563-ABCA-4FE09724A073}"/>
              </a:ext>
            </a:extLst>
          </p:cNvPr>
          <p:cNvSpPr txBox="1"/>
          <p:nvPr/>
        </p:nvSpPr>
        <p:spPr>
          <a:xfrm>
            <a:off x="1120803" y="4261333"/>
            <a:ext cx="73751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성공시</a:t>
            </a:r>
            <a:r>
              <a:rPr lang="ko-KR" altLang="en-US" dirty="0"/>
              <a:t>: 0점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실패시</a:t>
            </a:r>
            <a:r>
              <a:rPr lang="ko-KR" altLang="en-US" dirty="0"/>
              <a:t>: 5* 지뢰개수 </a:t>
            </a:r>
          </a:p>
          <a:p>
            <a:r>
              <a:rPr lang="ko-KR" altLang="en-US" dirty="0"/>
              <a:t>(움직이지 않는 경우를 고려하고 성공한 사람과 차등을 두기 위해  만약 실패했는데 밟은 지뢰 개수가 0이면 3점으로 </a:t>
            </a:r>
            <a:r>
              <a:rPr lang="ko-KR" altLang="en-US" dirty="0" err="1"/>
              <a:t>셋팅한다</a:t>
            </a:r>
            <a:r>
              <a:rPr lang="ko-KR" altLang="en-US" dirty="0"/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83B00-108A-4579-B8CA-1AF43420AB46}"/>
              </a:ext>
            </a:extLst>
          </p:cNvPr>
          <p:cNvSpPr txBox="1"/>
          <p:nvPr/>
        </p:nvSpPr>
        <p:spPr>
          <a:xfrm>
            <a:off x="632534" y="36207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점수 계산 방법</a:t>
            </a:r>
          </a:p>
        </p:txBody>
      </p:sp>
    </p:spTree>
    <p:extLst>
      <p:ext uri="{BB962C8B-B14F-4D97-AF65-F5344CB8AC3E}">
        <p14:creationId xmlns:p14="http://schemas.microsoft.com/office/powerpoint/2010/main" val="25012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58021-1BD1-448C-B2CE-E6F06FD5762C}"/>
              </a:ext>
            </a:extLst>
          </p:cNvPr>
          <p:cNvSpPr txBox="1"/>
          <p:nvPr/>
        </p:nvSpPr>
        <p:spPr>
          <a:xfrm>
            <a:off x="659167" y="5615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추가자료</a:t>
            </a:r>
            <a:r>
              <a:rPr lang="en-US" altLang="ko-KR" b="1" dirty="0"/>
              <a:t>(diagram)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25A0D1-FCFD-4204-9D66-0F2BEB4D4D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86" y="390617"/>
            <a:ext cx="5418525" cy="63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3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68209-3BB5-42CF-B221-4AFC62F8F2A6}"/>
              </a:ext>
            </a:extLst>
          </p:cNvPr>
          <p:cNvSpPr txBox="1"/>
          <p:nvPr/>
        </p:nvSpPr>
        <p:spPr>
          <a:xfrm>
            <a:off x="641412" y="503353"/>
            <a:ext cx="311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알고리즘 및 자료구조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106CF-D379-4AEB-B1DA-69DAABF1145D}"/>
              </a:ext>
            </a:extLst>
          </p:cNvPr>
          <p:cNvSpPr txBox="1"/>
          <p:nvPr/>
        </p:nvSpPr>
        <p:spPr>
          <a:xfrm>
            <a:off x="974899" y="1002476"/>
            <a:ext cx="10680288" cy="185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자료구조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Land-mine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:Pair&lt;int, int&gt;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이루어진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불완전 미로 내부의 좌표 중에서 랜덤으로 지뢰의 좌표를 선택한다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정수 좌표들을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pair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묶어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넣는다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vector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draw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함수에서 지뢰를 그린다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D3B3E-20D5-469B-85AF-10159E97F8E5}"/>
              </a:ext>
            </a:extLst>
          </p:cNvPr>
          <p:cNvSpPr txBox="1"/>
          <p:nvPr/>
        </p:nvSpPr>
        <p:spPr>
          <a:xfrm>
            <a:off x="517123" y="2854281"/>
            <a:ext cx="10366899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Ranking system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:Linked list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각 노드에 사용자 이름과 점수를 저장하는 방식으로 구현하였다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78B19-D395-4D9F-8769-0CBF6BC2160E}"/>
              </a:ext>
            </a:extLst>
          </p:cNvPr>
          <p:cNvSpPr txBox="1"/>
          <p:nvPr/>
        </p:nvSpPr>
        <p:spPr>
          <a:xfrm>
            <a:off x="974899" y="3997324"/>
            <a:ext cx="10015655" cy="2154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미로 내부에 지뢰를 만들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미로 내부 중에서 랜덤으로 지뢰의 위치를 정하고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Direction array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만들어서 상하좌우 방향 탐색을 하며 해당 위치가 벽인지 아닌지 구분하는 데에 이용하였다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ranking system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정렬하면서 삽입했다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Linked list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맨 앞에서부터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제일 큰 배열 값을 찾아간다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더 큰 값을 찾은 경우에는 멈춰서 이전 값과 큰 값 사이에 새로운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삽입한다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타이머 구현 시에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clock()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difftime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사용하여 구현하였다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0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0C1A5-9F03-45A9-BC60-4293CA3B14EC}"/>
              </a:ext>
            </a:extLst>
          </p:cNvPr>
          <p:cNvSpPr txBox="1"/>
          <p:nvPr/>
        </p:nvSpPr>
        <p:spPr>
          <a:xfrm>
            <a:off x="635948" y="934167"/>
            <a:ext cx="8300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-mine: </a:t>
            </a:r>
            <a:r>
              <a:rPr lang="ko-KR" altLang="en-US" dirty="0"/>
              <a:t>지뢰개수</a:t>
            </a:r>
            <a:endParaRPr lang="en-US" altLang="ko-KR" dirty="0"/>
          </a:p>
          <a:p>
            <a:r>
              <a:rPr lang="en-US" altLang="ko-KR" dirty="0"/>
              <a:t>-land : </a:t>
            </a:r>
            <a:r>
              <a:rPr lang="ko-KR" altLang="en-US" dirty="0"/>
              <a:t>지뢰의 좌표가 저장되어 있는 </a:t>
            </a:r>
            <a:r>
              <a:rPr lang="en-US" altLang="ko-KR" dirty="0"/>
              <a:t>vector </a:t>
            </a:r>
          </a:p>
          <a:p>
            <a:r>
              <a:rPr lang="en-US" altLang="ko-KR" dirty="0"/>
              <a:t>-life(=chance) : </a:t>
            </a:r>
            <a:r>
              <a:rPr lang="ko-KR" altLang="en-US" dirty="0"/>
              <a:t>가진 기회의 수 </a:t>
            </a:r>
            <a:r>
              <a:rPr lang="en-US" altLang="ko-KR" dirty="0"/>
              <a:t>(</a:t>
            </a:r>
            <a:r>
              <a:rPr lang="ko-KR" altLang="en-US" dirty="0"/>
              <a:t>지뢰를 밟고도 살아남을 수 있는 횟수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trie</a:t>
            </a:r>
            <a:r>
              <a:rPr lang="en-US" altLang="ko-KR" dirty="0"/>
              <a:t>: </a:t>
            </a:r>
            <a:r>
              <a:rPr lang="ko-KR" altLang="en-US" dirty="0"/>
              <a:t>밟은 지뢰 개수</a:t>
            </a:r>
            <a:endParaRPr lang="en-US" altLang="ko-KR" dirty="0"/>
          </a:p>
          <a:p>
            <a:r>
              <a:rPr lang="en-US" altLang="ko-KR" dirty="0"/>
              <a:t>-delay: </a:t>
            </a:r>
            <a:r>
              <a:rPr lang="ko-KR" altLang="en-US" dirty="0"/>
              <a:t>제한시간</a:t>
            </a:r>
            <a:endParaRPr lang="en-US" altLang="ko-KR" dirty="0"/>
          </a:p>
          <a:p>
            <a:r>
              <a:rPr lang="en-US" altLang="ko-KR" dirty="0"/>
              <a:t>-success </a:t>
            </a:r>
            <a:r>
              <a:rPr lang="ko-KR" altLang="en-US" dirty="0"/>
              <a:t>성공여부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game_over</a:t>
            </a:r>
            <a:r>
              <a:rPr lang="en-US" altLang="ko-KR" dirty="0"/>
              <a:t> </a:t>
            </a:r>
            <a:r>
              <a:rPr lang="ko-KR" altLang="en-US" dirty="0"/>
              <a:t>게임종료여부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dirx</a:t>
            </a:r>
            <a:r>
              <a:rPr lang="en-US" altLang="ko-KR" dirty="0"/>
              <a:t>, </a:t>
            </a:r>
            <a:r>
              <a:rPr lang="en-US" altLang="ko-KR" dirty="0" err="1"/>
              <a:t>diry</a:t>
            </a:r>
            <a:r>
              <a:rPr lang="en-US" altLang="ko-KR" dirty="0"/>
              <a:t>: </a:t>
            </a:r>
            <a:r>
              <a:rPr lang="ko-KR" altLang="en-US" dirty="0"/>
              <a:t>상하좌우 </a:t>
            </a:r>
            <a:r>
              <a:rPr lang="en-US" altLang="ko-KR" dirty="0"/>
              <a:t>direction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F2408-A96E-4478-B4C4-693D3F4DCD9B}"/>
              </a:ext>
            </a:extLst>
          </p:cNvPr>
          <p:cNvSpPr txBox="1"/>
          <p:nvPr/>
        </p:nvSpPr>
        <p:spPr>
          <a:xfrm>
            <a:off x="751357" y="4405544"/>
            <a:ext cx="10035012" cy="14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Makemine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불완전 미로 내부에 랜덤으로 지뢰의 좌표를 만드는 함수이다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함수 내부에서는 게임의 초기 셋팅이 이루어진다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제한 시간도 이 함수 내부에서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MIN macro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셋팅되고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밟을 수 있는 지뢰 개수의 한계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게임에서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‘life’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개수도 정해진다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1397F-B8C2-406E-B4AC-F202253C5F23}"/>
              </a:ext>
            </a:extLst>
          </p:cNvPr>
          <p:cNvSpPr txBox="1"/>
          <p:nvPr/>
        </p:nvSpPr>
        <p:spPr>
          <a:xfrm>
            <a:off x="446103" y="3910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사용한 변수들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4FC7C-7AD9-412F-AC5B-9259D22C21AF}"/>
              </a:ext>
            </a:extLst>
          </p:cNvPr>
          <p:cNvSpPr txBox="1"/>
          <p:nvPr/>
        </p:nvSpPr>
        <p:spPr>
          <a:xfrm>
            <a:off x="517125" y="37858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사용한 함수들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909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24D36-9C4C-4606-9D18-186B5CFF8730}"/>
              </a:ext>
            </a:extLst>
          </p:cNvPr>
          <p:cNvSpPr txBox="1"/>
          <p:nvPr/>
        </p:nvSpPr>
        <p:spPr>
          <a:xfrm>
            <a:off x="659537" y="2987038"/>
            <a:ext cx="10872926" cy="265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-Result()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점수를 계산하고 결과를 출력하는 함수이다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Success flag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여부와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trie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점수를 계산한다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-Rank()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랭킹대로 사용자 정렬이 되어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Linked list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사용자 이름과 점수를 순위에 따라 출력한다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newRank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사용자의 점수를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linked list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있는 사용자의 점수와 비교하여 오름차순으로 정렬하여 새로운 사용자의 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점수를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linked list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삽입한다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FE557-C02B-4FA1-ADAF-1F417BCA9722}"/>
              </a:ext>
            </a:extLst>
          </p:cNvPr>
          <p:cNvSpPr txBox="1"/>
          <p:nvPr/>
        </p:nvSpPr>
        <p:spPr>
          <a:xfrm>
            <a:off x="659537" y="637915"/>
            <a:ext cx="9753970" cy="1949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-Draw()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제한 시간 내일 경우 동안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좌표가 지뢰를 밟는지 아닌지 계산하여 사용자의 위치를 옮겨 그린다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상하좌우 키를 입력함에 따라 사용자의 위치를 점으로 그린다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이동한 위치가 지뢰일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밟은 지뢰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trie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카운트한다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밟은 지뢰 개수가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life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작으면 처음부터 다시 시작하고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life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초과이면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start_game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flag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바꾸고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game_over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flag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셋팅한다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089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776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추억</vt:lpstr>
      <vt:lpstr>Land-mine Maze Game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끝~ 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Land-mine Maze Game</dc:title>
  <dc:creator>yieun5197@gmail.com</dc:creator>
  <cp:lastModifiedBy>yieun5197@gmail.com</cp:lastModifiedBy>
  <cp:revision>15</cp:revision>
  <dcterms:created xsi:type="dcterms:W3CDTF">2021-06-21T11:28:32Z</dcterms:created>
  <dcterms:modified xsi:type="dcterms:W3CDTF">2021-06-21T12:47:51Z</dcterms:modified>
</cp:coreProperties>
</file>