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404" r:id="rId3"/>
    <p:sldId id="417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18" r:id="rId15"/>
    <p:sldId id="419" r:id="rId16"/>
    <p:sldId id="430" r:id="rId17"/>
    <p:sldId id="431" r:id="rId18"/>
    <p:sldId id="403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0"/>
    <p:restoredTop sz="94830"/>
  </p:normalViewPr>
  <p:slideViewPr>
    <p:cSldViewPr snapToGrid="0" snapToObjects="1" showGuides="1">
      <p:cViewPr varScale="1">
        <p:scale>
          <a:sx n="118" d="100"/>
          <a:sy n="118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2/12/23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61534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5: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85423" y="3133976"/>
            <a:ext cx="1608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11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8th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5.2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Time to face reality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5E070A58-A40F-92FD-4123-B211A367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27035"/>
            <a:ext cx="7772400" cy="16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0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Solution: Sample the data with replacement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A2787D-03BB-F6AD-D716-3251EFD6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05276"/>
            <a:ext cx="7772400" cy="36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Solution: Sample the data with replacement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30942F1-35FE-8CAD-EA99-71BE8947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3" y="1274855"/>
            <a:ext cx="3514271" cy="21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Coding part2: Resampling data</a:t>
            </a:r>
          </a:p>
        </p:txBody>
      </p:sp>
    </p:spTree>
    <p:extLst>
      <p:ext uri="{BB962C8B-B14F-4D97-AF65-F5344CB8AC3E}">
        <p14:creationId xmlns:p14="http://schemas.microsoft.com/office/powerpoint/2010/main" val="87853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Results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419-3A70-4EBE-A7CD-50885FEF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3A8-AD1E-45A9-9A4A-E531EE2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3BC695D-AEAF-9E22-7580-F2E2007C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5673"/>
            <a:ext cx="7772400" cy="40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vs Cross-Validation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4881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81BA-A205-43A9-B9EB-23D79C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" y="1505750"/>
            <a:ext cx="8864752" cy="1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r>
              <a:rPr lang="en-US" sz="2500" dirty="0"/>
              <a:t>Bootstrap</a:t>
            </a:r>
            <a:br>
              <a:rPr lang="en-US" sz="2500" dirty="0"/>
            </a:br>
            <a:br>
              <a:rPr lang="en-US" sz="2500" dirty="0"/>
            </a:br>
            <a:r>
              <a:rPr lang="en-US" sz="1400" dirty="0">
                <a:effectLst/>
                <a:latin typeface="Helvetica" pitchFamily="2" charset="0"/>
              </a:rPr>
              <a:t>The goal: quantify the uncertainty associated with a given estimator or statistical learning method.</a:t>
            </a:r>
            <a:br>
              <a:rPr lang="en-US" sz="1400" dirty="0">
                <a:effectLst/>
                <a:latin typeface="Helvetica" pitchFamily="2" charset="0"/>
              </a:rPr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Recap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Illustration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08184-2597-4F50-A188-7C9A2FB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756195"/>
            <a:ext cx="5964483" cy="5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Bootstrap on a simple modeling problem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30D900-FBF5-2228-95D4-743FD831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82206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To invest two stocks that yield return </a:t>
            </a:r>
            <a:r>
              <a:rPr lang="en-US" altLang="zh-CN" dirty="0">
                <a:solidFill>
                  <a:srgbClr val="0C533A"/>
                </a:solidFill>
              </a:rPr>
              <a:t>of X and Y, where X and Y are random.</a:t>
            </a:r>
          </a:p>
          <a:p>
            <a:r>
              <a:rPr lang="en-US" dirty="0">
                <a:solidFill>
                  <a:srgbClr val="0C533A"/>
                </a:solidFill>
              </a:rPr>
              <a:t>We will invest a fraction    of our money in X and the rest in Y.</a:t>
            </a:r>
          </a:p>
          <a:p>
            <a:r>
              <a:rPr lang="en-US" dirty="0">
                <a:solidFill>
                  <a:srgbClr val="0C533A"/>
                </a:solidFill>
              </a:rPr>
              <a:t>Assume both stock have the same average return over the years. What criteria should we use for allocate the investment?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ECF5B-7968-400B-9F7A-C2A0B127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21" y="2197444"/>
            <a:ext cx="270757" cy="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2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Bootstrap on a simple modeling problem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C510ADE-C92A-16F6-8612-01DE05E0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697"/>
            <a:ext cx="7772400" cy="35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Bootstrap on a simple modeling problem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30D900-FBF5-2228-95D4-743FD831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82206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Best scenario</a:t>
            </a:r>
          </a:p>
          <a:p>
            <a:r>
              <a:rPr lang="en-US" dirty="0">
                <a:solidFill>
                  <a:srgbClr val="0C533A"/>
                </a:solidFill>
              </a:rPr>
              <a:t>The second best scenario</a:t>
            </a:r>
          </a:p>
          <a:p>
            <a:r>
              <a:rPr lang="en-US" dirty="0">
                <a:solidFill>
                  <a:srgbClr val="0C533A"/>
                </a:solidFill>
              </a:rPr>
              <a:t>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One set of data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8D1755A-29DD-2ED4-886C-2EEC3333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08557"/>
            <a:ext cx="8420100" cy="39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The second best thing you can dream of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9815BB7-8B78-7326-819D-86C4BD1A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46676"/>
            <a:ext cx="7772400" cy="39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0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>
                <a:solidFill>
                  <a:schemeClr val="bg1"/>
                </a:solidFill>
                <a:effectLst/>
                <a:latin typeface="Helvetica" pitchFamily="2" charset="0"/>
              </a:rPr>
              <a:t>Coding for The second best scenario</a:t>
            </a:r>
          </a:p>
        </p:txBody>
      </p:sp>
    </p:spTree>
    <p:extLst>
      <p:ext uri="{BB962C8B-B14F-4D97-AF65-F5344CB8AC3E}">
        <p14:creationId xmlns:p14="http://schemas.microsoft.com/office/powerpoint/2010/main" val="129627928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23636</TotalTime>
  <Words>189</Words>
  <Application>Microsoft Macintosh PowerPoint</Application>
  <PresentationFormat>On-screen Show (4:3)</PresentationFormat>
  <Paragraphs>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Bootstrap  The goal: quantify the uncertainty associated with a given estimator or statistical learning method.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195</cp:revision>
  <cp:lastPrinted>2010-09-08T13:46:11Z</cp:lastPrinted>
  <dcterms:created xsi:type="dcterms:W3CDTF">2015-02-19T18:04:32Z</dcterms:created>
  <dcterms:modified xsi:type="dcterms:W3CDTF">2023-02-12T16:53:45Z</dcterms:modified>
</cp:coreProperties>
</file>