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embeddedFontLst>
    <p:embeddedFont>
      <p:font typeface="Arimo" panose="020B0604020202020204" pitchFamily="3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DlKBXZYuuG92JRzGLdKooDJ8I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287085"/>
            <a:ext cx="9144000" cy="113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ECE 884 Deep Learning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10: Neural Networks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875314" y="4603524"/>
            <a:ext cx="3842657" cy="56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02/18/2021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916939" y="336051"/>
            <a:ext cx="10702632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2-layer Neural Networks</a:t>
            </a:r>
            <a:endParaRPr sz="4000"/>
          </a:p>
        </p:txBody>
      </p:sp>
      <p:pic>
        <p:nvPicPr>
          <p:cNvPr id="145" name="Google Shape;145;p10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050" y="1612746"/>
            <a:ext cx="80899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/>
          <p:nvPr/>
        </p:nvSpPr>
        <p:spPr>
          <a:xfrm>
            <a:off x="6295666" y="1276513"/>
            <a:ext cx="494665" cy="376555"/>
          </a:xfrm>
          <a:custGeom>
            <a:avLst/>
            <a:gdLst/>
            <a:ahLst/>
            <a:cxnLst/>
            <a:rect l="l" t="t" r="r" b="b"/>
            <a:pathLst>
              <a:path w="494665" h="376555" extrusionOk="0">
                <a:moveTo>
                  <a:pt x="373990" y="0"/>
                </a:moveTo>
                <a:lnTo>
                  <a:pt x="368634" y="15280"/>
                </a:lnTo>
                <a:lnTo>
                  <a:pt x="390424" y="24736"/>
                </a:lnTo>
                <a:lnTo>
                  <a:pt x="409164" y="37827"/>
                </a:lnTo>
                <a:lnTo>
                  <a:pt x="437490" y="74910"/>
                </a:lnTo>
                <a:lnTo>
                  <a:pt x="454159" y="124941"/>
                </a:lnTo>
                <a:lnTo>
                  <a:pt x="459715" y="186333"/>
                </a:lnTo>
                <a:lnTo>
                  <a:pt x="458320" y="219534"/>
                </a:lnTo>
                <a:lnTo>
                  <a:pt x="447158" y="276783"/>
                </a:lnTo>
                <a:lnTo>
                  <a:pt x="424760" y="321493"/>
                </a:lnTo>
                <a:lnTo>
                  <a:pt x="390678" y="351656"/>
                </a:lnTo>
                <a:lnTo>
                  <a:pt x="369228" y="361156"/>
                </a:lnTo>
                <a:lnTo>
                  <a:pt x="373990" y="376436"/>
                </a:lnTo>
                <a:lnTo>
                  <a:pt x="425337" y="352351"/>
                </a:lnTo>
                <a:lnTo>
                  <a:pt x="463090" y="310654"/>
                </a:lnTo>
                <a:lnTo>
                  <a:pt x="486307" y="254818"/>
                </a:lnTo>
                <a:lnTo>
                  <a:pt x="494046" y="188318"/>
                </a:lnTo>
                <a:lnTo>
                  <a:pt x="492105" y="153808"/>
                </a:lnTo>
                <a:lnTo>
                  <a:pt x="476577" y="92639"/>
                </a:lnTo>
                <a:lnTo>
                  <a:pt x="445782" y="42844"/>
                </a:lnTo>
                <a:lnTo>
                  <a:pt x="401282" y="9853"/>
                </a:lnTo>
                <a:lnTo>
                  <a:pt x="373990" y="0"/>
                </a:lnTo>
                <a:close/>
              </a:path>
              <a:path w="494665" h="376555" extrusionOk="0">
                <a:moveTo>
                  <a:pt x="120054" y="0"/>
                </a:moveTo>
                <a:lnTo>
                  <a:pt x="68833" y="24135"/>
                </a:lnTo>
                <a:lnTo>
                  <a:pt x="31055" y="65980"/>
                </a:lnTo>
                <a:lnTo>
                  <a:pt x="7763" y="121915"/>
                </a:lnTo>
                <a:lnTo>
                  <a:pt x="0" y="188318"/>
                </a:lnTo>
                <a:lnTo>
                  <a:pt x="1934" y="222901"/>
                </a:lnTo>
                <a:lnTo>
                  <a:pt x="17412" y="284069"/>
                </a:lnTo>
                <a:lnTo>
                  <a:pt x="48133" y="333704"/>
                </a:lnTo>
                <a:lnTo>
                  <a:pt x="92682" y="366595"/>
                </a:lnTo>
                <a:lnTo>
                  <a:pt x="120054" y="376436"/>
                </a:lnTo>
                <a:lnTo>
                  <a:pt x="124816" y="361156"/>
                </a:lnTo>
                <a:lnTo>
                  <a:pt x="103367" y="351656"/>
                </a:lnTo>
                <a:lnTo>
                  <a:pt x="84856" y="338435"/>
                </a:lnTo>
                <a:lnTo>
                  <a:pt x="56654" y="300831"/>
                </a:lnTo>
                <a:lnTo>
                  <a:pt x="39911" y="249684"/>
                </a:lnTo>
                <a:lnTo>
                  <a:pt x="34330" y="186333"/>
                </a:lnTo>
                <a:lnTo>
                  <a:pt x="35725" y="154217"/>
                </a:lnTo>
                <a:lnTo>
                  <a:pt x="46887" y="98506"/>
                </a:lnTo>
                <a:lnTo>
                  <a:pt x="69323" y="54551"/>
                </a:lnTo>
                <a:lnTo>
                  <a:pt x="103702" y="24736"/>
                </a:lnTo>
                <a:lnTo>
                  <a:pt x="125412" y="15280"/>
                </a:lnTo>
                <a:lnTo>
                  <a:pt x="1200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772662" y="882395"/>
            <a:ext cx="485648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2725" rIns="0" bIns="0" anchor="t" anchorCtr="0">
            <a:spAutoFit/>
          </a:bodyPr>
          <a:lstStyle/>
          <a:p>
            <a:pPr marL="152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Linear classifier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2-layer Neural Network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6255410" y="2045514"/>
            <a:ext cx="494665" cy="376555"/>
          </a:xfrm>
          <a:custGeom>
            <a:avLst/>
            <a:gdLst/>
            <a:ahLst/>
            <a:cxnLst/>
            <a:rect l="l" t="t" r="r" b="b"/>
            <a:pathLst>
              <a:path w="494665" h="376555" extrusionOk="0">
                <a:moveTo>
                  <a:pt x="373990" y="0"/>
                </a:moveTo>
                <a:lnTo>
                  <a:pt x="368632" y="15279"/>
                </a:lnTo>
                <a:lnTo>
                  <a:pt x="390423" y="24736"/>
                </a:lnTo>
                <a:lnTo>
                  <a:pt x="409163" y="37827"/>
                </a:lnTo>
                <a:lnTo>
                  <a:pt x="437490" y="74910"/>
                </a:lnTo>
                <a:lnTo>
                  <a:pt x="454159" y="124941"/>
                </a:lnTo>
                <a:lnTo>
                  <a:pt x="459715" y="186333"/>
                </a:lnTo>
                <a:lnTo>
                  <a:pt x="458320" y="219533"/>
                </a:lnTo>
                <a:lnTo>
                  <a:pt x="447158" y="276783"/>
                </a:lnTo>
                <a:lnTo>
                  <a:pt x="424759" y="321493"/>
                </a:lnTo>
                <a:lnTo>
                  <a:pt x="390678" y="351655"/>
                </a:lnTo>
                <a:lnTo>
                  <a:pt x="369228" y="361156"/>
                </a:lnTo>
                <a:lnTo>
                  <a:pt x="373990" y="376435"/>
                </a:lnTo>
                <a:lnTo>
                  <a:pt x="425336" y="352350"/>
                </a:lnTo>
                <a:lnTo>
                  <a:pt x="463088" y="310653"/>
                </a:lnTo>
                <a:lnTo>
                  <a:pt x="486306" y="254818"/>
                </a:lnTo>
                <a:lnTo>
                  <a:pt x="494045" y="188316"/>
                </a:lnTo>
                <a:lnTo>
                  <a:pt x="492104" y="153807"/>
                </a:lnTo>
                <a:lnTo>
                  <a:pt x="476576" y="92639"/>
                </a:lnTo>
                <a:lnTo>
                  <a:pt x="445781" y="42844"/>
                </a:lnTo>
                <a:lnTo>
                  <a:pt x="401282" y="9853"/>
                </a:lnTo>
                <a:lnTo>
                  <a:pt x="373990" y="0"/>
                </a:lnTo>
                <a:close/>
              </a:path>
              <a:path w="494665" h="376555" extrusionOk="0">
                <a:moveTo>
                  <a:pt x="120054" y="0"/>
                </a:moveTo>
                <a:lnTo>
                  <a:pt x="68833" y="24135"/>
                </a:lnTo>
                <a:lnTo>
                  <a:pt x="31055" y="65980"/>
                </a:lnTo>
                <a:lnTo>
                  <a:pt x="7763" y="121915"/>
                </a:lnTo>
                <a:lnTo>
                  <a:pt x="0" y="188316"/>
                </a:lnTo>
                <a:lnTo>
                  <a:pt x="1934" y="222901"/>
                </a:lnTo>
                <a:lnTo>
                  <a:pt x="17412" y="284069"/>
                </a:lnTo>
                <a:lnTo>
                  <a:pt x="48133" y="333703"/>
                </a:lnTo>
                <a:lnTo>
                  <a:pt x="92682" y="366594"/>
                </a:lnTo>
                <a:lnTo>
                  <a:pt x="120054" y="376435"/>
                </a:lnTo>
                <a:lnTo>
                  <a:pt x="124816" y="361156"/>
                </a:lnTo>
                <a:lnTo>
                  <a:pt x="103367" y="351655"/>
                </a:lnTo>
                <a:lnTo>
                  <a:pt x="84856" y="338435"/>
                </a:lnTo>
                <a:lnTo>
                  <a:pt x="56653" y="300831"/>
                </a:lnTo>
                <a:lnTo>
                  <a:pt x="39910" y="249683"/>
                </a:lnTo>
                <a:lnTo>
                  <a:pt x="34329" y="186333"/>
                </a:lnTo>
                <a:lnTo>
                  <a:pt x="35724" y="154217"/>
                </a:lnTo>
                <a:lnTo>
                  <a:pt x="46887" y="98506"/>
                </a:lnTo>
                <a:lnTo>
                  <a:pt x="69322" y="54551"/>
                </a:lnTo>
                <a:lnTo>
                  <a:pt x="103702" y="24736"/>
                </a:lnTo>
                <a:lnTo>
                  <a:pt x="125412" y="15279"/>
                </a:lnTo>
                <a:lnTo>
                  <a:pt x="1200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 txBox="1"/>
          <p:nvPr/>
        </p:nvSpPr>
        <p:spPr>
          <a:xfrm>
            <a:off x="5971216" y="882395"/>
            <a:ext cx="68643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2725" rIns="0" bIns="0" anchor="t" anchorCtr="0">
            <a:spAutoFit/>
          </a:bodyPr>
          <a:lstStyle/>
          <a:p>
            <a:pPr marL="527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𝑓	𝑥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𝑓	𝑥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6859898" y="882395"/>
            <a:ext cx="4351886" cy="226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2725" rIns="0" bIns="0" anchor="t" anchorCtr="0">
            <a:spAutoFit/>
          </a:bodyPr>
          <a:lstStyle/>
          <a:p>
            <a:pPr marL="781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= 𝑊𝑥                    + 𝑏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8100" marR="0" lvl="0" indent="0" algn="l" rtl="0">
              <a:spcBef>
                <a:spcPts val="221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= 𝑊</a:t>
            </a:r>
            <a:r>
              <a:rPr lang="en-US" sz="345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 </a:t>
            </a: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g (𝑊</a:t>
            </a:r>
            <a:r>
              <a:rPr lang="en-US" sz="320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 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𝑥         + 𝑏</a:t>
            </a:r>
            <a:r>
              <a:rPr lang="en-US" sz="360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1 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) + 𝑏</a:t>
            </a:r>
            <a:r>
              <a:rPr lang="en-US" sz="360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2 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None/>
            </a:pPr>
            <a:endParaRPr sz="3450" baseline="-25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3716698" y="2828354"/>
            <a:ext cx="597535" cy="1942464"/>
          </a:xfrm>
          <a:custGeom>
            <a:avLst/>
            <a:gdLst/>
            <a:ahLst/>
            <a:cxnLst/>
            <a:rect l="l" t="t" r="r" b="b"/>
            <a:pathLst>
              <a:path w="597535" h="1942464" extrusionOk="0">
                <a:moveTo>
                  <a:pt x="0" y="0"/>
                </a:moveTo>
                <a:lnTo>
                  <a:pt x="597443" y="0"/>
                </a:lnTo>
                <a:lnTo>
                  <a:pt x="597443" y="1941893"/>
                </a:lnTo>
                <a:lnTo>
                  <a:pt x="0" y="1941893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3716698" y="2828354"/>
            <a:ext cx="597535" cy="1942464"/>
          </a:xfrm>
          <a:custGeom>
            <a:avLst/>
            <a:gdLst/>
            <a:ahLst/>
            <a:cxnLst/>
            <a:rect l="l" t="t" r="r" b="b"/>
            <a:pathLst>
              <a:path w="597535" h="1942464" extrusionOk="0">
                <a:moveTo>
                  <a:pt x="0" y="0"/>
                </a:moveTo>
                <a:lnTo>
                  <a:pt x="597444" y="0"/>
                </a:lnTo>
                <a:lnTo>
                  <a:pt x="597444" y="1941894"/>
                </a:lnTo>
                <a:lnTo>
                  <a:pt x="0" y="1941894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3914613" y="3518916"/>
            <a:ext cx="20193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5513833" y="3276457"/>
            <a:ext cx="597535" cy="1141730"/>
          </a:xfrm>
          <a:custGeom>
            <a:avLst/>
            <a:gdLst/>
            <a:ahLst/>
            <a:cxnLst/>
            <a:rect l="l" t="t" r="r" b="b"/>
            <a:pathLst>
              <a:path w="597535" h="1141729" extrusionOk="0">
                <a:moveTo>
                  <a:pt x="0" y="0"/>
                </a:moveTo>
                <a:lnTo>
                  <a:pt x="597444" y="0"/>
                </a:lnTo>
                <a:lnTo>
                  <a:pt x="597444" y="1141703"/>
                </a:lnTo>
                <a:lnTo>
                  <a:pt x="0" y="1141703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5513833" y="3276457"/>
            <a:ext cx="597535" cy="1141730"/>
          </a:xfrm>
          <a:custGeom>
            <a:avLst/>
            <a:gdLst/>
            <a:ahLst/>
            <a:cxnLst/>
            <a:rect l="l" t="t" r="r" b="b"/>
            <a:pathLst>
              <a:path w="597535" h="1141729" extrusionOk="0">
                <a:moveTo>
                  <a:pt x="0" y="0"/>
                </a:moveTo>
                <a:lnTo>
                  <a:pt x="597444" y="0"/>
                </a:lnTo>
                <a:lnTo>
                  <a:pt x="597444" y="1141703"/>
                </a:lnTo>
                <a:lnTo>
                  <a:pt x="0" y="1141703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5693493" y="3564635"/>
            <a:ext cx="23939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4314181" y="4418173"/>
            <a:ext cx="1205865" cy="363220"/>
          </a:xfrm>
          <a:custGeom>
            <a:avLst/>
            <a:gdLst/>
            <a:ahLst/>
            <a:cxnLst/>
            <a:rect l="l" t="t" r="r" b="b"/>
            <a:pathLst>
              <a:path w="1205864" h="363220" extrusionOk="0">
                <a:moveTo>
                  <a:pt x="0" y="362706"/>
                </a:moveTo>
                <a:lnTo>
                  <a:pt x="1205686" y="0"/>
                </a:lnTo>
              </a:path>
            </a:pathLst>
          </a:cu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4314181" y="2839008"/>
            <a:ext cx="1216660" cy="437515"/>
          </a:xfrm>
          <a:custGeom>
            <a:avLst/>
            <a:gdLst/>
            <a:ahLst/>
            <a:cxnLst/>
            <a:rect l="l" t="t" r="r" b="b"/>
            <a:pathLst>
              <a:path w="1216660" h="437514" extrusionOk="0">
                <a:moveTo>
                  <a:pt x="0" y="0"/>
                </a:moveTo>
                <a:lnTo>
                  <a:pt x="1216483" y="437486"/>
                </a:lnTo>
              </a:path>
            </a:pathLst>
          </a:cu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4568710" y="3586988"/>
            <a:ext cx="45085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7396313" y="3529002"/>
            <a:ext cx="597535" cy="636905"/>
          </a:xfrm>
          <a:custGeom>
            <a:avLst/>
            <a:gdLst/>
            <a:ahLst/>
            <a:cxnLst/>
            <a:rect l="l" t="t" r="r" b="b"/>
            <a:pathLst>
              <a:path w="597534" h="636904" extrusionOk="0">
                <a:moveTo>
                  <a:pt x="0" y="0"/>
                </a:moveTo>
                <a:lnTo>
                  <a:pt x="597444" y="0"/>
                </a:lnTo>
                <a:lnTo>
                  <a:pt x="597444" y="636634"/>
                </a:lnTo>
                <a:lnTo>
                  <a:pt x="0" y="636634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7396313" y="3529002"/>
            <a:ext cx="597535" cy="636905"/>
          </a:xfrm>
          <a:custGeom>
            <a:avLst/>
            <a:gdLst/>
            <a:ahLst/>
            <a:cxnLst/>
            <a:rect l="l" t="t" r="r" b="b"/>
            <a:pathLst>
              <a:path w="597534" h="636904" extrusionOk="0">
                <a:moveTo>
                  <a:pt x="0" y="0"/>
                </a:moveTo>
                <a:lnTo>
                  <a:pt x="597444" y="0"/>
                </a:lnTo>
                <a:lnTo>
                  <a:pt x="597444" y="636634"/>
                </a:lnTo>
                <a:lnTo>
                  <a:pt x="0" y="636634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7602960" y="3564635"/>
            <a:ext cx="18478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085320" y="3276457"/>
            <a:ext cx="1334135" cy="267335"/>
          </a:xfrm>
          <a:custGeom>
            <a:avLst/>
            <a:gdLst/>
            <a:ahLst/>
            <a:cxnLst/>
            <a:rect l="l" t="t" r="r" b="b"/>
            <a:pathLst>
              <a:path w="1334134" h="267335" extrusionOk="0">
                <a:moveTo>
                  <a:pt x="0" y="0"/>
                </a:moveTo>
                <a:lnTo>
                  <a:pt x="1333653" y="267130"/>
                </a:lnTo>
              </a:path>
            </a:pathLst>
          </a:cu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6106665" y="4150989"/>
            <a:ext cx="1291590" cy="267335"/>
          </a:xfrm>
          <a:custGeom>
            <a:avLst/>
            <a:gdLst/>
            <a:ahLst/>
            <a:cxnLst/>
            <a:rect l="l" t="t" r="r" b="b"/>
            <a:pathLst>
              <a:path w="1291590" h="267335" extrusionOk="0">
                <a:moveTo>
                  <a:pt x="0" y="267130"/>
                </a:moveTo>
                <a:lnTo>
                  <a:pt x="1291264" y="0"/>
                </a:lnTo>
              </a:path>
            </a:pathLst>
          </a:cu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6400834" y="3596132"/>
            <a:ext cx="45085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2760878" y="3462020"/>
            <a:ext cx="765175" cy="76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78105" marR="5080" lvl="0" indent="-6604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 3072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4968322" y="4531867"/>
            <a:ext cx="1672589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13410" marR="5080" lvl="0" indent="-601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layer:  100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004180" y="4327652"/>
            <a:ext cx="13696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10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772662" y="-244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2-layer Neural Networks</a:t>
            </a:r>
            <a:endParaRPr sz="4000"/>
          </a:p>
        </p:txBody>
      </p:sp>
      <p:sp>
        <p:nvSpPr>
          <p:cNvPr id="174" name="Google Shape;174;p11"/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Justin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6295666" y="1276513"/>
            <a:ext cx="494665" cy="376555"/>
          </a:xfrm>
          <a:custGeom>
            <a:avLst/>
            <a:gdLst/>
            <a:ahLst/>
            <a:cxnLst/>
            <a:rect l="l" t="t" r="r" b="b"/>
            <a:pathLst>
              <a:path w="494665" h="376555" extrusionOk="0">
                <a:moveTo>
                  <a:pt x="373990" y="0"/>
                </a:moveTo>
                <a:lnTo>
                  <a:pt x="368634" y="15280"/>
                </a:lnTo>
                <a:lnTo>
                  <a:pt x="390424" y="24736"/>
                </a:lnTo>
                <a:lnTo>
                  <a:pt x="409164" y="37827"/>
                </a:lnTo>
                <a:lnTo>
                  <a:pt x="437490" y="74910"/>
                </a:lnTo>
                <a:lnTo>
                  <a:pt x="454159" y="124941"/>
                </a:lnTo>
                <a:lnTo>
                  <a:pt x="459715" y="186333"/>
                </a:lnTo>
                <a:lnTo>
                  <a:pt x="458320" y="219534"/>
                </a:lnTo>
                <a:lnTo>
                  <a:pt x="447158" y="276783"/>
                </a:lnTo>
                <a:lnTo>
                  <a:pt x="424760" y="321493"/>
                </a:lnTo>
                <a:lnTo>
                  <a:pt x="390678" y="351656"/>
                </a:lnTo>
                <a:lnTo>
                  <a:pt x="369228" y="361156"/>
                </a:lnTo>
                <a:lnTo>
                  <a:pt x="373990" y="376436"/>
                </a:lnTo>
                <a:lnTo>
                  <a:pt x="425337" y="352351"/>
                </a:lnTo>
                <a:lnTo>
                  <a:pt x="463090" y="310654"/>
                </a:lnTo>
                <a:lnTo>
                  <a:pt x="486307" y="254818"/>
                </a:lnTo>
                <a:lnTo>
                  <a:pt x="494046" y="188318"/>
                </a:lnTo>
                <a:lnTo>
                  <a:pt x="492105" y="153808"/>
                </a:lnTo>
                <a:lnTo>
                  <a:pt x="476577" y="92639"/>
                </a:lnTo>
                <a:lnTo>
                  <a:pt x="445782" y="42844"/>
                </a:lnTo>
                <a:lnTo>
                  <a:pt x="401282" y="9853"/>
                </a:lnTo>
                <a:lnTo>
                  <a:pt x="373990" y="0"/>
                </a:lnTo>
                <a:close/>
              </a:path>
              <a:path w="494665" h="376555" extrusionOk="0">
                <a:moveTo>
                  <a:pt x="120054" y="0"/>
                </a:moveTo>
                <a:lnTo>
                  <a:pt x="68833" y="24135"/>
                </a:lnTo>
                <a:lnTo>
                  <a:pt x="31055" y="65980"/>
                </a:lnTo>
                <a:lnTo>
                  <a:pt x="7763" y="121915"/>
                </a:lnTo>
                <a:lnTo>
                  <a:pt x="0" y="188318"/>
                </a:lnTo>
                <a:lnTo>
                  <a:pt x="1934" y="222901"/>
                </a:lnTo>
                <a:lnTo>
                  <a:pt x="17412" y="284069"/>
                </a:lnTo>
                <a:lnTo>
                  <a:pt x="48133" y="333704"/>
                </a:lnTo>
                <a:lnTo>
                  <a:pt x="92682" y="366595"/>
                </a:lnTo>
                <a:lnTo>
                  <a:pt x="120054" y="376436"/>
                </a:lnTo>
                <a:lnTo>
                  <a:pt x="124816" y="361156"/>
                </a:lnTo>
                <a:lnTo>
                  <a:pt x="103367" y="351656"/>
                </a:lnTo>
                <a:lnTo>
                  <a:pt x="84856" y="338435"/>
                </a:lnTo>
                <a:lnTo>
                  <a:pt x="56654" y="300831"/>
                </a:lnTo>
                <a:lnTo>
                  <a:pt x="39911" y="249684"/>
                </a:lnTo>
                <a:lnTo>
                  <a:pt x="34330" y="186333"/>
                </a:lnTo>
                <a:lnTo>
                  <a:pt x="35725" y="154217"/>
                </a:lnTo>
                <a:lnTo>
                  <a:pt x="46887" y="98506"/>
                </a:lnTo>
                <a:lnTo>
                  <a:pt x="69323" y="54551"/>
                </a:lnTo>
                <a:lnTo>
                  <a:pt x="103702" y="24736"/>
                </a:lnTo>
                <a:lnTo>
                  <a:pt x="125412" y="15280"/>
                </a:lnTo>
                <a:lnTo>
                  <a:pt x="1200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772662" y="882395"/>
            <a:ext cx="485648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2725" rIns="0" bIns="0" anchor="t" anchorCtr="0">
            <a:spAutoFit/>
          </a:bodyPr>
          <a:lstStyle/>
          <a:p>
            <a:pPr marL="152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Linear classifier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2-layer Neural Network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6255410" y="2045514"/>
            <a:ext cx="494665" cy="376555"/>
          </a:xfrm>
          <a:custGeom>
            <a:avLst/>
            <a:gdLst/>
            <a:ahLst/>
            <a:cxnLst/>
            <a:rect l="l" t="t" r="r" b="b"/>
            <a:pathLst>
              <a:path w="494665" h="376555" extrusionOk="0">
                <a:moveTo>
                  <a:pt x="373990" y="0"/>
                </a:moveTo>
                <a:lnTo>
                  <a:pt x="368632" y="15279"/>
                </a:lnTo>
                <a:lnTo>
                  <a:pt x="390423" y="24736"/>
                </a:lnTo>
                <a:lnTo>
                  <a:pt x="409163" y="37827"/>
                </a:lnTo>
                <a:lnTo>
                  <a:pt x="437490" y="74910"/>
                </a:lnTo>
                <a:lnTo>
                  <a:pt x="454159" y="124941"/>
                </a:lnTo>
                <a:lnTo>
                  <a:pt x="459715" y="186333"/>
                </a:lnTo>
                <a:lnTo>
                  <a:pt x="458320" y="219533"/>
                </a:lnTo>
                <a:lnTo>
                  <a:pt x="447158" y="276783"/>
                </a:lnTo>
                <a:lnTo>
                  <a:pt x="424759" y="321493"/>
                </a:lnTo>
                <a:lnTo>
                  <a:pt x="390678" y="351655"/>
                </a:lnTo>
                <a:lnTo>
                  <a:pt x="369228" y="361156"/>
                </a:lnTo>
                <a:lnTo>
                  <a:pt x="373990" y="376435"/>
                </a:lnTo>
                <a:lnTo>
                  <a:pt x="425336" y="352350"/>
                </a:lnTo>
                <a:lnTo>
                  <a:pt x="463088" y="310653"/>
                </a:lnTo>
                <a:lnTo>
                  <a:pt x="486306" y="254818"/>
                </a:lnTo>
                <a:lnTo>
                  <a:pt x="494045" y="188316"/>
                </a:lnTo>
                <a:lnTo>
                  <a:pt x="492104" y="153807"/>
                </a:lnTo>
                <a:lnTo>
                  <a:pt x="476576" y="92639"/>
                </a:lnTo>
                <a:lnTo>
                  <a:pt x="445781" y="42844"/>
                </a:lnTo>
                <a:lnTo>
                  <a:pt x="401282" y="9853"/>
                </a:lnTo>
                <a:lnTo>
                  <a:pt x="373990" y="0"/>
                </a:lnTo>
                <a:close/>
              </a:path>
              <a:path w="494665" h="376555" extrusionOk="0">
                <a:moveTo>
                  <a:pt x="120054" y="0"/>
                </a:moveTo>
                <a:lnTo>
                  <a:pt x="68833" y="24135"/>
                </a:lnTo>
                <a:lnTo>
                  <a:pt x="31055" y="65980"/>
                </a:lnTo>
                <a:lnTo>
                  <a:pt x="7763" y="121915"/>
                </a:lnTo>
                <a:lnTo>
                  <a:pt x="0" y="188316"/>
                </a:lnTo>
                <a:lnTo>
                  <a:pt x="1934" y="222901"/>
                </a:lnTo>
                <a:lnTo>
                  <a:pt x="17412" y="284069"/>
                </a:lnTo>
                <a:lnTo>
                  <a:pt x="48133" y="333703"/>
                </a:lnTo>
                <a:lnTo>
                  <a:pt x="92682" y="366594"/>
                </a:lnTo>
                <a:lnTo>
                  <a:pt x="120054" y="376435"/>
                </a:lnTo>
                <a:lnTo>
                  <a:pt x="124816" y="361156"/>
                </a:lnTo>
                <a:lnTo>
                  <a:pt x="103367" y="351655"/>
                </a:lnTo>
                <a:lnTo>
                  <a:pt x="84856" y="338435"/>
                </a:lnTo>
                <a:lnTo>
                  <a:pt x="56653" y="300831"/>
                </a:lnTo>
                <a:lnTo>
                  <a:pt x="39910" y="249683"/>
                </a:lnTo>
                <a:lnTo>
                  <a:pt x="34329" y="186333"/>
                </a:lnTo>
                <a:lnTo>
                  <a:pt x="35724" y="154217"/>
                </a:lnTo>
                <a:lnTo>
                  <a:pt x="46887" y="98506"/>
                </a:lnTo>
                <a:lnTo>
                  <a:pt x="69322" y="54551"/>
                </a:lnTo>
                <a:lnTo>
                  <a:pt x="103702" y="24736"/>
                </a:lnTo>
                <a:lnTo>
                  <a:pt x="125412" y="15279"/>
                </a:lnTo>
                <a:lnTo>
                  <a:pt x="1200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5971216" y="882395"/>
            <a:ext cx="68643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2725" rIns="0" bIns="0" anchor="t" anchorCtr="0">
            <a:spAutoFit/>
          </a:bodyPr>
          <a:lstStyle/>
          <a:p>
            <a:pPr marL="527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𝑓	𝑥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𝑓	𝑥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6859898" y="882395"/>
            <a:ext cx="4351886" cy="226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2725" rIns="0" bIns="0" anchor="t" anchorCtr="0">
            <a:spAutoFit/>
          </a:bodyPr>
          <a:lstStyle/>
          <a:p>
            <a:pPr marL="781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= 𝑊𝑥                    + 𝑏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8100" marR="0" lvl="0" indent="0" algn="l" rtl="0">
              <a:spcBef>
                <a:spcPts val="221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= 𝑊</a:t>
            </a:r>
            <a:r>
              <a:rPr lang="en-US" sz="345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 </a:t>
            </a: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g (𝑊</a:t>
            </a:r>
            <a:r>
              <a:rPr lang="en-US" sz="320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 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𝑥         + 𝑏</a:t>
            </a:r>
            <a:r>
              <a:rPr lang="en-US" sz="360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1 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) + 𝑏</a:t>
            </a:r>
            <a:r>
              <a:rPr lang="en-US" sz="360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2 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None/>
            </a:pPr>
            <a:endParaRPr sz="3450" baseline="-25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4" name="Google Shape;184;p12"/>
          <p:cNvSpPr txBox="1">
            <a:spLocks noGrp="1"/>
          </p:cNvSpPr>
          <p:nvPr>
            <p:ph type="title"/>
          </p:nvPr>
        </p:nvSpPr>
        <p:spPr>
          <a:xfrm>
            <a:off x="772662" y="-244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2-layer Neural Networks</a:t>
            </a:r>
            <a:endParaRPr sz="4000"/>
          </a:p>
        </p:txBody>
      </p:sp>
      <p:pic>
        <p:nvPicPr>
          <p:cNvPr id="185" name="Google Shape;185;p12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324" y="2836941"/>
            <a:ext cx="11211784" cy="29026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 txBox="1"/>
          <p:nvPr/>
        </p:nvSpPr>
        <p:spPr>
          <a:xfrm>
            <a:off x="109168" y="6607715"/>
            <a:ext cx="1322070" cy="18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Justin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6295666" y="1276513"/>
            <a:ext cx="494665" cy="376555"/>
          </a:xfrm>
          <a:custGeom>
            <a:avLst/>
            <a:gdLst/>
            <a:ahLst/>
            <a:cxnLst/>
            <a:rect l="l" t="t" r="r" b="b"/>
            <a:pathLst>
              <a:path w="494665" h="376555" extrusionOk="0">
                <a:moveTo>
                  <a:pt x="373990" y="0"/>
                </a:moveTo>
                <a:lnTo>
                  <a:pt x="368634" y="15280"/>
                </a:lnTo>
                <a:lnTo>
                  <a:pt x="390424" y="24736"/>
                </a:lnTo>
                <a:lnTo>
                  <a:pt x="409164" y="37827"/>
                </a:lnTo>
                <a:lnTo>
                  <a:pt x="437490" y="74910"/>
                </a:lnTo>
                <a:lnTo>
                  <a:pt x="454159" y="124941"/>
                </a:lnTo>
                <a:lnTo>
                  <a:pt x="459715" y="186333"/>
                </a:lnTo>
                <a:lnTo>
                  <a:pt x="458320" y="219534"/>
                </a:lnTo>
                <a:lnTo>
                  <a:pt x="447158" y="276783"/>
                </a:lnTo>
                <a:lnTo>
                  <a:pt x="424760" y="321493"/>
                </a:lnTo>
                <a:lnTo>
                  <a:pt x="390678" y="351656"/>
                </a:lnTo>
                <a:lnTo>
                  <a:pt x="369228" y="361156"/>
                </a:lnTo>
                <a:lnTo>
                  <a:pt x="373990" y="376436"/>
                </a:lnTo>
                <a:lnTo>
                  <a:pt x="425337" y="352351"/>
                </a:lnTo>
                <a:lnTo>
                  <a:pt x="463090" y="310654"/>
                </a:lnTo>
                <a:lnTo>
                  <a:pt x="486307" y="254818"/>
                </a:lnTo>
                <a:lnTo>
                  <a:pt x="494046" y="188318"/>
                </a:lnTo>
                <a:lnTo>
                  <a:pt x="492105" y="153808"/>
                </a:lnTo>
                <a:lnTo>
                  <a:pt x="476577" y="92639"/>
                </a:lnTo>
                <a:lnTo>
                  <a:pt x="445782" y="42844"/>
                </a:lnTo>
                <a:lnTo>
                  <a:pt x="401282" y="9853"/>
                </a:lnTo>
                <a:lnTo>
                  <a:pt x="373990" y="0"/>
                </a:lnTo>
                <a:close/>
              </a:path>
              <a:path w="494665" h="376555" extrusionOk="0">
                <a:moveTo>
                  <a:pt x="120054" y="0"/>
                </a:moveTo>
                <a:lnTo>
                  <a:pt x="68833" y="24135"/>
                </a:lnTo>
                <a:lnTo>
                  <a:pt x="31055" y="65980"/>
                </a:lnTo>
                <a:lnTo>
                  <a:pt x="7763" y="121915"/>
                </a:lnTo>
                <a:lnTo>
                  <a:pt x="0" y="188318"/>
                </a:lnTo>
                <a:lnTo>
                  <a:pt x="1934" y="222901"/>
                </a:lnTo>
                <a:lnTo>
                  <a:pt x="17412" y="284069"/>
                </a:lnTo>
                <a:lnTo>
                  <a:pt x="48133" y="333704"/>
                </a:lnTo>
                <a:lnTo>
                  <a:pt x="92682" y="366595"/>
                </a:lnTo>
                <a:lnTo>
                  <a:pt x="120054" y="376436"/>
                </a:lnTo>
                <a:lnTo>
                  <a:pt x="124816" y="361156"/>
                </a:lnTo>
                <a:lnTo>
                  <a:pt x="103367" y="351656"/>
                </a:lnTo>
                <a:lnTo>
                  <a:pt x="84856" y="338435"/>
                </a:lnTo>
                <a:lnTo>
                  <a:pt x="56654" y="300831"/>
                </a:lnTo>
                <a:lnTo>
                  <a:pt x="39911" y="249684"/>
                </a:lnTo>
                <a:lnTo>
                  <a:pt x="34330" y="186333"/>
                </a:lnTo>
                <a:lnTo>
                  <a:pt x="35725" y="154217"/>
                </a:lnTo>
                <a:lnTo>
                  <a:pt x="46887" y="98506"/>
                </a:lnTo>
                <a:lnTo>
                  <a:pt x="69323" y="54551"/>
                </a:lnTo>
                <a:lnTo>
                  <a:pt x="103702" y="24736"/>
                </a:lnTo>
                <a:lnTo>
                  <a:pt x="125412" y="15280"/>
                </a:lnTo>
                <a:lnTo>
                  <a:pt x="1200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772662" y="882395"/>
            <a:ext cx="485648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2725" rIns="0" bIns="0" anchor="t" anchorCtr="0">
            <a:spAutoFit/>
          </a:bodyPr>
          <a:lstStyle/>
          <a:p>
            <a:pPr marL="152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Linear classifier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2-layer Neural Network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6255410" y="2045514"/>
            <a:ext cx="494665" cy="376555"/>
          </a:xfrm>
          <a:custGeom>
            <a:avLst/>
            <a:gdLst/>
            <a:ahLst/>
            <a:cxnLst/>
            <a:rect l="l" t="t" r="r" b="b"/>
            <a:pathLst>
              <a:path w="494665" h="376555" extrusionOk="0">
                <a:moveTo>
                  <a:pt x="373990" y="0"/>
                </a:moveTo>
                <a:lnTo>
                  <a:pt x="368632" y="15279"/>
                </a:lnTo>
                <a:lnTo>
                  <a:pt x="390423" y="24736"/>
                </a:lnTo>
                <a:lnTo>
                  <a:pt x="409163" y="37827"/>
                </a:lnTo>
                <a:lnTo>
                  <a:pt x="437490" y="74910"/>
                </a:lnTo>
                <a:lnTo>
                  <a:pt x="454159" y="124941"/>
                </a:lnTo>
                <a:lnTo>
                  <a:pt x="459715" y="186333"/>
                </a:lnTo>
                <a:lnTo>
                  <a:pt x="458320" y="219533"/>
                </a:lnTo>
                <a:lnTo>
                  <a:pt x="447158" y="276783"/>
                </a:lnTo>
                <a:lnTo>
                  <a:pt x="424759" y="321493"/>
                </a:lnTo>
                <a:lnTo>
                  <a:pt x="390678" y="351655"/>
                </a:lnTo>
                <a:lnTo>
                  <a:pt x="369228" y="361156"/>
                </a:lnTo>
                <a:lnTo>
                  <a:pt x="373990" y="376435"/>
                </a:lnTo>
                <a:lnTo>
                  <a:pt x="425336" y="352350"/>
                </a:lnTo>
                <a:lnTo>
                  <a:pt x="463088" y="310653"/>
                </a:lnTo>
                <a:lnTo>
                  <a:pt x="486306" y="254818"/>
                </a:lnTo>
                <a:lnTo>
                  <a:pt x="494045" y="188316"/>
                </a:lnTo>
                <a:lnTo>
                  <a:pt x="492104" y="153807"/>
                </a:lnTo>
                <a:lnTo>
                  <a:pt x="476576" y="92639"/>
                </a:lnTo>
                <a:lnTo>
                  <a:pt x="445781" y="42844"/>
                </a:lnTo>
                <a:lnTo>
                  <a:pt x="401282" y="9853"/>
                </a:lnTo>
                <a:lnTo>
                  <a:pt x="373990" y="0"/>
                </a:lnTo>
                <a:close/>
              </a:path>
              <a:path w="494665" h="376555" extrusionOk="0">
                <a:moveTo>
                  <a:pt x="120054" y="0"/>
                </a:moveTo>
                <a:lnTo>
                  <a:pt x="68833" y="24135"/>
                </a:lnTo>
                <a:lnTo>
                  <a:pt x="31055" y="65980"/>
                </a:lnTo>
                <a:lnTo>
                  <a:pt x="7763" y="121915"/>
                </a:lnTo>
                <a:lnTo>
                  <a:pt x="0" y="188316"/>
                </a:lnTo>
                <a:lnTo>
                  <a:pt x="1934" y="222901"/>
                </a:lnTo>
                <a:lnTo>
                  <a:pt x="17412" y="284069"/>
                </a:lnTo>
                <a:lnTo>
                  <a:pt x="48133" y="333703"/>
                </a:lnTo>
                <a:lnTo>
                  <a:pt x="92682" y="366594"/>
                </a:lnTo>
                <a:lnTo>
                  <a:pt x="120054" y="376435"/>
                </a:lnTo>
                <a:lnTo>
                  <a:pt x="124816" y="361156"/>
                </a:lnTo>
                <a:lnTo>
                  <a:pt x="103367" y="351655"/>
                </a:lnTo>
                <a:lnTo>
                  <a:pt x="84856" y="338435"/>
                </a:lnTo>
                <a:lnTo>
                  <a:pt x="56653" y="300831"/>
                </a:lnTo>
                <a:lnTo>
                  <a:pt x="39910" y="249683"/>
                </a:lnTo>
                <a:lnTo>
                  <a:pt x="34329" y="186333"/>
                </a:lnTo>
                <a:lnTo>
                  <a:pt x="35724" y="154217"/>
                </a:lnTo>
                <a:lnTo>
                  <a:pt x="46887" y="98506"/>
                </a:lnTo>
                <a:lnTo>
                  <a:pt x="69322" y="54551"/>
                </a:lnTo>
                <a:lnTo>
                  <a:pt x="103702" y="24736"/>
                </a:lnTo>
                <a:lnTo>
                  <a:pt x="125412" y="15279"/>
                </a:lnTo>
                <a:lnTo>
                  <a:pt x="1200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5971216" y="882395"/>
            <a:ext cx="68643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2725" rIns="0" bIns="0" anchor="t" anchorCtr="0">
            <a:spAutoFit/>
          </a:bodyPr>
          <a:lstStyle/>
          <a:p>
            <a:pPr marL="527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𝑓	𝑥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𝑓	𝑥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6859898" y="882395"/>
            <a:ext cx="4351886" cy="226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2725" rIns="0" bIns="0" anchor="t" anchorCtr="0">
            <a:spAutoFit/>
          </a:bodyPr>
          <a:lstStyle/>
          <a:p>
            <a:pPr marL="781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= 𝑊𝑥                    + 𝑏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8100" marR="0" lvl="0" indent="0" algn="l" rtl="0">
              <a:spcBef>
                <a:spcPts val="221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= 𝑊</a:t>
            </a:r>
            <a:r>
              <a:rPr lang="en-US" sz="345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 </a:t>
            </a: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g (𝑊</a:t>
            </a:r>
            <a:r>
              <a:rPr lang="en-US" sz="320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 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𝑥         + 𝑏</a:t>
            </a:r>
            <a:r>
              <a:rPr lang="en-US" sz="360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1 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) + 𝑏</a:t>
            </a:r>
            <a:r>
              <a:rPr lang="en-US" sz="3600" baseline="-25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2 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None/>
            </a:pPr>
            <a:endParaRPr sz="3450" baseline="-25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772662" y="-244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2-layer Neural Networks</a:t>
            </a:r>
            <a:endParaRPr sz="4000"/>
          </a:p>
        </p:txBody>
      </p:sp>
      <p:pic>
        <p:nvPicPr>
          <p:cNvPr id="197" name="Google Shape;197;p13" descr="Diagram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054" y="2937334"/>
            <a:ext cx="8898673" cy="2819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Justin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xfrm>
            <a:off x="916939" y="336051"/>
            <a:ext cx="7535685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Deep Neural Networks</a:t>
            </a:r>
            <a:endParaRPr sz="4000"/>
          </a:p>
        </p:txBody>
      </p:sp>
      <p:sp>
        <p:nvSpPr>
          <p:cNvPr id="204" name="Google Shape;204;p14"/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Justin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68" y="1134849"/>
            <a:ext cx="11668447" cy="458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416052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3134750" y="1916925"/>
            <a:ext cx="19428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3359469" y="2690613"/>
            <a:ext cx="370840" cy="282575"/>
          </a:xfrm>
          <a:custGeom>
            <a:avLst/>
            <a:gdLst/>
            <a:ahLst/>
            <a:cxnLst/>
            <a:rect l="l" t="t" r="r" b="b"/>
            <a:pathLst>
              <a:path w="370840" h="282575" extrusionOk="0">
                <a:moveTo>
                  <a:pt x="280509" y="0"/>
                </a:moveTo>
                <a:lnTo>
                  <a:pt x="276490" y="11459"/>
                </a:lnTo>
                <a:lnTo>
                  <a:pt x="292834" y="18552"/>
                </a:lnTo>
                <a:lnTo>
                  <a:pt x="306889" y="28370"/>
                </a:lnTo>
                <a:lnTo>
                  <a:pt x="335426" y="73878"/>
                </a:lnTo>
                <a:lnTo>
                  <a:pt x="343761" y="115662"/>
                </a:lnTo>
                <a:lnTo>
                  <a:pt x="344802" y="139749"/>
                </a:lnTo>
                <a:lnTo>
                  <a:pt x="343756" y="164650"/>
                </a:lnTo>
                <a:lnTo>
                  <a:pt x="335384" y="207587"/>
                </a:lnTo>
                <a:lnTo>
                  <a:pt x="306907" y="253825"/>
                </a:lnTo>
                <a:lnTo>
                  <a:pt x="276937" y="270866"/>
                </a:lnTo>
                <a:lnTo>
                  <a:pt x="280509" y="282326"/>
                </a:lnTo>
                <a:lnTo>
                  <a:pt x="319018" y="264262"/>
                </a:lnTo>
                <a:lnTo>
                  <a:pt x="347333" y="232990"/>
                </a:lnTo>
                <a:lnTo>
                  <a:pt x="364745" y="191113"/>
                </a:lnTo>
                <a:lnTo>
                  <a:pt x="370550" y="141237"/>
                </a:lnTo>
                <a:lnTo>
                  <a:pt x="369094" y="115355"/>
                </a:lnTo>
                <a:lnTo>
                  <a:pt x="357448" y="69479"/>
                </a:lnTo>
                <a:lnTo>
                  <a:pt x="334352" y="32132"/>
                </a:lnTo>
                <a:lnTo>
                  <a:pt x="300977" y="7389"/>
                </a:lnTo>
                <a:lnTo>
                  <a:pt x="280509" y="0"/>
                </a:lnTo>
                <a:close/>
              </a:path>
              <a:path w="370840" h="282575" extrusionOk="0">
                <a:moveTo>
                  <a:pt x="90040" y="0"/>
                </a:moveTo>
                <a:lnTo>
                  <a:pt x="51624" y="18100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7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9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3036250" y="2600700"/>
            <a:ext cx="1590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𝜎	𝑥	=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4150750" y="2829915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 h="120000" extrusionOk="0">
                <a:moveTo>
                  <a:pt x="0" y="0"/>
                </a:moveTo>
                <a:lnTo>
                  <a:pt x="1016000" y="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4561342" y="2372097"/>
            <a:ext cx="19431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4115000" y="2804914"/>
            <a:ext cx="10713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 + 𝑒</a:t>
            </a:r>
            <a:r>
              <a:rPr lang="en-US" sz="2700" baseline="30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-x</a:t>
            </a:r>
            <a:endParaRPr sz="2700" baseline="30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5812010" y="1887973"/>
            <a:ext cx="1822703" cy="1395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1120945" y="4156721"/>
            <a:ext cx="887845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Probability interpretation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416052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1120945" y="4156721"/>
            <a:ext cx="887845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Zero mean / Zero centered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4164183" y="2688158"/>
            <a:ext cx="370840" cy="282575"/>
          </a:xfrm>
          <a:custGeom>
            <a:avLst/>
            <a:gdLst/>
            <a:ahLst/>
            <a:cxnLst/>
            <a:rect l="l" t="t" r="r" b="b"/>
            <a:pathLst>
              <a:path w="370840" h="282575" extrusionOk="0">
                <a:moveTo>
                  <a:pt x="280509" y="0"/>
                </a:moveTo>
                <a:lnTo>
                  <a:pt x="276491" y="11460"/>
                </a:lnTo>
                <a:lnTo>
                  <a:pt x="292834" y="18552"/>
                </a:lnTo>
                <a:lnTo>
                  <a:pt x="306888" y="28370"/>
                </a:lnTo>
                <a:lnTo>
                  <a:pt x="335426" y="73880"/>
                </a:lnTo>
                <a:lnTo>
                  <a:pt x="343761" y="115662"/>
                </a:lnTo>
                <a:lnTo>
                  <a:pt x="344803" y="139749"/>
                </a:lnTo>
                <a:lnTo>
                  <a:pt x="343756" y="164650"/>
                </a:lnTo>
                <a:lnTo>
                  <a:pt x="335384" y="207587"/>
                </a:lnTo>
                <a:lnTo>
                  <a:pt x="306907" y="253826"/>
                </a:lnTo>
                <a:lnTo>
                  <a:pt x="276936" y="270868"/>
                </a:lnTo>
                <a:lnTo>
                  <a:pt x="280509" y="282327"/>
                </a:lnTo>
                <a:lnTo>
                  <a:pt x="319018" y="264263"/>
                </a:lnTo>
                <a:lnTo>
                  <a:pt x="347332" y="232990"/>
                </a:lnTo>
                <a:lnTo>
                  <a:pt x="364745" y="191114"/>
                </a:lnTo>
                <a:lnTo>
                  <a:pt x="370549" y="141237"/>
                </a:lnTo>
                <a:lnTo>
                  <a:pt x="369094" y="115355"/>
                </a:lnTo>
                <a:lnTo>
                  <a:pt x="357448" y="69479"/>
                </a:lnTo>
                <a:lnTo>
                  <a:pt x="334352" y="32133"/>
                </a:lnTo>
                <a:lnTo>
                  <a:pt x="300977" y="7390"/>
                </a:lnTo>
                <a:lnTo>
                  <a:pt x="280509" y="0"/>
                </a:lnTo>
                <a:close/>
              </a:path>
              <a:path w="370840" h="282575" extrusionOk="0">
                <a:moveTo>
                  <a:pt x="90041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6"/>
                </a:lnTo>
                <a:lnTo>
                  <a:pt x="13059" y="213052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7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4" y="28370"/>
                </a:lnTo>
                <a:lnTo>
                  <a:pt x="94059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3534144" y="1861952"/>
            <a:ext cx="904875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tanh 𝑥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4956545" y="2827459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 h="120000" extrusionOk="0">
                <a:moveTo>
                  <a:pt x="0" y="0"/>
                </a:moveTo>
                <a:lnTo>
                  <a:pt x="977900" y="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4919715" y="2368935"/>
            <a:ext cx="105410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𝑒</a:t>
            </a:r>
            <a:r>
              <a:rPr lang="en-US" sz="2700" baseline="30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2x 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− 1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4608057" y="2801752"/>
            <a:ext cx="136525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30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= 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𝑒</a:t>
            </a:r>
            <a:r>
              <a:rPr lang="en-US" sz="2700" baseline="30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2x    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+ 1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6211403" y="1884812"/>
            <a:ext cx="1822703" cy="13776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1120945" y="4982926"/>
            <a:ext cx="887845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tanh is always superior than sigmoid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416052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916939" y="1801316"/>
            <a:ext cx="137668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41658" y="2574999"/>
            <a:ext cx="370840" cy="282575"/>
          </a:xfrm>
          <a:custGeom>
            <a:avLst/>
            <a:gdLst/>
            <a:ahLst/>
            <a:cxnLst/>
            <a:rect l="l" t="t" r="r" b="b"/>
            <a:pathLst>
              <a:path w="370840" h="282575" extrusionOk="0">
                <a:moveTo>
                  <a:pt x="280509" y="0"/>
                </a:moveTo>
                <a:lnTo>
                  <a:pt x="276490" y="11459"/>
                </a:lnTo>
                <a:lnTo>
                  <a:pt x="292834" y="18552"/>
                </a:lnTo>
                <a:lnTo>
                  <a:pt x="306889" y="28370"/>
                </a:lnTo>
                <a:lnTo>
                  <a:pt x="335426" y="73878"/>
                </a:lnTo>
                <a:lnTo>
                  <a:pt x="343761" y="115662"/>
                </a:lnTo>
                <a:lnTo>
                  <a:pt x="344802" y="139749"/>
                </a:lnTo>
                <a:lnTo>
                  <a:pt x="343756" y="164650"/>
                </a:lnTo>
                <a:lnTo>
                  <a:pt x="335384" y="207587"/>
                </a:lnTo>
                <a:lnTo>
                  <a:pt x="306907" y="253825"/>
                </a:lnTo>
                <a:lnTo>
                  <a:pt x="276937" y="270866"/>
                </a:lnTo>
                <a:lnTo>
                  <a:pt x="280509" y="282326"/>
                </a:lnTo>
                <a:lnTo>
                  <a:pt x="319018" y="264262"/>
                </a:lnTo>
                <a:lnTo>
                  <a:pt x="347333" y="232990"/>
                </a:lnTo>
                <a:lnTo>
                  <a:pt x="364745" y="191113"/>
                </a:lnTo>
                <a:lnTo>
                  <a:pt x="370550" y="141237"/>
                </a:lnTo>
                <a:lnTo>
                  <a:pt x="369094" y="115355"/>
                </a:lnTo>
                <a:lnTo>
                  <a:pt x="357448" y="69479"/>
                </a:lnTo>
                <a:lnTo>
                  <a:pt x="334352" y="32132"/>
                </a:lnTo>
                <a:lnTo>
                  <a:pt x="300977" y="7389"/>
                </a:lnTo>
                <a:lnTo>
                  <a:pt x="280509" y="0"/>
                </a:lnTo>
                <a:close/>
              </a:path>
              <a:path w="370840" h="282575" extrusionOk="0">
                <a:moveTo>
                  <a:pt x="90040" y="0"/>
                </a:moveTo>
                <a:lnTo>
                  <a:pt x="51624" y="18100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7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9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916939" y="2485083"/>
            <a:ext cx="947419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𝜎	𝑥	=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1932939" y="2714301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 h="120000" extrusionOk="0">
                <a:moveTo>
                  <a:pt x="0" y="0"/>
                </a:moveTo>
                <a:lnTo>
                  <a:pt x="1016000" y="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2343531" y="2256483"/>
            <a:ext cx="19431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1897189" y="2689300"/>
            <a:ext cx="107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 + 𝑒</a:t>
            </a:r>
            <a:r>
              <a:rPr lang="en-US" sz="2700" baseline="30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-x</a:t>
            </a:r>
            <a:endParaRPr sz="2700" baseline="30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94199" y="1772359"/>
            <a:ext cx="1822703" cy="1395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7324344" y="2627522"/>
            <a:ext cx="370840" cy="282575"/>
          </a:xfrm>
          <a:custGeom>
            <a:avLst/>
            <a:gdLst/>
            <a:ahLst/>
            <a:cxnLst/>
            <a:rect l="l" t="t" r="r" b="b"/>
            <a:pathLst>
              <a:path w="370840" h="282575" extrusionOk="0">
                <a:moveTo>
                  <a:pt x="280509" y="0"/>
                </a:moveTo>
                <a:lnTo>
                  <a:pt x="276491" y="11460"/>
                </a:lnTo>
                <a:lnTo>
                  <a:pt x="292834" y="18552"/>
                </a:lnTo>
                <a:lnTo>
                  <a:pt x="306888" y="28370"/>
                </a:lnTo>
                <a:lnTo>
                  <a:pt x="335426" y="73880"/>
                </a:lnTo>
                <a:lnTo>
                  <a:pt x="343761" y="115662"/>
                </a:lnTo>
                <a:lnTo>
                  <a:pt x="344803" y="139749"/>
                </a:lnTo>
                <a:lnTo>
                  <a:pt x="343756" y="164650"/>
                </a:lnTo>
                <a:lnTo>
                  <a:pt x="335384" y="207587"/>
                </a:lnTo>
                <a:lnTo>
                  <a:pt x="306907" y="253826"/>
                </a:lnTo>
                <a:lnTo>
                  <a:pt x="276936" y="270868"/>
                </a:lnTo>
                <a:lnTo>
                  <a:pt x="280509" y="282327"/>
                </a:lnTo>
                <a:lnTo>
                  <a:pt x="319018" y="264263"/>
                </a:lnTo>
                <a:lnTo>
                  <a:pt x="347332" y="232990"/>
                </a:lnTo>
                <a:lnTo>
                  <a:pt x="364745" y="191114"/>
                </a:lnTo>
                <a:lnTo>
                  <a:pt x="370549" y="141237"/>
                </a:lnTo>
                <a:lnTo>
                  <a:pt x="369094" y="115355"/>
                </a:lnTo>
                <a:lnTo>
                  <a:pt x="357448" y="69479"/>
                </a:lnTo>
                <a:lnTo>
                  <a:pt x="334352" y="32133"/>
                </a:lnTo>
                <a:lnTo>
                  <a:pt x="300977" y="7390"/>
                </a:lnTo>
                <a:lnTo>
                  <a:pt x="280509" y="0"/>
                </a:lnTo>
                <a:close/>
              </a:path>
              <a:path w="370840" h="282575" extrusionOk="0">
                <a:moveTo>
                  <a:pt x="90041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6"/>
                </a:lnTo>
                <a:lnTo>
                  <a:pt x="13059" y="213052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7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4" y="28370"/>
                </a:lnTo>
                <a:lnTo>
                  <a:pt x="94059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6694305" y="1801316"/>
            <a:ext cx="904875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tanh 𝑥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8116706" y="2766823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 h="120000" extrusionOk="0">
                <a:moveTo>
                  <a:pt x="0" y="0"/>
                </a:moveTo>
                <a:lnTo>
                  <a:pt x="977900" y="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8079876" y="2308299"/>
            <a:ext cx="105410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𝑒</a:t>
            </a:r>
            <a:r>
              <a:rPr lang="en-US" sz="2700" baseline="30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2x 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− 1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7768218" y="2741116"/>
            <a:ext cx="136525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30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= 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𝑒</a:t>
            </a:r>
            <a:r>
              <a:rPr lang="en-US" sz="2700" baseline="30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2x    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+ 1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9371564" y="1824176"/>
            <a:ext cx="1822703" cy="13776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1120945" y="4982926"/>
            <a:ext cx="8878458" cy="133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Drawbacks: </a:t>
            </a:r>
            <a:endParaRPr/>
          </a:p>
          <a:p>
            <a:pPr marL="469900" marR="0" lvl="0" indent="-457200" algn="ctr" rtl="0"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-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gradient is small, and thus training (SGD) is slow</a:t>
            </a:r>
            <a:endParaRPr/>
          </a:p>
          <a:p>
            <a:pPr marL="469900" marR="0" lvl="0" indent="-457200" algn="ctr" rtl="0"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-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 () is computationally expensive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416052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916939" y="4052214"/>
            <a:ext cx="10809387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Default choice of activation function, ReLU is a good default choice  for most problems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698751" y="1960250"/>
            <a:ext cx="5534700" cy="1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(Rectified Linear Unit)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max(0, 𝑥)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6233370" y="1842902"/>
            <a:ext cx="1740407" cy="14386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1120945" y="4982926"/>
            <a:ext cx="8878458" cy="133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Drawbacks: </a:t>
            </a:r>
            <a:endParaRPr/>
          </a:p>
          <a:p>
            <a:pPr marL="469900" marR="0" lvl="0" indent="-457200" algn="ctr" rtl="0"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-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 zero centered.</a:t>
            </a:r>
            <a:endParaRPr/>
          </a:p>
          <a:p>
            <a:pPr marL="469900" marR="0" lvl="0" indent="-457200" algn="ctr" rtl="0"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-"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Dead ReLU when x &lt; 0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416052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1120945" y="4156721"/>
            <a:ext cx="887845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Less used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3803173" y="2578295"/>
            <a:ext cx="1406525" cy="376555"/>
          </a:xfrm>
          <a:custGeom>
            <a:avLst/>
            <a:gdLst/>
            <a:ahLst/>
            <a:cxnLst/>
            <a:rect l="l" t="t" r="r" b="b"/>
            <a:pathLst>
              <a:path w="1406525" h="376555" extrusionOk="0">
                <a:moveTo>
                  <a:pt x="1285914" y="0"/>
                </a:moveTo>
                <a:lnTo>
                  <a:pt x="1280556" y="15279"/>
                </a:lnTo>
                <a:lnTo>
                  <a:pt x="1302347" y="24736"/>
                </a:lnTo>
                <a:lnTo>
                  <a:pt x="1321087" y="37826"/>
                </a:lnTo>
                <a:lnTo>
                  <a:pt x="1349414" y="74909"/>
                </a:lnTo>
                <a:lnTo>
                  <a:pt x="1366083" y="124941"/>
                </a:lnTo>
                <a:lnTo>
                  <a:pt x="1371639" y="186333"/>
                </a:lnTo>
                <a:lnTo>
                  <a:pt x="1370244" y="219533"/>
                </a:lnTo>
                <a:lnTo>
                  <a:pt x="1359082" y="276783"/>
                </a:lnTo>
                <a:lnTo>
                  <a:pt x="1336683" y="321493"/>
                </a:lnTo>
                <a:lnTo>
                  <a:pt x="1302601" y="351655"/>
                </a:lnTo>
                <a:lnTo>
                  <a:pt x="1281151" y="361156"/>
                </a:lnTo>
                <a:lnTo>
                  <a:pt x="1285914" y="376435"/>
                </a:lnTo>
                <a:lnTo>
                  <a:pt x="1337259" y="352350"/>
                </a:lnTo>
                <a:lnTo>
                  <a:pt x="1375012" y="310653"/>
                </a:lnTo>
                <a:lnTo>
                  <a:pt x="1398229" y="254818"/>
                </a:lnTo>
                <a:lnTo>
                  <a:pt x="1405968" y="188316"/>
                </a:lnTo>
                <a:lnTo>
                  <a:pt x="1404027" y="153807"/>
                </a:lnTo>
                <a:lnTo>
                  <a:pt x="1388500" y="92639"/>
                </a:lnTo>
                <a:lnTo>
                  <a:pt x="1357705" y="42843"/>
                </a:lnTo>
                <a:lnTo>
                  <a:pt x="1313205" y="9853"/>
                </a:lnTo>
                <a:lnTo>
                  <a:pt x="1285914" y="0"/>
                </a:lnTo>
                <a:close/>
              </a:path>
              <a:path w="1406525" h="376555" extrusionOk="0">
                <a:moveTo>
                  <a:pt x="120054" y="0"/>
                </a:moveTo>
                <a:lnTo>
                  <a:pt x="68832" y="24134"/>
                </a:lnTo>
                <a:lnTo>
                  <a:pt x="31055" y="65980"/>
                </a:lnTo>
                <a:lnTo>
                  <a:pt x="7763" y="121915"/>
                </a:lnTo>
                <a:lnTo>
                  <a:pt x="0" y="188316"/>
                </a:lnTo>
                <a:lnTo>
                  <a:pt x="1934" y="222900"/>
                </a:lnTo>
                <a:lnTo>
                  <a:pt x="17412" y="284069"/>
                </a:lnTo>
                <a:lnTo>
                  <a:pt x="48133" y="333703"/>
                </a:lnTo>
                <a:lnTo>
                  <a:pt x="92682" y="366594"/>
                </a:lnTo>
                <a:lnTo>
                  <a:pt x="120054" y="376435"/>
                </a:lnTo>
                <a:lnTo>
                  <a:pt x="124816" y="361156"/>
                </a:lnTo>
                <a:lnTo>
                  <a:pt x="103367" y="351655"/>
                </a:lnTo>
                <a:lnTo>
                  <a:pt x="84856" y="338435"/>
                </a:lnTo>
                <a:lnTo>
                  <a:pt x="56653" y="300831"/>
                </a:lnTo>
                <a:lnTo>
                  <a:pt x="39910" y="249683"/>
                </a:lnTo>
                <a:lnTo>
                  <a:pt x="34329" y="186333"/>
                </a:lnTo>
                <a:lnTo>
                  <a:pt x="35724" y="154216"/>
                </a:lnTo>
                <a:lnTo>
                  <a:pt x="46887" y="98505"/>
                </a:lnTo>
                <a:lnTo>
                  <a:pt x="69322" y="54551"/>
                </a:lnTo>
                <a:lnTo>
                  <a:pt x="103702" y="24736"/>
                </a:lnTo>
                <a:lnTo>
                  <a:pt x="125412" y="15279"/>
                </a:lnTo>
                <a:lnTo>
                  <a:pt x="1200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2991343" y="1924475"/>
            <a:ext cx="3764400" cy="16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Leaky ReLU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max 0.2𝑥, 𝑥   </a:t>
            </a:r>
            <a:endParaRPr/>
          </a:p>
          <a:p>
            <a:pPr marL="12700" marR="0" lvl="0" indent="0" algn="l" rtl="0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6331475" y="713452"/>
            <a:ext cx="3764400" cy="30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last lecture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SGD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Momentum, Adam, AdamW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1498993" y="2266979"/>
            <a:ext cx="9194014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What happens if we build a neural network with no non-linear activation function?</a:t>
            </a:r>
            <a:endParaRPr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>
            <a:spLocks noGrp="1"/>
          </p:cNvSpPr>
          <p:nvPr>
            <p:ph type="title"/>
          </p:nvPr>
        </p:nvSpPr>
        <p:spPr>
          <a:xfrm>
            <a:off x="512848" y="333756"/>
            <a:ext cx="91516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0000"/>
                </a:solidFill>
              </a:rPr>
              <a:t>N linear classifiers = 1 linear classifier</a:t>
            </a:r>
            <a:endParaRPr sz="4400"/>
          </a:p>
        </p:txBody>
      </p:sp>
      <p:grpSp>
        <p:nvGrpSpPr>
          <p:cNvPr id="279" name="Google Shape;279;p21"/>
          <p:cNvGrpSpPr/>
          <p:nvPr/>
        </p:nvGrpSpPr>
        <p:grpSpPr>
          <a:xfrm>
            <a:off x="459155" y="1828799"/>
            <a:ext cx="3027045" cy="3043830"/>
            <a:chOff x="459155" y="1828799"/>
            <a:chExt cx="3027045" cy="3043830"/>
          </a:xfrm>
        </p:grpSpPr>
        <p:sp>
          <p:nvSpPr>
            <p:cNvPr id="280" name="Google Shape;280;p21"/>
            <p:cNvSpPr/>
            <p:nvPr/>
          </p:nvSpPr>
          <p:spPr>
            <a:xfrm>
              <a:off x="459155" y="1828799"/>
              <a:ext cx="3027045" cy="3030855"/>
            </a:xfrm>
            <a:custGeom>
              <a:avLst/>
              <a:gdLst/>
              <a:ahLst/>
              <a:cxnLst/>
              <a:rect l="l" t="t" r="r" b="b"/>
              <a:pathLst>
                <a:path w="3027045" h="3030854" extrusionOk="0">
                  <a:moveTo>
                    <a:pt x="3026664" y="1515300"/>
                  </a:moveTo>
                  <a:lnTo>
                    <a:pt x="2950464" y="1477200"/>
                  </a:lnTo>
                  <a:lnTo>
                    <a:pt x="2967393" y="1502600"/>
                  </a:lnTo>
                  <a:lnTo>
                    <a:pt x="1526032" y="1502600"/>
                  </a:lnTo>
                  <a:lnTo>
                    <a:pt x="1526032" y="59270"/>
                  </a:lnTo>
                  <a:lnTo>
                    <a:pt x="1551432" y="76200"/>
                  </a:lnTo>
                  <a:lnTo>
                    <a:pt x="1538732" y="50800"/>
                  </a:lnTo>
                  <a:lnTo>
                    <a:pt x="1513332" y="0"/>
                  </a:lnTo>
                  <a:lnTo>
                    <a:pt x="1475232" y="76200"/>
                  </a:lnTo>
                  <a:lnTo>
                    <a:pt x="1500632" y="59270"/>
                  </a:lnTo>
                  <a:lnTo>
                    <a:pt x="1500632" y="1502600"/>
                  </a:lnTo>
                  <a:lnTo>
                    <a:pt x="59258" y="1502600"/>
                  </a:lnTo>
                  <a:lnTo>
                    <a:pt x="76200" y="1477200"/>
                  </a:lnTo>
                  <a:lnTo>
                    <a:pt x="0" y="1515300"/>
                  </a:lnTo>
                  <a:lnTo>
                    <a:pt x="76200" y="1553400"/>
                  </a:lnTo>
                  <a:lnTo>
                    <a:pt x="59258" y="1528000"/>
                  </a:lnTo>
                  <a:lnTo>
                    <a:pt x="1500632" y="1528000"/>
                  </a:lnTo>
                  <a:lnTo>
                    <a:pt x="1500632" y="2971317"/>
                  </a:lnTo>
                  <a:lnTo>
                    <a:pt x="1475232" y="2954388"/>
                  </a:lnTo>
                  <a:lnTo>
                    <a:pt x="1513332" y="3030588"/>
                  </a:lnTo>
                  <a:lnTo>
                    <a:pt x="1538732" y="2979788"/>
                  </a:lnTo>
                  <a:lnTo>
                    <a:pt x="1551432" y="2954388"/>
                  </a:lnTo>
                  <a:lnTo>
                    <a:pt x="1526032" y="2971317"/>
                  </a:lnTo>
                  <a:lnTo>
                    <a:pt x="1526032" y="1528000"/>
                  </a:lnTo>
                  <a:lnTo>
                    <a:pt x="2967393" y="1528000"/>
                  </a:lnTo>
                  <a:lnTo>
                    <a:pt x="2950464" y="1553400"/>
                  </a:lnTo>
                  <a:lnTo>
                    <a:pt x="3001264" y="1528000"/>
                  </a:lnTo>
                  <a:lnTo>
                    <a:pt x="3026664" y="15153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1149530" y="2181499"/>
              <a:ext cx="2116455" cy="2691130"/>
            </a:xfrm>
            <a:custGeom>
              <a:avLst/>
              <a:gdLst/>
              <a:ahLst/>
              <a:cxnLst/>
              <a:rect l="l" t="t" r="r" b="b"/>
              <a:pathLst>
                <a:path w="2116454" h="2691129" extrusionOk="0">
                  <a:moveTo>
                    <a:pt x="0" y="2690947"/>
                  </a:moveTo>
                  <a:lnTo>
                    <a:pt x="2116183" y="0"/>
                  </a:lnTo>
                </a:path>
              </a:pathLst>
            </a:custGeom>
            <a:noFill/>
            <a:ln w="127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1"/>
          <p:cNvGrpSpPr/>
          <p:nvPr/>
        </p:nvGrpSpPr>
        <p:grpSpPr>
          <a:xfrm>
            <a:off x="4796028" y="1828799"/>
            <a:ext cx="3027045" cy="3030855"/>
            <a:chOff x="4796028" y="1828799"/>
            <a:chExt cx="3027045" cy="3030855"/>
          </a:xfrm>
        </p:grpSpPr>
        <p:sp>
          <p:nvSpPr>
            <p:cNvPr id="283" name="Google Shape;283;p21"/>
            <p:cNvSpPr/>
            <p:nvPr/>
          </p:nvSpPr>
          <p:spPr>
            <a:xfrm>
              <a:off x="4796028" y="1828799"/>
              <a:ext cx="3027045" cy="3030855"/>
            </a:xfrm>
            <a:custGeom>
              <a:avLst/>
              <a:gdLst/>
              <a:ahLst/>
              <a:cxnLst/>
              <a:rect l="l" t="t" r="r" b="b"/>
              <a:pathLst>
                <a:path w="3027045" h="3030854" extrusionOk="0">
                  <a:moveTo>
                    <a:pt x="3026664" y="1515300"/>
                  </a:moveTo>
                  <a:lnTo>
                    <a:pt x="2950464" y="1477200"/>
                  </a:lnTo>
                  <a:lnTo>
                    <a:pt x="2967393" y="1502600"/>
                  </a:lnTo>
                  <a:lnTo>
                    <a:pt x="1526019" y="1502600"/>
                  </a:lnTo>
                  <a:lnTo>
                    <a:pt x="1526019" y="59270"/>
                  </a:lnTo>
                  <a:lnTo>
                    <a:pt x="1551432" y="76200"/>
                  </a:lnTo>
                  <a:lnTo>
                    <a:pt x="1538719" y="50800"/>
                  </a:lnTo>
                  <a:lnTo>
                    <a:pt x="1513332" y="0"/>
                  </a:lnTo>
                  <a:lnTo>
                    <a:pt x="1475232" y="76200"/>
                  </a:lnTo>
                  <a:lnTo>
                    <a:pt x="1500619" y="59270"/>
                  </a:lnTo>
                  <a:lnTo>
                    <a:pt x="1500632" y="50800"/>
                  </a:lnTo>
                  <a:lnTo>
                    <a:pt x="1500632" y="59270"/>
                  </a:lnTo>
                  <a:lnTo>
                    <a:pt x="1500632" y="1502600"/>
                  </a:lnTo>
                  <a:lnTo>
                    <a:pt x="59258" y="1502600"/>
                  </a:lnTo>
                  <a:lnTo>
                    <a:pt x="76200" y="1477200"/>
                  </a:lnTo>
                  <a:lnTo>
                    <a:pt x="0" y="1515300"/>
                  </a:lnTo>
                  <a:lnTo>
                    <a:pt x="76200" y="1553400"/>
                  </a:lnTo>
                  <a:lnTo>
                    <a:pt x="59258" y="1528000"/>
                  </a:lnTo>
                  <a:lnTo>
                    <a:pt x="1500632" y="1528000"/>
                  </a:lnTo>
                  <a:lnTo>
                    <a:pt x="1500632" y="2971317"/>
                  </a:lnTo>
                  <a:lnTo>
                    <a:pt x="1475232" y="2954388"/>
                  </a:lnTo>
                  <a:lnTo>
                    <a:pt x="1513332" y="3030588"/>
                  </a:lnTo>
                  <a:lnTo>
                    <a:pt x="1538732" y="2979788"/>
                  </a:lnTo>
                  <a:lnTo>
                    <a:pt x="1551432" y="2954388"/>
                  </a:lnTo>
                  <a:lnTo>
                    <a:pt x="1526032" y="2971317"/>
                  </a:lnTo>
                  <a:lnTo>
                    <a:pt x="1526019" y="1528000"/>
                  </a:lnTo>
                  <a:lnTo>
                    <a:pt x="2967393" y="1528000"/>
                  </a:lnTo>
                  <a:lnTo>
                    <a:pt x="2975851" y="1515300"/>
                  </a:lnTo>
                  <a:lnTo>
                    <a:pt x="2967393" y="1528000"/>
                  </a:lnTo>
                  <a:lnTo>
                    <a:pt x="2950464" y="1553400"/>
                  </a:lnTo>
                  <a:lnTo>
                    <a:pt x="3001264" y="1528000"/>
                  </a:lnTo>
                  <a:lnTo>
                    <a:pt x="3026664" y="15153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4898570" y="2481942"/>
              <a:ext cx="2874010" cy="1398270"/>
            </a:xfrm>
            <a:custGeom>
              <a:avLst/>
              <a:gdLst/>
              <a:ahLst/>
              <a:cxnLst/>
              <a:rect l="l" t="t" r="r" b="b"/>
              <a:pathLst>
                <a:path w="2874009" h="1398270" extrusionOk="0">
                  <a:moveTo>
                    <a:pt x="0" y="1397727"/>
                  </a:moveTo>
                  <a:lnTo>
                    <a:pt x="2873829" y="0"/>
                  </a:lnTo>
                </a:path>
              </a:pathLst>
            </a:custGeom>
            <a:noFill/>
            <a:ln w="12700" cap="flat" cmpd="sng">
              <a:solidFill>
                <a:srgbClr val="ED7D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21"/>
          <p:cNvGrpSpPr/>
          <p:nvPr/>
        </p:nvGrpSpPr>
        <p:grpSpPr>
          <a:xfrm>
            <a:off x="8741003" y="1828799"/>
            <a:ext cx="3027045" cy="3030855"/>
            <a:chOff x="8741003" y="1828799"/>
            <a:chExt cx="3027045" cy="3030855"/>
          </a:xfrm>
        </p:grpSpPr>
        <p:sp>
          <p:nvSpPr>
            <p:cNvPr id="286" name="Google Shape;286;p21"/>
            <p:cNvSpPr/>
            <p:nvPr/>
          </p:nvSpPr>
          <p:spPr>
            <a:xfrm>
              <a:off x="8741003" y="1828799"/>
              <a:ext cx="3027045" cy="3030855"/>
            </a:xfrm>
            <a:custGeom>
              <a:avLst/>
              <a:gdLst/>
              <a:ahLst/>
              <a:cxnLst/>
              <a:rect l="l" t="t" r="r" b="b"/>
              <a:pathLst>
                <a:path w="3027045" h="3030854" extrusionOk="0">
                  <a:moveTo>
                    <a:pt x="3026664" y="1515300"/>
                  </a:moveTo>
                  <a:lnTo>
                    <a:pt x="2950464" y="1477200"/>
                  </a:lnTo>
                  <a:lnTo>
                    <a:pt x="2967393" y="1502600"/>
                  </a:lnTo>
                  <a:lnTo>
                    <a:pt x="1526032" y="1502600"/>
                  </a:lnTo>
                  <a:lnTo>
                    <a:pt x="1526032" y="59270"/>
                  </a:lnTo>
                  <a:lnTo>
                    <a:pt x="1551432" y="76200"/>
                  </a:lnTo>
                  <a:lnTo>
                    <a:pt x="1538732" y="50800"/>
                  </a:lnTo>
                  <a:lnTo>
                    <a:pt x="1513332" y="0"/>
                  </a:lnTo>
                  <a:lnTo>
                    <a:pt x="1475232" y="76200"/>
                  </a:lnTo>
                  <a:lnTo>
                    <a:pt x="1500632" y="59270"/>
                  </a:lnTo>
                  <a:lnTo>
                    <a:pt x="1500632" y="1502600"/>
                  </a:lnTo>
                  <a:lnTo>
                    <a:pt x="59270" y="1502600"/>
                  </a:lnTo>
                  <a:lnTo>
                    <a:pt x="76200" y="1477200"/>
                  </a:lnTo>
                  <a:lnTo>
                    <a:pt x="0" y="1515300"/>
                  </a:lnTo>
                  <a:lnTo>
                    <a:pt x="76200" y="1553400"/>
                  </a:lnTo>
                  <a:lnTo>
                    <a:pt x="59270" y="1528000"/>
                  </a:lnTo>
                  <a:lnTo>
                    <a:pt x="1500632" y="1528000"/>
                  </a:lnTo>
                  <a:lnTo>
                    <a:pt x="1500632" y="2971317"/>
                  </a:lnTo>
                  <a:lnTo>
                    <a:pt x="1475232" y="2954388"/>
                  </a:lnTo>
                  <a:lnTo>
                    <a:pt x="1513332" y="3030588"/>
                  </a:lnTo>
                  <a:lnTo>
                    <a:pt x="1538732" y="2979788"/>
                  </a:lnTo>
                  <a:lnTo>
                    <a:pt x="1551432" y="2954388"/>
                  </a:lnTo>
                  <a:lnTo>
                    <a:pt x="1526032" y="2971317"/>
                  </a:lnTo>
                  <a:lnTo>
                    <a:pt x="1526032" y="1528000"/>
                  </a:lnTo>
                  <a:lnTo>
                    <a:pt x="2967393" y="1528000"/>
                  </a:lnTo>
                  <a:lnTo>
                    <a:pt x="2950464" y="1553400"/>
                  </a:lnTo>
                  <a:lnTo>
                    <a:pt x="3001264" y="1528000"/>
                  </a:lnTo>
                  <a:lnTo>
                    <a:pt x="3026664" y="15153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9157552" y="2403567"/>
              <a:ext cx="2363470" cy="2116455"/>
            </a:xfrm>
            <a:custGeom>
              <a:avLst/>
              <a:gdLst/>
              <a:ahLst/>
              <a:cxnLst/>
              <a:rect l="l" t="t" r="r" b="b"/>
              <a:pathLst>
                <a:path w="2363470" h="2116454" extrusionOk="0">
                  <a:moveTo>
                    <a:pt x="0" y="2116182"/>
                  </a:moveTo>
                  <a:lnTo>
                    <a:pt x="2363399" y="0"/>
                  </a:lnTo>
                </a:path>
              </a:pathLst>
            </a:custGeom>
            <a:noFill/>
            <a:ln w="127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21"/>
          <p:cNvSpPr/>
          <p:nvPr/>
        </p:nvSpPr>
        <p:spPr>
          <a:xfrm>
            <a:off x="4005897" y="3209289"/>
            <a:ext cx="270510" cy="269240"/>
          </a:xfrm>
          <a:custGeom>
            <a:avLst/>
            <a:gdLst/>
            <a:ahLst/>
            <a:cxnLst/>
            <a:rect l="l" t="t" r="r" b="b"/>
            <a:pathLst>
              <a:path w="270510" h="269239" extrusionOk="0">
                <a:moveTo>
                  <a:pt x="270052" y="123190"/>
                </a:moveTo>
                <a:lnTo>
                  <a:pt x="147104" y="123190"/>
                </a:lnTo>
                <a:lnTo>
                  <a:pt x="147104" y="0"/>
                </a:lnTo>
                <a:lnTo>
                  <a:pt x="122936" y="0"/>
                </a:lnTo>
                <a:lnTo>
                  <a:pt x="122936" y="123190"/>
                </a:lnTo>
                <a:lnTo>
                  <a:pt x="0" y="123190"/>
                </a:lnTo>
                <a:lnTo>
                  <a:pt x="0" y="147320"/>
                </a:lnTo>
                <a:lnTo>
                  <a:pt x="122936" y="147320"/>
                </a:lnTo>
                <a:lnTo>
                  <a:pt x="122936" y="269240"/>
                </a:lnTo>
                <a:lnTo>
                  <a:pt x="147104" y="269240"/>
                </a:lnTo>
                <a:lnTo>
                  <a:pt x="147104" y="147320"/>
                </a:lnTo>
                <a:lnTo>
                  <a:pt x="270052" y="147320"/>
                </a:lnTo>
                <a:lnTo>
                  <a:pt x="270052" y="1231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8182610" y="3297910"/>
            <a:ext cx="198755" cy="92710"/>
          </a:xfrm>
          <a:custGeom>
            <a:avLst/>
            <a:gdLst/>
            <a:ahLst/>
            <a:cxnLst/>
            <a:rect l="l" t="t" r="r" b="b"/>
            <a:pathLst>
              <a:path w="198754" h="92710" extrusionOk="0">
                <a:moveTo>
                  <a:pt x="198462" y="64223"/>
                </a:moveTo>
                <a:lnTo>
                  <a:pt x="0" y="64223"/>
                </a:lnTo>
                <a:lnTo>
                  <a:pt x="0" y="92379"/>
                </a:lnTo>
                <a:lnTo>
                  <a:pt x="198462" y="92379"/>
                </a:lnTo>
                <a:lnTo>
                  <a:pt x="198462" y="64223"/>
                </a:lnTo>
                <a:close/>
              </a:path>
              <a:path w="198754" h="92710" extrusionOk="0">
                <a:moveTo>
                  <a:pt x="198462" y="0"/>
                </a:moveTo>
                <a:lnTo>
                  <a:pt x="0" y="0"/>
                </a:lnTo>
                <a:lnTo>
                  <a:pt x="0" y="28143"/>
                </a:lnTo>
                <a:lnTo>
                  <a:pt x="198462" y="28143"/>
                </a:lnTo>
                <a:lnTo>
                  <a:pt x="1984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>
            <a:spLocks noGrp="1"/>
          </p:cNvSpPr>
          <p:nvPr>
            <p:ph type="title"/>
          </p:nvPr>
        </p:nvSpPr>
        <p:spPr>
          <a:xfrm>
            <a:off x="916939" y="305274"/>
            <a:ext cx="805416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The power of non-linear activation function</a:t>
            </a:r>
            <a:endParaRPr dirty="0"/>
          </a:p>
        </p:txBody>
      </p:sp>
      <p:sp>
        <p:nvSpPr>
          <p:cNvPr id="295" name="Google Shape;295;p22"/>
          <p:cNvSpPr/>
          <p:nvPr/>
        </p:nvSpPr>
        <p:spPr>
          <a:xfrm>
            <a:off x="2498928" y="2228827"/>
            <a:ext cx="3810" cy="3900804"/>
          </a:xfrm>
          <a:custGeom>
            <a:avLst/>
            <a:gdLst/>
            <a:ahLst/>
            <a:cxnLst/>
            <a:rect l="l" t="t" r="r" b="b"/>
            <a:pathLst>
              <a:path w="3810" h="3900804" extrusionOk="0">
                <a:moveTo>
                  <a:pt x="3524" y="0"/>
                </a:moveTo>
                <a:lnTo>
                  <a:pt x="0" y="3900795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510859" y="4132020"/>
            <a:ext cx="4339590" cy="3175"/>
          </a:xfrm>
          <a:custGeom>
            <a:avLst/>
            <a:gdLst/>
            <a:ahLst/>
            <a:cxnLst/>
            <a:rect l="l" t="t" r="r" b="b"/>
            <a:pathLst>
              <a:path w="4339590" h="3175" extrusionOk="0">
                <a:moveTo>
                  <a:pt x="4339383" y="2547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220854" y="4187444"/>
            <a:ext cx="3117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1666755" y="2395958"/>
            <a:ext cx="2407920" cy="2754630"/>
          </a:xfrm>
          <a:custGeom>
            <a:avLst/>
            <a:gdLst/>
            <a:ahLst/>
            <a:cxnLst/>
            <a:rect l="l" t="t" r="r" b="b"/>
            <a:pathLst>
              <a:path w="2407920" h="2754629" extrusionOk="0">
                <a:moveTo>
                  <a:pt x="2407364" y="2754403"/>
                </a:moveTo>
                <a:lnTo>
                  <a:pt x="0" y="0"/>
                </a:lnTo>
              </a:path>
            </a:pathLst>
          </a:cu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2835611" y="3573735"/>
            <a:ext cx="251153" cy="2422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1688591" y="2484783"/>
            <a:ext cx="1350010" cy="2614295"/>
          </a:xfrm>
          <a:custGeom>
            <a:avLst/>
            <a:gdLst/>
            <a:ahLst/>
            <a:cxnLst/>
            <a:rect l="l" t="t" r="r" b="b"/>
            <a:pathLst>
              <a:path w="1350010" h="2614295" extrusionOk="0">
                <a:moveTo>
                  <a:pt x="1349928" y="0"/>
                </a:moveTo>
                <a:lnTo>
                  <a:pt x="0" y="2613707"/>
                </a:lnTo>
              </a:path>
            </a:pathLst>
          </a:custGeom>
          <a:noFill/>
          <a:ln w="635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2065361" y="3763906"/>
            <a:ext cx="267970" cy="227329"/>
          </a:xfrm>
          <a:custGeom>
            <a:avLst/>
            <a:gdLst/>
            <a:ahLst/>
            <a:cxnLst/>
            <a:rect l="l" t="t" r="r" b="b"/>
            <a:pathLst>
              <a:path w="267969" h="227329" extrusionOk="0">
                <a:moveTo>
                  <a:pt x="167571" y="96011"/>
                </a:moveTo>
                <a:lnTo>
                  <a:pt x="127374" y="145168"/>
                </a:lnTo>
                <a:lnTo>
                  <a:pt x="227396" y="226957"/>
                </a:lnTo>
                <a:lnTo>
                  <a:pt x="267592" y="177800"/>
                </a:lnTo>
                <a:lnTo>
                  <a:pt x="167571" y="96011"/>
                </a:lnTo>
                <a:close/>
              </a:path>
              <a:path w="267969" h="227329" extrusionOk="0">
                <a:moveTo>
                  <a:pt x="0" y="0"/>
                </a:moveTo>
                <a:lnTo>
                  <a:pt x="87177" y="194326"/>
                </a:lnTo>
                <a:lnTo>
                  <a:pt x="127374" y="145168"/>
                </a:lnTo>
                <a:lnTo>
                  <a:pt x="102796" y="125070"/>
                </a:lnTo>
                <a:lnTo>
                  <a:pt x="142993" y="75912"/>
                </a:lnTo>
                <a:lnTo>
                  <a:pt x="184006" y="75912"/>
                </a:lnTo>
                <a:lnTo>
                  <a:pt x="207768" y="46854"/>
                </a:lnTo>
                <a:lnTo>
                  <a:pt x="0" y="0"/>
                </a:lnTo>
                <a:close/>
              </a:path>
              <a:path w="267969" h="227329" extrusionOk="0">
                <a:moveTo>
                  <a:pt x="142993" y="75912"/>
                </a:moveTo>
                <a:lnTo>
                  <a:pt x="102796" y="125070"/>
                </a:lnTo>
                <a:lnTo>
                  <a:pt x="127374" y="145168"/>
                </a:lnTo>
                <a:lnTo>
                  <a:pt x="167571" y="96011"/>
                </a:lnTo>
                <a:lnTo>
                  <a:pt x="142993" y="75912"/>
                </a:lnTo>
                <a:close/>
              </a:path>
              <a:path w="267969" h="227329" extrusionOk="0">
                <a:moveTo>
                  <a:pt x="184006" y="75912"/>
                </a:moveTo>
                <a:lnTo>
                  <a:pt x="142993" y="75912"/>
                </a:lnTo>
                <a:lnTo>
                  <a:pt x="167571" y="96011"/>
                </a:lnTo>
                <a:lnTo>
                  <a:pt x="184006" y="75912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2498928" y="2228827"/>
            <a:ext cx="3810" cy="3900804"/>
          </a:xfrm>
          <a:custGeom>
            <a:avLst/>
            <a:gdLst/>
            <a:ahLst/>
            <a:cxnLst/>
            <a:rect l="l" t="t" r="r" b="b"/>
            <a:pathLst>
              <a:path w="3810" h="3900804" extrusionOk="0">
                <a:moveTo>
                  <a:pt x="3524" y="0"/>
                </a:moveTo>
                <a:lnTo>
                  <a:pt x="0" y="3900795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2204166" y="3335412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2397964" y="2971040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2161320" y="2703624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2587679" y="2662443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1960750" y="2384154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2736678" y="2365536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1964836" y="3137565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1709340" y="2861242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2819186" y="3163117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3108374" y="2843696"/>
            <a:ext cx="201930" cy="2019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3606445" y="2682610"/>
            <a:ext cx="201930" cy="2019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3194678" y="3356719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2494822" y="371479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3160511" y="3759815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2522811" y="415759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1802518" y="3514929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1255096" y="3002588"/>
            <a:ext cx="409809" cy="37922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1753133" y="3968476"/>
            <a:ext cx="201930" cy="20193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1550709" y="370993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1151261" y="3457789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2262591" y="4055628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2197745" y="446058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2804298" y="4125799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2612035" y="455202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2937554" y="4488803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3465943" y="3046125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3529698" y="3491406"/>
            <a:ext cx="201930" cy="20193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3515257" y="381260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3907106" y="3229005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5758716" y="1235828"/>
            <a:ext cx="5126990" cy="8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marR="5080" lvl="0" indent="0" algn="l" rtl="0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linear transform: h =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Where x, h are both 2-dimensional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1096152" y="1209547"/>
            <a:ext cx="3298825" cy="112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not linearly  separable in original space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7744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Justin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/>
          <p:nvPr/>
        </p:nvSpPr>
        <p:spPr>
          <a:xfrm>
            <a:off x="2498928" y="2228827"/>
            <a:ext cx="3810" cy="3900804"/>
          </a:xfrm>
          <a:custGeom>
            <a:avLst/>
            <a:gdLst/>
            <a:ahLst/>
            <a:cxnLst/>
            <a:rect l="l" t="t" r="r" b="b"/>
            <a:pathLst>
              <a:path w="3810" h="3900804" extrusionOk="0">
                <a:moveTo>
                  <a:pt x="3524" y="0"/>
                </a:moveTo>
                <a:lnTo>
                  <a:pt x="0" y="3900795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510859" y="4132020"/>
            <a:ext cx="4339590" cy="3175"/>
          </a:xfrm>
          <a:custGeom>
            <a:avLst/>
            <a:gdLst/>
            <a:ahLst/>
            <a:cxnLst/>
            <a:rect l="l" t="t" r="r" b="b"/>
            <a:pathLst>
              <a:path w="4339590" h="3175" extrusionOk="0">
                <a:moveTo>
                  <a:pt x="4339383" y="2547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220854" y="4187444"/>
            <a:ext cx="3117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1666755" y="2395958"/>
            <a:ext cx="2407920" cy="2754630"/>
          </a:xfrm>
          <a:custGeom>
            <a:avLst/>
            <a:gdLst/>
            <a:ahLst/>
            <a:cxnLst/>
            <a:rect l="l" t="t" r="r" b="b"/>
            <a:pathLst>
              <a:path w="2407920" h="2754629" extrusionOk="0">
                <a:moveTo>
                  <a:pt x="2407364" y="2754403"/>
                </a:moveTo>
                <a:lnTo>
                  <a:pt x="0" y="0"/>
                </a:lnTo>
              </a:path>
            </a:pathLst>
          </a:cu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2091825" y="1947164"/>
            <a:ext cx="3117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2835611" y="3573735"/>
            <a:ext cx="251153" cy="2422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1688591" y="2484783"/>
            <a:ext cx="1350010" cy="2614295"/>
          </a:xfrm>
          <a:custGeom>
            <a:avLst/>
            <a:gdLst/>
            <a:ahLst/>
            <a:cxnLst/>
            <a:rect l="l" t="t" r="r" b="b"/>
            <a:pathLst>
              <a:path w="1350010" h="2614295" extrusionOk="0">
                <a:moveTo>
                  <a:pt x="1349928" y="0"/>
                </a:moveTo>
                <a:lnTo>
                  <a:pt x="0" y="2613707"/>
                </a:lnTo>
              </a:path>
            </a:pathLst>
          </a:custGeom>
          <a:noFill/>
          <a:ln w="635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2065361" y="3763906"/>
            <a:ext cx="267970" cy="227329"/>
          </a:xfrm>
          <a:custGeom>
            <a:avLst/>
            <a:gdLst/>
            <a:ahLst/>
            <a:cxnLst/>
            <a:rect l="l" t="t" r="r" b="b"/>
            <a:pathLst>
              <a:path w="267969" h="227329" extrusionOk="0">
                <a:moveTo>
                  <a:pt x="167571" y="96011"/>
                </a:moveTo>
                <a:lnTo>
                  <a:pt x="127374" y="145168"/>
                </a:lnTo>
                <a:lnTo>
                  <a:pt x="227396" y="226957"/>
                </a:lnTo>
                <a:lnTo>
                  <a:pt x="267592" y="177800"/>
                </a:lnTo>
                <a:lnTo>
                  <a:pt x="167571" y="96011"/>
                </a:lnTo>
                <a:close/>
              </a:path>
              <a:path w="267969" h="227329" extrusionOk="0">
                <a:moveTo>
                  <a:pt x="0" y="0"/>
                </a:moveTo>
                <a:lnTo>
                  <a:pt x="87177" y="194326"/>
                </a:lnTo>
                <a:lnTo>
                  <a:pt x="127374" y="145168"/>
                </a:lnTo>
                <a:lnTo>
                  <a:pt x="102796" y="125070"/>
                </a:lnTo>
                <a:lnTo>
                  <a:pt x="142993" y="75912"/>
                </a:lnTo>
                <a:lnTo>
                  <a:pt x="184006" y="75912"/>
                </a:lnTo>
                <a:lnTo>
                  <a:pt x="207768" y="46854"/>
                </a:lnTo>
                <a:lnTo>
                  <a:pt x="0" y="0"/>
                </a:lnTo>
                <a:close/>
              </a:path>
              <a:path w="267969" h="227329" extrusionOk="0">
                <a:moveTo>
                  <a:pt x="142993" y="75912"/>
                </a:moveTo>
                <a:lnTo>
                  <a:pt x="102796" y="125070"/>
                </a:lnTo>
                <a:lnTo>
                  <a:pt x="127374" y="145168"/>
                </a:lnTo>
                <a:lnTo>
                  <a:pt x="167571" y="96011"/>
                </a:lnTo>
                <a:lnTo>
                  <a:pt x="142993" y="75912"/>
                </a:lnTo>
                <a:close/>
              </a:path>
              <a:path w="267969" h="227329" extrusionOk="0">
                <a:moveTo>
                  <a:pt x="184006" y="75912"/>
                </a:moveTo>
                <a:lnTo>
                  <a:pt x="142993" y="75912"/>
                </a:lnTo>
                <a:lnTo>
                  <a:pt x="167571" y="96011"/>
                </a:lnTo>
                <a:lnTo>
                  <a:pt x="184006" y="75912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9249520" y="2226279"/>
            <a:ext cx="3810" cy="3900804"/>
          </a:xfrm>
          <a:custGeom>
            <a:avLst/>
            <a:gdLst/>
            <a:ahLst/>
            <a:cxnLst/>
            <a:rect l="l" t="t" r="r" b="b"/>
            <a:pathLst>
              <a:path w="3809" h="3900804" extrusionOk="0">
                <a:moveTo>
                  <a:pt x="3524" y="0"/>
                </a:moveTo>
                <a:lnTo>
                  <a:pt x="0" y="3900795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7261452" y="4129474"/>
            <a:ext cx="4339590" cy="3175"/>
          </a:xfrm>
          <a:custGeom>
            <a:avLst/>
            <a:gdLst/>
            <a:ahLst/>
            <a:cxnLst/>
            <a:rect l="l" t="t" r="r" b="b"/>
            <a:pathLst>
              <a:path w="4339590" h="3175" extrusionOk="0">
                <a:moveTo>
                  <a:pt x="4339383" y="254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6971445" y="4184395"/>
            <a:ext cx="3409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8646091" y="2050796"/>
            <a:ext cx="3409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5038827" y="3538781"/>
            <a:ext cx="1854200" cy="266700"/>
          </a:xfrm>
          <a:custGeom>
            <a:avLst/>
            <a:gdLst/>
            <a:ahLst/>
            <a:cxnLst/>
            <a:rect l="l" t="t" r="r" b="b"/>
            <a:pathLst>
              <a:path w="1854200" h="266700" extrusionOk="0">
                <a:moveTo>
                  <a:pt x="1587177" y="177799"/>
                </a:moveTo>
                <a:lnTo>
                  <a:pt x="1587177" y="266700"/>
                </a:lnTo>
                <a:lnTo>
                  <a:pt x="1764977" y="177800"/>
                </a:lnTo>
                <a:lnTo>
                  <a:pt x="1587177" y="177799"/>
                </a:lnTo>
                <a:close/>
              </a:path>
              <a:path w="1854200" h="266700" extrusionOk="0">
                <a:moveTo>
                  <a:pt x="1587177" y="88899"/>
                </a:moveTo>
                <a:lnTo>
                  <a:pt x="1587177" y="177799"/>
                </a:lnTo>
                <a:lnTo>
                  <a:pt x="1631628" y="177800"/>
                </a:lnTo>
                <a:lnTo>
                  <a:pt x="1631628" y="88900"/>
                </a:lnTo>
                <a:lnTo>
                  <a:pt x="1587177" y="88899"/>
                </a:lnTo>
                <a:close/>
              </a:path>
              <a:path w="1854200" h="266700" extrusionOk="0">
                <a:moveTo>
                  <a:pt x="1587177" y="0"/>
                </a:moveTo>
                <a:lnTo>
                  <a:pt x="1587177" y="88899"/>
                </a:lnTo>
                <a:lnTo>
                  <a:pt x="1631628" y="88900"/>
                </a:lnTo>
                <a:lnTo>
                  <a:pt x="1631628" y="177800"/>
                </a:lnTo>
                <a:lnTo>
                  <a:pt x="1764979" y="177798"/>
                </a:lnTo>
                <a:lnTo>
                  <a:pt x="1853877" y="133350"/>
                </a:lnTo>
                <a:lnTo>
                  <a:pt x="1587177" y="0"/>
                </a:lnTo>
                <a:close/>
              </a:path>
              <a:path w="1854200" h="266700" extrusionOk="0">
                <a:moveTo>
                  <a:pt x="0" y="88898"/>
                </a:moveTo>
                <a:lnTo>
                  <a:pt x="0" y="177798"/>
                </a:lnTo>
                <a:lnTo>
                  <a:pt x="1587177" y="177799"/>
                </a:lnTo>
                <a:lnTo>
                  <a:pt x="1587177" y="88899"/>
                </a:lnTo>
                <a:lnTo>
                  <a:pt x="0" y="888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4527378" y="2615691"/>
            <a:ext cx="2729865" cy="8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866139" marR="5080" lvl="0" indent="-854075" algn="l" rtl="0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transform:  h = Wx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2498928" y="2228827"/>
            <a:ext cx="3810" cy="3900804"/>
          </a:xfrm>
          <a:custGeom>
            <a:avLst/>
            <a:gdLst/>
            <a:ahLst/>
            <a:cxnLst/>
            <a:rect l="l" t="t" r="r" b="b"/>
            <a:pathLst>
              <a:path w="3810" h="3900804" extrusionOk="0">
                <a:moveTo>
                  <a:pt x="3524" y="0"/>
                </a:moveTo>
                <a:lnTo>
                  <a:pt x="0" y="3900795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2204166" y="3335412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2397964" y="2971040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2161320" y="2703624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2587679" y="2662443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1960750" y="2384154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2736678" y="2365536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1964836" y="3137565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1709340" y="2861242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2819186" y="3163117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3108374" y="2843696"/>
            <a:ext cx="201930" cy="2019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3606445" y="2682610"/>
            <a:ext cx="201930" cy="2019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3194678" y="3356719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2494822" y="371479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3160511" y="3759815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2522811" y="415759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1802518" y="3514929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1255096" y="3002588"/>
            <a:ext cx="409809" cy="37922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1753133" y="3968476"/>
            <a:ext cx="201930" cy="20193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1550709" y="370993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1151261" y="3457789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2262591" y="4055628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2197745" y="446058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2804298" y="4125799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2612035" y="455202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2937554" y="4488803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3465943" y="3046125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3529698" y="3491406"/>
            <a:ext cx="201930" cy="20193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3515257" y="381260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9508532" y="3690670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9514559" y="3137565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10121488" y="3709931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10325975" y="2943151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9616525" y="2365536"/>
            <a:ext cx="201930" cy="20193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11005168" y="3744949"/>
            <a:ext cx="201930" cy="2019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8838579" y="4368893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7928629" y="5169508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8030804" y="4397363"/>
            <a:ext cx="201930" cy="20193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7458075" y="4646024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3"/>
          <p:cNvSpPr/>
          <p:nvPr/>
        </p:nvSpPr>
        <p:spPr>
          <a:xfrm>
            <a:off x="8420537" y="4845702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8513217" y="5746868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3"/>
          <p:cNvSpPr/>
          <p:nvPr/>
        </p:nvSpPr>
        <p:spPr>
          <a:xfrm>
            <a:off x="8834159" y="5383949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9384963" y="4492396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9768595" y="4570341"/>
            <a:ext cx="201930" cy="20193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9428247" y="5929748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9881302" y="5929748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8932712" y="3844274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8866989" y="3477967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7515725" y="3414081"/>
            <a:ext cx="201930" cy="20193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8170955" y="361849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8830157" y="3006313"/>
            <a:ext cx="201930" cy="2019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7607165" y="3801371"/>
            <a:ext cx="201930" cy="20193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8079515" y="2894511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8158619" y="2450138"/>
            <a:ext cx="201930" cy="2019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7489470" y="2943137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9585714" y="5232276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10294945" y="4506736"/>
            <a:ext cx="201930" cy="2019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11048709" y="5201068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10372006" y="5232276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3907106" y="3229005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10389196" y="5866377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1096152" y="1209547"/>
            <a:ext cx="3298825" cy="76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not linearly  separable in original space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5727185" y="600963"/>
            <a:ext cx="633349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marR="1211580" lvl="0" indent="0" algn="l" rtl="0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linear transform: h = Wx  Where x, h are both 2-dimensional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6165" marR="0" lvl="0" indent="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linearly separable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 txBox="1"/>
          <p:nvPr/>
        </p:nvSpPr>
        <p:spPr>
          <a:xfrm>
            <a:off x="9320922" y="1874011"/>
            <a:ext cx="199707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feature space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Justin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/>
          <p:nvPr/>
        </p:nvSpPr>
        <p:spPr>
          <a:xfrm>
            <a:off x="2498928" y="2228827"/>
            <a:ext cx="3810" cy="3900804"/>
          </a:xfrm>
          <a:custGeom>
            <a:avLst/>
            <a:gdLst/>
            <a:ahLst/>
            <a:cxnLst/>
            <a:rect l="l" t="t" r="r" b="b"/>
            <a:pathLst>
              <a:path w="3810" h="3900804" extrusionOk="0">
                <a:moveTo>
                  <a:pt x="3524" y="0"/>
                </a:moveTo>
                <a:lnTo>
                  <a:pt x="0" y="3900795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510859" y="4132020"/>
            <a:ext cx="4339590" cy="3175"/>
          </a:xfrm>
          <a:custGeom>
            <a:avLst/>
            <a:gdLst/>
            <a:ahLst/>
            <a:cxnLst/>
            <a:rect l="l" t="t" r="r" b="b"/>
            <a:pathLst>
              <a:path w="4339590" h="3175" extrusionOk="0">
                <a:moveTo>
                  <a:pt x="4339383" y="2547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220854" y="4187444"/>
            <a:ext cx="3117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1666755" y="2395958"/>
            <a:ext cx="2407920" cy="2754630"/>
          </a:xfrm>
          <a:custGeom>
            <a:avLst/>
            <a:gdLst/>
            <a:ahLst/>
            <a:cxnLst/>
            <a:rect l="l" t="t" r="r" b="b"/>
            <a:pathLst>
              <a:path w="2407920" h="2754629" extrusionOk="0">
                <a:moveTo>
                  <a:pt x="2407364" y="2754403"/>
                </a:moveTo>
                <a:lnTo>
                  <a:pt x="0" y="0"/>
                </a:lnTo>
              </a:path>
            </a:pathLst>
          </a:cu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2091825" y="1947164"/>
            <a:ext cx="3117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2835611" y="3573735"/>
            <a:ext cx="251153" cy="2422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1688591" y="2484783"/>
            <a:ext cx="1350010" cy="2614295"/>
          </a:xfrm>
          <a:custGeom>
            <a:avLst/>
            <a:gdLst/>
            <a:ahLst/>
            <a:cxnLst/>
            <a:rect l="l" t="t" r="r" b="b"/>
            <a:pathLst>
              <a:path w="1350010" h="2614295" extrusionOk="0">
                <a:moveTo>
                  <a:pt x="1349928" y="0"/>
                </a:moveTo>
                <a:lnTo>
                  <a:pt x="0" y="2613707"/>
                </a:lnTo>
              </a:path>
            </a:pathLst>
          </a:custGeom>
          <a:noFill/>
          <a:ln w="635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2065361" y="3763906"/>
            <a:ext cx="267970" cy="227329"/>
          </a:xfrm>
          <a:custGeom>
            <a:avLst/>
            <a:gdLst/>
            <a:ahLst/>
            <a:cxnLst/>
            <a:rect l="l" t="t" r="r" b="b"/>
            <a:pathLst>
              <a:path w="267969" h="227329" extrusionOk="0">
                <a:moveTo>
                  <a:pt x="167571" y="96011"/>
                </a:moveTo>
                <a:lnTo>
                  <a:pt x="127374" y="145168"/>
                </a:lnTo>
                <a:lnTo>
                  <a:pt x="227396" y="226957"/>
                </a:lnTo>
                <a:lnTo>
                  <a:pt x="267592" y="177800"/>
                </a:lnTo>
                <a:lnTo>
                  <a:pt x="167571" y="96011"/>
                </a:lnTo>
                <a:close/>
              </a:path>
              <a:path w="267969" h="227329" extrusionOk="0">
                <a:moveTo>
                  <a:pt x="0" y="0"/>
                </a:moveTo>
                <a:lnTo>
                  <a:pt x="87177" y="194326"/>
                </a:lnTo>
                <a:lnTo>
                  <a:pt x="127374" y="145168"/>
                </a:lnTo>
                <a:lnTo>
                  <a:pt x="102796" y="125070"/>
                </a:lnTo>
                <a:lnTo>
                  <a:pt x="142993" y="75912"/>
                </a:lnTo>
                <a:lnTo>
                  <a:pt x="184006" y="75912"/>
                </a:lnTo>
                <a:lnTo>
                  <a:pt x="207768" y="46854"/>
                </a:lnTo>
                <a:lnTo>
                  <a:pt x="0" y="0"/>
                </a:lnTo>
                <a:close/>
              </a:path>
              <a:path w="267969" h="227329" extrusionOk="0">
                <a:moveTo>
                  <a:pt x="142993" y="75912"/>
                </a:moveTo>
                <a:lnTo>
                  <a:pt x="102796" y="125070"/>
                </a:lnTo>
                <a:lnTo>
                  <a:pt x="127374" y="145168"/>
                </a:lnTo>
                <a:lnTo>
                  <a:pt x="167571" y="96011"/>
                </a:lnTo>
                <a:lnTo>
                  <a:pt x="142993" y="75912"/>
                </a:lnTo>
                <a:close/>
              </a:path>
              <a:path w="267969" h="227329" extrusionOk="0">
                <a:moveTo>
                  <a:pt x="184006" y="75912"/>
                </a:moveTo>
                <a:lnTo>
                  <a:pt x="142993" y="75912"/>
                </a:lnTo>
                <a:lnTo>
                  <a:pt x="167571" y="96011"/>
                </a:lnTo>
                <a:lnTo>
                  <a:pt x="184006" y="75912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4"/>
          <p:cNvSpPr txBox="1"/>
          <p:nvPr/>
        </p:nvSpPr>
        <p:spPr>
          <a:xfrm>
            <a:off x="6375032" y="332739"/>
            <a:ext cx="5076190" cy="13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marR="5080" lvl="0" indent="0" algn="l" rtl="0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neural net hidden layer:  h = ReLU(Wx) = max(0, Wx)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x, h are both 2-dimensional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>
            <a:off x="9249520" y="2226279"/>
            <a:ext cx="3810" cy="3900804"/>
          </a:xfrm>
          <a:custGeom>
            <a:avLst/>
            <a:gdLst/>
            <a:ahLst/>
            <a:cxnLst/>
            <a:rect l="l" t="t" r="r" b="b"/>
            <a:pathLst>
              <a:path w="3809" h="3900804" extrusionOk="0">
                <a:moveTo>
                  <a:pt x="3524" y="0"/>
                </a:moveTo>
                <a:lnTo>
                  <a:pt x="0" y="3900795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7261452" y="4129474"/>
            <a:ext cx="4339590" cy="3175"/>
          </a:xfrm>
          <a:custGeom>
            <a:avLst/>
            <a:gdLst/>
            <a:ahLst/>
            <a:cxnLst/>
            <a:rect l="l" t="t" r="r" b="b"/>
            <a:pathLst>
              <a:path w="4339590" h="3175" extrusionOk="0">
                <a:moveTo>
                  <a:pt x="4339383" y="254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6971445" y="4184395"/>
            <a:ext cx="3409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8646091" y="2050796"/>
            <a:ext cx="3409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5038827" y="3538781"/>
            <a:ext cx="1854200" cy="266700"/>
          </a:xfrm>
          <a:custGeom>
            <a:avLst/>
            <a:gdLst/>
            <a:ahLst/>
            <a:cxnLst/>
            <a:rect l="l" t="t" r="r" b="b"/>
            <a:pathLst>
              <a:path w="1854200" h="266700" extrusionOk="0">
                <a:moveTo>
                  <a:pt x="1587177" y="177799"/>
                </a:moveTo>
                <a:lnTo>
                  <a:pt x="1587177" y="266700"/>
                </a:lnTo>
                <a:lnTo>
                  <a:pt x="1764977" y="177800"/>
                </a:lnTo>
                <a:lnTo>
                  <a:pt x="1587177" y="177799"/>
                </a:lnTo>
                <a:close/>
              </a:path>
              <a:path w="1854200" h="266700" extrusionOk="0">
                <a:moveTo>
                  <a:pt x="1587177" y="88899"/>
                </a:moveTo>
                <a:lnTo>
                  <a:pt x="1587177" y="177799"/>
                </a:lnTo>
                <a:lnTo>
                  <a:pt x="1631628" y="177800"/>
                </a:lnTo>
                <a:lnTo>
                  <a:pt x="1631628" y="88900"/>
                </a:lnTo>
                <a:lnTo>
                  <a:pt x="1587177" y="88899"/>
                </a:lnTo>
                <a:close/>
              </a:path>
              <a:path w="1854200" h="266700" extrusionOk="0">
                <a:moveTo>
                  <a:pt x="1587177" y="0"/>
                </a:moveTo>
                <a:lnTo>
                  <a:pt x="1587177" y="88899"/>
                </a:lnTo>
                <a:lnTo>
                  <a:pt x="1631628" y="88900"/>
                </a:lnTo>
                <a:lnTo>
                  <a:pt x="1631628" y="177800"/>
                </a:lnTo>
                <a:lnTo>
                  <a:pt x="1764979" y="177798"/>
                </a:lnTo>
                <a:lnTo>
                  <a:pt x="1853877" y="133350"/>
                </a:lnTo>
                <a:lnTo>
                  <a:pt x="1587177" y="0"/>
                </a:lnTo>
                <a:close/>
              </a:path>
              <a:path w="1854200" h="266700" extrusionOk="0">
                <a:moveTo>
                  <a:pt x="0" y="88898"/>
                </a:moveTo>
                <a:lnTo>
                  <a:pt x="0" y="177798"/>
                </a:lnTo>
                <a:lnTo>
                  <a:pt x="1587177" y="177799"/>
                </a:lnTo>
                <a:lnTo>
                  <a:pt x="1587177" y="88899"/>
                </a:lnTo>
                <a:lnTo>
                  <a:pt x="0" y="888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4527378" y="2615691"/>
            <a:ext cx="2729865" cy="8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391160" marR="5080" lvl="0" indent="-379094" algn="l" rtl="0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transform:  h = ReLU(Wx)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2498928" y="2228827"/>
            <a:ext cx="3810" cy="3900804"/>
          </a:xfrm>
          <a:custGeom>
            <a:avLst/>
            <a:gdLst/>
            <a:ahLst/>
            <a:cxnLst/>
            <a:rect l="l" t="t" r="r" b="b"/>
            <a:pathLst>
              <a:path w="3810" h="3900804" extrusionOk="0">
                <a:moveTo>
                  <a:pt x="3524" y="0"/>
                </a:moveTo>
                <a:lnTo>
                  <a:pt x="0" y="3900795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204166" y="3335412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2397964" y="2971040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2161320" y="2703624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2587679" y="2662443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1960750" y="2384154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2736678" y="2365536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1964836" y="3137565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1709340" y="2861242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2819186" y="3163117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3108374" y="2843696"/>
            <a:ext cx="201930" cy="2019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3606445" y="2682610"/>
            <a:ext cx="201930" cy="2019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3194678" y="3356719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2494822" y="371479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3160511" y="3759815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2522811" y="415759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1802518" y="3514929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1255096" y="3002588"/>
            <a:ext cx="409809" cy="37922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1753133" y="3968476"/>
            <a:ext cx="201930" cy="20193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1550709" y="370993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1151261" y="3457789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2262591" y="4055628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2197745" y="446058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2804298" y="4125799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2612035" y="455202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2937554" y="4488803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3465943" y="3046125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4"/>
          <p:cNvSpPr/>
          <p:nvPr/>
        </p:nvSpPr>
        <p:spPr>
          <a:xfrm>
            <a:off x="3529698" y="3491406"/>
            <a:ext cx="201930" cy="20193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3515257" y="381260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9508532" y="3690670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9514559" y="3137565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10121488" y="3709931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10325975" y="2943151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9616525" y="2365536"/>
            <a:ext cx="201930" cy="20193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11005168" y="3744949"/>
            <a:ext cx="201930" cy="2019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4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93944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40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80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4"/>
          <p:cNvSpPr/>
          <p:nvPr/>
        </p:nvSpPr>
        <p:spPr>
          <a:xfrm>
            <a:off x="93944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9778120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40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9778120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9437772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4"/>
          <p:cNvSpPr/>
          <p:nvPr/>
        </p:nvSpPr>
        <p:spPr>
          <a:xfrm>
            <a:off x="9437772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4"/>
          <p:cNvSpPr/>
          <p:nvPr/>
        </p:nvSpPr>
        <p:spPr>
          <a:xfrm>
            <a:off x="9890827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40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4"/>
          <p:cNvSpPr/>
          <p:nvPr/>
        </p:nvSpPr>
        <p:spPr>
          <a:xfrm>
            <a:off x="9890827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4"/>
          <p:cNvSpPr/>
          <p:nvPr/>
        </p:nvSpPr>
        <p:spPr>
          <a:xfrm>
            <a:off x="9162288" y="385379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80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4"/>
          <p:cNvSpPr/>
          <p:nvPr/>
        </p:nvSpPr>
        <p:spPr>
          <a:xfrm>
            <a:off x="9162288" y="385379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4"/>
          <p:cNvSpPr/>
          <p:nvPr/>
        </p:nvSpPr>
        <p:spPr>
          <a:xfrm>
            <a:off x="9162288" y="348749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4"/>
          <p:cNvSpPr/>
          <p:nvPr/>
        </p:nvSpPr>
        <p:spPr>
          <a:xfrm>
            <a:off x="9162288" y="348749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9162288" y="342360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9162288" y="342360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4"/>
          <p:cNvSpPr/>
          <p:nvPr/>
        </p:nvSpPr>
        <p:spPr>
          <a:xfrm>
            <a:off x="9162288" y="362801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4"/>
          <p:cNvSpPr/>
          <p:nvPr/>
        </p:nvSpPr>
        <p:spPr>
          <a:xfrm>
            <a:off x="9162288" y="362801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9165742" y="301583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91440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4"/>
          <p:cNvSpPr/>
          <p:nvPr/>
        </p:nvSpPr>
        <p:spPr>
          <a:xfrm>
            <a:off x="9165742" y="301583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4"/>
          <p:cNvSpPr/>
          <p:nvPr/>
        </p:nvSpPr>
        <p:spPr>
          <a:xfrm>
            <a:off x="9162288" y="381089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4"/>
          <p:cNvSpPr/>
          <p:nvPr/>
        </p:nvSpPr>
        <p:spPr>
          <a:xfrm>
            <a:off x="9162288" y="381089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4"/>
          <p:cNvSpPr/>
          <p:nvPr/>
        </p:nvSpPr>
        <p:spPr>
          <a:xfrm>
            <a:off x="9162288" y="29040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4"/>
          <p:cNvSpPr/>
          <p:nvPr/>
        </p:nvSpPr>
        <p:spPr>
          <a:xfrm>
            <a:off x="9162288" y="29040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9152763" y="2450138"/>
            <a:ext cx="201930" cy="2019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9162288" y="295266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9162288" y="295266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4"/>
          <p:cNvSpPr/>
          <p:nvPr/>
        </p:nvSpPr>
        <p:spPr>
          <a:xfrm>
            <a:off x="9595239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4"/>
          <p:cNvSpPr/>
          <p:nvPr/>
        </p:nvSpPr>
        <p:spPr>
          <a:xfrm>
            <a:off x="9595239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4"/>
          <p:cNvSpPr/>
          <p:nvPr/>
        </p:nvSpPr>
        <p:spPr>
          <a:xfrm>
            <a:off x="10304470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40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80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4"/>
          <p:cNvSpPr/>
          <p:nvPr/>
        </p:nvSpPr>
        <p:spPr>
          <a:xfrm>
            <a:off x="10304470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4"/>
          <p:cNvSpPr/>
          <p:nvPr/>
        </p:nvSpPr>
        <p:spPr>
          <a:xfrm>
            <a:off x="11048709" y="4031490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4"/>
          <p:cNvSpPr/>
          <p:nvPr/>
        </p:nvSpPr>
        <p:spPr>
          <a:xfrm>
            <a:off x="10381531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40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4"/>
          <p:cNvSpPr/>
          <p:nvPr/>
        </p:nvSpPr>
        <p:spPr>
          <a:xfrm>
            <a:off x="10381531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4"/>
          <p:cNvSpPr/>
          <p:nvPr/>
        </p:nvSpPr>
        <p:spPr>
          <a:xfrm>
            <a:off x="3907106" y="3229005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4"/>
          <p:cNvSpPr/>
          <p:nvPr/>
        </p:nvSpPr>
        <p:spPr>
          <a:xfrm>
            <a:off x="10398721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4"/>
          <p:cNvSpPr/>
          <p:nvPr/>
        </p:nvSpPr>
        <p:spPr>
          <a:xfrm>
            <a:off x="10398721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4"/>
          <p:cNvSpPr/>
          <p:nvPr/>
        </p:nvSpPr>
        <p:spPr>
          <a:xfrm>
            <a:off x="4925567" y="4212335"/>
            <a:ext cx="1740408" cy="143865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4"/>
          <p:cNvSpPr txBox="1"/>
          <p:nvPr/>
        </p:nvSpPr>
        <p:spPr>
          <a:xfrm>
            <a:off x="1096152" y="1209547"/>
            <a:ext cx="3298825" cy="76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not linearly  separable in original space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4"/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Justin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5"/>
          <p:cNvSpPr/>
          <p:nvPr/>
        </p:nvSpPr>
        <p:spPr>
          <a:xfrm>
            <a:off x="2498928" y="2228827"/>
            <a:ext cx="3810" cy="3900804"/>
          </a:xfrm>
          <a:custGeom>
            <a:avLst/>
            <a:gdLst/>
            <a:ahLst/>
            <a:cxnLst/>
            <a:rect l="l" t="t" r="r" b="b"/>
            <a:pathLst>
              <a:path w="3810" h="3900804" extrusionOk="0">
                <a:moveTo>
                  <a:pt x="3524" y="0"/>
                </a:moveTo>
                <a:lnTo>
                  <a:pt x="0" y="3900795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5"/>
          <p:cNvSpPr/>
          <p:nvPr/>
        </p:nvSpPr>
        <p:spPr>
          <a:xfrm>
            <a:off x="510859" y="4132020"/>
            <a:ext cx="4339590" cy="3175"/>
          </a:xfrm>
          <a:custGeom>
            <a:avLst/>
            <a:gdLst/>
            <a:ahLst/>
            <a:cxnLst/>
            <a:rect l="l" t="t" r="r" b="b"/>
            <a:pathLst>
              <a:path w="4339590" h="3175" extrusionOk="0">
                <a:moveTo>
                  <a:pt x="4339383" y="2547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5"/>
          <p:cNvSpPr txBox="1"/>
          <p:nvPr/>
        </p:nvSpPr>
        <p:spPr>
          <a:xfrm>
            <a:off x="220854" y="4187444"/>
            <a:ext cx="3117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5"/>
          <p:cNvSpPr/>
          <p:nvPr/>
        </p:nvSpPr>
        <p:spPr>
          <a:xfrm>
            <a:off x="1666755" y="2395958"/>
            <a:ext cx="2407920" cy="2754630"/>
          </a:xfrm>
          <a:custGeom>
            <a:avLst/>
            <a:gdLst/>
            <a:ahLst/>
            <a:cxnLst/>
            <a:rect l="l" t="t" r="r" b="b"/>
            <a:pathLst>
              <a:path w="2407920" h="2754629" extrusionOk="0">
                <a:moveTo>
                  <a:pt x="2407364" y="2754403"/>
                </a:moveTo>
                <a:lnTo>
                  <a:pt x="0" y="0"/>
                </a:lnTo>
              </a:path>
            </a:pathLst>
          </a:cu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5"/>
          <p:cNvSpPr txBox="1"/>
          <p:nvPr/>
        </p:nvSpPr>
        <p:spPr>
          <a:xfrm>
            <a:off x="2091825" y="1947164"/>
            <a:ext cx="3117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5"/>
          <p:cNvSpPr/>
          <p:nvPr/>
        </p:nvSpPr>
        <p:spPr>
          <a:xfrm>
            <a:off x="2835611" y="3573735"/>
            <a:ext cx="251153" cy="2422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5"/>
          <p:cNvSpPr/>
          <p:nvPr/>
        </p:nvSpPr>
        <p:spPr>
          <a:xfrm>
            <a:off x="1688591" y="2484783"/>
            <a:ext cx="1350010" cy="2614295"/>
          </a:xfrm>
          <a:custGeom>
            <a:avLst/>
            <a:gdLst/>
            <a:ahLst/>
            <a:cxnLst/>
            <a:rect l="l" t="t" r="r" b="b"/>
            <a:pathLst>
              <a:path w="1350010" h="2614295" extrusionOk="0">
                <a:moveTo>
                  <a:pt x="1349928" y="0"/>
                </a:moveTo>
                <a:lnTo>
                  <a:pt x="0" y="2613707"/>
                </a:lnTo>
              </a:path>
            </a:pathLst>
          </a:custGeom>
          <a:noFill/>
          <a:ln w="635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5"/>
          <p:cNvSpPr/>
          <p:nvPr/>
        </p:nvSpPr>
        <p:spPr>
          <a:xfrm>
            <a:off x="2065361" y="3763906"/>
            <a:ext cx="267970" cy="227329"/>
          </a:xfrm>
          <a:custGeom>
            <a:avLst/>
            <a:gdLst/>
            <a:ahLst/>
            <a:cxnLst/>
            <a:rect l="l" t="t" r="r" b="b"/>
            <a:pathLst>
              <a:path w="267969" h="227329" extrusionOk="0">
                <a:moveTo>
                  <a:pt x="167571" y="96011"/>
                </a:moveTo>
                <a:lnTo>
                  <a:pt x="127374" y="145168"/>
                </a:lnTo>
                <a:lnTo>
                  <a:pt x="227396" y="226957"/>
                </a:lnTo>
                <a:lnTo>
                  <a:pt x="267592" y="177800"/>
                </a:lnTo>
                <a:lnTo>
                  <a:pt x="167571" y="96011"/>
                </a:lnTo>
                <a:close/>
              </a:path>
              <a:path w="267969" h="227329" extrusionOk="0">
                <a:moveTo>
                  <a:pt x="0" y="0"/>
                </a:moveTo>
                <a:lnTo>
                  <a:pt x="87177" y="194326"/>
                </a:lnTo>
                <a:lnTo>
                  <a:pt x="127374" y="145168"/>
                </a:lnTo>
                <a:lnTo>
                  <a:pt x="102796" y="125070"/>
                </a:lnTo>
                <a:lnTo>
                  <a:pt x="142993" y="75912"/>
                </a:lnTo>
                <a:lnTo>
                  <a:pt x="184006" y="75912"/>
                </a:lnTo>
                <a:lnTo>
                  <a:pt x="207768" y="46854"/>
                </a:lnTo>
                <a:lnTo>
                  <a:pt x="0" y="0"/>
                </a:lnTo>
                <a:close/>
              </a:path>
              <a:path w="267969" h="227329" extrusionOk="0">
                <a:moveTo>
                  <a:pt x="142993" y="75912"/>
                </a:moveTo>
                <a:lnTo>
                  <a:pt x="102796" y="125070"/>
                </a:lnTo>
                <a:lnTo>
                  <a:pt x="127374" y="145168"/>
                </a:lnTo>
                <a:lnTo>
                  <a:pt x="167571" y="96011"/>
                </a:lnTo>
                <a:lnTo>
                  <a:pt x="142993" y="75912"/>
                </a:lnTo>
                <a:close/>
              </a:path>
              <a:path w="267969" h="227329" extrusionOk="0">
                <a:moveTo>
                  <a:pt x="184006" y="75912"/>
                </a:moveTo>
                <a:lnTo>
                  <a:pt x="142993" y="75912"/>
                </a:lnTo>
                <a:lnTo>
                  <a:pt x="167571" y="96011"/>
                </a:lnTo>
                <a:lnTo>
                  <a:pt x="184006" y="75912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5"/>
          <p:cNvSpPr txBox="1"/>
          <p:nvPr/>
        </p:nvSpPr>
        <p:spPr>
          <a:xfrm>
            <a:off x="6375032" y="332739"/>
            <a:ext cx="5076190" cy="13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marR="5080" lvl="0" indent="0" algn="l" rtl="0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neural net hidden layer:  h = ReLU(Wx) = max(0, Wx)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x, h are both 2-dimensional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5"/>
          <p:cNvSpPr/>
          <p:nvPr/>
        </p:nvSpPr>
        <p:spPr>
          <a:xfrm>
            <a:off x="9249520" y="2226279"/>
            <a:ext cx="3810" cy="3900804"/>
          </a:xfrm>
          <a:custGeom>
            <a:avLst/>
            <a:gdLst/>
            <a:ahLst/>
            <a:cxnLst/>
            <a:rect l="l" t="t" r="r" b="b"/>
            <a:pathLst>
              <a:path w="3809" h="3900804" extrusionOk="0">
                <a:moveTo>
                  <a:pt x="3524" y="0"/>
                </a:moveTo>
                <a:lnTo>
                  <a:pt x="0" y="3900795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5"/>
          <p:cNvSpPr/>
          <p:nvPr/>
        </p:nvSpPr>
        <p:spPr>
          <a:xfrm>
            <a:off x="7261452" y="4129474"/>
            <a:ext cx="4339590" cy="3175"/>
          </a:xfrm>
          <a:custGeom>
            <a:avLst/>
            <a:gdLst/>
            <a:ahLst/>
            <a:cxnLst/>
            <a:rect l="l" t="t" r="r" b="b"/>
            <a:pathLst>
              <a:path w="4339590" h="3175" extrusionOk="0">
                <a:moveTo>
                  <a:pt x="4339383" y="254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5"/>
          <p:cNvSpPr txBox="1"/>
          <p:nvPr/>
        </p:nvSpPr>
        <p:spPr>
          <a:xfrm>
            <a:off x="6971445" y="4184395"/>
            <a:ext cx="3409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5"/>
          <p:cNvSpPr txBox="1"/>
          <p:nvPr/>
        </p:nvSpPr>
        <p:spPr>
          <a:xfrm>
            <a:off x="8646091" y="2050796"/>
            <a:ext cx="3409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5"/>
          <p:cNvSpPr/>
          <p:nvPr/>
        </p:nvSpPr>
        <p:spPr>
          <a:xfrm>
            <a:off x="5038827" y="3538781"/>
            <a:ext cx="1854200" cy="266700"/>
          </a:xfrm>
          <a:custGeom>
            <a:avLst/>
            <a:gdLst/>
            <a:ahLst/>
            <a:cxnLst/>
            <a:rect l="l" t="t" r="r" b="b"/>
            <a:pathLst>
              <a:path w="1854200" h="266700" extrusionOk="0">
                <a:moveTo>
                  <a:pt x="1587177" y="177799"/>
                </a:moveTo>
                <a:lnTo>
                  <a:pt x="1587177" y="266700"/>
                </a:lnTo>
                <a:lnTo>
                  <a:pt x="1764977" y="177800"/>
                </a:lnTo>
                <a:lnTo>
                  <a:pt x="1587177" y="177799"/>
                </a:lnTo>
                <a:close/>
              </a:path>
              <a:path w="1854200" h="266700" extrusionOk="0">
                <a:moveTo>
                  <a:pt x="1587177" y="88899"/>
                </a:moveTo>
                <a:lnTo>
                  <a:pt x="1587177" y="177799"/>
                </a:lnTo>
                <a:lnTo>
                  <a:pt x="1631628" y="177800"/>
                </a:lnTo>
                <a:lnTo>
                  <a:pt x="1631628" y="88900"/>
                </a:lnTo>
                <a:lnTo>
                  <a:pt x="1587177" y="88899"/>
                </a:lnTo>
                <a:close/>
              </a:path>
              <a:path w="1854200" h="266700" extrusionOk="0">
                <a:moveTo>
                  <a:pt x="1587177" y="0"/>
                </a:moveTo>
                <a:lnTo>
                  <a:pt x="1587177" y="88899"/>
                </a:lnTo>
                <a:lnTo>
                  <a:pt x="1631628" y="88900"/>
                </a:lnTo>
                <a:lnTo>
                  <a:pt x="1631628" y="177800"/>
                </a:lnTo>
                <a:lnTo>
                  <a:pt x="1764979" y="177798"/>
                </a:lnTo>
                <a:lnTo>
                  <a:pt x="1853877" y="133350"/>
                </a:lnTo>
                <a:lnTo>
                  <a:pt x="1587177" y="0"/>
                </a:lnTo>
                <a:close/>
              </a:path>
              <a:path w="1854200" h="266700" extrusionOk="0">
                <a:moveTo>
                  <a:pt x="0" y="88898"/>
                </a:moveTo>
                <a:lnTo>
                  <a:pt x="0" y="177798"/>
                </a:lnTo>
                <a:lnTo>
                  <a:pt x="1587177" y="177799"/>
                </a:lnTo>
                <a:lnTo>
                  <a:pt x="1587177" y="88899"/>
                </a:lnTo>
                <a:lnTo>
                  <a:pt x="0" y="888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5"/>
          <p:cNvSpPr txBox="1"/>
          <p:nvPr/>
        </p:nvSpPr>
        <p:spPr>
          <a:xfrm>
            <a:off x="4527378" y="2615691"/>
            <a:ext cx="2729865" cy="8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391160" marR="5080" lvl="0" indent="-379094" algn="l" rtl="0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transform:  h = ReLU(Wx)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5"/>
          <p:cNvSpPr/>
          <p:nvPr/>
        </p:nvSpPr>
        <p:spPr>
          <a:xfrm>
            <a:off x="2498928" y="2228827"/>
            <a:ext cx="3810" cy="3900804"/>
          </a:xfrm>
          <a:custGeom>
            <a:avLst/>
            <a:gdLst/>
            <a:ahLst/>
            <a:cxnLst/>
            <a:rect l="l" t="t" r="r" b="b"/>
            <a:pathLst>
              <a:path w="3810" h="3900804" extrusionOk="0">
                <a:moveTo>
                  <a:pt x="3524" y="0"/>
                </a:moveTo>
                <a:lnTo>
                  <a:pt x="0" y="3900795"/>
                </a:lnTo>
              </a:path>
            </a:pathLst>
          </a:cu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5"/>
          <p:cNvSpPr/>
          <p:nvPr/>
        </p:nvSpPr>
        <p:spPr>
          <a:xfrm>
            <a:off x="2204166" y="3335412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5"/>
          <p:cNvSpPr/>
          <p:nvPr/>
        </p:nvSpPr>
        <p:spPr>
          <a:xfrm>
            <a:off x="2397964" y="2971040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5"/>
          <p:cNvSpPr/>
          <p:nvPr/>
        </p:nvSpPr>
        <p:spPr>
          <a:xfrm>
            <a:off x="2161320" y="2703624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5"/>
          <p:cNvSpPr/>
          <p:nvPr/>
        </p:nvSpPr>
        <p:spPr>
          <a:xfrm>
            <a:off x="2587679" y="2662443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5"/>
          <p:cNvSpPr/>
          <p:nvPr/>
        </p:nvSpPr>
        <p:spPr>
          <a:xfrm>
            <a:off x="1960750" y="2384154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5"/>
          <p:cNvSpPr/>
          <p:nvPr/>
        </p:nvSpPr>
        <p:spPr>
          <a:xfrm>
            <a:off x="2736678" y="2365536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5"/>
          <p:cNvSpPr/>
          <p:nvPr/>
        </p:nvSpPr>
        <p:spPr>
          <a:xfrm>
            <a:off x="1964836" y="3137565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5"/>
          <p:cNvSpPr/>
          <p:nvPr/>
        </p:nvSpPr>
        <p:spPr>
          <a:xfrm>
            <a:off x="1709340" y="2861242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5"/>
          <p:cNvSpPr/>
          <p:nvPr/>
        </p:nvSpPr>
        <p:spPr>
          <a:xfrm>
            <a:off x="2819186" y="3163117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3108374" y="2843696"/>
            <a:ext cx="201930" cy="2019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5"/>
          <p:cNvSpPr/>
          <p:nvPr/>
        </p:nvSpPr>
        <p:spPr>
          <a:xfrm>
            <a:off x="3606445" y="2682610"/>
            <a:ext cx="201930" cy="2019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5"/>
          <p:cNvSpPr/>
          <p:nvPr/>
        </p:nvSpPr>
        <p:spPr>
          <a:xfrm>
            <a:off x="3194678" y="3356719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5"/>
          <p:cNvSpPr/>
          <p:nvPr/>
        </p:nvSpPr>
        <p:spPr>
          <a:xfrm>
            <a:off x="2494822" y="371479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5"/>
          <p:cNvSpPr/>
          <p:nvPr/>
        </p:nvSpPr>
        <p:spPr>
          <a:xfrm>
            <a:off x="3160511" y="3759815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5"/>
          <p:cNvSpPr/>
          <p:nvPr/>
        </p:nvSpPr>
        <p:spPr>
          <a:xfrm>
            <a:off x="2522811" y="415759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5"/>
          <p:cNvSpPr/>
          <p:nvPr/>
        </p:nvSpPr>
        <p:spPr>
          <a:xfrm>
            <a:off x="1802518" y="3514929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1255096" y="3002588"/>
            <a:ext cx="409809" cy="37922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1753133" y="3968476"/>
            <a:ext cx="201930" cy="20193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1550709" y="3709931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1151261" y="3457789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5"/>
          <p:cNvSpPr/>
          <p:nvPr/>
        </p:nvSpPr>
        <p:spPr>
          <a:xfrm>
            <a:off x="2262591" y="4055628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5"/>
          <p:cNvSpPr/>
          <p:nvPr/>
        </p:nvSpPr>
        <p:spPr>
          <a:xfrm>
            <a:off x="2197745" y="446058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5"/>
          <p:cNvSpPr/>
          <p:nvPr/>
        </p:nvSpPr>
        <p:spPr>
          <a:xfrm>
            <a:off x="2804298" y="4125799"/>
            <a:ext cx="201930" cy="2019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5"/>
          <p:cNvSpPr/>
          <p:nvPr/>
        </p:nvSpPr>
        <p:spPr>
          <a:xfrm>
            <a:off x="2612035" y="455202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5"/>
          <p:cNvSpPr/>
          <p:nvPr/>
        </p:nvSpPr>
        <p:spPr>
          <a:xfrm>
            <a:off x="2937554" y="4488803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5"/>
          <p:cNvSpPr/>
          <p:nvPr/>
        </p:nvSpPr>
        <p:spPr>
          <a:xfrm>
            <a:off x="3465943" y="3046125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5"/>
          <p:cNvSpPr/>
          <p:nvPr/>
        </p:nvSpPr>
        <p:spPr>
          <a:xfrm>
            <a:off x="3529698" y="3491406"/>
            <a:ext cx="201930" cy="20193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5"/>
          <p:cNvSpPr/>
          <p:nvPr/>
        </p:nvSpPr>
        <p:spPr>
          <a:xfrm>
            <a:off x="3515257" y="3812602"/>
            <a:ext cx="201930" cy="2019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5"/>
          <p:cNvSpPr/>
          <p:nvPr/>
        </p:nvSpPr>
        <p:spPr>
          <a:xfrm>
            <a:off x="9508532" y="3690670"/>
            <a:ext cx="201930" cy="2019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5"/>
          <p:cNvSpPr/>
          <p:nvPr/>
        </p:nvSpPr>
        <p:spPr>
          <a:xfrm>
            <a:off x="9514559" y="3137565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5"/>
          <p:cNvSpPr/>
          <p:nvPr/>
        </p:nvSpPr>
        <p:spPr>
          <a:xfrm>
            <a:off x="10121488" y="3709931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5"/>
          <p:cNvSpPr/>
          <p:nvPr/>
        </p:nvSpPr>
        <p:spPr>
          <a:xfrm>
            <a:off x="10325975" y="2943151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5"/>
          <p:cNvSpPr/>
          <p:nvPr/>
        </p:nvSpPr>
        <p:spPr>
          <a:xfrm>
            <a:off x="9616525" y="2365536"/>
            <a:ext cx="201930" cy="20193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5"/>
          <p:cNvSpPr/>
          <p:nvPr/>
        </p:nvSpPr>
        <p:spPr>
          <a:xfrm>
            <a:off x="11005168" y="3744949"/>
            <a:ext cx="201930" cy="2019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91622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93944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40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80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9394488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9778120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40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5"/>
          <p:cNvSpPr/>
          <p:nvPr/>
        </p:nvSpPr>
        <p:spPr>
          <a:xfrm>
            <a:off x="9778120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9437772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9437772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9890827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40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5"/>
          <p:cNvSpPr/>
          <p:nvPr/>
        </p:nvSpPr>
        <p:spPr>
          <a:xfrm>
            <a:off x="9890827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5"/>
          <p:cNvSpPr/>
          <p:nvPr/>
        </p:nvSpPr>
        <p:spPr>
          <a:xfrm>
            <a:off x="9162288" y="385379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80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9162288" y="385379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9162288" y="348749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5"/>
          <p:cNvSpPr/>
          <p:nvPr/>
        </p:nvSpPr>
        <p:spPr>
          <a:xfrm>
            <a:off x="9162288" y="348749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5"/>
          <p:cNvSpPr/>
          <p:nvPr/>
        </p:nvSpPr>
        <p:spPr>
          <a:xfrm>
            <a:off x="9162288" y="342360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5"/>
          <p:cNvSpPr/>
          <p:nvPr/>
        </p:nvSpPr>
        <p:spPr>
          <a:xfrm>
            <a:off x="9162288" y="342360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5"/>
          <p:cNvSpPr/>
          <p:nvPr/>
        </p:nvSpPr>
        <p:spPr>
          <a:xfrm>
            <a:off x="9162288" y="362801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9162288" y="362801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9165742" y="301583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91440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9165742" y="301583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5"/>
          <p:cNvSpPr/>
          <p:nvPr/>
        </p:nvSpPr>
        <p:spPr>
          <a:xfrm>
            <a:off x="9162288" y="381089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5"/>
          <p:cNvSpPr/>
          <p:nvPr/>
        </p:nvSpPr>
        <p:spPr>
          <a:xfrm>
            <a:off x="9162288" y="381089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5"/>
          <p:cNvSpPr/>
          <p:nvPr/>
        </p:nvSpPr>
        <p:spPr>
          <a:xfrm>
            <a:off x="9162288" y="29040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5"/>
          <p:cNvSpPr/>
          <p:nvPr/>
        </p:nvSpPr>
        <p:spPr>
          <a:xfrm>
            <a:off x="9162288" y="29040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5"/>
          <p:cNvSpPr/>
          <p:nvPr/>
        </p:nvSpPr>
        <p:spPr>
          <a:xfrm>
            <a:off x="9152763" y="2450138"/>
            <a:ext cx="201930" cy="2019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5"/>
          <p:cNvSpPr/>
          <p:nvPr/>
        </p:nvSpPr>
        <p:spPr>
          <a:xfrm>
            <a:off x="9162288" y="295266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91439" y="0"/>
                </a:moveTo>
                <a:lnTo>
                  <a:pt x="55847" y="7185"/>
                </a:lnTo>
                <a:lnTo>
                  <a:pt x="26781" y="26782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8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7" y="156098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7" y="26782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5"/>
          <p:cNvSpPr/>
          <p:nvPr/>
        </p:nvSpPr>
        <p:spPr>
          <a:xfrm>
            <a:off x="9162288" y="295266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5"/>
          <p:cNvSpPr/>
          <p:nvPr/>
        </p:nvSpPr>
        <p:spPr>
          <a:xfrm>
            <a:off x="9595239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9595239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5"/>
          <p:cNvSpPr/>
          <p:nvPr/>
        </p:nvSpPr>
        <p:spPr>
          <a:xfrm>
            <a:off x="10304470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40" y="0"/>
                </a:moveTo>
                <a:lnTo>
                  <a:pt x="55847" y="7185"/>
                </a:lnTo>
                <a:lnTo>
                  <a:pt x="26781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1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7" y="156097"/>
                </a:lnTo>
                <a:lnTo>
                  <a:pt x="175694" y="127032"/>
                </a:lnTo>
                <a:lnTo>
                  <a:pt x="182880" y="91439"/>
                </a:lnTo>
                <a:lnTo>
                  <a:pt x="175694" y="55847"/>
                </a:lnTo>
                <a:lnTo>
                  <a:pt x="156097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5"/>
          <p:cNvSpPr/>
          <p:nvPr/>
        </p:nvSpPr>
        <p:spPr>
          <a:xfrm>
            <a:off x="10304470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5"/>
          <p:cNvSpPr/>
          <p:nvPr/>
        </p:nvSpPr>
        <p:spPr>
          <a:xfrm>
            <a:off x="11048709" y="4031490"/>
            <a:ext cx="201930" cy="2019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5"/>
          <p:cNvSpPr/>
          <p:nvPr/>
        </p:nvSpPr>
        <p:spPr>
          <a:xfrm>
            <a:off x="10381531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40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40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40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5"/>
          <p:cNvSpPr/>
          <p:nvPr/>
        </p:nvSpPr>
        <p:spPr>
          <a:xfrm>
            <a:off x="10381531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5"/>
          <p:cNvSpPr/>
          <p:nvPr/>
        </p:nvSpPr>
        <p:spPr>
          <a:xfrm>
            <a:off x="3907106" y="3229005"/>
            <a:ext cx="201930" cy="2019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5"/>
          <p:cNvSpPr/>
          <p:nvPr/>
        </p:nvSpPr>
        <p:spPr>
          <a:xfrm>
            <a:off x="10398721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91439" y="0"/>
                </a:moveTo>
                <a:lnTo>
                  <a:pt x="55847" y="7185"/>
                </a:lnTo>
                <a:lnTo>
                  <a:pt x="26782" y="26781"/>
                </a:lnTo>
                <a:lnTo>
                  <a:pt x="7185" y="55847"/>
                </a:lnTo>
                <a:lnTo>
                  <a:pt x="0" y="91439"/>
                </a:lnTo>
                <a:lnTo>
                  <a:pt x="7185" y="127032"/>
                </a:lnTo>
                <a:lnTo>
                  <a:pt x="26782" y="156097"/>
                </a:lnTo>
                <a:lnTo>
                  <a:pt x="55847" y="175694"/>
                </a:lnTo>
                <a:lnTo>
                  <a:pt x="91439" y="182879"/>
                </a:lnTo>
                <a:lnTo>
                  <a:pt x="127032" y="175694"/>
                </a:lnTo>
                <a:lnTo>
                  <a:pt x="156098" y="156097"/>
                </a:lnTo>
                <a:lnTo>
                  <a:pt x="175694" y="127032"/>
                </a:lnTo>
                <a:lnTo>
                  <a:pt x="182879" y="91439"/>
                </a:lnTo>
                <a:lnTo>
                  <a:pt x="175694" y="55847"/>
                </a:lnTo>
                <a:lnTo>
                  <a:pt x="156098" y="26781"/>
                </a:lnTo>
                <a:lnTo>
                  <a:pt x="127032" y="7185"/>
                </a:lnTo>
                <a:lnTo>
                  <a:pt x="91439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5"/>
          <p:cNvSpPr/>
          <p:nvPr/>
        </p:nvSpPr>
        <p:spPr>
          <a:xfrm>
            <a:off x="10398721" y="404164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 extrusionOk="0">
                <a:moveTo>
                  <a:pt x="0" y="91440"/>
                </a:moveTo>
                <a:lnTo>
                  <a:pt x="7185" y="55847"/>
                </a:lnTo>
                <a:lnTo>
                  <a:pt x="26782" y="26782"/>
                </a:lnTo>
                <a:lnTo>
                  <a:pt x="55847" y="7185"/>
                </a:lnTo>
                <a:lnTo>
                  <a:pt x="91440" y="0"/>
                </a:lnTo>
                <a:lnTo>
                  <a:pt x="127032" y="7185"/>
                </a:lnTo>
                <a:lnTo>
                  <a:pt x="156097" y="26782"/>
                </a:lnTo>
                <a:lnTo>
                  <a:pt x="175694" y="55847"/>
                </a:lnTo>
                <a:lnTo>
                  <a:pt x="182880" y="91440"/>
                </a:lnTo>
                <a:lnTo>
                  <a:pt x="175694" y="127032"/>
                </a:lnTo>
                <a:lnTo>
                  <a:pt x="156097" y="156097"/>
                </a:lnTo>
                <a:lnTo>
                  <a:pt x="127032" y="175694"/>
                </a:lnTo>
                <a:lnTo>
                  <a:pt x="91440" y="182880"/>
                </a:lnTo>
                <a:lnTo>
                  <a:pt x="55847" y="175694"/>
                </a:lnTo>
                <a:lnTo>
                  <a:pt x="26782" y="156097"/>
                </a:lnTo>
                <a:lnTo>
                  <a:pt x="7185" y="127032"/>
                </a:lnTo>
                <a:lnTo>
                  <a:pt x="0" y="91440"/>
                </a:lnTo>
                <a:close/>
              </a:path>
            </a:pathLst>
          </a:custGeom>
          <a:noFill/>
          <a:ln w="19050" cap="flat" cmpd="sng">
            <a:solidFill>
              <a:srgbClr val="20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5"/>
          <p:cNvSpPr/>
          <p:nvPr/>
        </p:nvSpPr>
        <p:spPr>
          <a:xfrm>
            <a:off x="8482075" y="2564389"/>
            <a:ext cx="2291080" cy="2103120"/>
          </a:xfrm>
          <a:custGeom>
            <a:avLst/>
            <a:gdLst/>
            <a:ahLst/>
            <a:cxnLst/>
            <a:rect l="l" t="t" r="r" b="b"/>
            <a:pathLst>
              <a:path w="2291079" h="2103120" extrusionOk="0">
                <a:moveTo>
                  <a:pt x="2290716" y="2103012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5"/>
          <p:cNvSpPr/>
          <p:nvPr/>
        </p:nvSpPr>
        <p:spPr>
          <a:xfrm>
            <a:off x="4925567" y="4212335"/>
            <a:ext cx="1740408" cy="143865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5"/>
          <p:cNvSpPr txBox="1"/>
          <p:nvPr/>
        </p:nvSpPr>
        <p:spPr>
          <a:xfrm>
            <a:off x="9394375" y="4815332"/>
            <a:ext cx="262763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700" marR="5080" lvl="0" indent="0" algn="l" rtl="0">
              <a:lnSpc>
                <a:spcPct val="11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are linearly  separable in features space!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5"/>
          <p:cNvSpPr txBox="1"/>
          <p:nvPr/>
        </p:nvSpPr>
        <p:spPr>
          <a:xfrm>
            <a:off x="1096152" y="1209547"/>
            <a:ext cx="3298825" cy="76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not linearly  separable in original space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5"/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Justin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17B310-937C-B14A-8A6E-0738F116DA92}"/>
              </a:ext>
            </a:extLst>
          </p:cNvPr>
          <p:cNvGrpSpPr/>
          <p:nvPr/>
        </p:nvGrpSpPr>
        <p:grpSpPr>
          <a:xfrm>
            <a:off x="109168" y="1947164"/>
            <a:ext cx="11912837" cy="4858292"/>
            <a:chOff x="109168" y="1947164"/>
            <a:chExt cx="11912837" cy="4858292"/>
          </a:xfrm>
        </p:grpSpPr>
        <p:sp>
          <p:nvSpPr>
            <p:cNvPr id="636" name="Google Shape;636;p26"/>
            <p:cNvSpPr/>
            <p:nvPr/>
          </p:nvSpPr>
          <p:spPr>
            <a:xfrm>
              <a:off x="510859" y="4132020"/>
              <a:ext cx="4339590" cy="3175"/>
            </a:xfrm>
            <a:custGeom>
              <a:avLst/>
              <a:gdLst/>
              <a:ahLst/>
              <a:cxnLst/>
              <a:rect l="l" t="t" r="r" b="b"/>
              <a:pathLst>
                <a:path w="4339590" h="3175" extrusionOk="0">
                  <a:moveTo>
                    <a:pt x="4339383" y="2547"/>
                  </a:move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6"/>
            <p:cNvSpPr txBox="1"/>
            <p:nvPr/>
          </p:nvSpPr>
          <p:spPr>
            <a:xfrm>
              <a:off x="220854" y="4187444"/>
              <a:ext cx="404540" cy="391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  <a:endParaRPr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1666755" y="2395958"/>
              <a:ext cx="2407920" cy="2754630"/>
            </a:xfrm>
            <a:custGeom>
              <a:avLst/>
              <a:gdLst/>
              <a:ahLst/>
              <a:cxnLst/>
              <a:rect l="l" t="t" r="r" b="b"/>
              <a:pathLst>
                <a:path w="2407920" h="2754629" extrusionOk="0">
                  <a:moveTo>
                    <a:pt x="2407364" y="2754403"/>
                  </a:moveTo>
                  <a:lnTo>
                    <a:pt x="0" y="0"/>
                  </a:lnTo>
                </a:path>
              </a:pathLst>
            </a:custGeom>
            <a:noFill/>
            <a:ln w="635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6"/>
            <p:cNvSpPr txBox="1"/>
            <p:nvPr/>
          </p:nvSpPr>
          <p:spPr>
            <a:xfrm>
              <a:off x="2091825" y="1947164"/>
              <a:ext cx="410498" cy="391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x2</a:t>
              </a:r>
              <a:endParaRPr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2835611" y="3573735"/>
              <a:ext cx="251153" cy="24227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1688591" y="2484783"/>
              <a:ext cx="1350010" cy="2614295"/>
            </a:xfrm>
            <a:custGeom>
              <a:avLst/>
              <a:gdLst/>
              <a:ahLst/>
              <a:cxnLst/>
              <a:rect l="l" t="t" r="r" b="b"/>
              <a:pathLst>
                <a:path w="1350010" h="2614295" extrusionOk="0">
                  <a:moveTo>
                    <a:pt x="1349928" y="0"/>
                  </a:moveTo>
                  <a:lnTo>
                    <a:pt x="0" y="2613707"/>
                  </a:lnTo>
                </a:path>
              </a:pathLst>
            </a:custGeom>
            <a:noFill/>
            <a:ln w="635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065361" y="3763906"/>
              <a:ext cx="267970" cy="227329"/>
            </a:xfrm>
            <a:custGeom>
              <a:avLst/>
              <a:gdLst/>
              <a:ahLst/>
              <a:cxnLst/>
              <a:rect l="l" t="t" r="r" b="b"/>
              <a:pathLst>
                <a:path w="267969" h="227329" extrusionOk="0">
                  <a:moveTo>
                    <a:pt x="167571" y="96011"/>
                  </a:moveTo>
                  <a:lnTo>
                    <a:pt x="127374" y="145168"/>
                  </a:lnTo>
                  <a:lnTo>
                    <a:pt x="227396" y="226957"/>
                  </a:lnTo>
                  <a:lnTo>
                    <a:pt x="267592" y="177800"/>
                  </a:lnTo>
                  <a:lnTo>
                    <a:pt x="167571" y="96011"/>
                  </a:lnTo>
                  <a:close/>
                </a:path>
                <a:path w="267969" h="227329" extrusionOk="0">
                  <a:moveTo>
                    <a:pt x="0" y="0"/>
                  </a:moveTo>
                  <a:lnTo>
                    <a:pt x="87177" y="194326"/>
                  </a:lnTo>
                  <a:lnTo>
                    <a:pt x="127374" y="145168"/>
                  </a:lnTo>
                  <a:lnTo>
                    <a:pt x="102796" y="125070"/>
                  </a:lnTo>
                  <a:lnTo>
                    <a:pt x="142993" y="75912"/>
                  </a:lnTo>
                  <a:lnTo>
                    <a:pt x="184006" y="75912"/>
                  </a:lnTo>
                  <a:lnTo>
                    <a:pt x="207768" y="46854"/>
                  </a:lnTo>
                  <a:lnTo>
                    <a:pt x="0" y="0"/>
                  </a:lnTo>
                  <a:close/>
                </a:path>
                <a:path w="267969" h="227329" extrusionOk="0">
                  <a:moveTo>
                    <a:pt x="142993" y="75912"/>
                  </a:moveTo>
                  <a:lnTo>
                    <a:pt x="102796" y="125070"/>
                  </a:lnTo>
                  <a:lnTo>
                    <a:pt x="127374" y="145168"/>
                  </a:lnTo>
                  <a:lnTo>
                    <a:pt x="167571" y="96011"/>
                  </a:lnTo>
                  <a:lnTo>
                    <a:pt x="142993" y="75912"/>
                  </a:lnTo>
                  <a:close/>
                </a:path>
                <a:path w="267969" h="227329" extrusionOk="0">
                  <a:moveTo>
                    <a:pt x="184006" y="75912"/>
                  </a:moveTo>
                  <a:lnTo>
                    <a:pt x="142993" y="75912"/>
                  </a:lnTo>
                  <a:lnTo>
                    <a:pt x="167571" y="96011"/>
                  </a:lnTo>
                  <a:lnTo>
                    <a:pt x="184006" y="75912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9249520" y="2226279"/>
              <a:ext cx="3810" cy="3900804"/>
            </a:xfrm>
            <a:custGeom>
              <a:avLst/>
              <a:gdLst/>
              <a:ahLst/>
              <a:cxnLst/>
              <a:rect l="l" t="t" r="r" b="b"/>
              <a:pathLst>
                <a:path w="3809" h="3900804" extrusionOk="0">
                  <a:moveTo>
                    <a:pt x="3524" y="0"/>
                  </a:moveTo>
                  <a:lnTo>
                    <a:pt x="0" y="3900795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7261452" y="4129474"/>
              <a:ext cx="4339590" cy="3175"/>
            </a:xfrm>
            <a:custGeom>
              <a:avLst/>
              <a:gdLst/>
              <a:ahLst/>
              <a:cxnLst/>
              <a:rect l="l" t="t" r="r" b="b"/>
              <a:pathLst>
                <a:path w="4339590" h="3175" extrusionOk="0">
                  <a:moveTo>
                    <a:pt x="4339383" y="2547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6"/>
            <p:cNvSpPr txBox="1"/>
            <p:nvPr/>
          </p:nvSpPr>
          <p:spPr>
            <a:xfrm>
              <a:off x="6971445" y="4184395"/>
              <a:ext cx="340995" cy="391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6"/>
            <p:cNvSpPr txBox="1"/>
            <p:nvPr/>
          </p:nvSpPr>
          <p:spPr>
            <a:xfrm>
              <a:off x="8646091" y="2050796"/>
              <a:ext cx="340995" cy="391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5038827" y="3538781"/>
              <a:ext cx="1854200" cy="266700"/>
            </a:xfrm>
            <a:custGeom>
              <a:avLst/>
              <a:gdLst/>
              <a:ahLst/>
              <a:cxnLst/>
              <a:rect l="l" t="t" r="r" b="b"/>
              <a:pathLst>
                <a:path w="1854200" h="266700" extrusionOk="0">
                  <a:moveTo>
                    <a:pt x="1587177" y="177799"/>
                  </a:moveTo>
                  <a:lnTo>
                    <a:pt x="1587177" y="266700"/>
                  </a:lnTo>
                  <a:lnTo>
                    <a:pt x="1764977" y="177800"/>
                  </a:lnTo>
                  <a:lnTo>
                    <a:pt x="1587177" y="177799"/>
                  </a:lnTo>
                  <a:close/>
                </a:path>
                <a:path w="1854200" h="266700" extrusionOk="0">
                  <a:moveTo>
                    <a:pt x="1587177" y="88899"/>
                  </a:moveTo>
                  <a:lnTo>
                    <a:pt x="1587177" y="177799"/>
                  </a:lnTo>
                  <a:lnTo>
                    <a:pt x="1631628" y="177800"/>
                  </a:lnTo>
                  <a:lnTo>
                    <a:pt x="1631628" y="88900"/>
                  </a:lnTo>
                  <a:lnTo>
                    <a:pt x="1587177" y="88899"/>
                  </a:lnTo>
                  <a:close/>
                </a:path>
                <a:path w="1854200" h="266700" extrusionOk="0">
                  <a:moveTo>
                    <a:pt x="1587177" y="0"/>
                  </a:moveTo>
                  <a:lnTo>
                    <a:pt x="1587177" y="88899"/>
                  </a:lnTo>
                  <a:lnTo>
                    <a:pt x="1631628" y="88900"/>
                  </a:lnTo>
                  <a:lnTo>
                    <a:pt x="1631628" y="177800"/>
                  </a:lnTo>
                  <a:lnTo>
                    <a:pt x="1764979" y="177798"/>
                  </a:lnTo>
                  <a:lnTo>
                    <a:pt x="1853877" y="133350"/>
                  </a:lnTo>
                  <a:lnTo>
                    <a:pt x="1587177" y="0"/>
                  </a:lnTo>
                  <a:close/>
                </a:path>
                <a:path w="1854200" h="266700" extrusionOk="0">
                  <a:moveTo>
                    <a:pt x="0" y="88898"/>
                  </a:moveTo>
                  <a:lnTo>
                    <a:pt x="0" y="177798"/>
                  </a:lnTo>
                  <a:lnTo>
                    <a:pt x="1587177" y="177799"/>
                  </a:lnTo>
                  <a:lnTo>
                    <a:pt x="1587177" y="88899"/>
                  </a:lnTo>
                  <a:lnTo>
                    <a:pt x="0" y="888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502323" y="2216127"/>
              <a:ext cx="0" cy="2931795"/>
            </a:xfrm>
            <a:custGeom>
              <a:avLst/>
              <a:gdLst/>
              <a:ahLst/>
              <a:cxnLst/>
              <a:rect l="l" t="t" r="r" b="b"/>
              <a:pathLst>
                <a:path w="120000" h="2931795" extrusionOk="0">
                  <a:moveTo>
                    <a:pt x="0" y="0"/>
                  </a:moveTo>
                  <a:lnTo>
                    <a:pt x="0" y="2931554"/>
                  </a:lnTo>
                </a:path>
              </a:pathLst>
            </a:custGeom>
            <a:noFill/>
            <a:ln w="256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204166" y="3335412"/>
              <a:ext cx="201930" cy="2019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397964" y="2971040"/>
              <a:ext cx="201930" cy="2019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161320" y="2703624"/>
              <a:ext cx="201930" cy="2019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2587679" y="2662443"/>
              <a:ext cx="201930" cy="20193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1960750" y="2384154"/>
              <a:ext cx="201930" cy="2019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2736678" y="2365536"/>
              <a:ext cx="201930" cy="2019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1964836" y="3137565"/>
              <a:ext cx="201930" cy="2019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1709340" y="2861242"/>
              <a:ext cx="201930" cy="2019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2819186" y="3163117"/>
              <a:ext cx="201930" cy="2019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108374" y="2843696"/>
              <a:ext cx="201930" cy="20193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606445" y="2682610"/>
              <a:ext cx="201930" cy="20193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194678" y="3356719"/>
              <a:ext cx="201930" cy="2019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494822" y="3714791"/>
              <a:ext cx="201930" cy="2019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160511" y="3759815"/>
              <a:ext cx="201930" cy="2019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522811" y="4157591"/>
              <a:ext cx="201930" cy="2019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1802518" y="3514929"/>
              <a:ext cx="201930" cy="20193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1255096" y="3002588"/>
              <a:ext cx="409809" cy="379229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1753133" y="3968476"/>
              <a:ext cx="201930" cy="20193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1550709" y="3709931"/>
              <a:ext cx="201930" cy="2019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1151261" y="3457789"/>
              <a:ext cx="201930" cy="2019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262591" y="4055628"/>
              <a:ext cx="201930" cy="2019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197745" y="4460582"/>
              <a:ext cx="201930" cy="20193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804298" y="4125799"/>
              <a:ext cx="201930" cy="2019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612035" y="4552022"/>
              <a:ext cx="201930" cy="20193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937554" y="4488803"/>
              <a:ext cx="201930" cy="2019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3465943" y="3046125"/>
              <a:ext cx="201930" cy="2019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529698" y="3491406"/>
              <a:ext cx="201930" cy="20193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515257" y="3812602"/>
              <a:ext cx="201930" cy="20193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9508532" y="3690670"/>
              <a:ext cx="201930" cy="2019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9514559" y="3137565"/>
              <a:ext cx="201930" cy="2019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10121488" y="3709931"/>
              <a:ext cx="201930" cy="20193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0325975" y="2943151"/>
              <a:ext cx="201930" cy="20193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9616525" y="2365536"/>
              <a:ext cx="201930" cy="20193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1005168" y="3744949"/>
              <a:ext cx="201930" cy="20193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1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39" y="182879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7" y="26781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1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39" y="182879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7" y="26781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1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39" y="182879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7" y="26781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1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39" y="182879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7" y="26781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1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39" y="182879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7" y="26781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1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39" y="182879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7" y="26781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1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39" y="182879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7" y="26781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91622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93944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40" y="0"/>
                  </a:moveTo>
                  <a:lnTo>
                    <a:pt x="55847" y="7185"/>
                  </a:lnTo>
                  <a:lnTo>
                    <a:pt x="26782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40" y="182879"/>
                  </a:lnTo>
                  <a:lnTo>
                    <a:pt x="127032" y="175694"/>
                  </a:lnTo>
                  <a:lnTo>
                    <a:pt x="156098" y="156097"/>
                  </a:lnTo>
                  <a:lnTo>
                    <a:pt x="175694" y="127032"/>
                  </a:lnTo>
                  <a:lnTo>
                    <a:pt x="182880" y="91439"/>
                  </a:lnTo>
                  <a:lnTo>
                    <a:pt x="175694" y="55847"/>
                  </a:lnTo>
                  <a:lnTo>
                    <a:pt x="156098" y="26781"/>
                  </a:lnTo>
                  <a:lnTo>
                    <a:pt x="127032" y="7185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9394488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9778120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40" y="0"/>
                  </a:moveTo>
                  <a:lnTo>
                    <a:pt x="55847" y="7185"/>
                  </a:lnTo>
                  <a:lnTo>
                    <a:pt x="26782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40" y="182879"/>
                  </a:lnTo>
                  <a:lnTo>
                    <a:pt x="127032" y="175694"/>
                  </a:lnTo>
                  <a:lnTo>
                    <a:pt x="156098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8" y="26781"/>
                  </a:lnTo>
                  <a:lnTo>
                    <a:pt x="127032" y="7185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9778120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9437772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2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39" y="182879"/>
                  </a:lnTo>
                  <a:lnTo>
                    <a:pt x="127032" y="175694"/>
                  </a:lnTo>
                  <a:lnTo>
                    <a:pt x="156098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8" y="26781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9437772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9890827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40" y="0"/>
                  </a:moveTo>
                  <a:lnTo>
                    <a:pt x="55847" y="7185"/>
                  </a:lnTo>
                  <a:lnTo>
                    <a:pt x="26782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40" y="182879"/>
                  </a:lnTo>
                  <a:lnTo>
                    <a:pt x="127032" y="175694"/>
                  </a:lnTo>
                  <a:lnTo>
                    <a:pt x="156098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8" y="26781"/>
                  </a:lnTo>
                  <a:lnTo>
                    <a:pt x="127032" y="7185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9890827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9162288" y="3853799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1" y="26782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8"/>
                  </a:lnTo>
                  <a:lnTo>
                    <a:pt x="55847" y="175694"/>
                  </a:lnTo>
                  <a:lnTo>
                    <a:pt x="91439" y="182880"/>
                  </a:lnTo>
                  <a:lnTo>
                    <a:pt x="127032" y="175694"/>
                  </a:lnTo>
                  <a:lnTo>
                    <a:pt x="156097" y="156098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9162288" y="3853799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9152763" y="3414081"/>
              <a:ext cx="201930" cy="40634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118931" y="2903622"/>
              <a:ext cx="718820" cy="59055"/>
            </a:xfrm>
            <a:custGeom>
              <a:avLst/>
              <a:gdLst/>
              <a:ahLst/>
              <a:cxnLst/>
              <a:rect l="l" t="t" r="r" b="b"/>
              <a:pathLst>
                <a:path w="718819" h="59055" extrusionOk="0">
                  <a:moveTo>
                    <a:pt x="718712" y="0"/>
                  </a:moveTo>
                  <a:lnTo>
                    <a:pt x="0" y="58734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2789198" y="2894452"/>
              <a:ext cx="1515745" cy="843915"/>
            </a:xfrm>
            <a:custGeom>
              <a:avLst/>
              <a:gdLst/>
              <a:ahLst/>
              <a:cxnLst/>
              <a:rect l="l" t="t" r="r" b="b"/>
              <a:pathLst>
                <a:path w="1515745" h="843914" extrusionOk="0">
                  <a:moveTo>
                    <a:pt x="1515348" y="84362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1081598" y="2963167"/>
              <a:ext cx="1068070" cy="1059180"/>
            </a:xfrm>
            <a:custGeom>
              <a:avLst/>
              <a:gdLst/>
              <a:ahLst/>
              <a:cxnLst/>
              <a:rect l="l" t="t" r="r" b="b"/>
              <a:pathLst>
                <a:path w="1068070" h="1059179" extrusionOk="0">
                  <a:moveTo>
                    <a:pt x="1067667" y="0"/>
                  </a:moveTo>
                  <a:lnTo>
                    <a:pt x="0" y="1058959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9165742" y="3015838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80" extrusionOk="0">
                  <a:moveTo>
                    <a:pt x="91440" y="0"/>
                  </a:moveTo>
                  <a:lnTo>
                    <a:pt x="55847" y="7185"/>
                  </a:lnTo>
                  <a:lnTo>
                    <a:pt x="26782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40" y="182879"/>
                  </a:lnTo>
                  <a:lnTo>
                    <a:pt x="127032" y="175694"/>
                  </a:lnTo>
                  <a:lnTo>
                    <a:pt x="156098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8" y="26781"/>
                  </a:lnTo>
                  <a:lnTo>
                    <a:pt x="127032" y="7185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9165742" y="3015838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80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20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9152763" y="3801371"/>
              <a:ext cx="201930" cy="2019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9162288" y="290403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80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1" y="26782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8"/>
                  </a:lnTo>
                  <a:lnTo>
                    <a:pt x="55847" y="175694"/>
                  </a:lnTo>
                  <a:lnTo>
                    <a:pt x="91439" y="182879"/>
                  </a:lnTo>
                  <a:lnTo>
                    <a:pt x="127032" y="175694"/>
                  </a:lnTo>
                  <a:lnTo>
                    <a:pt x="156097" y="156098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9162288" y="2904036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80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20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9152763" y="2450138"/>
              <a:ext cx="201930" cy="20193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9162288" y="2952662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80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1" y="26782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8"/>
                  </a:lnTo>
                  <a:lnTo>
                    <a:pt x="55847" y="175694"/>
                  </a:lnTo>
                  <a:lnTo>
                    <a:pt x="91439" y="182879"/>
                  </a:lnTo>
                  <a:lnTo>
                    <a:pt x="127032" y="175694"/>
                  </a:lnTo>
                  <a:lnTo>
                    <a:pt x="156097" y="156098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7" y="26782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9162288" y="2952662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80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20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9585714" y="4032122"/>
              <a:ext cx="201930" cy="2019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10304470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40" y="0"/>
                  </a:moveTo>
                  <a:lnTo>
                    <a:pt x="55847" y="7185"/>
                  </a:lnTo>
                  <a:lnTo>
                    <a:pt x="26781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1" y="156097"/>
                  </a:lnTo>
                  <a:lnTo>
                    <a:pt x="55847" y="175694"/>
                  </a:lnTo>
                  <a:lnTo>
                    <a:pt x="91440" y="182879"/>
                  </a:lnTo>
                  <a:lnTo>
                    <a:pt x="127032" y="175694"/>
                  </a:lnTo>
                  <a:lnTo>
                    <a:pt x="156097" y="156097"/>
                  </a:lnTo>
                  <a:lnTo>
                    <a:pt x="175694" y="127032"/>
                  </a:lnTo>
                  <a:lnTo>
                    <a:pt x="182880" y="91439"/>
                  </a:lnTo>
                  <a:lnTo>
                    <a:pt x="175694" y="55847"/>
                  </a:lnTo>
                  <a:lnTo>
                    <a:pt x="156097" y="26781"/>
                  </a:lnTo>
                  <a:lnTo>
                    <a:pt x="127032" y="7185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10304470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20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11048709" y="4031490"/>
              <a:ext cx="201930" cy="2019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10381531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40" y="0"/>
                  </a:moveTo>
                  <a:lnTo>
                    <a:pt x="55847" y="7185"/>
                  </a:lnTo>
                  <a:lnTo>
                    <a:pt x="26782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40" y="182879"/>
                  </a:lnTo>
                  <a:lnTo>
                    <a:pt x="127032" y="175694"/>
                  </a:lnTo>
                  <a:lnTo>
                    <a:pt x="156098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8" y="26781"/>
                  </a:lnTo>
                  <a:lnTo>
                    <a:pt x="127032" y="7185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10381531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20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907106" y="3229005"/>
              <a:ext cx="201930" cy="20193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10398721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91439" y="0"/>
                  </a:moveTo>
                  <a:lnTo>
                    <a:pt x="55847" y="7185"/>
                  </a:lnTo>
                  <a:lnTo>
                    <a:pt x="26782" y="26781"/>
                  </a:lnTo>
                  <a:lnTo>
                    <a:pt x="7185" y="55847"/>
                  </a:lnTo>
                  <a:lnTo>
                    <a:pt x="0" y="91439"/>
                  </a:lnTo>
                  <a:lnTo>
                    <a:pt x="7185" y="127032"/>
                  </a:lnTo>
                  <a:lnTo>
                    <a:pt x="26782" y="156097"/>
                  </a:lnTo>
                  <a:lnTo>
                    <a:pt x="55847" y="175694"/>
                  </a:lnTo>
                  <a:lnTo>
                    <a:pt x="91439" y="182879"/>
                  </a:lnTo>
                  <a:lnTo>
                    <a:pt x="127032" y="175694"/>
                  </a:lnTo>
                  <a:lnTo>
                    <a:pt x="156098" y="156097"/>
                  </a:lnTo>
                  <a:lnTo>
                    <a:pt x="175694" y="127032"/>
                  </a:lnTo>
                  <a:lnTo>
                    <a:pt x="182879" y="91439"/>
                  </a:lnTo>
                  <a:lnTo>
                    <a:pt x="175694" y="55847"/>
                  </a:lnTo>
                  <a:lnTo>
                    <a:pt x="156098" y="26781"/>
                  </a:lnTo>
                  <a:lnTo>
                    <a:pt x="127032" y="718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10398721" y="404164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 extrusionOk="0">
                  <a:moveTo>
                    <a:pt x="0" y="91440"/>
                  </a:moveTo>
                  <a:lnTo>
                    <a:pt x="7185" y="55847"/>
                  </a:lnTo>
                  <a:lnTo>
                    <a:pt x="26782" y="26782"/>
                  </a:lnTo>
                  <a:lnTo>
                    <a:pt x="55847" y="7185"/>
                  </a:lnTo>
                  <a:lnTo>
                    <a:pt x="91440" y="0"/>
                  </a:lnTo>
                  <a:lnTo>
                    <a:pt x="127032" y="7185"/>
                  </a:lnTo>
                  <a:lnTo>
                    <a:pt x="156097" y="26782"/>
                  </a:lnTo>
                  <a:lnTo>
                    <a:pt x="175694" y="55847"/>
                  </a:lnTo>
                  <a:lnTo>
                    <a:pt x="182880" y="91440"/>
                  </a:lnTo>
                  <a:lnTo>
                    <a:pt x="175694" y="127032"/>
                  </a:lnTo>
                  <a:lnTo>
                    <a:pt x="156097" y="156097"/>
                  </a:lnTo>
                  <a:lnTo>
                    <a:pt x="127032" y="175694"/>
                  </a:lnTo>
                  <a:lnTo>
                    <a:pt x="91440" y="182880"/>
                  </a:lnTo>
                  <a:lnTo>
                    <a:pt x="55847" y="175694"/>
                  </a:lnTo>
                  <a:lnTo>
                    <a:pt x="26782" y="156097"/>
                  </a:lnTo>
                  <a:lnTo>
                    <a:pt x="7185" y="127032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 cap="flat" cmpd="sng">
              <a:solidFill>
                <a:srgbClr val="20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8482075" y="2564389"/>
              <a:ext cx="2291080" cy="2103120"/>
            </a:xfrm>
            <a:custGeom>
              <a:avLst/>
              <a:gdLst/>
              <a:ahLst/>
              <a:cxnLst/>
              <a:rect l="l" t="t" r="r" b="b"/>
              <a:pathLst>
                <a:path w="2291079" h="2103120" extrusionOk="0">
                  <a:moveTo>
                    <a:pt x="2290716" y="210301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4925567" y="4212335"/>
              <a:ext cx="1740408" cy="1438656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6"/>
            <p:cNvSpPr txBox="1"/>
            <p:nvPr/>
          </p:nvSpPr>
          <p:spPr>
            <a:xfrm>
              <a:off x="9394375" y="4815332"/>
              <a:ext cx="2627630" cy="568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6650" rIns="0" bIns="0" anchor="t" anchorCtr="0">
              <a:spAutoFit/>
            </a:bodyPr>
            <a:lstStyle/>
            <a:p>
              <a:pPr marL="12700" marR="5080" lvl="0" indent="0" algn="l" rtl="0">
                <a:lnSpc>
                  <a:spcPct val="117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Points are linearly  separable in features space!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744729" y="5147682"/>
              <a:ext cx="3705225" cy="1200785"/>
            </a:xfrm>
            <a:custGeom>
              <a:avLst/>
              <a:gdLst/>
              <a:ahLst/>
              <a:cxnLst/>
              <a:rect l="l" t="t" r="r" b="b"/>
              <a:pathLst>
                <a:path w="3705225" h="1200785" extrusionOk="0">
                  <a:moveTo>
                    <a:pt x="0" y="0"/>
                  </a:moveTo>
                  <a:lnTo>
                    <a:pt x="3704948" y="0"/>
                  </a:lnTo>
                  <a:lnTo>
                    <a:pt x="3704948" y="1200328"/>
                  </a:lnTo>
                  <a:lnTo>
                    <a:pt x="0" y="1200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6"/>
            <p:cNvSpPr txBox="1"/>
            <p:nvPr/>
          </p:nvSpPr>
          <p:spPr>
            <a:xfrm>
              <a:off x="823468" y="5156708"/>
              <a:ext cx="3197225" cy="1125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775" rIns="0" bIns="0" anchor="t" anchorCtr="0">
              <a:spAutoFit/>
            </a:bodyPr>
            <a:lstStyle/>
            <a:p>
              <a:pPr marL="12700" marR="5080" lvl="0" indent="0" algn="l" rtl="0">
                <a:lnSpc>
                  <a:spcPct val="1004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Linear classifier in feature  space gives nonlinear  classifier in original space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6"/>
            <p:cNvSpPr txBox="1"/>
            <p:nvPr/>
          </p:nvSpPr>
          <p:spPr>
            <a:xfrm>
              <a:off x="109168" y="6618225"/>
              <a:ext cx="1322070" cy="187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5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Credit: Justin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512848" y="333756"/>
            <a:ext cx="67265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dirty="0" err="1">
                <a:solidFill>
                  <a:srgbClr val="000000"/>
                </a:solidFill>
              </a:rPr>
              <a:t>ReLU</a:t>
            </a:r>
            <a:r>
              <a:rPr lang="en-US" sz="4400" dirty="0">
                <a:solidFill>
                  <a:srgbClr val="000000"/>
                </a:solidFill>
              </a:rPr>
              <a:t>: Rectified Linear Units</a:t>
            </a:r>
            <a:endParaRPr sz="4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FBD593-0917-FE45-ACB7-B011C59A77D1}"/>
              </a:ext>
            </a:extLst>
          </p:cNvPr>
          <p:cNvGrpSpPr/>
          <p:nvPr/>
        </p:nvGrpSpPr>
        <p:grpSpPr>
          <a:xfrm>
            <a:off x="459155" y="1828799"/>
            <a:ext cx="11308893" cy="3041290"/>
            <a:chOff x="459155" y="1828799"/>
            <a:chExt cx="11308893" cy="3041290"/>
          </a:xfrm>
        </p:grpSpPr>
        <p:grpSp>
          <p:nvGrpSpPr>
            <p:cNvPr id="741" name="Google Shape;741;p27"/>
            <p:cNvGrpSpPr/>
            <p:nvPr/>
          </p:nvGrpSpPr>
          <p:grpSpPr>
            <a:xfrm>
              <a:off x="459155" y="1828799"/>
              <a:ext cx="3027045" cy="3041290"/>
              <a:chOff x="459155" y="1828799"/>
              <a:chExt cx="3027045" cy="3041290"/>
            </a:xfrm>
          </p:grpSpPr>
          <p:sp>
            <p:nvSpPr>
              <p:cNvPr id="742" name="Google Shape;742;p27"/>
              <p:cNvSpPr/>
              <p:nvPr/>
            </p:nvSpPr>
            <p:spPr>
              <a:xfrm>
                <a:off x="1149530" y="2181499"/>
                <a:ext cx="2116455" cy="2688590"/>
              </a:xfrm>
              <a:custGeom>
                <a:avLst/>
                <a:gdLst/>
                <a:ahLst/>
                <a:cxnLst/>
                <a:rect l="l" t="t" r="r" b="b"/>
                <a:pathLst>
                  <a:path w="2116454" h="2688590" extrusionOk="0">
                    <a:moveTo>
                      <a:pt x="0" y="2688336"/>
                    </a:moveTo>
                    <a:lnTo>
                      <a:pt x="2116183" y="0"/>
                    </a:lnTo>
                  </a:path>
                </a:pathLst>
              </a:custGeom>
              <a:noFill/>
              <a:ln w="12700" cap="flat" cmpd="sng">
                <a:solidFill>
                  <a:srgbClr val="4472C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688488" y="3344090"/>
                <a:ext cx="2577465" cy="1525905"/>
              </a:xfrm>
              <a:custGeom>
                <a:avLst/>
                <a:gdLst/>
                <a:ahLst/>
                <a:cxnLst/>
                <a:rect l="l" t="t" r="r" b="b"/>
                <a:pathLst>
                  <a:path w="2577465" h="1525904" extrusionOk="0">
                    <a:moveTo>
                      <a:pt x="2577224" y="0"/>
                    </a:moveTo>
                    <a:lnTo>
                      <a:pt x="0" y="0"/>
                    </a:lnTo>
                    <a:lnTo>
                      <a:pt x="0" y="1525743"/>
                    </a:lnTo>
                    <a:lnTo>
                      <a:pt x="2577224" y="1525743"/>
                    </a:lnTo>
                    <a:lnTo>
                      <a:pt x="25772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459155" y="1828799"/>
                <a:ext cx="3027045" cy="3030855"/>
              </a:xfrm>
              <a:custGeom>
                <a:avLst/>
                <a:gdLst/>
                <a:ahLst/>
                <a:cxnLst/>
                <a:rect l="l" t="t" r="r" b="b"/>
                <a:pathLst>
                  <a:path w="3027045" h="3030854" extrusionOk="0">
                    <a:moveTo>
                      <a:pt x="3026664" y="1515300"/>
                    </a:moveTo>
                    <a:lnTo>
                      <a:pt x="2950464" y="1477200"/>
                    </a:lnTo>
                    <a:lnTo>
                      <a:pt x="2967393" y="1502600"/>
                    </a:lnTo>
                    <a:lnTo>
                      <a:pt x="1526032" y="1502600"/>
                    </a:lnTo>
                    <a:lnTo>
                      <a:pt x="1526032" y="59270"/>
                    </a:lnTo>
                    <a:lnTo>
                      <a:pt x="1551432" y="76200"/>
                    </a:lnTo>
                    <a:lnTo>
                      <a:pt x="1538732" y="50800"/>
                    </a:lnTo>
                    <a:lnTo>
                      <a:pt x="1513332" y="0"/>
                    </a:lnTo>
                    <a:lnTo>
                      <a:pt x="1475232" y="76200"/>
                    </a:lnTo>
                    <a:lnTo>
                      <a:pt x="1500632" y="59270"/>
                    </a:lnTo>
                    <a:lnTo>
                      <a:pt x="1500632" y="1502600"/>
                    </a:lnTo>
                    <a:lnTo>
                      <a:pt x="59258" y="1502600"/>
                    </a:lnTo>
                    <a:lnTo>
                      <a:pt x="76200" y="1477200"/>
                    </a:lnTo>
                    <a:lnTo>
                      <a:pt x="0" y="1515300"/>
                    </a:lnTo>
                    <a:lnTo>
                      <a:pt x="76200" y="1553400"/>
                    </a:lnTo>
                    <a:lnTo>
                      <a:pt x="59258" y="1528000"/>
                    </a:lnTo>
                    <a:lnTo>
                      <a:pt x="1500632" y="1528000"/>
                    </a:lnTo>
                    <a:lnTo>
                      <a:pt x="1500632" y="2971317"/>
                    </a:lnTo>
                    <a:lnTo>
                      <a:pt x="1475232" y="2954388"/>
                    </a:lnTo>
                    <a:lnTo>
                      <a:pt x="1513332" y="3030588"/>
                    </a:lnTo>
                    <a:lnTo>
                      <a:pt x="1538732" y="2979788"/>
                    </a:lnTo>
                    <a:lnTo>
                      <a:pt x="1551432" y="2954388"/>
                    </a:lnTo>
                    <a:lnTo>
                      <a:pt x="1526032" y="2971317"/>
                    </a:lnTo>
                    <a:lnTo>
                      <a:pt x="1526032" y="1528000"/>
                    </a:lnTo>
                    <a:lnTo>
                      <a:pt x="2967393" y="1528000"/>
                    </a:lnTo>
                    <a:lnTo>
                      <a:pt x="2950464" y="1553400"/>
                    </a:lnTo>
                    <a:lnTo>
                      <a:pt x="3001264" y="1528000"/>
                    </a:lnTo>
                    <a:lnTo>
                      <a:pt x="3026664" y="15153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6" name="Google Shape;746;p27"/>
            <p:cNvGrpSpPr/>
            <p:nvPr/>
          </p:nvGrpSpPr>
          <p:grpSpPr>
            <a:xfrm>
              <a:off x="4796028" y="1828799"/>
              <a:ext cx="3027045" cy="3030855"/>
              <a:chOff x="4796028" y="1828799"/>
              <a:chExt cx="3027045" cy="3030855"/>
            </a:xfrm>
          </p:grpSpPr>
          <p:sp>
            <p:nvSpPr>
              <p:cNvPr id="747" name="Google Shape;747;p27"/>
              <p:cNvSpPr/>
              <p:nvPr/>
            </p:nvSpPr>
            <p:spPr>
              <a:xfrm>
                <a:off x="5664646" y="2481942"/>
                <a:ext cx="2107934" cy="862148"/>
              </a:xfrm>
              <a:custGeom>
                <a:avLst/>
                <a:gdLst/>
                <a:ahLst/>
                <a:cxnLst/>
                <a:rect l="l" t="t" r="r" b="b"/>
                <a:pathLst>
                  <a:path w="2874009" h="1398270" extrusionOk="0">
                    <a:moveTo>
                      <a:pt x="0" y="1397727"/>
                    </a:moveTo>
                    <a:lnTo>
                      <a:pt x="2873829" y="0"/>
                    </a:lnTo>
                  </a:path>
                </a:pathLst>
              </a:custGeom>
              <a:noFill/>
              <a:ln w="12700" cap="flat" cmpd="sng">
                <a:solidFill>
                  <a:srgbClr val="ED7D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>
                <a:off x="4796028" y="1828799"/>
                <a:ext cx="3027045" cy="3030855"/>
              </a:xfrm>
              <a:custGeom>
                <a:avLst/>
                <a:gdLst/>
                <a:ahLst/>
                <a:cxnLst/>
                <a:rect l="l" t="t" r="r" b="b"/>
                <a:pathLst>
                  <a:path w="3027045" h="3030854" extrusionOk="0">
                    <a:moveTo>
                      <a:pt x="3026664" y="1515300"/>
                    </a:moveTo>
                    <a:lnTo>
                      <a:pt x="2950464" y="1477200"/>
                    </a:lnTo>
                    <a:lnTo>
                      <a:pt x="2967393" y="1502600"/>
                    </a:lnTo>
                    <a:lnTo>
                      <a:pt x="1526019" y="1502600"/>
                    </a:lnTo>
                    <a:lnTo>
                      <a:pt x="1526019" y="59270"/>
                    </a:lnTo>
                    <a:lnTo>
                      <a:pt x="1551432" y="76200"/>
                    </a:lnTo>
                    <a:lnTo>
                      <a:pt x="1538719" y="50800"/>
                    </a:lnTo>
                    <a:lnTo>
                      <a:pt x="1513332" y="0"/>
                    </a:lnTo>
                    <a:lnTo>
                      <a:pt x="1475232" y="76200"/>
                    </a:lnTo>
                    <a:lnTo>
                      <a:pt x="1500619" y="59270"/>
                    </a:lnTo>
                    <a:lnTo>
                      <a:pt x="1500632" y="50800"/>
                    </a:lnTo>
                    <a:lnTo>
                      <a:pt x="1500632" y="59270"/>
                    </a:lnTo>
                    <a:lnTo>
                      <a:pt x="1500632" y="1502600"/>
                    </a:lnTo>
                    <a:lnTo>
                      <a:pt x="59258" y="1502600"/>
                    </a:lnTo>
                    <a:lnTo>
                      <a:pt x="76200" y="1477200"/>
                    </a:lnTo>
                    <a:lnTo>
                      <a:pt x="0" y="1515300"/>
                    </a:lnTo>
                    <a:lnTo>
                      <a:pt x="76200" y="1553400"/>
                    </a:lnTo>
                    <a:lnTo>
                      <a:pt x="59258" y="1528000"/>
                    </a:lnTo>
                    <a:lnTo>
                      <a:pt x="1500632" y="1528000"/>
                    </a:lnTo>
                    <a:lnTo>
                      <a:pt x="1500632" y="2971317"/>
                    </a:lnTo>
                    <a:lnTo>
                      <a:pt x="1475232" y="2954388"/>
                    </a:lnTo>
                    <a:lnTo>
                      <a:pt x="1513332" y="3030588"/>
                    </a:lnTo>
                    <a:lnTo>
                      <a:pt x="1538732" y="2979788"/>
                    </a:lnTo>
                    <a:lnTo>
                      <a:pt x="1551432" y="2954388"/>
                    </a:lnTo>
                    <a:lnTo>
                      <a:pt x="1526032" y="2971317"/>
                    </a:lnTo>
                    <a:lnTo>
                      <a:pt x="1526019" y="1528000"/>
                    </a:lnTo>
                    <a:lnTo>
                      <a:pt x="2967393" y="1528000"/>
                    </a:lnTo>
                    <a:lnTo>
                      <a:pt x="2975851" y="1515300"/>
                    </a:lnTo>
                    <a:lnTo>
                      <a:pt x="2967393" y="1528000"/>
                    </a:lnTo>
                    <a:lnTo>
                      <a:pt x="2950464" y="1553400"/>
                    </a:lnTo>
                    <a:lnTo>
                      <a:pt x="3001264" y="1528000"/>
                    </a:lnTo>
                    <a:lnTo>
                      <a:pt x="3026664" y="15153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27"/>
            <p:cNvGrpSpPr/>
            <p:nvPr/>
          </p:nvGrpSpPr>
          <p:grpSpPr>
            <a:xfrm>
              <a:off x="8733320" y="1828799"/>
              <a:ext cx="3034728" cy="3041196"/>
              <a:chOff x="8733320" y="1828799"/>
              <a:chExt cx="3034728" cy="3041196"/>
            </a:xfrm>
          </p:grpSpPr>
          <p:sp>
            <p:nvSpPr>
              <p:cNvPr id="751" name="Google Shape;751;p27"/>
              <p:cNvSpPr/>
              <p:nvPr/>
            </p:nvSpPr>
            <p:spPr>
              <a:xfrm>
                <a:off x="8741003" y="1828799"/>
                <a:ext cx="3027045" cy="3030855"/>
              </a:xfrm>
              <a:custGeom>
                <a:avLst/>
                <a:gdLst/>
                <a:ahLst/>
                <a:cxnLst/>
                <a:rect l="l" t="t" r="r" b="b"/>
                <a:pathLst>
                  <a:path w="3027045" h="3030854" extrusionOk="0">
                    <a:moveTo>
                      <a:pt x="3026664" y="1515300"/>
                    </a:moveTo>
                    <a:lnTo>
                      <a:pt x="2950464" y="1477200"/>
                    </a:lnTo>
                    <a:lnTo>
                      <a:pt x="2967393" y="1502600"/>
                    </a:lnTo>
                    <a:lnTo>
                      <a:pt x="1526032" y="1502600"/>
                    </a:lnTo>
                    <a:lnTo>
                      <a:pt x="1526032" y="59270"/>
                    </a:lnTo>
                    <a:lnTo>
                      <a:pt x="1551432" y="76200"/>
                    </a:lnTo>
                    <a:lnTo>
                      <a:pt x="1538732" y="50800"/>
                    </a:lnTo>
                    <a:lnTo>
                      <a:pt x="1513332" y="0"/>
                    </a:lnTo>
                    <a:lnTo>
                      <a:pt x="1475232" y="76200"/>
                    </a:lnTo>
                    <a:lnTo>
                      <a:pt x="1500632" y="59270"/>
                    </a:lnTo>
                    <a:lnTo>
                      <a:pt x="1500632" y="1502600"/>
                    </a:lnTo>
                    <a:lnTo>
                      <a:pt x="59270" y="1502600"/>
                    </a:lnTo>
                    <a:lnTo>
                      <a:pt x="76200" y="1477200"/>
                    </a:lnTo>
                    <a:lnTo>
                      <a:pt x="0" y="1515300"/>
                    </a:lnTo>
                    <a:lnTo>
                      <a:pt x="76200" y="1553400"/>
                    </a:lnTo>
                    <a:lnTo>
                      <a:pt x="59270" y="1528000"/>
                    </a:lnTo>
                    <a:lnTo>
                      <a:pt x="1500632" y="1528000"/>
                    </a:lnTo>
                    <a:lnTo>
                      <a:pt x="1500632" y="2971317"/>
                    </a:lnTo>
                    <a:lnTo>
                      <a:pt x="1475232" y="2954388"/>
                    </a:lnTo>
                    <a:lnTo>
                      <a:pt x="1513332" y="3030588"/>
                    </a:lnTo>
                    <a:lnTo>
                      <a:pt x="1538732" y="2979788"/>
                    </a:lnTo>
                    <a:lnTo>
                      <a:pt x="1551432" y="2954388"/>
                    </a:lnTo>
                    <a:lnTo>
                      <a:pt x="1526032" y="2971317"/>
                    </a:lnTo>
                    <a:lnTo>
                      <a:pt x="1526032" y="1528000"/>
                    </a:lnTo>
                    <a:lnTo>
                      <a:pt x="2967393" y="1528000"/>
                    </a:lnTo>
                    <a:lnTo>
                      <a:pt x="2950464" y="1553400"/>
                    </a:lnTo>
                    <a:lnTo>
                      <a:pt x="3001264" y="1528000"/>
                    </a:lnTo>
                    <a:lnTo>
                      <a:pt x="3026664" y="15153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10698284" y="1839685"/>
                <a:ext cx="753745" cy="1134745"/>
              </a:xfrm>
              <a:custGeom>
                <a:avLst/>
                <a:gdLst/>
                <a:ahLst/>
                <a:cxnLst/>
                <a:rect l="l" t="t" r="r" b="b"/>
                <a:pathLst>
                  <a:path w="753745" h="1134745" extrusionOk="0">
                    <a:moveTo>
                      <a:pt x="0" y="1134174"/>
                    </a:moveTo>
                    <a:lnTo>
                      <a:pt x="753487" y="0"/>
                    </a:lnTo>
                  </a:path>
                </a:pathLst>
              </a:custGeom>
              <a:noFill/>
              <a:ln w="12700" cap="flat" cmpd="sng">
                <a:solidFill>
                  <a:srgbClr val="70AD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8970339" y="3344090"/>
                <a:ext cx="2577465" cy="1525905"/>
              </a:xfrm>
              <a:custGeom>
                <a:avLst/>
                <a:gdLst/>
                <a:ahLst/>
                <a:cxnLst/>
                <a:rect l="l" t="t" r="r" b="b"/>
                <a:pathLst>
                  <a:path w="2577465" h="1525904" extrusionOk="0">
                    <a:moveTo>
                      <a:pt x="2577224" y="0"/>
                    </a:moveTo>
                    <a:lnTo>
                      <a:pt x="0" y="0"/>
                    </a:lnTo>
                    <a:lnTo>
                      <a:pt x="0" y="1525743"/>
                    </a:lnTo>
                    <a:lnTo>
                      <a:pt x="2577224" y="1525743"/>
                    </a:lnTo>
                    <a:lnTo>
                      <a:pt x="25772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8741003" y="1828799"/>
                <a:ext cx="3027045" cy="3030855"/>
              </a:xfrm>
              <a:custGeom>
                <a:avLst/>
                <a:gdLst/>
                <a:ahLst/>
                <a:cxnLst/>
                <a:rect l="l" t="t" r="r" b="b"/>
                <a:pathLst>
                  <a:path w="3027045" h="3030854" extrusionOk="0">
                    <a:moveTo>
                      <a:pt x="3026664" y="1515300"/>
                    </a:moveTo>
                    <a:lnTo>
                      <a:pt x="2950464" y="1477200"/>
                    </a:lnTo>
                    <a:lnTo>
                      <a:pt x="2967393" y="1502600"/>
                    </a:lnTo>
                    <a:lnTo>
                      <a:pt x="1526032" y="1502600"/>
                    </a:lnTo>
                    <a:lnTo>
                      <a:pt x="1526032" y="59270"/>
                    </a:lnTo>
                    <a:lnTo>
                      <a:pt x="1551432" y="76200"/>
                    </a:lnTo>
                    <a:lnTo>
                      <a:pt x="1538732" y="50800"/>
                    </a:lnTo>
                    <a:lnTo>
                      <a:pt x="1513332" y="0"/>
                    </a:lnTo>
                    <a:lnTo>
                      <a:pt x="1475232" y="76200"/>
                    </a:lnTo>
                    <a:lnTo>
                      <a:pt x="1500632" y="59270"/>
                    </a:lnTo>
                    <a:lnTo>
                      <a:pt x="1500632" y="1502600"/>
                    </a:lnTo>
                    <a:lnTo>
                      <a:pt x="59270" y="1502600"/>
                    </a:lnTo>
                    <a:lnTo>
                      <a:pt x="76200" y="1477200"/>
                    </a:lnTo>
                    <a:lnTo>
                      <a:pt x="0" y="1515300"/>
                    </a:lnTo>
                    <a:lnTo>
                      <a:pt x="76200" y="1553400"/>
                    </a:lnTo>
                    <a:lnTo>
                      <a:pt x="59270" y="1528000"/>
                    </a:lnTo>
                    <a:lnTo>
                      <a:pt x="1500632" y="1528000"/>
                    </a:lnTo>
                    <a:lnTo>
                      <a:pt x="1500632" y="2971317"/>
                    </a:lnTo>
                    <a:lnTo>
                      <a:pt x="1475232" y="2954388"/>
                    </a:lnTo>
                    <a:lnTo>
                      <a:pt x="1513332" y="3030588"/>
                    </a:lnTo>
                    <a:lnTo>
                      <a:pt x="1538732" y="2979788"/>
                    </a:lnTo>
                    <a:lnTo>
                      <a:pt x="1551432" y="2954388"/>
                    </a:lnTo>
                    <a:lnTo>
                      <a:pt x="1526032" y="2971317"/>
                    </a:lnTo>
                    <a:lnTo>
                      <a:pt x="1526032" y="1528000"/>
                    </a:lnTo>
                    <a:lnTo>
                      <a:pt x="2967393" y="1528000"/>
                    </a:lnTo>
                    <a:lnTo>
                      <a:pt x="2950464" y="1553400"/>
                    </a:lnTo>
                    <a:lnTo>
                      <a:pt x="3001264" y="1528000"/>
                    </a:lnTo>
                    <a:lnTo>
                      <a:pt x="3026664" y="15153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9440883" y="2973858"/>
                <a:ext cx="1257441" cy="370232"/>
              </a:xfrm>
              <a:custGeom>
                <a:avLst/>
                <a:gdLst/>
                <a:ahLst/>
                <a:cxnLst/>
                <a:rect l="l" t="t" r="r" b="b"/>
                <a:pathLst>
                  <a:path w="1862454" h="906145" extrusionOk="0">
                    <a:moveTo>
                      <a:pt x="0" y="905812"/>
                    </a:moveTo>
                    <a:lnTo>
                      <a:pt x="1862414" y="0"/>
                    </a:lnTo>
                  </a:path>
                </a:pathLst>
              </a:custGeom>
              <a:noFill/>
              <a:ln w="12700" cap="flat" cmpd="sng">
                <a:solidFill>
                  <a:srgbClr val="70AD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8733320" y="1828799"/>
                <a:ext cx="3027045" cy="3030855"/>
              </a:xfrm>
              <a:custGeom>
                <a:avLst/>
                <a:gdLst/>
                <a:ahLst/>
                <a:cxnLst/>
                <a:rect l="l" t="t" r="r" b="b"/>
                <a:pathLst>
                  <a:path w="3027045" h="3030854" extrusionOk="0">
                    <a:moveTo>
                      <a:pt x="3026664" y="1515300"/>
                    </a:moveTo>
                    <a:lnTo>
                      <a:pt x="2950464" y="1477200"/>
                    </a:lnTo>
                    <a:lnTo>
                      <a:pt x="2967393" y="1502600"/>
                    </a:lnTo>
                    <a:lnTo>
                      <a:pt x="1526032" y="1502600"/>
                    </a:lnTo>
                    <a:lnTo>
                      <a:pt x="1526032" y="59270"/>
                    </a:lnTo>
                    <a:lnTo>
                      <a:pt x="1551432" y="76200"/>
                    </a:lnTo>
                    <a:lnTo>
                      <a:pt x="1538732" y="50800"/>
                    </a:lnTo>
                    <a:lnTo>
                      <a:pt x="1513332" y="0"/>
                    </a:lnTo>
                    <a:lnTo>
                      <a:pt x="1475232" y="76200"/>
                    </a:lnTo>
                    <a:lnTo>
                      <a:pt x="1500632" y="59270"/>
                    </a:lnTo>
                    <a:lnTo>
                      <a:pt x="1500632" y="1502600"/>
                    </a:lnTo>
                    <a:lnTo>
                      <a:pt x="59270" y="1502600"/>
                    </a:lnTo>
                    <a:lnTo>
                      <a:pt x="76200" y="1477200"/>
                    </a:lnTo>
                    <a:lnTo>
                      <a:pt x="0" y="1515300"/>
                    </a:lnTo>
                    <a:lnTo>
                      <a:pt x="76200" y="1553400"/>
                    </a:lnTo>
                    <a:lnTo>
                      <a:pt x="59270" y="1528000"/>
                    </a:lnTo>
                    <a:lnTo>
                      <a:pt x="1500632" y="1528000"/>
                    </a:lnTo>
                    <a:lnTo>
                      <a:pt x="1500632" y="2971317"/>
                    </a:lnTo>
                    <a:lnTo>
                      <a:pt x="1475232" y="2954388"/>
                    </a:lnTo>
                    <a:lnTo>
                      <a:pt x="1513332" y="3030588"/>
                    </a:lnTo>
                    <a:lnTo>
                      <a:pt x="1538732" y="2979788"/>
                    </a:lnTo>
                    <a:lnTo>
                      <a:pt x="1551432" y="2954388"/>
                    </a:lnTo>
                    <a:lnTo>
                      <a:pt x="1526032" y="2971317"/>
                    </a:lnTo>
                    <a:lnTo>
                      <a:pt x="1526032" y="1528000"/>
                    </a:lnTo>
                    <a:lnTo>
                      <a:pt x="2967393" y="1528000"/>
                    </a:lnTo>
                    <a:lnTo>
                      <a:pt x="2950464" y="1553400"/>
                    </a:lnTo>
                    <a:lnTo>
                      <a:pt x="3001264" y="1528000"/>
                    </a:lnTo>
                    <a:lnTo>
                      <a:pt x="3026664" y="15153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8" name="Google Shape;758;p27"/>
            <p:cNvSpPr/>
            <p:nvPr/>
          </p:nvSpPr>
          <p:spPr>
            <a:xfrm>
              <a:off x="4005897" y="3209289"/>
              <a:ext cx="270510" cy="269240"/>
            </a:xfrm>
            <a:custGeom>
              <a:avLst/>
              <a:gdLst/>
              <a:ahLst/>
              <a:cxnLst/>
              <a:rect l="l" t="t" r="r" b="b"/>
              <a:pathLst>
                <a:path w="270510" h="269239" extrusionOk="0">
                  <a:moveTo>
                    <a:pt x="270052" y="123190"/>
                  </a:moveTo>
                  <a:lnTo>
                    <a:pt x="147104" y="123190"/>
                  </a:lnTo>
                  <a:lnTo>
                    <a:pt x="147104" y="0"/>
                  </a:lnTo>
                  <a:lnTo>
                    <a:pt x="122936" y="0"/>
                  </a:lnTo>
                  <a:lnTo>
                    <a:pt x="122936" y="123190"/>
                  </a:lnTo>
                  <a:lnTo>
                    <a:pt x="0" y="123190"/>
                  </a:lnTo>
                  <a:lnTo>
                    <a:pt x="0" y="147320"/>
                  </a:lnTo>
                  <a:lnTo>
                    <a:pt x="122936" y="147320"/>
                  </a:lnTo>
                  <a:lnTo>
                    <a:pt x="122936" y="269240"/>
                  </a:lnTo>
                  <a:lnTo>
                    <a:pt x="147104" y="269240"/>
                  </a:lnTo>
                  <a:lnTo>
                    <a:pt x="147104" y="147320"/>
                  </a:lnTo>
                  <a:lnTo>
                    <a:pt x="270052" y="147320"/>
                  </a:lnTo>
                  <a:lnTo>
                    <a:pt x="270052" y="123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8182610" y="3297910"/>
              <a:ext cx="198755" cy="92710"/>
            </a:xfrm>
            <a:custGeom>
              <a:avLst/>
              <a:gdLst/>
              <a:ahLst/>
              <a:cxnLst/>
              <a:rect l="l" t="t" r="r" b="b"/>
              <a:pathLst>
                <a:path w="198754" h="92710" extrusionOk="0">
                  <a:moveTo>
                    <a:pt x="198462" y="64223"/>
                  </a:moveTo>
                  <a:lnTo>
                    <a:pt x="0" y="64223"/>
                  </a:lnTo>
                  <a:lnTo>
                    <a:pt x="0" y="92379"/>
                  </a:lnTo>
                  <a:lnTo>
                    <a:pt x="198462" y="92379"/>
                  </a:lnTo>
                  <a:lnTo>
                    <a:pt x="198462" y="64223"/>
                  </a:lnTo>
                  <a:close/>
                </a:path>
                <a:path w="198754" h="92710" extrusionOk="0">
                  <a:moveTo>
                    <a:pt x="198462" y="0"/>
                  </a:moveTo>
                  <a:lnTo>
                    <a:pt x="0" y="0"/>
                  </a:lnTo>
                  <a:lnTo>
                    <a:pt x="0" y="28143"/>
                  </a:lnTo>
                  <a:lnTo>
                    <a:pt x="198462" y="28143"/>
                  </a:lnTo>
                  <a:lnTo>
                    <a:pt x="1984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0" name="Google Shape;760;p27"/>
          <p:cNvSpPr txBox="1"/>
          <p:nvPr/>
        </p:nvSpPr>
        <p:spPr>
          <a:xfrm>
            <a:off x="78739" y="6520958"/>
            <a:ext cx="306959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half-wave rectification, etc.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8"/>
          <p:cNvSpPr/>
          <p:nvPr/>
        </p:nvSpPr>
        <p:spPr>
          <a:xfrm>
            <a:off x="694480" y="1666990"/>
            <a:ext cx="4950108" cy="35401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8"/>
          <p:cNvSpPr/>
          <p:nvPr/>
        </p:nvSpPr>
        <p:spPr>
          <a:xfrm>
            <a:off x="5877598" y="1669831"/>
            <a:ext cx="5122583" cy="34551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8"/>
          <p:cNvSpPr txBox="1"/>
          <p:nvPr/>
        </p:nvSpPr>
        <p:spPr>
          <a:xfrm>
            <a:off x="78739" y="6548191"/>
            <a:ext cx="972185" cy="27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</a:t>
            </a:r>
            <a:r>
              <a:rPr lang="en-US" sz="16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blog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 txBox="1">
            <a:spLocks noGrp="1"/>
          </p:cNvSpPr>
          <p:nvPr>
            <p:ph type="title"/>
          </p:nvPr>
        </p:nvSpPr>
        <p:spPr>
          <a:xfrm>
            <a:off x="512848" y="333756"/>
            <a:ext cx="60725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000000"/>
                </a:solidFill>
              </a:rPr>
              <a:t>Universal Approximation</a:t>
            </a:r>
            <a:endParaRPr sz="4400" dirty="0"/>
          </a:p>
        </p:txBody>
      </p:sp>
      <p:sp>
        <p:nvSpPr>
          <p:cNvPr id="773" name="Google Shape;773;p29"/>
          <p:cNvSpPr txBox="1"/>
          <p:nvPr/>
        </p:nvSpPr>
        <p:spPr>
          <a:xfrm>
            <a:off x="512847" y="1320292"/>
            <a:ext cx="6245860" cy="429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508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FC-Non-Linearity network can  approximate any function on a finite  support, under: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1" indent="-228600" algn="l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mild assumptions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1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mild restrictions on non-linearity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proven for Sigmoid by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Cybenko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1989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688975" lvl="1" indent="-228600" algn="l" rtl="0">
              <a:lnSpc>
                <a:spcPct val="1108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extended for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other non-linearities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9"/>
          <p:cNvSpPr txBox="1"/>
          <p:nvPr/>
        </p:nvSpPr>
        <p:spPr>
          <a:xfrm>
            <a:off x="6585353" y="1292122"/>
            <a:ext cx="4733496" cy="5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475" rIns="0" bIns="0" anchor="t" anchorCtr="0">
            <a:spAutoFit/>
          </a:bodyPr>
          <a:lstStyle/>
          <a:p>
            <a:pPr marL="1009650" marR="0" lvl="0" indent="0" algn="l" rtl="0">
              <a:lnSpc>
                <a:spcPct val="57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764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ŷ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w</a:t>
            </a:r>
            <a:r>
              <a:rPr lang="en-US" sz="285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85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+ b</a:t>
            </a:r>
            <a:r>
              <a:rPr lang="en-US" sz="285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b</a:t>
            </a:r>
            <a:r>
              <a:rPr lang="en-US" sz="285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850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29"/>
          <p:cNvGrpSpPr/>
          <p:nvPr/>
        </p:nvGrpSpPr>
        <p:grpSpPr>
          <a:xfrm>
            <a:off x="7550284" y="2511747"/>
            <a:ext cx="2479085" cy="2885112"/>
            <a:chOff x="8203427" y="3105513"/>
            <a:chExt cx="2479085" cy="2885112"/>
          </a:xfrm>
        </p:grpSpPr>
        <p:sp>
          <p:nvSpPr>
            <p:cNvPr id="776" name="Google Shape;776;p29"/>
            <p:cNvSpPr/>
            <p:nvPr/>
          </p:nvSpPr>
          <p:spPr>
            <a:xfrm>
              <a:off x="8203427" y="3105513"/>
              <a:ext cx="2479085" cy="28851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9580982" y="3884764"/>
              <a:ext cx="770255" cy="1927225"/>
            </a:xfrm>
            <a:custGeom>
              <a:avLst/>
              <a:gdLst/>
              <a:ahLst/>
              <a:cxnLst/>
              <a:rect l="l" t="t" r="r" b="b"/>
              <a:pathLst>
                <a:path w="770254" h="1927225" extrusionOk="0">
                  <a:moveTo>
                    <a:pt x="769962" y="452653"/>
                  </a:moveTo>
                  <a:lnTo>
                    <a:pt x="701090" y="502805"/>
                  </a:lnTo>
                  <a:lnTo>
                    <a:pt x="723646" y="514489"/>
                  </a:lnTo>
                  <a:lnTo>
                    <a:pt x="104114" y="1711185"/>
                  </a:lnTo>
                  <a:lnTo>
                    <a:pt x="729145" y="75704"/>
                  </a:lnTo>
                  <a:lnTo>
                    <a:pt x="752868" y="84772"/>
                  </a:lnTo>
                  <a:lnTo>
                    <a:pt x="749909" y="54787"/>
                  </a:lnTo>
                  <a:lnTo>
                    <a:pt x="744486" y="0"/>
                  </a:lnTo>
                  <a:lnTo>
                    <a:pt x="681697" y="57569"/>
                  </a:lnTo>
                  <a:lnTo>
                    <a:pt x="705421" y="66636"/>
                  </a:lnTo>
                  <a:lnTo>
                    <a:pt x="0" y="1912480"/>
                  </a:lnTo>
                  <a:lnTo>
                    <a:pt x="11861" y="1917014"/>
                  </a:lnTo>
                  <a:lnTo>
                    <a:pt x="19913" y="1926831"/>
                  </a:lnTo>
                  <a:lnTo>
                    <a:pt x="719086" y="1353413"/>
                  </a:lnTo>
                  <a:lnTo>
                    <a:pt x="735203" y="1373060"/>
                  </a:lnTo>
                  <a:lnTo>
                    <a:pt x="756348" y="1325727"/>
                  </a:lnTo>
                  <a:lnTo>
                    <a:pt x="769962" y="1295273"/>
                  </a:lnTo>
                  <a:lnTo>
                    <a:pt x="686879" y="1314132"/>
                  </a:lnTo>
                  <a:lnTo>
                    <a:pt x="702983" y="1333779"/>
                  </a:lnTo>
                  <a:lnTo>
                    <a:pt x="80276" y="1844484"/>
                  </a:lnTo>
                  <a:lnTo>
                    <a:pt x="735431" y="943076"/>
                  </a:lnTo>
                  <a:lnTo>
                    <a:pt x="755980" y="957999"/>
                  </a:lnTo>
                  <a:lnTo>
                    <a:pt x="762647" y="917867"/>
                  </a:lnTo>
                  <a:lnTo>
                    <a:pt x="769962" y="873963"/>
                  </a:lnTo>
                  <a:lnTo>
                    <a:pt x="694334" y="913206"/>
                  </a:lnTo>
                  <a:lnTo>
                    <a:pt x="714883" y="928141"/>
                  </a:lnTo>
                  <a:lnTo>
                    <a:pt x="100431" y="1773542"/>
                  </a:lnTo>
                  <a:lnTo>
                    <a:pt x="746201" y="526161"/>
                  </a:lnTo>
                  <a:lnTo>
                    <a:pt x="768756" y="537845"/>
                  </a:lnTo>
                  <a:lnTo>
                    <a:pt x="769251" y="503212"/>
                  </a:lnTo>
                  <a:lnTo>
                    <a:pt x="769962" y="45265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8" name="Google Shape;778;p29"/>
          <p:cNvSpPr txBox="1"/>
          <p:nvPr/>
        </p:nvSpPr>
        <p:spPr>
          <a:xfrm>
            <a:off x="78739" y="6548191"/>
            <a:ext cx="4728210" cy="24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Krähenbühl.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Today’s lecture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6186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(Deep) Neural Networks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Perceptron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Multilayer Perceptron (MLP)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Activation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Why Neural Networks are powerful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0"/>
          <p:cNvSpPr txBox="1">
            <a:spLocks noGrp="1"/>
          </p:cNvSpPr>
          <p:nvPr>
            <p:ph type="title"/>
          </p:nvPr>
        </p:nvSpPr>
        <p:spPr>
          <a:xfrm>
            <a:off x="512848" y="333756"/>
            <a:ext cx="60725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0000"/>
                </a:solidFill>
              </a:rPr>
              <a:t>Universal Approximation</a:t>
            </a:r>
            <a:endParaRPr sz="4400"/>
          </a:p>
        </p:txBody>
      </p:sp>
      <p:sp>
        <p:nvSpPr>
          <p:cNvPr id="784" name="Google Shape;784;p30"/>
          <p:cNvSpPr txBox="1"/>
          <p:nvPr/>
        </p:nvSpPr>
        <p:spPr>
          <a:xfrm>
            <a:off x="512847" y="1320292"/>
            <a:ext cx="6245860" cy="485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508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FC-Non-Linearity-FC network can  approximate any function on a finite  support, under: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1" indent="-228600" algn="l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mild assumptions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1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mild restrictions on non-linearity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3975" lvl="0" indent="-228600" algn="l" rtl="0">
              <a:lnSpc>
                <a:spcPct val="110700"/>
              </a:lnSpc>
              <a:spcBef>
                <a:spcPts val="944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Char char="•"/>
            </a:pPr>
            <a:r>
              <a:rPr lang="en-US" sz="2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Requires extremely large number of  neurons in the FC  layer</a:t>
            </a:r>
            <a:endParaRPr dirty="0"/>
          </a:p>
          <a:p>
            <a:pPr marL="698500" marR="0" lvl="1" indent="-228600" algn="l" rtl="0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Hard to train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1" indent="-228600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Computational infeasible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1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Theoretically possible</a:t>
            </a:r>
            <a:endParaRPr sz="2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0"/>
          <p:cNvSpPr txBox="1"/>
          <p:nvPr/>
        </p:nvSpPr>
        <p:spPr>
          <a:xfrm>
            <a:off x="78739" y="6548191"/>
            <a:ext cx="4728210" cy="24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Krähenbühl.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6" name="Google Shape;786;p30"/>
          <p:cNvGrpSpPr/>
          <p:nvPr/>
        </p:nvGrpSpPr>
        <p:grpSpPr>
          <a:xfrm>
            <a:off x="8203427" y="0"/>
            <a:ext cx="2479085" cy="6808673"/>
            <a:chOff x="8203427" y="0"/>
            <a:chExt cx="2479085" cy="6808673"/>
          </a:xfrm>
        </p:grpSpPr>
        <p:sp>
          <p:nvSpPr>
            <p:cNvPr id="787" name="Google Shape;787;p30"/>
            <p:cNvSpPr/>
            <p:nvPr/>
          </p:nvSpPr>
          <p:spPr>
            <a:xfrm>
              <a:off x="8203427" y="3105513"/>
              <a:ext cx="2479085" cy="28851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9580982" y="3884764"/>
              <a:ext cx="770255" cy="1927225"/>
            </a:xfrm>
            <a:custGeom>
              <a:avLst/>
              <a:gdLst/>
              <a:ahLst/>
              <a:cxnLst/>
              <a:rect l="l" t="t" r="r" b="b"/>
              <a:pathLst>
                <a:path w="770254" h="1927225" extrusionOk="0">
                  <a:moveTo>
                    <a:pt x="769962" y="452653"/>
                  </a:moveTo>
                  <a:lnTo>
                    <a:pt x="701090" y="502805"/>
                  </a:lnTo>
                  <a:lnTo>
                    <a:pt x="723646" y="514489"/>
                  </a:lnTo>
                  <a:lnTo>
                    <a:pt x="104114" y="1711185"/>
                  </a:lnTo>
                  <a:lnTo>
                    <a:pt x="729145" y="75704"/>
                  </a:lnTo>
                  <a:lnTo>
                    <a:pt x="752868" y="84772"/>
                  </a:lnTo>
                  <a:lnTo>
                    <a:pt x="749909" y="54787"/>
                  </a:lnTo>
                  <a:lnTo>
                    <a:pt x="744486" y="0"/>
                  </a:lnTo>
                  <a:lnTo>
                    <a:pt x="681697" y="57569"/>
                  </a:lnTo>
                  <a:lnTo>
                    <a:pt x="705421" y="66636"/>
                  </a:lnTo>
                  <a:lnTo>
                    <a:pt x="0" y="1912480"/>
                  </a:lnTo>
                  <a:lnTo>
                    <a:pt x="11861" y="1917014"/>
                  </a:lnTo>
                  <a:lnTo>
                    <a:pt x="19913" y="1926831"/>
                  </a:lnTo>
                  <a:lnTo>
                    <a:pt x="719086" y="1353413"/>
                  </a:lnTo>
                  <a:lnTo>
                    <a:pt x="735203" y="1373060"/>
                  </a:lnTo>
                  <a:lnTo>
                    <a:pt x="756348" y="1325727"/>
                  </a:lnTo>
                  <a:lnTo>
                    <a:pt x="769962" y="1295273"/>
                  </a:lnTo>
                  <a:lnTo>
                    <a:pt x="686879" y="1314132"/>
                  </a:lnTo>
                  <a:lnTo>
                    <a:pt x="702983" y="1333779"/>
                  </a:lnTo>
                  <a:lnTo>
                    <a:pt x="80276" y="1844484"/>
                  </a:lnTo>
                  <a:lnTo>
                    <a:pt x="735431" y="943076"/>
                  </a:lnTo>
                  <a:lnTo>
                    <a:pt x="755980" y="957999"/>
                  </a:lnTo>
                  <a:lnTo>
                    <a:pt x="762647" y="917867"/>
                  </a:lnTo>
                  <a:lnTo>
                    <a:pt x="769962" y="873963"/>
                  </a:lnTo>
                  <a:lnTo>
                    <a:pt x="694334" y="913206"/>
                  </a:lnTo>
                  <a:lnTo>
                    <a:pt x="714883" y="928141"/>
                  </a:lnTo>
                  <a:lnTo>
                    <a:pt x="100431" y="1773542"/>
                  </a:lnTo>
                  <a:lnTo>
                    <a:pt x="746201" y="526161"/>
                  </a:lnTo>
                  <a:lnTo>
                    <a:pt x="768756" y="537845"/>
                  </a:lnTo>
                  <a:lnTo>
                    <a:pt x="769251" y="503212"/>
                  </a:lnTo>
                  <a:lnTo>
                    <a:pt x="769962" y="45265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9267625" y="2292751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162609" y="0"/>
                  </a:moveTo>
                  <a:lnTo>
                    <a:pt x="119381" y="5808"/>
                  </a:lnTo>
                  <a:lnTo>
                    <a:pt x="80537" y="22200"/>
                  </a:lnTo>
                  <a:lnTo>
                    <a:pt x="47627" y="47627"/>
                  </a:lnTo>
                  <a:lnTo>
                    <a:pt x="22200" y="80537"/>
                  </a:lnTo>
                  <a:lnTo>
                    <a:pt x="5808" y="119381"/>
                  </a:lnTo>
                  <a:lnTo>
                    <a:pt x="0" y="162609"/>
                  </a:lnTo>
                  <a:lnTo>
                    <a:pt x="5808" y="205837"/>
                  </a:lnTo>
                  <a:lnTo>
                    <a:pt x="22200" y="244681"/>
                  </a:lnTo>
                  <a:lnTo>
                    <a:pt x="47627" y="277591"/>
                  </a:lnTo>
                  <a:lnTo>
                    <a:pt x="80537" y="303018"/>
                  </a:lnTo>
                  <a:lnTo>
                    <a:pt x="119381" y="319410"/>
                  </a:lnTo>
                  <a:lnTo>
                    <a:pt x="162609" y="325219"/>
                  </a:lnTo>
                  <a:lnTo>
                    <a:pt x="205837" y="319410"/>
                  </a:lnTo>
                  <a:lnTo>
                    <a:pt x="244681" y="303018"/>
                  </a:lnTo>
                  <a:lnTo>
                    <a:pt x="277591" y="277591"/>
                  </a:lnTo>
                  <a:lnTo>
                    <a:pt x="303018" y="244681"/>
                  </a:lnTo>
                  <a:lnTo>
                    <a:pt x="319410" y="205837"/>
                  </a:lnTo>
                  <a:lnTo>
                    <a:pt x="325219" y="162609"/>
                  </a:lnTo>
                  <a:lnTo>
                    <a:pt x="319410" y="119381"/>
                  </a:lnTo>
                  <a:lnTo>
                    <a:pt x="303018" y="80537"/>
                  </a:lnTo>
                  <a:lnTo>
                    <a:pt x="277591" y="47627"/>
                  </a:lnTo>
                  <a:lnTo>
                    <a:pt x="244681" y="22200"/>
                  </a:lnTo>
                  <a:lnTo>
                    <a:pt x="205837" y="5808"/>
                  </a:lnTo>
                  <a:lnTo>
                    <a:pt x="162609" y="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9267625" y="2292751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0" y="162609"/>
                  </a:moveTo>
                  <a:lnTo>
                    <a:pt x="5808" y="119381"/>
                  </a:lnTo>
                  <a:lnTo>
                    <a:pt x="22200" y="80537"/>
                  </a:lnTo>
                  <a:lnTo>
                    <a:pt x="47627" y="47627"/>
                  </a:lnTo>
                  <a:lnTo>
                    <a:pt x="80537" y="22200"/>
                  </a:lnTo>
                  <a:lnTo>
                    <a:pt x="119381" y="5808"/>
                  </a:lnTo>
                  <a:lnTo>
                    <a:pt x="162609" y="0"/>
                  </a:lnTo>
                  <a:lnTo>
                    <a:pt x="205837" y="5808"/>
                  </a:lnTo>
                  <a:lnTo>
                    <a:pt x="244681" y="22200"/>
                  </a:lnTo>
                  <a:lnTo>
                    <a:pt x="277591" y="47627"/>
                  </a:lnTo>
                  <a:lnTo>
                    <a:pt x="303018" y="80537"/>
                  </a:lnTo>
                  <a:lnTo>
                    <a:pt x="319410" y="119381"/>
                  </a:lnTo>
                  <a:lnTo>
                    <a:pt x="325219" y="162609"/>
                  </a:lnTo>
                  <a:lnTo>
                    <a:pt x="319410" y="205837"/>
                  </a:lnTo>
                  <a:lnTo>
                    <a:pt x="303018" y="244681"/>
                  </a:lnTo>
                  <a:lnTo>
                    <a:pt x="277591" y="277591"/>
                  </a:lnTo>
                  <a:lnTo>
                    <a:pt x="244681" y="303018"/>
                  </a:lnTo>
                  <a:lnTo>
                    <a:pt x="205837" y="319410"/>
                  </a:lnTo>
                  <a:lnTo>
                    <a:pt x="162609" y="325219"/>
                  </a:lnTo>
                  <a:lnTo>
                    <a:pt x="119381" y="319410"/>
                  </a:lnTo>
                  <a:lnTo>
                    <a:pt x="80537" y="303018"/>
                  </a:lnTo>
                  <a:lnTo>
                    <a:pt x="47627" y="277591"/>
                  </a:lnTo>
                  <a:lnTo>
                    <a:pt x="22200" y="244681"/>
                  </a:lnTo>
                  <a:lnTo>
                    <a:pt x="5808" y="205837"/>
                  </a:lnTo>
                  <a:lnTo>
                    <a:pt x="0" y="162609"/>
                  </a:lnTo>
                  <a:close/>
                </a:path>
              </a:pathLst>
            </a:custGeom>
            <a:noFill/>
            <a:ln w="381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9267625" y="2708004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162609" y="0"/>
                  </a:moveTo>
                  <a:lnTo>
                    <a:pt x="119381" y="5808"/>
                  </a:lnTo>
                  <a:lnTo>
                    <a:pt x="80537" y="22200"/>
                  </a:lnTo>
                  <a:lnTo>
                    <a:pt x="47627" y="47627"/>
                  </a:lnTo>
                  <a:lnTo>
                    <a:pt x="22200" y="80537"/>
                  </a:lnTo>
                  <a:lnTo>
                    <a:pt x="5808" y="119381"/>
                  </a:lnTo>
                  <a:lnTo>
                    <a:pt x="0" y="162609"/>
                  </a:lnTo>
                  <a:lnTo>
                    <a:pt x="5808" y="205837"/>
                  </a:lnTo>
                  <a:lnTo>
                    <a:pt x="22200" y="244681"/>
                  </a:lnTo>
                  <a:lnTo>
                    <a:pt x="47627" y="277591"/>
                  </a:lnTo>
                  <a:lnTo>
                    <a:pt x="80537" y="303018"/>
                  </a:lnTo>
                  <a:lnTo>
                    <a:pt x="119381" y="319410"/>
                  </a:lnTo>
                  <a:lnTo>
                    <a:pt x="162609" y="325219"/>
                  </a:lnTo>
                  <a:lnTo>
                    <a:pt x="205837" y="319410"/>
                  </a:lnTo>
                  <a:lnTo>
                    <a:pt x="244681" y="303018"/>
                  </a:lnTo>
                  <a:lnTo>
                    <a:pt x="277591" y="277591"/>
                  </a:lnTo>
                  <a:lnTo>
                    <a:pt x="303018" y="244681"/>
                  </a:lnTo>
                  <a:lnTo>
                    <a:pt x="319410" y="205837"/>
                  </a:lnTo>
                  <a:lnTo>
                    <a:pt x="325219" y="162609"/>
                  </a:lnTo>
                  <a:lnTo>
                    <a:pt x="319410" y="119381"/>
                  </a:lnTo>
                  <a:lnTo>
                    <a:pt x="303018" y="80537"/>
                  </a:lnTo>
                  <a:lnTo>
                    <a:pt x="277591" y="47627"/>
                  </a:lnTo>
                  <a:lnTo>
                    <a:pt x="244681" y="22200"/>
                  </a:lnTo>
                  <a:lnTo>
                    <a:pt x="205837" y="5808"/>
                  </a:lnTo>
                  <a:lnTo>
                    <a:pt x="162609" y="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9267625" y="2708004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0" y="162609"/>
                  </a:moveTo>
                  <a:lnTo>
                    <a:pt x="5808" y="119381"/>
                  </a:lnTo>
                  <a:lnTo>
                    <a:pt x="22200" y="80537"/>
                  </a:lnTo>
                  <a:lnTo>
                    <a:pt x="47627" y="47627"/>
                  </a:lnTo>
                  <a:lnTo>
                    <a:pt x="80537" y="22200"/>
                  </a:lnTo>
                  <a:lnTo>
                    <a:pt x="119381" y="5808"/>
                  </a:lnTo>
                  <a:lnTo>
                    <a:pt x="162609" y="0"/>
                  </a:lnTo>
                  <a:lnTo>
                    <a:pt x="205837" y="5808"/>
                  </a:lnTo>
                  <a:lnTo>
                    <a:pt x="244681" y="22200"/>
                  </a:lnTo>
                  <a:lnTo>
                    <a:pt x="277591" y="47627"/>
                  </a:lnTo>
                  <a:lnTo>
                    <a:pt x="303018" y="80537"/>
                  </a:lnTo>
                  <a:lnTo>
                    <a:pt x="319410" y="119381"/>
                  </a:lnTo>
                  <a:lnTo>
                    <a:pt x="325219" y="162609"/>
                  </a:lnTo>
                  <a:lnTo>
                    <a:pt x="319410" y="205837"/>
                  </a:lnTo>
                  <a:lnTo>
                    <a:pt x="303018" y="244681"/>
                  </a:lnTo>
                  <a:lnTo>
                    <a:pt x="277591" y="277591"/>
                  </a:lnTo>
                  <a:lnTo>
                    <a:pt x="244681" y="303018"/>
                  </a:lnTo>
                  <a:lnTo>
                    <a:pt x="205837" y="319410"/>
                  </a:lnTo>
                  <a:lnTo>
                    <a:pt x="162609" y="325219"/>
                  </a:lnTo>
                  <a:lnTo>
                    <a:pt x="119381" y="319410"/>
                  </a:lnTo>
                  <a:lnTo>
                    <a:pt x="80537" y="303018"/>
                  </a:lnTo>
                  <a:lnTo>
                    <a:pt x="47627" y="277591"/>
                  </a:lnTo>
                  <a:lnTo>
                    <a:pt x="22200" y="244681"/>
                  </a:lnTo>
                  <a:lnTo>
                    <a:pt x="5808" y="205837"/>
                  </a:lnTo>
                  <a:lnTo>
                    <a:pt x="0" y="162609"/>
                  </a:lnTo>
                  <a:close/>
                </a:path>
              </a:pathLst>
            </a:custGeom>
            <a:noFill/>
            <a:ln w="381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9267625" y="188775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162609" y="0"/>
                  </a:moveTo>
                  <a:lnTo>
                    <a:pt x="119381" y="5808"/>
                  </a:lnTo>
                  <a:lnTo>
                    <a:pt x="80537" y="22201"/>
                  </a:lnTo>
                  <a:lnTo>
                    <a:pt x="47627" y="47627"/>
                  </a:lnTo>
                  <a:lnTo>
                    <a:pt x="22200" y="80537"/>
                  </a:lnTo>
                  <a:lnTo>
                    <a:pt x="5808" y="119381"/>
                  </a:lnTo>
                  <a:lnTo>
                    <a:pt x="0" y="162609"/>
                  </a:lnTo>
                  <a:lnTo>
                    <a:pt x="5808" y="205838"/>
                  </a:lnTo>
                  <a:lnTo>
                    <a:pt x="22200" y="244682"/>
                  </a:lnTo>
                  <a:lnTo>
                    <a:pt x="47627" y="277592"/>
                  </a:lnTo>
                  <a:lnTo>
                    <a:pt x="80537" y="303019"/>
                  </a:lnTo>
                  <a:lnTo>
                    <a:pt x="119381" y="319411"/>
                  </a:lnTo>
                  <a:lnTo>
                    <a:pt x="162609" y="325220"/>
                  </a:lnTo>
                  <a:lnTo>
                    <a:pt x="205837" y="319411"/>
                  </a:lnTo>
                  <a:lnTo>
                    <a:pt x="244681" y="303019"/>
                  </a:lnTo>
                  <a:lnTo>
                    <a:pt x="277591" y="277592"/>
                  </a:lnTo>
                  <a:lnTo>
                    <a:pt x="303018" y="244682"/>
                  </a:lnTo>
                  <a:lnTo>
                    <a:pt x="319410" y="205838"/>
                  </a:lnTo>
                  <a:lnTo>
                    <a:pt x="325219" y="162609"/>
                  </a:lnTo>
                  <a:lnTo>
                    <a:pt x="319410" y="119381"/>
                  </a:lnTo>
                  <a:lnTo>
                    <a:pt x="303018" y="80537"/>
                  </a:lnTo>
                  <a:lnTo>
                    <a:pt x="277591" y="47627"/>
                  </a:lnTo>
                  <a:lnTo>
                    <a:pt x="244681" y="22201"/>
                  </a:lnTo>
                  <a:lnTo>
                    <a:pt x="205837" y="5808"/>
                  </a:lnTo>
                  <a:lnTo>
                    <a:pt x="162609" y="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9267625" y="188775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0" y="162609"/>
                  </a:moveTo>
                  <a:lnTo>
                    <a:pt x="5808" y="119381"/>
                  </a:lnTo>
                  <a:lnTo>
                    <a:pt x="22200" y="80537"/>
                  </a:lnTo>
                  <a:lnTo>
                    <a:pt x="47627" y="47627"/>
                  </a:lnTo>
                  <a:lnTo>
                    <a:pt x="80537" y="22200"/>
                  </a:lnTo>
                  <a:lnTo>
                    <a:pt x="119381" y="5808"/>
                  </a:lnTo>
                  <a:lnTo>
                    <a:pt x="162609" y="0"/>
                  </a:lnTo>
                  <a:lnTo>
                    <a:pt x="205837" y="5808"/>
                  </a:lnTo>
                  <a:lnTo>
                    <a:pt x="244681" y="22200"/>
                  </a:lnTo>
                  <a:lnTo>
                    <a:pt x="277591" y="47627"/>
                  </a:lnTo>
                  <a:lnTo>
                    <a:pt x="303018" y="80537"/>
                  </a:lnTo>
                  <a:lnTo>
                    <a:pt x="319410" y="119381"/>
                  </a:lnTo>
                  <a:lnTo>
                    <a:pt x="325219" y="162609"/>
                  </a:lnTo>
                  <a:lnTo>
                    <a:pt x="319410" y="205837"/>
                  </a:lnTo>
                  <a:lnTo>
                    <a:pt x="303018" y="244681"/>
                  </a:lnTo>
                  <a:lnTo>
                    <a:pt x="277591" y="277591"/>
                  </a:lnTo>
                  <a:lnTo>
                    <a:pt x="244681" y="303018"/>
                  </a:lnTo>
                  <a:lnTo>
                    <a:pt x="205837" y="319410"/>
                  </a:lnTo>
                  <a:lnTo>
                    <a:pt x="162609" y="325219"/>
                  </a:lnTo>
                  <a:lnTo>
                    <a:pt x="119381" y="319410"/>
                  </a:lnTo>
                  <a:lnTo>
                    <a:pt x="80537" y="303018"/>
                  </a:lnTo>
                  <a:lnTo>
                    <a:pt x="47627" y="277591"/>
                  </a:lnTo>
                  <a:lnTo>
                    <a:pt x="22200" y="244681"/>
                  </a:lnTo>
                  <a:lnTo>
                    <a:pt x="5808" y="205837"/>
                  </a:lnTo>
                  <a:lnTo>
                    <a:pt x="0" y="162609"/>
                  </a:lnTo>
                  <a:close/>
                </a:path>
              </a:pathLst>
            </a:custGeom>
            <a:noFill/>
            <a:ln w="381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9267625" y="610083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162609" y="0"/>
                  </a:moveTo>
                  <a:lnTo>
                    <a:pt x="119381" y="5808"/>
                  </a:lnTo>
                  <a:lnTo>
                    <a:pt x="80537" y="22200"/>
                  </a:lnTo>
                  <a:lnTo>
                    <a:pt x="47627" y="47627"/>
                  </a:lnTo>
                  <a:lnTo>
                    <a:pt x="22200" y="80537"/>
                  </a:lnTo>
                  <a:lnTo>
                    <a:pt x="5808" y="119381"/>
                  </a:lnTo>
                  <a:lnTo>
                    <a:pt x="0" y="162609"/>
                  </a:lnTo>
                  <a:lnTo>
                    <a:pt x="5808" y="205837"/>
                  </a:lnTo>
                  <a:lnTo>
                    <a:pt x="22200" y="244681"/>
                  </a:lnTo>
                  <a:lnTo>
                    <a:pt x="47627" y="277591"/>
                  </a:lnTo>
                  <a:lnTo>
                    <a:pt x="80537" y="303018"/>
                  </a:lnTo>
                  <a:lnTo>
                    <a:pt x="119381" y="319410"/>
                  </a:lnTo>
                  <a:lnTo>
                    <a:pt x="162609" y="325219"/>
                  </a:lnTo>
                  <a:lnTo>
                    <a:pt x="205837" y="319410"/>
                  </a:lnTo>
                  <a:lnTo>
                    <a:pt x="244681" y="303018"/>
                  </a:lnTo>
                  <a:lnTo>
                    <a:pt x="277591" y="277591"/>
                  </a:lnTo>
                  <a:lnTo>
                    <a:pt x="303018" y="244681"/>
                  </a:lnTo>
                  <a:lnTo>
                    <a:pt x="319410" y="205837"/>
                  </a:lnTo>
                  <a:lnTo>
                    <a:pt x="325219" y="162609"/>
                  </a:lnTo>
                  <a:lnTo>
                    <a:pt x="319410" y="119381"/>
                  </a:lnTo>
                  <a:lnTo>
                    <a:pt x="303018" y="80537"/>
                  </a:lnTo>
                  <a:lnTo>
                    <a:pt x="277591" y="47627"/>
                  </a:lnTo>
                  <a:lnTo>
                    <a:pt x="244681" y="22200"/>
                  </a:lnTo>
                  <a:lnTo>
                    <a:pt x="205837" y="5808"/>
                  </a:lnTo>
                  <a:lnTo>
                    <a:pt x="162609" y="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9267625" y="610083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0" y="162609"/>
                  </a:moveTo>
                  <a:lnTo>
                    <a:pt x="5808" y="119381"/>
                  </a:lnTo>
                  <a:lnTo>
                    <a:pt x="22200" y="80537"/>
                  </a:lnTo>
                  <a:lnTo>
                    <a:pt x="47627" y="47627"/>
                  </a:lnTo>
                  <a:lnTo>
                    <a:pt x="80537" y="22200"/>
                  </a:lnTo>
                  <a:lnTo>
                    <a:pt x="119381" y="5808"/>
                  </a:lnTo>
                  <a:lnTo>
                    <a:pt x="162609" y="0"/>
                  </a:lnTo>
                  <a:lnTo>
                    <a:pt x="205837" y="5808"/>
                  </a:lnTo>
                  <a:lnTo>
                    <a:pt x="244681" y="22200"/>
                  </a:lnTo>
                  <a:lnTo>
                    <a:pt x="277591" y="47627"/>
                  </a:lnTo>
                  <a:lnTo>
                    <a:pt x="303018" y="80537"/>
                  </a:lnTo>
                  <a:lnTo>
                    <a:pt x="319410" y="119381"/>
                  </a:lnTo>
                  <a:lnTo>
                    <a:pt x="325219" y="162609"/>
                  </a:lnTo>
                  <a:lnTo>
                    <a:pt x="319410" y="205837"/>
                  </a:lnTo>
                  <a:lnTo>
                    <a:pt x="303018" y="244681"/>
                  </a:lnTo>
                  <a:lnTo>
                    <a:pt x="277591" y="277591"/>
                  </a:lnTo>
                  <a:lnTo>
                    <a:pt x="244681" y="303018"/>
                  </a:lnTo>
                  <a:lnTo>
                    <a:pt x="205837" y="319410"/>
                  </a:lnTo>
                  <a:lnTo>
                    <a:pt x="162609" y="325219"/>
                  </a:lnTo>
                  <a:lnTo>
                    <a:pt x="119381" y="319410"/>
                  </a:lnTo>
                  <a:lnTo>
                    <a:pt x="80537" y="303018"/>
                  </a:lnTo>
                  <a:lnTo>
                    <a:pt x="47627" y="277591"/>
                  </a:lnTo>
                  <a:lnTo>
                    <a:pt x="22200" y="244681"/>
                  </a:lnTo>
                  <a:lnTo>
                    <a:pt x="5808" y="205837"/>
                  </a:lnTo>
                  <a:lnTo>
                    <a:pt x="0" y="162609"/>
                  </a:lnTo>
                  <a:close/>
                </a:path>
              </a:pathLst>
            </a:custGeom>
            <a:noFill/>
            <a:ln w="381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9267625" y="1031392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162609" y="0"/>
                  </a:moveTo>
                  <a:lnTo>
                    <a:pt x="119381" y="5808"/>
                  </a:lnTo>
                  <a:lnTo>
                    <a:pt x="80537" y="22200"/>
                  </a:lnTo>
                  <a:lnTo>
                    <a:pt x="47627" y="47627"/>
                  </a:lnTo>
                  <a:lnTo>
                    <a:pt x="22200" y="80537"/>
                  </a:lnTo>
                  <a:lnTo>
                    <a:pt x="5808" y="119381"/>
                  </a:lnTo>
                  <a:lnTo>
                    <a:pt x="0" y="162609"/>
                  </a:lnTo>
                  <a:lnTo>
                    <a:pt x="5808" y="205837"/>
                  </a:lnTo>
                  <a:lnTo>
                    <a:pt x="22200" y="244681"/>
                  </a:lnTo>
                  <a:lnTo>
                    <a:pt x="47627" y="277591"/>
                  </a:lnTo>
                  <a:lnTo>
                    <a:pt x="80537" y="303018"/>
                  </a:lnTo>
                  <a:lnTo>
                    <a:pt x="119381" y="319410"/>
                  </a:lnTo>
                  <a:lnTo>
                    <a:pt x="162609" y="325219"/>
                  </a:lnTo>
                  <a:lnTo>
                    <a:pt x="205837" y="319410"/>
                  </a:lnTo>
                  <a:lnTo>
                    <a:pt x="244681" y="303018"/>
                  </a:lnTo>
                  <a:lnTo>
                    <a:pt x="277591" y="277591"/>
                  </a:lnTo>
                  <a:lnTo>
                    <a:pt x="303018" y="244681"/>
                  </a:lnTo>
                  <a:lnTo>
                    <a:pt x="319410" y="205837"/>
                  </a:lnTo>
                  <a:lnTo>
                    <a:pt x="325219" y="162609"/>
                  </a:lnTo>
                  <a:lnTo>
                    <a:pt x="319410" y="119381"/>
                  </a:lnTo>
                  <a:lnTo>
                    <a:pt x="303018" y="80537"/>
                  </a:lnTo>
                  <a:lnTo>
                    <a:pt x="277591" y="47627"/>
                  </a:lnTo>
                  <a:lnTo>
                    <a:pt x="244681" y="22200"/>
                  </a:lnTo>
                  <a:lnTo>
                    <a:pt x="205837" y="5808"/>
                  </a:lnTo>
                  <a:lnTo>
                    <a:pt x="162609" y="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9267625" y="1031392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0" y="162609"/>
                  </a:moveTo>
                  <a:lnTo>
                    <a:pt x="5808" y="119381"/>
                  </a:lnTo>
                  <a:lnTo>
                    <a:pt x="22200" y="80537"/>
                  </a:lnTo>
                  <a:lnTo>
                    <a:pt x="47627" y="47627"/>
                  </a:lnTo>
                  <a:lnTo>
                    <a:pt x="80537" y="22200"/>
                  </a:lnTo>
                  <a:lnTo>
                    <a:pt x="119381" y="5808"/>
                  </a:lnTo>
                  <a:lnTo>
                    <a:pt x="162609" y="0"/>
                  </a:lnTo>
                  <a:lnTo>
                    <a:pt x="205837" y="5808"/>
                  </a:lnTo>
                  <a:lnTo>
                    <a:pt x="244681" y="22200"/>
                  </a:lnTo>
                  <a:lnTo>
                    <a:pt x="277591" y="47627"/>
                  </a:lnTo>
                  <a:lnTo>
                    <a:pt x="303018" y="80537"/>
                  </a:lnTo>
                  <a:lnTo>
                    <a:pt x="319410" y="119381"/>
                  </a:lnTo>
                  <a:lnTo>
                    <a:pt x="325219" y="162609"/>
                  </a:lnTo>
                  <a:lnTo>
                    <a:pt x="319410" y="205837"/>
                  </a:lnTo>
                  <a:lnTo>
                    <a:pt x="303018" y="244681"/>
                  </a:lnTo>
                  <a:lnTo>
                    <a:pt x="277591" y="277591"/>
                  </a:lnTo>
                  <a:lnTo>
                    <a:pt x="244681" y="303018"/>
                  </a:lnTo>
                  <a:lnTo>
                    <a:pt x="205837" y="319410"/>
                  </a:lnTo>
                  <a:lnTo>
                    <a:pt x="162609" y="325219"/>
                  </a:lnTo>
                  <a:lnTo>
                    <a:pt x="119381" y="319410"/>
                  </a:lnTo>
                  <a:lnTo>
                    <a:pt x="80537" y="303018"/>
                  </a:lnTo>
                  <a:lnTo>
                    <a:pt x="47627" y="277591"/>
                  </a:lnTo>
                  <a:lnTo>
                    <a:pt x="22200" y="244681"/>
                  </a:lnTo>
                  <a:lnTo>
                    <a:pt x="5808" y="205837"/>
                  </a:lnTo>
                  <a:lnTo>
                    <a:pt x="0" y="162609"/>
                  </a:lnTo>
                  <a:close/>
                </a:path>
              </a:pathLst>
            </a:custGeom>
            <a:noFill/>
            <a:ln w="381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9267625" y="145269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162609" y="0"/>
                  </a:moveTo>
                  <a:lnTo>
                    <a:pt x="119381" y="5808"/>
                  </a:lnTo>
                  <a:lnTo>
                    <a:pt x="80537" y="22200"/>
                  </a:lnTo>
                  <a:lnTo>
                    <a:pt x="47627" y="47627"/>
                  </a:lnTo>
                  <a:lnTo>
                    <a:pt x="22200" y="80537"/>
                  </a:lnTo>
                  <a:lnTo>
                    <a:pt x="5808" y="119381"/>
                  </a:lnTo>
                  <a:lnTo>
                    <a:pt x="0" y="162609"/>
                  </a:lnTo>
                  <a:lnTo>
                    <a:pt x="5808" y="205837"/>
                  </a:lnTo>
                  <a:lnTo>
                    <a:pt x="22200" y="244681"/>
                  </a:lnTo>
                  <a:lnTo>
                    <a:pt x="47627" y="277591"/>
                  </a:lnTo>
                  <a:lnTo>
                    <a:pt x="80537" y="303018"/>
                  </a:lnTo>
                  <a:lnTo>
                    <a:pt x="119381" y="319410"/>
                  </a:lnTo>
                  <a:lnTo>
                    <a:pt x="162609" y="325219"/>
                  </a:lnTo>
                  <a:lnTo>
                    <a:pt x="205837" y="319410"/>
                  </a:lnTo>
                  <a:lnTo>
                    <a:pt x="244681" y="303018"/>
                  </a:lnTo>
                  <a:lnTo>
                    <a:pt x="277591" y="277591"/>
                  </a:lnTo>
                  <a:lnTo>
                    <a:pt x="303018" y="244681"/>
                  </a:lnTo>
                  <a:lnTo>
                    <a:pt x="319410" y="205837"/>
                  </a:lnTo>
                  <a:lnTo>
                    <a:pt x="325219" y="162609"/>
                  </a:lnTo>
                  <a:lnTo>
                    <a:pt x="319410" y="119381"/>
                  </a:lnTo>
                  <a:lnTo>
                    <a:pt x="303018" y="80537"/>
                  </a:lnTo>
                  <a:lnTo>
                    <a:pt x="277591" y="47627"/>
                  </a:lnTo>
                  <a:lnTo>
                    <a:pt x="244681" y="22200"/>
                  </a:lnTo>
                  <a:lnTo>
                    <a:pt x="205837" y="5808"/>
                  </a:lnTo>
                  <a:lnTo>
                    <a:pt x="162609" y="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9267625" y="145269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0" y="162609"/>
                  </a:moveTo>
                  <a:lnTo>
                    <a:pt x="5808" y="119381"/>
                  </a:lnTo>
                  <a:lnTo>
                    <a:pt x="22200" y="80537"/>
                  </a:lnTo>
                  <a:lnTo>
                    <a:pt x="47627" y="47627"/>
                  </a:lnTo>
                  <a:lnTo>
                    <a:pt x="80537" y="22200"/>
                  </a:lnTo>
                  <a:lnTo>
                    <a:pt x="119381" y="5808"/>
                  </a:lnTo>
                  <a:lnTo>
                    <a:pt x="162609" y="0"/>
                  </a:lnTo>
                  <a:lnTo>
                    <a:pt x="205837" y="5808"/>
                  </a:lnTo>
                  <a:lnTo>
                    <a:pt x="244681" y="22200"/>
                  </a:lnTo>
                  <a:lnTo>
                    <a:pt x="277591" y="47627"/>
                  </a:lnTo>
                  <a:lnTo>
                    <a:pt x="303018" y="80537"/>
                  </a:lnTo>
                  <a:lnTo>
                    <a:pt x="319410" y="119381"/>
                  </a:lnTo>
                  <a:lnTo>
                    <a:pt x="325219" y="162609"/>
                  </a:lnTo>
                  <a:lnTo>
                    <a:pt x="319410" y="205837"/>
                  </a:lnTo>
                  <a:lnTo>
                    <a:pt x="303018" y="244681"/>
                  </a:lnTo>
                  <a:lnTo>
                    <a:pt x="277591" y="277591"/>
                  </a:lnTo>
                  <a:lnTo>
                    <a:pt x="244681" y="303018"/>
                  </a:lnTo>
                  <a:lnTo>
                    <a:pt x="205837" y="319410"/>
                  </a:lnTo>
                  <a:lnTo>
                    <a:pt x="162609" y="325219"/>
                  </a:lnTo>
                  <a:lnTo>
                    <a:pt x="119381" y="319410"/>
                  </a:lnTo>
                  <a:lnTo>
                    <a:pt x="80537" y="303018"/>
                  </a:lnTo>
                  <a:lnTo>
                    <a:pt x="47627" y="277591"/>
                  </a:lnTo>
                  <a:lnTo>
                    <a:pt x="22200" y="244681"/>
                  </a:lnTo>
                  <a:lnTo>
                    <a:pt x="5808" y="205837"/>
                  </a:lnTo>
                  <a:lnTo>
                    <a:pt x="0" y="162609"/>
                  </a:lnTo>
                  <a:close/>
                </a:path>
              </a:pathLst>
            </a:custGeom>
            <a:noFill/>
            <a:ln w="381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9267625" y="187400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162609" y="0"/>
                  </a:moveTo>
                  <a:lnTo>
                    <a:pt x="119381" y="5808"/>
                  </a:lnTo>
                  <a:lnTo>
                    <a:pt x="80537" y="22200"/>
                  </a:lnTo>
                  <a:lnTo>
                    <a:pt x="47627" y="47627"/>
                  </a:lnTo>
                  <a:lnTo>
                    <a:pt x="22200" y="80537"/>
                  </a:lnTo>
                  <a:lnTo>
                    <a:pt x="5808" y="119381"/>
                  </a:lnTo>
                  <a:lnTo>
                    <a:pt x="0" y="162609"/>
                  </a:lnTo>
                  <a:lnTo>
                    <a:pt x="5808" y="205837"/>
                  </a:lnTo>
                  <a:lnTo>
                    <a:pt x="22200" y="244681"/>
                  </a:lnTo>
                  <a:lnTo>
                    <a:pt x="47627" y="277591"/>
                  </a:lnTo>
                  <a:lnTo>
                    <a:pt x="80537" y="303018"/>
                  </a:lnTo>
                  <a:lnTo>
                    <a:pt x="119381" y="319410"/>
                  </a:lnTo>
                  <a:lnTo>
                    <a:pt x="162609" y="325219"/>
                  </a:lnTo>
                  <a:lnTo>
                    <a:pt x="205837" y="319410"/>
                  </a:lnTo>
                  <a:lnTo>
                    <a:pt x="244681" y="303018"/>
                  </a:lnTo>
                  <a:lnTo>
                    <a:pt x="277591" y="277591"/>
                  </a:lnTo>
                  <a:lnTo>
                    <a:pt x="303018" y="244681"/>
                  </a:lnTo>
                  <a:lnTo>
                    <a:pt x="319410" y="205837"/>
                  </a:lnTo>
                  <a:lnTo>
                    <a:pt x="325219" y="162609"/>
                  </a:lnTo>
                  <a:lnTo>
                    <a:pt x="319410" y="119381"/>
                  </a:lnTo>
                  <a:lnTo>
                    <a:pt x="303018" y="80537"/>
                  </a:lnTo>
                  <a:lnTo>
                    <a:pt x="277591" y="47627"/>
                  </a:lnTo>
                  <a:lnTo>
                    <a:pt x="244681" y="22200"/>
                  </a:lnTo>
                  <a:lnTo>
                    <a:pt x="205837" y="5808"/>
                  </a:lnTo>
                  <a:lnTo>
                    <a:pt x="162609" y="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9267625" y="187400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5" extrusionOk="0">
                  <a:moveTo>
                    <a:pt x="0" y="162609"/>
                  </a:moveTo>
                  <a:lnTo>
                    <a:pt x="5808" y="119381"/>
                  </a:lnTo>
                  <a:lnTo>
                    <a:pt x="22200" y="80537"/>
                  </a:lnTo>
                  <a:lnTo>
                    <a:pt x="47627" y="47627"/>
                  </a:lnTo>
                  <a:lnTo>
                    <a:pt x="80537" y="22200"/>
                  </a:lnTo>
                  <a:lnTo>
                    <a:pt x="119381" y="5808"/>
                  </a:lnTo>
                  <a:lnTo>
                    <a:pt x="162609" y="0"/>
                  </a:lnTo>
                  <a:lnTo>
                    <a:pt x="205837" y="5808"/>
                  </a:lnTo>
                  <a:lnTo>
                    <a:pt x="244681" y="22200"/>
                  </a:lnTo>
                  <a:lnTo>
                    <a:pt x="277591" y="47627"/>
                  </a:lnTo>
                  <a:lnTo>
                    <a:pt x="303018" y="80537"/>
                  </a:lnTo>
                  <a:lnTo>
                    <a:pt x="319410" y="119381"/>
                  </a:lnTo>
                  <a:lnTo>
                    <a:pt x="325219" y="162609"/>
                  </a:lnTo>
                  <a:lnTo>
                    <a:pt x="319410" y="205837"/>
                  </a:lnTo>
                  <a:lnTo>
                    <a:pt x="303018" y="244681"/>
                  </a:lnTo>
                  <a:lnTo>
                    <a:pt x="277591" y="277591"/>
                  </a:lnTo>
                  <a:lnTo>
                    <a:pt x="244681" y="303018"/>
                  </a:lnTo>
                  <a:lnTo>
                    <a:pt x="205837" y="319410"/>
                  </a:lnTo>
                  <a:lnTo>
                    <a:pt x="162609" y="325219"/>
                  </a:lnTo>
                  <a:lnTo>
                    <a:pt x="119381" y="319410"/>
                  </a:lnTo>
                  <a:lnTo>
                    <a:pt x="80537" y="303018"/>
                  </a:lnTo>
                  <a:lnTo>
                    <a:pt x="47627" y="277591"/>
                  </a:lnTo>
                  <a:lnTo>
                    <a:pt x="22200" y="244681"/>
                  </a:lnTo>
                  <a:lnTo>
                    <a:pt x="5808" y="205837"/>
                  </a:lnTo>
                  <a:lnTo>
                    <a:pt x="0" y="162609"/>
                  </a:lnTo>
                  <a:close/>
                </a:path>
              </a:pathLst>
            </a:custGeom>
            <a:noFill/>
            <a:ln w="381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8522475" y="348043"/>
              <a:ext cx="769620" cy="4625975"/>
            </a:xfrm>
            <a:custGeom>
              <a:avLst/>
              <a:gdLst/>
              <a:ahLst/>
              <a:cxnLst/>
              <a:rect l="l" t="t" r="r" b="b"/>
              <a:pathLst>
                <a:path w="769620" h="4625975" extrusionOk="0">
                  <a:moveTo>
                    <a:pt x="769581" y="81610"/>
                  </a:moveTo>
                  <a:lnTo>
                    <a:pt x="763219" y="60375"/>
                  </a:lnTo>
                  <a:lnTo>
                    <a:pt x="745147" y="0"/>
                  </a:lnTo>
                  <a:lnTo>
                    <a:pt x="693242" y="67551"/>
                  </a:lnTo>
                  <a:lnTo>
                    <a:pt x="694969" y="67894"/>
                  </a:lnTo>
                  <a:lnTo>
                    <a:pt x="694512" y="68516"/>
                  </a:lnTo>
                  <a:lnTo>
                    <a:pt x="718121" y="72644"/>
                  </a:lnTo>
                  <a:lnTo>
                    <a:pt x="500672" y="1194206"/>
                  </a:lnTo>
                  <a:lnTo>
                    <a:pt x="500672" y="1327594"/>
                  </a:lnTo>
                  <a:lnTo>
                    <a:pt x="366344" y="2097620"/>
                  </a:lnTo>
                  <a:lnTo>
                    <a:pt x="298272" y="2409609"/>
                  </a:lnTo>
                  <a:lnTo>
                    <a:pt x="298272" y="3423932"/>
                  </a:lnTo>
                  <a:lnTo>
                    <a:pt x="243751" y="3642360"/>
                  </a:lnTo>
                  <a:lnTo>
                    <a:pt x="234670" y="3663035"/>
                  </a:lnTo>
                  <a:lnTo>
                    <a:pt x="268058" y="3510051"/>
                  </a:lnTo>
                  <a:lnTo>
                    <a:pt x="298272" y="3423932"/>
                  </a:lnTo>
                  <a:lnTo>
                    <a:pt x="298272" y="2409609"/>
                  </a:lnTo>
                  <a:lnTo>
                    <a:pt x="289445" y="2450058"/>
                  </a:lnTo>
                  <a:lnTo>
                    <a:pt x="289445" y="2873527"/>
                  </a:lnTo>
                  <a:lnTo>
                    <a:pt x="276936" y="2930753"/>
                  </a:lnTo>
                  <a:lnTo>
                    <a:pt x="276936" y="3350272"/>
                  </a:lnTo>
                  <a:lnTo>
                    <a:pt x="243586" y="3503066"/>
                  </a:lnTo>
                  <a:lnTo>
                    <a:pt x="240690" y="3511321"/>
                  </a:lnTo>
                  <a:lnTo>
                    <a:pt x="268173" y="3369589"/>
                  </a:lnTo>
                  <a:lnTo>
                    <a:pt x="270700" y="3360966"/>
                  </a:lnTo>
                  <a:lnTo>
                    <a:pt x="276936" y="3350272"/>
                  </a:lnTo>
                  <a:lnTo>
                    <a:pt x="276936" y="2930753"/>
                  </a:lnTo>
                  <a:lnTo>
                    <a:pt x="271449" y="2955861"/>
                  </a:lnTo>
                  <a:lnTo>
                    <a:pt x="271449" y="3219310"/>
                  </a:lnTo>
                  <a:lnTo>
                    <a:pt x="261937" y="3268332"/>
                  </a:lnTo>
                  <a:lnTo>
                    <a:pt x="269887" y="3222891"/>
                  </a:lnTo>
                  <a:lnTo>
                    <a:pt x="271449" y="3219310"/>
                  </a:lnTo>
                  <a:lnTo>
                    <a:pt x="271449" y="2955861"/>
                  </a:lnTo>
                  <a:lnTo>
                    <a:pt x="264172" y="2989148"/>
                  </a:lnTo>
                  <a:lnTo>
                    <a:pt x="264172" y="3108045"/>
                  </a:lnTo>
                  <a:lnTo>
                    <a:pt x="245389" y="3215487"/>
                  </a:lnTo>
                  <a:lnTo>
                    <a:pt x="236004" y="3236925"/>
                  </a:lnTo>
                  <a:lnTo>
                    <a:pt x="264172" y="3108045"/>
                  </a:lnTo>
                  <a:lnTo>
                    <a:pt x="264172" y="2989148"/>
                  </a:lnTo>
                  <a:lnTo>
                    <a:pt x="245541" y="3074365"/>
                  </a:lnTo>
                  <a:lnTo>
                    <a:pt x="242074" y="3084296"/>
                  </a:lnTo>
                  <a:lnTo>
                    <a:pt x="270129" y="2939834"/>
                  </a:lnTo>
                  <a:lnTo>
                    <a:pt x="289445" y="2873527"/>
                  </a:lnTo>
                  <a:lnTo>
                    <a:pt x="289445" y="2450058"/>
                  </a:lnTo>
                  <a:lnTo>
                    <a:pt x="276999" y="2507107"/>
                  </a:lnTo>
                  <a:lnTo>
                    <a:pt x="276999" y="2771178"/>
                  </a:lnTo>
                  <a:lnTo>
                    <a:pt x="253860" y="2890316"/>
                  </a:lnTo>
                  <a:lnTo>
                    <a:pt x="269189" y="2802471"/>
                  </a:lnTo>
                  <a:lnTo>
                    <a:pt x="276999" y="2771178"/>
                  </a:lnTo>
                  <a:lnTo>
                    <a:pt x="276999" y="2507107"/>
                  </a:lnTo>
                  <a:lnTo>
                    <a:pt x="262750" y="2572410"/>
                  </a:lnTo>
                  <a:lnTo>
                    <a:pt x="262750" y="2691549"/>
                  </a:lnTo>
                  <a:lnTo>
                    <a:pt x="244297" y="2797340"/>
                  </a:lnTo>
                  <a:lnTo>
                    <a:pt x="208876" y="2939313"/>
                  </a:lnTo>
                  <a:lnTo>
                    <a:pt x="208876" y="3362160"/>
                  </a:lnTo>
                  <a:lnTo>
                    <a:pt x="206933" y="3369919"/>
                  </a:lnTo>
                  <a:lnTo>
                    <a:pt x="208394" y="3363264"/>
                  </a:lnTo>
                  <a:lnTo>
                    <a:pt x="208876" y="3362160"/>
                  </a:lnTo>
                  <a:lnTo>
                    <a:pt x="208876" y="2939313"/>
                  </a:lnTo>
                  <a:lnTo>
                    <a:pt x="207391" y="2945257"/>
                  </a:lnTo>
                  <a:lnTo>
                    <a:pt x="262750" y="2691549"/>
                  </a:lnTo>
                  <a:lnTo>
                    <a:pt x="262750" y="2572410"/>
                  </a:lnTo>
                  <a:lnTo>
                    <a:pt x="232054" y="2713088"/>
                  </a:lnTo>
                  <a:lnTo>
                    <a:pt x="500672" y="1327594"/>
                  </a:lnTo>
                  <a:lnTo>
                    <a:pt x="500672" y="1194206"/>
                  </a:lnTo>
                  <a:lnTo>
                    <a:pt x="184124" y="2826893"/>
                  </a:lnTo>
                  <a:lnTo>
                    <a:pt x="184124" y="3565893"/>
                  </a:lnTo>
                  <a:lnTo>
                    <a:pt x="183680" y="3568420"/>
                  </a:lnTo>
                  <a:lnTo>
                    <a:pt x="182372" y="3572929"/>
                  </a:lnTo>
                  <a:lnTo>
                    <a:pt x="184124" y="3565893"/>
                  </a:lnTo>
                  <a:lnTo>
                    <a:pt x="184124" y="2826893"/>
                  </a:lnTo>
                  <a:lnTo>
                    <a:pt x="183464" y="2830309"/>
                  </a:lnTo>
                  <a:lnTo>
                    <a:pt x="183464" y="3146044"/>
                  </a:lnTo>
                  <a:lnTo>
                    <a:pt x="183273" y="3147149"/>
                  </a:lnTo>
                  <a:lnTo>
                    <a:pt x="182702" y="3149130"/>
                  </a:lnTo>
                  <a:lnTo>
                    <a:pt x="183464" y="3146044"/>
                  </a:lnTo>
                  <a:lnTo>
                    <a:pt x="183464" y="2830309"/>
                  </a:lnTo>
                  <a:lnTo>
                    <a:pt x="50" y="3776307"/>
                  </a:lnTo>
                  <a:lnTo>
                    <a:pt x="12547" y="3778745"/>
                  </a:lnTo>
                  <a:lnTo>
                    <a:pt x="23482" y="3785120"/>
                  </a:lnTo>
                  <a:lnTo>
                    <a:pt x="92710" y="3666337"/>
                  </a:lnTo>
                  <a:lnTo>
                    <a:pt x="0" y="4197845"/>
                  </a:lnTo>
                  <a:lnTo>
                    <a:pt x="11823" y="4199915"/>
                  </a:lnTo>
                  <a:lnTo>
                    <a:pt x="12509" y="4200042"/>
                  </a:lnTo>
                  <a:lnTo>
                    <a:pt x="24142" y="4205147"/>
                  </a:lnTo>
                  <a:lnTo>
                    <a:pt x="104228" y="4022953"/>
                  </a:lnTo>
                  <a:lnTo>
                    <a:pt x="0" y="4619155"/>
                  </a:lnTo>
                  <a:lnTo>
                    <a:pt x="11823" y="4621225"/>
                  </a:lnTo>
                  <a:lnTo>
                    <a:pt x="12509" y="4621352"/>
                  </a:lnTo>
                  <a:lnTo>
                    <a:pt x="24498" y="4625543"/>
                  </a:lnTo>
                  <a:lnTo>
                    <a:pt x="24714" y="4624895"/>
                  </a:lnTo>
                  <a:lnTo>
                    <a:pt x="730097" y="2609888"/>
                  </a:lnTo>
                  <a:lnTo>
                    <a:pt x="749363" y="2618346"/>
                  </a:lnTo>
                  <a:lnTo>
                    <a:pt x="748969" y="2610586"/>
                  </a:lnTo>
                  <a:lnTo>
                    <a:pt x="755929" y="2613012"/>
                  </a:lnTo>
                  <a:lnTo>
                    <a:pt x="752259" y="2584234"/>
                  </a:lnTo>
                  <a:lnTo>
                    <a:pt x="745147" y="2528506"/>
                  </a:lnTo>
                  <a:lnTo>
                    <a:pt x="744677" y="2528963"/>
                  </a:lnTo>
                  <a:lnTo>
                    <a:pt x="745147" y="2521788"/>
                  </a:lnTo>
                  <a:lnTo>
                    <a:pt x="673862" y="2568435"/>
                  </a:lnTo>
                  <a:lnTo>
                    <a:pt x="690841" y="2578341"/>
                  </a:lnTo>
                  <a:lnTo>
                    <a:pt x="679602" y="2587675"/>
                  </a:lnTo>
                  <a:lnTo>
                    <a:pt x="689495" y="2592032"/>
                  </a:lnTo>
                  <a:lnTo>
                    <a:pt x="664146" y="2635529"/>
                  </a:lnTo>
                  <a:lnTo>
                    <a:pt x="664146" y="2685948"/>
                  </a:lnTo>
                  <a:lnTo>
                    <a:pt x="616648" y="2794012"/>
                  </a:lnTo>
                  <a:lnTo>
                    <a:pt x="616648" y="2857131"/>
                  </a:lnTo>
                  <a:lnTo>
                    <a:pt x="158280" y="4166539"/>
                  </a:lnTo>
                  <a:lnTo>
                    <a:pt x="388747" y="3375622"/>
                  </a:lnTo>
                  <a:lnTo>
                    <a:pt x="616648" y="2857131"/>
                  </a:lnTo>
                  <a:lnTo>
                    <a:pt x="616648" y="2794012"/>
                  </a:lnTo>
                  <a:lnTo>
                    <a:pt x="443331" y="3188297"/>
                  </a:lnTo>
                  <a:lnTo>
                    <a:pt x="515302" y="2941307"/>
                  </a:lnTo>
                  <a:lnTo>
                    <a:pt x="664146" y="2685948"/>
                  </a:lnTo>
                  <a:lnTo>
                    <a:pt x="664146" y="2635529"/>
                  </a:lnTo>
                  <a:lnTo>
                    <a:pt x="544703" y="2840444"/>
                  </a:lnTo>
                  <a:lnTo>
                    <a:pt x="734529" y="2188984"/>
                  </a:lnTo>
                  <a:lnTo>
                    <a:pt x="755865" y="2196465"/>
                  </a:lnTo>
                  <a:lnTo>
                    <a:pt x="754964" y="2189442"/>
                  </a:lnTo>
                  <a:lnTo>
                    <a:pt x="760399" y="2191016"/>
                  </a:lnTo>
                  <a:lnTo>
                    <a:pt x="755599" y="2164613"/>
                  </a:lnTo>
                  <a:lnTo>
                    <a:pt x="745185" y="2107463"/>
                  </a:lnTo>
                  <a:lnTo>
                    <a:pt x="745147" y="2106536"/>
                  </a:lnTo>
                  <a:lnTo>
                    <a:pt x="679665" y="2161044"/>
                  </a:lnTo>
                  <a:lnTo>
                    <a:pt x="689864" y="2165515"/>
                  </a:lnTo>
                  <a:lnTo>
                    <a:pt x="683971" y="2171230"/>
                  </a:lnTo>
                  <a:lnTo>
                    <a:pt x="700392" y="2177008"/>
                  </a:lnTo>
                  <a:lnTo>
                    <a:pt x="631393" y="2334501"/>
                  </a:lnTo>
                  <a:lnTo>
                    <a:pt x="631393" y="2397798"/>
                  </a:lnTo>
                  <a:lnTo>
                    <a:pt x="592963" y="2507335"/>
                  </a:lnTo>
                  <a:lnTo>
                    <a:pt x="592963" y="2584031"/>
                  </a:lnTo>
                  <a:lnTo>
                    <a:pt x="491794" y="2931210"/>
                  </a:lnTo>
                  <a:lnTo>
                    <a:pt x="462394" y="2981655"/>
                  </a:lnTo>
                  <a:lnTo>
                    <a:pt x="462394" y="3032087"/>
                  </a:lnTo>
                  <a:lnTo>
                    <a:pt x="364832" y="3366897"/>
                  </a:lnTo>
                  <a:lnTo>
                    <a:pt x="310235" y="3491115"/>
                  </a:lnTo>
                  <a:lnTo>
                    <a:pt x="310235" y="3554234"/>
                  </a:lnTo>
                  <a:lnTo>
                    <a:pt x="182676" y="3991978"/>
                  </a:lnTo>
                  <a:lnTo>
                    <a:pt x="267881" y="3650602"/>
                  </a:lnTo>
                  <a:lnTo>
                    <a:pt x="310235" y="3554234"/>
                  </a:lnTo>
                  <a:lnTo>
                    <a:pt x="310235" y="3491115"/>
                  </a:lnTo>
                  <a:lnTo>
                    <a:pt x="304330" y="3504539"/>
                  </a:lnTo>
                  <a:lnTo>
                    <a:pt x="388962" y="3165462"/>
                  </a:lnTo>
                  <a:lnTo>
                    <a:pt x="395478" y="3146895"/>
                  </a:lnTo>
                  <a:lnTo>
                    <a:pt x="462394" y="3032087"/>
                  </a:lnTo>
                  <a:lnTo>
                    <a:pt x="462394" y="2981655"/>
                  </a:lnTo>
                  <a:lnTo>
                    <a:pt x="439928" y="3020187"/>
                  </a:lnTo>
                  <a:lnTo>
                    <a:pt x="592963" y="2584031"/>
                  </a:lnTo>
                  <a:lnTo>
                    <a:pt x="592963" y="2507335"/>
                  </a:lnTo>
                  <a:lnTo>
                    <a:pt x="455282" y="2899714"/>
                  </a:lnTo>
                  <a:lnTo>
                    <a:pt x="513270" y="2667393"/>
                  </a:lnTo>
                  <a:lnTo>
                    <a:pt x="631393" y="2397798"/>
                  </a:lnTo>
                  <a:lnTo>
                    <a:pt x="631393" y="2334501"/>
                  </a:lnTo>
                  <a:lnTo>
                    <a:pt x="549973" y="2520340"/>
                  </a:lnTo>
                  <a:lnTo>
                    <a:pt x="737768" y="1767878"/>
                  </a:lnTo>
                  <a:lnTo>
                    <a:pt x="760361" y="1774456"/>
                  </a:lnTo>
                  <a:lnTo>
                    <a:pt x="759167" y="1767928"/>
                  </a:lnTo>
                  <a:lnTo>
                    <a:pt x="763663" y="1769046"/>
                  </a:lnTo>
                  <a:lnTo>
                    <a:pt x="758177" y="1744421"/>
                  </a:lnTo>
                  <a:lnTo>
                    <a:pt x="745337" y="1686775"/>
                  </a:lnTo>
                  <a:lnTo>
                    <a:pt x="745147" y="1685226"/>
                  </a:lnTo>
                  <a:lnTo>
                    <a:pt x="684009" y="1744560"/>
                  </a:lnTo>
                  <a:lnTo>
                    <a:pt x="692378" y="1747494"/>
                  </a:lnTo>
                  <a:lnTo>
                    <a:pt x="691769" y="1748205"/>
                  </a:lnTo>
                  <a:lnTo>
                    <a:pt x="687222" y="1753108"/>
                  </a:lnTo>
                  <a:lnTo>
                    <a:pt x="706005" y="1758594"/>
                  </a:lnTo>
                  <a:lnTo>
                    <a:pt x="607123" y="2041156"/>
                  </a:lnTo>
                  <a:lnTo>
                    <a:pt x="607123" y="2118042"/>
                  </a:lnTo>
                  <a:lnTo>
                    <a:pt x="568896" y="2248979"/>
                  </a:lnTo>
                  <a:lnTo>
                    <a:pt x="568896" y="2339606"/>
                  </a:lnTo>
                  <a:lnTo>
                    <a:pt x="489140" y="2659176"/>
                  </a:lnTo>
                  <a:lnTo>
                    <a:pt x="452437" y="2742958"/>
                  </a:lnTo>
                  <a:lnTo>
                    <a:pt x="452437" y="2806217"/>
                  </a:lnTo>
                  <a:lnTo>
                    <a:pt x="368414" y="3142881"/>
                  </a:lnTo>
                  <a:lnTo>
                    <a:pt x="336080" y="3198355"/>
                  </a:lnTo>
                  <a:lnTo>
                    <a:pt x="389115" y="2955366"/>
                  </a:lnTo>
                  <a:lnTo>
                    <a:pt x="393166" y="2941510"/>
                  </a:lnTo>
                  <a:lnTo>
                    <a:pt x="452437" y="2806217"/>
                  </a:lnTo>
                  <a:lnTo>
                    <a:pt x="452437" y="2742958"/>
                  </a:lnTo>
                  <a:lnTo>
                    <a:pt x="448564" y="2751798"/>
                  </a:lnTo>
                  <a:lnTo>
                    <a:pt x="568896" y="2339606"/>
                  </a:lnTo>
                  <a:lnTo>
                    <a:pt x="568896" y="2248979"/>
                  </a:lnTo>
                  <a:lnTo>
                    <a:pt x="467448" y="2596451"/>
                  </a:lnTo>
                  <a:lnTo>
                    <a:pt x="513461" y="2385669"/>
                  </a:lnTo>
                  <a:lnTo>
                    <a:pt x="607123" y="2118042"/>
                  </a:lnTo>
                  <a:lnTo>
                    <a:pt x="607123" y="2041156"/>
                  </a:lnTo>
                  <a:lnTo>
                    <a:pt x="558038" y="2181415"/>
                  </a:lnTo>
                  <a:lnTo>
                    <a:pt x="740219" y="1346657"/>
                  </a:lnTo>
                  <a:lnTo>
                    <a:pt x="763625" y="1352499"/>
                  </a:lnTo>
                  <a:lnTo>
                    <a:pt x="762241" y="1346314"/>
                  </a:lnTo>
                  <a:lnTo>
                    <a:pt x="766114" y="1347152"/>
                  </a:lnTo>
                  <a:lnTo>
                    <a:pt x="760222" y="1323911"/>
                  </a:lnTo>
                  <a:lnTo>
                    <a:pt x="745566" y="1266240"/>
                  </a:lnTo>
                  <a:lnTo>
                    <a:pt x="745147" y="1263916"/>
                  </a:lnTo>
                  <a:lnTo>
                    <a:pt x="687247" y="1326413"/>
                  </a:lnTo>
                  <a:lnTo>
                    <a:pt x="693750" y="1328318"/>
                  </a:lnTo>
                  <a:lnTo>
                    <a:pt x="691667" y="1330909"/>
                  </a:lnTo>
                  <a:lnTo>
                    <a:pt x="692238" y="1331036"/>
                  </a:lnTo>
                  <a:lnTo>
                    <a:pt x="689698" y="1334008"/>
                  </a:lnTo>
                  <a:lnTo>
                    <a:pt x="710018" y="1339100"/>
                  </a:lnTo>
                  <a:lnTo>
                    <a:pt x="582485" y="1776831"/>
                  </a:lnTo>
                  <a:lnTo>
                    <a:pt x="582485" y="1867649"/>
                  </a:lnTo>
                  <a:lnTo>
                    <a:pt x="544474" y="2019693"/>
                  </a:lnTo>
                  <a:lnTo>
                    <a:pt x="544474" y="2124405"/>
                  </a:lnTo>
                  <a:lnTo>
                    <a:pt x="488950" y="2378824"/>
                  </a:lnTo>
                  <a:lnTo>
                    <a:pt x="460692" y="2459583"/>
                  </a:lnTo>
                  <a:lnTo>
                    <a:pt x="544474" y="2124405"/>
                  </a:lnTo>
                  <a:lnTo>
                    <a:pt x="544474" y="2019693"/>
                  </a:lnTo>
                  <a:lnTo>
                    <a:pt x="479704" y="2278761"/>
                  </a:lnTo>
                  <a:lnTo>
                    <a:pt x="513537" y="2104301"/>
                  </a:lnTo>
                  <a:lnTo>
                    <a:pt x="582485" y="1867649"/>
                  </a:lnTo>
                  <a:lnTo>
                    <a:pt x="582485" y="1776831"/>
                  </a:lnTo>
                  <a:lnTo>
                    <a:pt x="566191" y="1832749"/>
                  </a:lnTo>
                  <a:lnTo>
                    <a:pt x="742149" y="925372"/>
                  </a:lnTo>
                  <a:lnTo>
                    <a:pt x="766102" y="930605"/>
                  </a:lnTo>
                  <a:lnTo>
                    <a:pt x="764590" y="924674"/>
                  </a:lnTo>
                  <a:lnTo>
                    <a:pt x="768045" y="925334"/>
                  </a:lnTo>
                  <a:lnTo>
                    <a:pt x="761860" y="903198"/>
                  </a:lnTo>
                  <a:lnTo>
                    <a:pt x="745883" y="845934"/>
                  </a:lnTo>
                  <a:lnTo>
                    <a:pt x="745147" y="842606"/>
                  </a:lnTo>
                  <a:lnTo>
                    <a:pt x="689724" y="907313"/>
                  </a:lnTo>
                  <a:lnTo>
                    <a:pt x="694918" y="908634"/>
                  </a:lnTo>
                  <a:lnTo>
                    <a:pt x="693229" y="910831"/>
                  </a:lnTo>
                  <a:lnTo>
                    <a:pt x="694296" y="911047"/>
                  </a:lnTo>
                  <a:lnTo>
                    <a:pt x="691654" y="914323"/>
                  </a:lnTo>
                  <a:lnTo>
                    <a:pt x="712990" y="918997"/>
                  </a:lnTo>
                  <a:lnTo>
                    <a:pt x="578269" y="1458861"/>
                  </a:lnTo>
                  <a:lnTo>
                    <a:pt x="744537" y="507834"/>
                  </a:lnTo>
                  <a:lnTo>
                    <a:pt x="769556" y="512216"/>
                  </a:lnTo>
                  <a:lnTo>
                    <a:pt x="763193" y="490943"/>
                  </a:lnTo>
                  <a:lnTo>
                    <a:pt x="760920" y="483362"/>
                  </a:lnTo>
                  <a:lnTo>
                    <a:pt x="760679" y="482485"/>
                  </a:lnTo>
                  <a:lnTo>
                    <a:pt x="760222" y="480631"/>
                  </a:lnTo>
                  <a:lnTo>
                    <a:pt x="745147" y="421297"/>
                  </a:lnTo>
                  <a:lnTo>
                    <a:pt x="691680" y="487629"/>
                  </a:lnTo>
                  <a:lnTo>
                    <a:pt x="697357" y="488873"/>
                  </a:lnTo>
                  <a:lnTo>
                    <a:pt x="693216" y="494258"/>
                  </a:lnTo>
                  <a:lnTo>
                    <a:pt x="697445" y="495084"/>
                  </a:lnTo>
                  <a:lnTo>
                    <a:pt x="694486" y="499097"/>
                  </a:lnTo>
                  <a:lnTo>
                    <a:pt x="714400" y="502577"/>
                  </a:lnTo>
                  <a:lnTo>
                    <a:pt x="557542" y="1221435"/>
                  </a:lnTo>
                  <a:lnTo>
                    <a:pt x="557542" y="1646897"/>
                  </a:lnTo>
                  <a:lnTo>
                    <a:pt x="519988" y="1818728"/>
                  </a:lnTo>
                  <a:lnTo>
                    <a:pt x="519988" y="1937651"/>
                  </a:lnTo>
                  <a:lnTo>
                    <a:pt x="488848" y="2098255"/>
                  </a:lnTo>
                  <a:lnTo>
                    <a:pt x="472998" y="2152662"/>
                  </a:lnTo>
                  <a:lnTo>
                    <a:pt x="519988" y="1937651"/>
                  </a:lnTo>
                  <a:lnTo>
                    <a:pt x="519988" y="1818728"/>
                  </a:lnTo>
                  <a:lnTo>
                    <a:pt x="496900" y="1924354"/>
                  </a:lnTo>
                  <a:lnTo>
                    <a:pt x="516991" y="1809369"/>
                  </a:lnTo>
                  <a:lnTo>
                    <a:pt x="557542" y="1646897"/>
                  </a:lnTo>
                  <a:lnTo>
                    <a:pt x="557542" y="1221435"/>
                  </a:lnTo>
                  <a:lnTo>
                    <a:pt x="532371" y="1336789"/>
                  </a:lnTo>
                  <a:lnTo>
                    <a:pt x="532371" y="1455966"/>
                  </a:lnTo>
                  <a:lnTo>
                    <a:pt x="505587" y="1593913"/>
                  </a:lnTo>
                  <a:lnTo>
                    <a:pt x="505587" y="1727123"/>
                  </a:lnTo>
                  <a:lnTo>
                    <a:pt x="492112" y="1804136"/>
                  </a:lnTo>
                  <a:lnTo>
                    <a:pt x="485406" y="1831047"/>
                  </a:lnTo>
                  <a:lnTo>
                    <a:pt x="505587" y="1727123"/>
                  </a:lnTo>
                  <a:lnTo>
                    <a:pt x="505587" y="1593913"/>
                  </a:lnTo>
                  <a:lnTo>
                    <a:pt x="444385" y="1909114"/>
                  </a:lnTo>
                  <a:lnTo>
                    <a:pt x="444385" y="2583027"/>
                  </a:lnTo>
                  <a:lnTo>
                    <a:pt x="366839" y="2938297"/>
                  </a:lnTo>
                  <a:lnTo>
                    <a:pt x="339877" y="2999841"/>
                  </a:lnTo>
                  <a:lnTo>
                    <a:pt x="389153" y="2745727"/>
                  </a:lnTo>
                  <a:lnTo>
                    <a:pt x="393446" y="2728582"/>
                  </a:lnTo>
                  <a:lnTo>
                    <a:pt x="444385" y="2583027"/>
                  </a:lnTo>
                  <a:lnTo>
                    <a:pt x="444385" y="1909114"/>
                  </a:lnTo>
                  <a:lnTo>
                    <a:pt x="436181" y="1951380"/>
                  </a:lnTo>
                  <a:lnTo>
                    <a:pt x="436181" y="2369832"/>
                  </a:lnTo>
                  <a:lnTo>
                    <a:pt x="366699" y="2728163"/>
                  </a:lnTo>
                  <a:lnTo>
                    <a:pt x="346075" y="2787104"/>
                  </a:lnTo>
                  <a:lnTo>
                    <a:pt x="393014" y="2518587"/>
                  </a:lnTo>
                  <a:lnTo>
                    <a:pt x="393522" y="2516276"/>
                  </a:lnTo>
                  <a:lnTo>
                    <a:pt x="436181" y="2369832"/>
                  </a:lnTo>
                  <a:lnTo>
                    <a:pt x="436181" y="1951380"/>
                  </a:lnTo>
                  <a:lnTo>
                    <a:pt x="430834" y="1978914"/>
                  </a:lnTo>
                  <a:lnTo>
                    <a:pt x="430834" y="2154682"/>
                  </a:lnTo>
                  <a:lnTo>
                    <a:pt x="368465" y="2511463"/>
                  </a:lnTo>
                  <a:lnTo>
                    <a:pt x="327863" y="2650833"/>
                  </a:lnTo>
                  <a:lnTo>
                    <a:pt x="327863" y="3262896"/>
                  </a:lnTo>
                  <a:lnTo>
                    <a:pt x="312356" y="3307080"/>
                  </a:lnTo>
                  <a:lnTo>
                    <a:pt x="318490" y="3278975"/>
                  </a:lnTo>
                  <a:lnTo>
                    <a:pt x="327863" y="3262896"/>
                  </a:lnTo>
                  <a:lnTo>
                    <a:pt x="327863" y="2650833"/>
                  </a:lnTo>
                  <a:lnTo>
                    <a:pt x="322986" y="2667571"/>
                  </a:lnTo>
                  <a:lnTo>
                    <a:pt x="393611" y="2303881"/>
                  </a:lnTo>
                  <a:lnTo>
                    <a:pt x="430834" y="2154682"/>
                  </a:lnTo>
                  <a:lnTo>
                    <a:pt x="430834" y="1978914"/>
                  </a:lnTo>
                  <a:lnTo>
                    <a:pt x="368820" y="2298293"/>
                  </a:lnTo>
                  <a:lnTo>
                    <a:pt x="329996" y="2453894"/>
                  </a:lnTo>
                  <a:lnTo>
                    <a:pt x="391287" y="2102485"/>
                  </a:lnTo>
                  <a:lnTo>
                    <a:pt x="532371" y="1455966"/>
                  </a:lnTo>
                  <a:lnTo>
                    <a:pt x="532371" y="1336789"/>
                  </a:lnTo>
                  <a:lnTo>
                    <a:pt x="494880" y="1508594"/>
                  </a:lnTo>
                  <a:lnTo>
                    <a:pt x="744512" y="77495"/>
                  </a:lnTo>
                  <a:lnTo>
                    <a:pt x="768045" y="82054"/>
                  </a:lnTo>
                  <a:lnTo>
                    <a:pt x="767829" y="81305"/>
                  </a:lnTo>
                  <a:lnTo>
                    <a:pt x="769581" y="8161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9267625" y="606160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 extrusionOk="0">
                  <a:moveTo>
                    <a:pt x="162609" y="0"/>
                  </a:moveTo>
                  <a:lnTo>
                    <a:pt x="119381" y="5808"/>
                  </a:lnTo>
                  <a:lnTo>
                    <a:pt x="80537" y="22200"/>
                  </a:lnTo>
                  <a:lnTo>
                    <a:pt x="47627" y="47627"/>
                  </a:lnTo>
                  <a:lnTo>
                    <a:pt x="22200" y="80537"/>
                  </a:lnTo>
                  <a:lnTo>
                    <a:pt x="5808" y="119381"/>
                  </a:lnTo>
                  <a:lnTo>
                    <a:pt x="0" y="162609"/>
                  </a:lnTo>
                  <a:lnTo>
                    <a:pt x="5808" y="205837"/>
                  </a:lnTo>
                  <a:lnTo>
                    <a:pt x="22200" y="244681"/>
                  </a:lnTo>
                  <a:lnTo>
                    <a:pt x="47627" y="277591"/>
                  </a:lnTo>
                  <a:lnTo>
                    <a:pt x="80537" y="303018"/>
                  </a:lnTo>
                  <a:lnTo>
                    <a:pt x="119381" y="319410"/>
                  </a:lnTo>
                  <a:lnTo>
                    <a:pt x="162609" y="325219"/>
                  </a:lnTo>
                  <a:lnTo>
                    <a:pt x="205837" y="319410"/>
                  </a:lnTo>
                  <a:lnTo>
                    <a:pt x="244681" y="303018"/>
                  </a:lnTo>
                  <a:lnTo>
                    <a:pt x="277591" y="277591"/>
                  </a:lnTo>
                  <a:lnTo>
                    <a:pt x="303018" y="244681"/>
                  </a:lnTo>
                  <a:lnTo>
                    <a:pt x="319410" y="205837"/>
                  </a:lnTo>
                  <a:lnTo>
                    <a:pt x="325219" y="162609"/>
                  </a:lnTo>
                  <a:lnTo>
                    <a:pt x="319410" y="119381"/>
                  </a:lnTo>
                  <a:lnTo>
                    <a:pt x="303018" y="80537"/>
                  </a:lnTo>
                  <a:lnTo>
                    <a:pt x="277591" y="47627"/>
                  </a:lnTo>
                  <a:lnTo>
                    <a:pt x="244681" y="22200"/>
                  </a:lnTo>
                  <a:lnTo>
                    <a:pt x="205837" y="5808"/>
                  </a:lnTo>
                  <a:lnTo>
                    <a:pt x="162609" y="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9267625" y="6061609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 extrusionOk="0">
                  <a:moveTo>
                    <a:pt x="0" y="162609"/>
                  </a:moveTo>
                  <a:lnTo>
                    <a:pt x="5808" y="119381"/>
                  </a:lnTo>
                  <a:lnTo>
                    <a:pt x="22200" y="80537"/>
                  </a:lnTo>
                  <a:lnTo>
                    <a:pt x="47627" y="47627"/>
                  </a:lnTo>
                  <a:lnTo>
                    <a:pt x="80537" y="22200"/>
                  </a:lnTo>
                  <a:lnTo>
                    <a:pt x="119381" y="5808"/>
                  </a:lnTo>
                  <a:lnTo>
                    <a:pt x="162609" y="0"/>
                  </a:lnTo>
                  <a:lnTo>
                    <a:pt x="205837" y="5808"/>
                  </a:lnTo>
                  <a:lnTo>
                    <a:pt x="244681" y="22200"/>
                  </a:lnTo>
                  <a:lnTo>
                    <a:pt x="277591" y="47627"/>
                  </a:lnTo>
                  <a:lnTo>
                    <a:pt x="303018" y="80537"/>
                  </a:lnTo>
                  <a:lnTo>
                    <a:pt x="319410" y="119381"/>
                  </a:lnTo>
                  <a:lnTo>
                    <a:pt x="325219" y="162609"/>
                  </a:lnTo>
                  <a:lnTo>
                    <a:pt x="319410" y="205837"/>
                  </a:lnTo>
                  <a:lnTo>
                    <a:pt x="303018" y="244681"/>
                  </a:lnTo>
                  <a:lnTo>
                    <a:pt x="277591" y="277591"/>
                  </a:lnTo>
                  <a:lnTo>
                    <a:pt x="244681" y="303018"/>
                  </a:lnTo>
                  <a:lnTo>
                    <a:pt x="205837" y="319410"/>
                  </a:lnTo>
                  <a:lnTo>
                    <a:pt x="162609" y="325219"/>
                  </a:lnTo>
                  <a:lnTo>
                    <a:pt x="119381" y="319410"/>
                  </a:lnTo>
                  <a:lnTo>
                    <a:pt x="80537" y="303018"/>
                  </a:lnTo>
                  <a:lnTo>
                    <a:pt x="47627" y="277591"/>
                  </a:lnTo>
                  <a:lnTo>
                    <a:pt x="22200" y="244681"/>
                  </a:lnTo>
                  <a:lnTo>
                    <a:pt x="5808" y="205837"/>
                  </a:lnTo>
                  <a:lnTo>
                    <a:pt x="0" y="162609"/>
                  </a:lnTo>
                  <a:close/>
                </a:path>
              </a:pathLst>
            </a:custGeom>
            <a:noFill/>
            <a:ln w="381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8522995" y="4122585"/>
              <a:ext cx="755650" cy="2101850"/>
            </a:xfrm>
            <a:custGeom>
              <a:avLst/>
              <a:gdLst/>
              <a:ahLst/>
              <a:cxnLst/>
              <a:rect l="l" t="t" r="r" b="b"/>
              <a:pathLst>
                <a:path w="755650" h="2101850" extrusionOk="0">
                  <a:moveTo>
                    <a:pt x="755472" y="2017141"/>
                  </a:moveTo>
                  <a:lnTo>
                    <a:pt x="748868" y="2019452"/>
                  </a:lnTo>
                  <a:lnTo>
                    <a:pt x="749020" y="2016556"/>
                  </a:lnTo>
                  <a:lnTo>
                    <a:pt x="739368" y="2020785"/>
                  </a:lnTo>
                  <a:lnTo>
                    <a:pt x="739101" y="2016620"/>
                  </a:lnTo>
                  <a:lnTo>
                    <a:pt x="730186" y="2021827"/>
                  </a:lnTo>
                  <a:lnTo>
                    <a:pt x="23990" y="0"/>
                  </a:lnTo>
                  <a:lnTo>
                    <a:pt x="0" y="8369"/>
                  </a:lnTo>
                  <a:lnTo>
                    <a:pt x="622528" y="1790649"/>
                  </a:lnTo>
                  <a:lnTo>
                    <a:pt x="23634" y="420408"/>
                  </a:lnTo>
                  <a:lnTo>
                    <a:pt x="355" y="430580"/>
                  </a:lnTo>
                  <a:lnTo>
                    <a:pt x="645718" y="1907057"/>
                  </a:lnTo>
                  <a:lnTo>
                    <a:pt x="22961" y="840397"/>
                  </a:lnTo>
                  <a:lnTo>
                    <a:pt x="1028" y="853198"/>
                  </a:lnTo>
                  <a:lnTo>
                    <a:pt x="693254" y="2038870"/>
                  </a:lnTo>
                  <a:lnTo>
                    <a:pt x="683526" y="2042261"/>
                  </a:lnTo>
                  <a:lnTo>
                    <a:pt x="685596" y="2044280"/>
                  </a:lnTo>
                  <a:lnTo>
                    <a:pt x="679196" y="2047074"/>
                  </a:lnTo>
                  <a:lnTo>
                    <a:pt x="682383" y="2049741"/>
                  </a:lnTo>
                  <a:lnTo>
                    <a:pt x="673303" y="2055050"/>
                  </a:lnTo>
                  <a:lnTo>
                    <a:pt x="744550" y="2101596"/>
                  </a:lnTo>
                  <a:lnTo>
                    <a:pt x="751776" y="2045881"/>
                  </a:lnTo>
                  <a:lnTo>
                    <a:pt x="755472" y="2017141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9267625" y="648291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 extrusionOk="0">
                  <a:moveTo>
                    <a:pt x="162609" y="0"/>
                  </a:moveTo>
                  <a:lnTo>
                    <a:pt x="119381" y="5808"/>
                  </a:lnTo>
                  <a:lnTo>
                    <a:pt x="80537" y="22200"/>
                  </a:lnTo>
                  <a:lnTo>
                    <a:pt x="47627" y="47627"/>
                  </a:lnTo>
                  <a:lnTo>
                    <a:pt x="22200" y="80537"/>
                  </a:lnTo>
                  <a:lnTo>
                    <a:pt x="5808" y="119381"/>
                  </a:lnTo>
                  <a:lnTo>
                    <a:pt x="0" y="162609"/>
                  </a:lnTo>
                  <a:lnTo>
                    <a:pt x="5808" y="205837"/>
                  </a:lnTo>
                  <a:lnTo>
                    <a:pt x="22200" y="244681"/>
                  </a:lnTo>
                  <a:lnTo>
                    <a:pt x="47627" y="277591"/>
                  </a:lnTo>
                  <a:lnTo>
                    <a:pt x="80537" y="303018"/>
                  </a:lnTo>
                  <a:lnTo>
                    <a:pt x="119381" y="319410"/>
                  </a:lnTo>
                  <a:lnTo>
                    <a:pt x="162609" y="325219"/>
                  </a:lnTo>
                  <a:lnTo>
                    <a:pt x="205837" y="319410"/>
                  </a:lnTo>
                  <a:lnTo>
                    <a:pt x="244681" y="303018"/>
                  </a:lnTo>
                  <a:lnTo>
                    <a:pt x="277591" y="277591"/>
                  </a:lnTo>
                  <a:lnTo>
                    <a:pt x="303018" y="244681"/>
                  </a:lnTo>
                  <a:lnTo>
                    <a:pt x="319410" y="205837"/>
                  </a:lnTo>
                  <a:lnTo>
                    <a:pt x="325219" y="162609"/>
                  </a:lnTo>
                  <a:lnTo>
                    <a:pt x="319410" y="119381"/>
                  </a:lnTo>
                  <a:lnTo>
                    <a:pt x="303018" y="80537"/>
                  </a:lnTo>
                  <a:lnTo>
                    <a:pt x="277591" y="47627"/>
                  </a:lnTo>
                  <a:lnTo>
                    <a:pt x="244681" y="22200"/>
                  </a:lnTo>
                  <a:lnTo>
                    <a:pt x="205837" y="5808"/>
                  </a:lnTo>
                  <a:lnTo>
                    <a:pt x="162609" y="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9267625" y="6482918"/>
              <a:ext cx="325755" cy="325755"/>
            </a:xfrm>
            <a:custGeom>
              <a:avLst/>
              <a:gdLst/>
              <a:ahLst/>
              <a:cxnLst/>
              <a:rect l="l" t="t" r="r" b="b"/>
              <a:pathLst>
                <a:path w="325754" h="325754" extrusionOk="0">
                  <a:moveTo>
                    <a:pt x="0" y="162609"/>
                  </a:moveTo>
                  <a:lnTo>
                    <a:pt x="5808" y="119381"/>
                  </a:lnTo>
                  <a:lnTo>
                    <a:pt x="22200" y="80537"/>
                  </a:lnTo>
                  <a:lnTo>
                    <a:pt x="47627" y="47627"/>
                  </a:lnTo>
                  <a:lnTo>
                    <a:pt x="80537" y="22200"/>
                  </a:lnTo>
                  <a:lnTo>
                    <a:pt x="119381" y="5808"/>
                  </a:lnTo>
                  <a:lnTo>
                    <a:pt x="162609" y="0"/>
                  </a:lnTo>
                  <a:lnTo>
                    <a:pt x="205837" y="5808"/>
                  </a:lnTo>
                  <a:lnTo>
                    <a:pt x="244681" y="22200"/>
                  </a:lnTo>
                  <a:lnTo>
                    <a:pt x="277591" y="47627"/>
                  </a:lnTo>
                  <a:lnTo>
                    <a:pt x="303018" y="80537"/>
                  </a:lnTo>
                  <a:lnTo>
                    <a:pt x="319410" y="119381"/>
                  </a:lnTo>
                  <a:lnTo>
                    <a:pt x="325219" y="162609"/>
                  </a:lnTo>
                  <a:lnTo>
                    <a:pt x="319410" y="205837"/>
                  </a:lnTo>
                  <a:lnTo>
                    <a:pt x="303018" y="244681"/>
                  </a:lnTo>
                  <a:lnTo>
                    <a:pt x="277591" y="277591"/>
                  </a:lnTo>
                  <a:lnTo>
                    <a:pt x="244681" y="303018"/>
                  </a:lnTo>
                  <a:lnTo>
                    <a:pt x="205837" y="319410"/>
                  </a:lnTo>
                  <a:lnTo>
                    <a:pt x="162609" y="325219"/>
                  </a:lnTo>
                  <a:lnTo>
                    <a:pt x="119381" y="319410"/>
                  </a:lnTo>
                  <a:lnTo>
                    <a:pt x="80537" y="303018"/>
                  </a:lnTo>
                  <a:lnTo>
                    <a:pt x="47627" y="277591"/>
                  </a:lnTo>
                  <a:lnTo>
                    <a:pt x="22200" y="244681"/>
                  </a:lnTo>
                  <a:lnTo>
                    <a:pt x="5808" y="205837"/>
                  </a:lnTo>
                  <a:lnTo>
                    <a:pt x="0" y="162609"/>
                  </a:lnTo>
                  <a:close/>
                </a:path>
              </a:pathLst>
            </a:custGeom>
            <a:noFill/>
            <a:ln w="381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8522792" y="0"/>
              <a:ext cx="1854835" cy="6663690"/>
            </a:xfrm>
            <a:custGeom>
              <a:avLst/>
              <a:gdLst/>
              <a:ahLst/>
              <a:cxnLst/>
              <a:rect l="l" t="t" r="r" b="b"/>
              <a:pathLst>
                <a:path w="1854834" h="6663690" extrusionOk="0">
                  <a:moveTo>
                    <a:pt x="760133" y="6561722"/>
                  </a:moveTo>
                  <a:lnTo>
                    <a:pt x="755408" y="6563106"/>
                  </a:lnTo>
                  <a:lnTo>
                    <a:pt x="755675" y="6561036"/>
                  </a:lnTo>
                  <a:lnTo>
                    <a:pt x="749071" y="6563347"/>
                  </a:lnTo>
                  <a:lnTo>
                    <a:pt x="749223" y="6560452"/>
                  </a:lnTo>
                  <a:lnTo>
                    <a:pt x="735076" y="6566636"/>
                  </a:lnTo>
                  <a:lnTo>
                    <a:pt x="24396" y="4123220"/>
                  </a:lnTo>
                  <a:lnTo>
                    <a:pt x="0" y="4130319"/>
                  </a:lnTo>
                  <a:lnTo>
                    <a:pt x="598779" y="6188926"/>
                  </a:lnTo>
                  <a:lnTo>
                    <a:pt x="24193" y="4543895"/>
                  </a:lnTo>
                  <a:lnTo>
                    <a:pt x="203" y="4552264"/>
                  </a:lnTo>
                  <a:lnTo>
                    <a:pt x="622630" y="6334265"/>
                  </a:lnTo>
                  <a:lnTo>
                    <a:pt x="23837" y="4964303"/>
                  </a:lnTo>
                  <a:lnTo>
                    <a:pt x="558" y="4974475"/>
                  </a:lnTo>
                  <a:lnTo>
                    <a:pt x="701763" y="6578714"/>
                  </a:lnTo>
                  <a:lnTo>
                    <a:pt x="686955" y="6583007"/>
                  </a:lnTo>
                  <a:lnTo>
                    <a:pt x="688365" y="6584543"/>
                  </a:lnTo>
                  <a:lnTo>
                    <a:pt x="683729" y="6586156"/>
                  </a:lnTo>
                  <a:lnTo>
                    <a:pt x="685800" y="6588176"/>
                  </a:lnTo>
                  <a:lnTo>
                    <a:pt x="679399" y="6590970"/>
                  </a:lnTo>
                  <a:lnTo>
                    <a:pt x="744829" y="6645529"/>
                  </a:lnTo>
                  <a:lnTo>
                    <a:pt x="755307" y="6588112"/>
                  </a:lnTo>
                  <a:lnTo>
                    <a:pt x="760133" y="6561722"/>
                  </a:lnTo>
                  <a:close/>
                </a:path>
                <a:path w="1854834" h="6663690" extrusionOk="0">
                  <a:moveTo>
                    <a:pt x="1854758" y="5099113"/>
                  </a:moveTo>
                  <a:lnTo>
                    <a:pt x="1853857" y="5099253"/>
                  </a:lnTo>
                  <a:lnTo>
                    <a:pt x="1853984" y="5098859"/>
                  </a:lnTo>
                  <a:lnTo>
                    <a:pt x="1852549" y="5099088"/>
                  </a:lnTo>
                  <a:lnTo>
                    <a:pt x="1852739" y="5098466"/>
                  </a:lnTo>
                  <a:lnTo>
                    <a:pt x="1851177" y="5098745"/>
                  </a:lnTo>
                  <a:lnTo>
                    <a:pt x="1851367" y="5098072"/>
                  </a:lnTo>
                  <a:lnTo>
                    <a:pt x="1849361" y="5098453"/>
                  </a:lnTo>
                  <a:lnTo>
                    <a:pt x="1849589" y="5097589"/>
                  </a:lnTo>
                  <a:lnTo>
                    <a:pt x="1847075" y="5098123"/>
                  </a:lnTo>
                  <a:lnTo>
                    <a:pt x="1847329" y="5097030"/>
                  </a:lnTo>
                  <a:lnTo>
                    <a:pt x="1844065" y="5097818"/>
                  </a:lnTo>
                  <a:lnTo>
                    <a:pt x="1844344" y="5096395"/>
                  </a:lnTo>
                  <a:lnTo>
                    <a:pt x="1840090" y="5097589"/>
                  </a:lnTo>
                  <a:lnTo>
                    <a:pt x="1840369" y="5095722"/>
                  </a:lnTo>
                  <a:lnTo>
                    <a:pt x="1829104" y="5099456"/>
                  </a:lnTo>
                  <a:lnTo>
                    <a:pt x="1794586" y="4864252"/>
                  </a:lnTo>
                  <a:lnTo>
                    <a:pt x="1804327" y="4845482"/>
                  </a:lnTo>
                  <a:lnTo>
                    <a:pt x="1826869" y="4857178"/>
                  </a:lnTo>
                  <a:lnTo>
                    <a:pt x="1827390" y="4822507"/>
                  </a:lnTo>
                  <a:lnTo>
                    <a:pt x="1828152" y="4771987"/>
                  </a:lnTo>
                  <a:lnTo>
                    <a:pt x="1807273" y="4787163"/>
                  </a:lnTo>
                  <a:lnTo>
                    <a:pt x="1802676" y="4740643"/>
                  </a:lnTo>
                  <a:lnTo>
                    <a:pt x="1779536" y="4761865"/>
                  </a:lnTo>
                  <a:lnTo>
                    <a:pt x="1771777" y="4709122"/>
                  </a:lnTo>
                  <a:lnTo>
                    <a:pt x="1828152" y="4758728"/>
                  </a:lnTo>
                  <a:lnTo>
                    <a:pt x="1847405" y="4697971"/>
                  </a:lnTo>
                  <a:lnTo>
                    <a:pt x="1853882" y="4677524"/>
                  </a:lnTo>
                  <a:lnTo>
                    <a:pt x="1852637" y="4677727"/>
                  </a:lnTo>
                  <a:lnTo>
                    <a:pt x="1852803" y="4677181"/>
                  </a:lnTo>
                  <a:lnTo>
                    <a:pt x="1851075" y="4677486"/>
                  </a:lnTo>
                  <a:lnTo>
                    <a:pt x="1851291" y="4676737"/>
                  </a:lnTo>
                  <a:lnTo>
                    <a:pt x="1849386" y="4677105"/>
                  </a:lnTo>
                  <a:lnTo>
                    <a:pt x="1849602" y="4676279"/>
                  </a:lnTo>
                  <a:lnTo>
                    <a:pt x="1847100" y="4676813"/>
                  </a:lnTo>
                  <a:lnTo>
                    <a:pt x="1847354" y="4675733"/>
                  </a:lnTo>
                  <a:lnTo>
                    <a:pt x="1844141" y="4676508"/>
                  </a:lnTo>
                  <a:lnTo>
                    <a:pt x="1844421" y="4675111"/>
                  </a:lnTo>
                  <a:lnTo>
                    <a:pt x="1840115" y="4676318"/>
                  </a:lnTo>
                  <a:lnTo>
                    <a:pt x="1840395" y="4674425"/>
                  </a:lnTo>
                  <a:lnTo>
                    <a:pt x="1834603" y="4676356"/>
                  </a:lnTo>
                  <a:lnTo>
                    <a:pt x="1834807" y="4673790"/>
                  </a:lnTo>
                  <a:lnTo>
                    <a:pt x="1827898" y="4676597"/>
                  </a:lnTo>
                  <a:lnTo>
                    <a:pt x="1796288" y="4475785"/>
                  </a:lnTo>
                  <a:lnTo>
                    <a:pt x="1816239" y="4414736"/>
                  </a:lnTo>
                  <a:lnTo>
                    <a:pt x="1835226" y="4422318"/>
                  </a:lnTo>
                  <a:lnTo>
                    <a:pt x="1835010" y="4419828"/>
                  </a:lnTo>
                  <a:lnTo>
                    <a:pt x="1840699" y="4421683"/>
                  </a:lnTo>
                  <a:lnTo>
                    <a:pt x="1836547" y="4393844"/>
                  </a:lnTo>
                  <a:lnTo>
                    <a:pt x="1828152" y="4337418"/>
                  </a:lnTo>
                  <a:lnTo>
                    <a:pt x="1787690" y="4373397"/>
                  </a:lnTo>
                  <a:lnTo>
                    <a:pt x="1787690" y="4404372"/>
                  </a:lnTo>
                  <a:lnTo>
                    <a:pt x="1785848" y="4408983"/>
                  </a:lnTo>
                  <a:lnTo>
                    <a:pt x="1785848" y="4688294"/>
                  </a:lnTo>
                  <a:lnTo>
                    <a:pt x="1778622" y="4689411"/>
                  </a:lnTo>
                  <a:lnTo>
                    <a:pt x="1778927" y="4689881"/>
                  </a:lnTo>
                  <a:lnTo>
                    <a:pt x="1777695" y="4690084"/>
                  </a:lnTo>
                  <a:lnTo>
                    <a:pt x="1778127" y="4690707"/>
                  </a:lnTo>
                  <a:lnTo>
                    <a:pt x="1776437" y="4691024"/>
                  </a:lnTo>
                  <a:lnTo>
                    <a:pt x="1776933" y="4691697"/>
                  </a:lnTo>
                  <a:lnTo>
                    <a:pt x="1775066" y="4692091"/>
                  </a:lnTo>
                  <a:lnTo>
                    <a:pt x="1775739" y="4692967"/>
                  </a:lnTo>
                  <a:lnTo>
                    <a:pt x="1773262" y="4693564"/>
                  </a:lnTo>
                  <a:lnTo>
                    <a:pt x="1774164" y="4694656"/>
                  </a:lnTo>
                  <a:lnTo>
                    <a:pt x="1771015" y="4695533"/>
                  </a:lnTo>
                  <a:lnTo>
                    <a:pt x="1772272" y="4696942"/>
                  </a:lnTo>
                  <a:lnTo>
                    <a:pt x="1770100" y="4697666"/>
                  </a:lnTo>
                  <a:lnTo>
                    <a:pt x="1758988" y="4622076"/>
                  </a:lnTo>
                  <a:lnTo>
                    <a:pt x="1785848" y="4688294"/>
                  </a:lnTo>
                  <a:lnTo>
                    <a:pt x="1785848" y="4408983"/>
                  </a:lnTo>
                  <a:lnTo>
                    <a:pt x="1785772" y="4409173"/>
                  </a:lnTo>
                  <a:lnTo>
                    <a:pt x="1784870" y="4403471"/>
                  </a:lnTo>
                  <a:lnTo>
                    <a:pt x="1787690" y="4404372"/>
                  </a:lnTo>
                  <a:lnTo>
                    <a:pt x="1787690" y="4373397"/>
                  </a:lnTo>
                  <a:lnTo>
                    <a:pt x="1781048" y="4379290"/>
                  </a:lnTo>
                  <a:lnTo>
                    <a:pt x="1756384" y="4223207"/>
                  </a:lnTo>
                  <a:lnTo>
                    <a:pt x="1780413" y="4136326"/>
                  </a:lnTo>
                  <a:lnTo>
                    <a:pt x="1802625" y="4264507"/>
                  </a:lnTo>
                  <a:lnTo>
                    <a:pt x="1777606" y="4268838"/>
                  </a:lnTo>
                  <a:lnTo>
                    <a:pt x="1828152" y="4337418"/>
                  </a:lnTo>
                  <a:lnTo>
                    <a:pt x="1846313" y="4277030"/>
                  </a:lnTo>
                  <a:lnTo>
                    <a:pt x="1852688" y="4255833"/>
                  </a:lnTo>
                  <a:lnTo>
                    <a:pt x="1827657" y="4260177"/>
                  </a:lnTo>
                  <a:lnTo>
                    <a:pt x="1796262" y="4078998"/>
                  </a:lnTo>
                  <a:lnTo>
                    <a:pt x="1819884" y="3993604"/>
                  </a:lnTo>
                  <a:lnTo>
                    <a:pt x="1840661" y="4000385"/>
                  </a:lnTo>
                  <a:lnTo>
                    <a:pt x="1840382" y="3998569"/>
                  </a:lnTo>
                  <a:lnTo>
                    <a:pt x="1844560" y="3999712"/>
                  </a:lnTo>
                  <a:lnTo>
                    <a:pt x="1839493" y="3973931"/>
                  </a:lnTo>
                  <a:lnTo>
                    <a:pt x="1828152" y="3916172"/>
                  </a:lnTo>
                  <a:lnTo>
                    <a:pt x="1792160" y="3952494"/>
                  </a:lnTo>
                  <a:lnTo>
                    <a:pt x="1792160" y="3985234"/>
                  </a:lnTo>
                  <a:lnTo>
                    <a:pt x="1784223" y="4009479"/>
                  </a:lnTo>
                  <a:lnTo>
                    <a:pt x="1779409" y="3981716"/>
                  </a:lnTo>
                  <a:lnTo>
                    <a:pt x="1792160" y="3985234"/>
                  </a:lnTo>
                  <a:lnTo>
                    <a:pt x="1792160" y="3952494"/>
                  </a:lnTo>
                  <a:lnTo>
                    <a:pt x="1777009" y="3967810"/>
                  </a:lnTo>
                  <a:lnTo>
                    <a:pt x="1767370" y="3912247"/>
                  </a:lnTo>
                  <a:lnTo>
                    <a:pt x="1767370" y="4061002"/>
                  </a:lnTo>
                  <a:lnTo>
                    <a:pt x="1742681" y="4136466"/>
                  </a:lnTo>
                  <a:lnTo>
                    <a:pt x="1724875" y="4023830"/>
                  </a:lnTo>
                  <a:lnTo>
                    <a:pt x="1724875" y="4908562"/>
                  </a:lnTo>
                  <a:lnTo>
                    <a:pt x="1674342" y="5040846"/>
                  </a:lnTo>
                  <a:lnTo>
                    <a:pt x="1594345" y="5195024"/>
                  </a:lnTo>
                  <a:lnTo>
                    <a:pt x="1594345" y="5250167"/>
                  </a:lnTo>
                  <a:lnTo>
                    <a:pt x="1399781" y="5759297"/>
                  </a:lnTo>
                  <a:lnTo>
                    <a:pt x="1365148" y="5806808"/>
                  </a:lnTo>
                  <a:lnTo>
                    <a:pt x="1365148" y="5849912"/>
                  </a:lnTo>
                  <a:lnTo>
                    <a:pt x="1242301" y="6171336"/>
                  </a:lnTo>
                  <a:lnTo>
                    <a:pt x="1332852" y="5894209"/>
                  </a:lnTo>
                  <a:lnTo>
                    <a:pt x="1365148" y="5849912"/>
                  </a:lnTo>
                  <a:lnTo>
                    <a:pt x="1365148" y="5806808"/>
                  </a:lnTo>
                  <a:lnTo>
                    <a:pt x="1358379" y="5816092"/>
                  </a:lnTo>
                  <a:lnTo>
                    <a:pt x="1456436" y="5515953"/>
                  </a:lnTo>
                  <a:lnTo>
                    <a:pt x="1594345" y="5250167"/>
                  </a:lnTo>
                  <a:lnTo>
                    <a:pt x="1594345" y="5195024"/>
                  </a:lnTo>
                  <a:lnTo>
                    <a:pt x="1505102" y="5367007"/>
                  </a:lnTo>
                  <a:lnTo>
                    <a:pt x="1689633" y="4802136"/>
                  </a:lnTo>
                  <a:lnTo>
                    <a:pt x="1724875" y="4908562"/>
                  </a:lnTo>
                  <a:lnTo>
                    <a:pt x="1724875" y="4023830"/>
                  </a:lnTo>
                  <a:lnTo>
                    <a:pt x="1679422" y="3736276"/>
                  </a:lnTo>
                  <a:lnTo>
                    <a:pt x="1720786" y="3792245"/>
                  </a:lnTo>
                  <a:lnTo>
                    <a:pt x="1767370" y="4061002"/>
                  </a:lnTo>
                  <a:lnTo>
                    <a:pt x="1767370" y="3912247"/>
                  </a:lnTo>
                  <a:lnTo>
                    <a:pt x="1762226" y="3882580"/>
                  </a:lnTo>
                  <a:lnTo>
                    <a:pt x="1828152" y="3916108"/>
                  </a:lnTo>
                  <a:lnTo>
                    <a:pt x="1843620" y="3856647"/>
                  </a:lnTo>
                  <a:lnTo>
                    <a:pt x="1849589" y="3833660"/>
                  </a:lnTo>
                  <a:lnTo>
                    <a:pt x="1846973" y="3834219"/>
                  </a:lnTo>
                  <a:lnTo>
                    <a:pt x="1847240" y="3833088"/>
                  </a:lnTo>
                  <a:lnTo>
                    <a:pt x="1844205" y="3833825"/>
                  </a:lnTo>
                  <a:lnTo>
                    <a:pt x="1844471" y="3832504"/>
                  </a:lnTo>
                  <a:lnTo>
                    <a:pt x="1840268" y="3833672"/>
                  </a:lnTo>
                  <a:lnTo>
                    <a:pt x="1840547" y="3831831"/>
                  </a:lnTo>
                  <a:lnTo>
                    <a:pt x="1834794" y="3833723"/>
                  </a:lnTo>
                  <a:lnTo>
                    <a:pt x="1835010" y="3831196"/>
                  </a:lnTo>
                  <a:lnTo>
                    <a:pt x="1826679" y="3834561"/>
                  </a:lnTo>
                  <a:lnTo>
                    <a:pt x="1826615" y="3830929"/>
                  </a:lnTo>
                  <a:lnTo>
                    <a:pt x="1823377" y="3832618"/>
                  </a:lnTo>
                  <a:lnTo>
                    <a:pt x="1769186" y="3577298"/>
                  </a:lnTo>
                  <a:lnTo>
                    <a:pt x="1769186" y="3857726"/>
                  </a:lnTo>
                  <a:lnTo>
                    <a:pt x="1764334" y="3859669"/>
                  </a:lnTo>
                  <a:lnTo>
                    <a:pt x="1767039" y="3862070"/>
                  </a:lnTo>
                  <a:lnTo>
                    <a:pt x="1763293" y="3864038"/>
                  </a:lnTo>
                  <a:lnTo>
                    <a:pt x="1763293" y="3869296"/>
                  </a:lnTo>
                  <a:lnTo>
                    <a:pt x="1760308" y="3871506"/>
                  </a:lnTo>
                  <a:lnTo>
                    <a:pt x="1759445" y="3866515"/>
                  </a:lnTo>
                  <a:lnTo>
                    <a:pt x="1763293" y="3869296"/>
                  </a:lnTo>
                  <a:lnTo>
                    <a:pt x="1763293" y="3864038"/>
                  </a:lnTo>
                  <a:lnTo>
                    <a:pt x="1759369" y="3866083"/>
                  </a:lnTo>
                  <a:lnTo>
                    <a:pt x="1754466" y="3837813"/>
                  </a:lnTo>
                  <a:lnTo>
                    <a:pt x="1769186" y="3857726"/>
                  </a:lnTo>
                  <a:lnTo>
                    <a:pt x="1769186" y="3577298"/>
                  </a:lnTo>
                  <a:lnTo>
                    <a:pt x="1711109" y="3303663"/>
                  </a:lnTo>
                  <a:lnTo>
                    <a:pt x="1711109" y="3736403"/>
                  </a:lnTo>
                  <a:lnTo>
                    <a:pt x="1676196" y="3689159"/>
                  </a:lnTo>
                  <a:lnTo>
                    <a:pt x="1676196" y="4761522"/>
                  </a:lnTo>
                  <a:lnTo>
                    <a:pt x="1432915" y="5506123"/>
                  </a:lnTo>
                  <a:lnTo>
                    <a:pt x="1384261" y="5599912"/>
                  </a:lnTo>
                  <a:lnTo>
                    <a:pt x="1384261" y="5655068"/>
                  </a:lnTo>
                  <a:lnTo>
                    <a:pt x="1309941" y="5882513"/>
                  </a:lnTo>
                  <a:lnTo>
                    <a:pt x="1289989" y="5909881"/>
                  </a:lnTo>
                  <a:lnTo>
                    <a:pt x="1333284" y="5753316"/>
                  </a:lnTo>
                  <a:lnTo>
                    <a:pt x="1384261" y="5655068"/>
                  </a:lnTo>
                  <a:lnTo>
                    <a:pt x="1384261" y="5599912"/>
                  </a:lnTo>
                  <a:lnTo>
                    <a:pt x="1365935" y="5635231"/>
                  </a:lnTo>
                  <a:lnTo>
                    <a:pt x="1462582" y="5285714"/>
                  </a:lnTo>
                  <a:lnTo>
                    <a:pt x="1674380" y="4756074"/>
                  </a:lnTo>
                  <a:lnTo>
                    <a:pt x="1676196" y="4761522"/>
                  </a:lnTo>
                  <a:lnTo>
                    <a:pt x="1676196" y="3689159"/>
                  </a:lnTo>
                  <a:lnTo>
                    <a:pt x="1671650" y="3683000"/>
                  </a:lnTo>
                  <a:lnTo>
                    <a:pt x="1671650" y="4666983"/>
                  </a:lnTo>
                  <a:lnTo>
                    <a:pt x="1661985" y="4637798"/>
                  </a:lnTo>
                  <a:lnTo>
                    <a:pt x="1661985" y="4718621"/>
                  </a:lnTo>
                  <a:lnTo>
                    <a:pt x="1523898" y="5063985"/>
                  </a:lnTo>
                  <a:lnTo>
                    <a:pt x="1638769" y="4648492"/>
                  </a:lnTo>
                  <a:lnTo>
                    <a:pt x="1661985" y="4718621"/>
                  </a:lnTo>
                  <a:lnTo>
                    <a:pt x="1661985" y="4637798"/>
                  </a:lnTo>
                  <a:lnTo>
                    <a:pt x="1650949" y="4604448"/>
                  </a:lnTo>
                  <a:lnTo>
                    <a:pt x="1652562" y="4598619"/>
                  </a:lnTo>
                  <a:lnTo>
                    <a:pt x="1671650" y="4666983"/>
                  </a:lnTo>
                  <a:lnTo>
                    <a:pt x="1671650" y="3683000"/>
                  </a:lnTo>
                  <a:lnTo>
                    <a:pt x="1670837" y="3681895"/>
                  </a:lnTo>
                  <a:lnTo>
                    <a:pt x="1661934" y="3625558"/>
                  </a:lnTo>
                  <a:lnTo>
                    <a:pt x="1706778" y="3711346"/>
                  </a:lnTo>
                  <a:lnTo>
                    <a:pt x="1711109" y="3736403"/>
                  </a:lnTo>
                  <a:lnTo>
                    <a:pt x="1711109" y="3303663"/>
                  </a:lnTo>
                  <a:lnTo>
                    <a:pt x="1692567" y="3216300"/>
                  </a:lnTo>
                  <a:lnTo>
                    <a:pt x="1692567" y="3629342"/>
                  </a:lnTo>
                  <a:lnTo>
                    <a:pt x="1649514" y="3546983"/>
                  </a:lnTo>
                  <a:lnTo>
                    <a:pt x="1639531" y="3483787"/>
                  </a:lnTo>
                  <a:lnTo>
                    <a:pt x="1639531" y="4451629"/>
                  </a:lnTo>
                  <a:lnTo>
                    <a:pt x="1639328" y="4452251"/>
                  </a:lnTo>
                  <a:lnTo>
                    <a:pt x="1639328" y="4551261"/>
                  </a:lnTo>
                  <a:lnTo>
                    <a:pt x="1636598" y="4561116"/>
                  </a:lnTo>
                  <a:lnTo>
                    <a:pt x="1633499" y="4551769"/>
                  </a:lnTo>
                  <a:lnTo>
                    <a:pt x="1636725" y="4541926"/>
                  </a:lnTo>
                  <a:lnTo>
                    <a:pt x="1639328" y="4551261"/>
                  </a:lnTo>
                  <a:lnTo>
                    <a:pt x="1639328" y="4452251"/>
                  </a:lnTo>
                  <a:lnTo>
                    <a:pt x="1638642" y="4454347"/>
                  </a:lnTo>
                  <a:lnTo>
                    <a:pt x="1624418" y="4403433"/>
                  </a:lnTo>
                  <a:lnTo>
                    <a:pt x="1624418" y="4605159"/>
                  </a:lnTo>
                  <a:lnTo>
                    <a:pt x="1438516" y="5277497"/>
                  </a:lnTo>
                  <a:lnTo>
                    <a:pt x="1377200" y="5430825"/>
                  </a:lnTo>
                  <a:lnTo>
                    <a:pt x="1377200" y="5499227"/>
                  </a:lnTo>
                  <a:lnTo>
                    <a:pt x="1309535" y="5743943"/>
                  </a:lnTo>
                  <a:lnTo>
                    <a:pt x="1284414" y="5792368"/>
                  </a:lnTo>
                  <a:lnTo>
                    <a:pt x="1284414" y="5960643"/>
                  </a:lnTo>
                  <a:lnTo>
                    <a:pt x="1229309" y="6129286"/>
                  </a:lnTo>
                  <a:lnTo>
                    <a:pt x="1270787" y="5979338"/>
                  </a:lnTo>
                  <a:lnTo>
                    <a:pt x="1284414" y="5960643"/>
                  </a:lnTo>
                  <a:lnTo>
                    <a:pt x="1284414" y="5792368"/>
                  </a:lnTo>
                  <a:lnTo>
                    <a:pt x="1276870" y="5806910"/>
                  </a:lnTo>
                  <a:lnTo>
                    <a:pt x="1276870" y="5862028"/>
                  </a:lnTo>
                  <a:lnTo>
                    <a:pt x="1247546" y="5968085"/>
                  </a:lnTo>
                  <a:lnTo>
                    <a:pt x="1158430" y="6090323"/>
                  </a:lnTo>
                  <a:lnTo>
                    <a:pt x="1276870" y="5862028"/>
                  </a:lnTo>
                  <a:lnTo>
                    <a:pt x="1276870" y="5806910"/>
                  </a:lnTo>
                  <a:lnTo>
                    <a:pt x="1177823" y="5997791"/>
                  </a:lnTo>
                  <a:lnTo>
                    <a:pt x="1377200" y="5499227"/>
                  </a:lnTo>
                  <a:lnTo>
                    <a:pt x="1377200" y="5430825"/>
                  </a:lnTo>
                  <a:lnTo>
                    <a:pt x="1205026" y="5861355"/>
                  </a:lnTo>
                  <a:lnTo>
                    <a:pt x="1620202" y="4592421"/>
                  </a:lnTo>
                  <a:lnTo>
                    <a:pt x="1624418" y="4605159"/>
                  </a:lnTo>
                  <a:lnTo>
                    <a:pt x="1624418" y="4403433"/>
                  </a:lnTo>
                  <a:lnTo>
                    <a:pt x="1624406" y="4497832"/>
                  </a:lnTo>
                  <a:lnTo>
                    <a:pt x="1620050" y="4511141"/>
                  </a:lnTo>
                  <a:lnTo>
                    <a:pt x="1203553" y="3253168"/>
                  </a:lnTo>
                  <a:lnTo>
                    <a:pt x="1438478" y="3832174"/>
                  </a:lnTo>
                  <a:lnTo>
                    <a:pt x="1624406" y="4497832"/>
                  </a:lnTo>
                  <a:lnTo>
                    <a:pt x="1624406" y="4403382"/>
                  </a:lnTo>
                  <a:lnTo>
                    <a:pt x="1523123" y="4040771"/>
                  </a:lnTo>
                  <a:lnTo>
                    <a:pt x="1565922" y="4146270"/>
                  </a:lnTo>
                  <a:lnTo>
                    <a:pt x="1639531" y="4451629"/>
                  </a:lnTo>
                  <a:lnTo>
                    <a:pt x="1639531" y="3483787"/>
                  </a:lnTo>
                  <a:lnTo>
                    <a:pt x="1639062" y="3480803"/>
                  </a:lnTo>
                  <a:lnTo>
                    <a:pt x="1687791" y="3601745"/>
                  </a:lnTo>
                  <a:lnTo>
                    <a:pt x="1692567" y="3629342"/>
                  </a:lnTo>
                  <a:lnTo>
                    <a:pt x="1692567" y="3216300"/>
                  </a:lnTo>
                  <a:lnTo>
                    <a:pt x="1667129" y="3096450"/>
                  </a:lnTo>
                  <a:lnTo>
                    <a:pt x="1667129" y="3482505"/>
                  </a:lnTo>
                  <a:lnTo>
                    <a:pt x="1621396" y="3368967"/>
                  </a:lnTo>
                  <a:lnTo>
                    <a:pt x="1608886" y="3289795"/>
                  </a:lnTo>
                  <a:lnTo>
                    <a:pt x="1661464" y="3449751"/>
                  </a:lnTo>
                  <a:lnTo>
                    <a:pt x="1667129" y="3482505"/>
                  </a:lnTo>
                  <a:lnTo>
                    <a:pt x="1667129" y="3096450"/>
                  </a:lnTo>
                  <a:lnTo>
                    <a:pt x="1631670" y="2929382"/>
                  </a:lnTo>
                  <a:lnTo>
                    <a:pt x="1631670" y="3277768"/>
                  </a:lnTo>
                  <a:lnTo>
                    <a:pt x="1598091" y="3175622"/>
                  </a:lnTo>
                  <a:lnTo>
                    <a:pt x="1598091" y="4157980"/>
                  </a:lnTo>
                  <a:lnTo>
                    <a:pt x="1590154" y="4138434"/>
                  </a:lnTo>
                  <a:lnTo>
                    <a:pt x="1537665" y="3920629"/>
                  </a:lnTo>
                  <a:lnTo>
                    <a:pt x="1565706" y="4005427"/>
                  </a:lnTo>
                  <a:lnTo>
                    <a:pt x="1598091" y="4157980"/>
                  </a:lnTo>
                  <a:lnTo>
                    <a:pt x="1598091" y="3175622"/>
                  </a:lnTo>
                  <a:lnTo>
                    <a:pt x="1592008" y="3157118"/>
                  </a:lnTo>
                  <a:lnTo>
                    <a:pt x="1592008" y="4004056"/>
                  </a:lnTo>
                  <a:lnTo>
                    <a:pt x="1590306" y="3998899"/>
                  </a:lnTo>
                  <a:lnTo>
                    <a:pt x="1547736" y="3798468"/>
                  </a:lnTo>
                  <a:lnTo>
                    <a:pt x="1564271" y="3857866"/>
                  </a:lnTo>
                  <a:lnTo>
                    <a:pt x="1592008" y="4004056"/>
                  </a:lnTo>
                  <a:lnTo>
                    <a:pt x="1592008" y="3157118"/>
                  </a:lnTo>
                  <a:lnTo>
                    <a:pt x="1584134" y="3133153"/>
                  </a:lnTo>
                  <a:lnTo>
                    <a:pt x="1582407" y="3122218"/>
                  </a:lnTo>
                  <a:lnTo>
                    <a:pt x="1582407" y="3403015"/>
                  </a:lnTo>
                  <a:lnTo>
                    <a:pt x="1571332" y="3344989"/>
                  </a:lnTo>
                  <a:lnTo>
                    <a:pt x="1571294" y="3344799"/>
                  </a:lnTo>
                  <a:lnTo>
                    <a:pt x="1564767" y="3300247"/>
                  </a:lnTo>
                  <a:lnTo>
                    <a:pt x="1582407" y="3403015"/>
                  </a:lnTo>
                  <a:lnTo>
                    <a:pt x="1582407" y="3122218"/>
                  </a:lnTo>
                  <a:lnTo>
                    <a:pt x="1566367" y="3020669"/>
                  </a:lnTo>
                  <a:lnTo>
                    <a:pt x="1621624" y="3219729"/>
                  </a:lnTo>
                  <a:lnTo>
                    <a:pt x="1631670" y="3277768"/>
                  </a:lnTo>
                  <a:lnTo>
                    <a:pt x="1631670" y="2929382"/>
                  </a:lnTo>
                  <a:lnTo>
                    <a:pt x="1630172" y="2922333"/>
                  </a:lnTo>
                  <a:lnTo>
                    <a:pt x="1630172" y="3044609"/>
                  </a:lnTo>
                  <a:lnTo>
                    <a:pt x="1584198" y="2854744"/>
                  </a:lnTo>
                  <a:lnTo>
                    <a:pt x="1577886" y="2818295"/>
                  </a:lnTo>
                  <a:lnTo>
                    <a:pt x="1577886" y="2967215"/>
                  </a:lnTo>
                  <a:lnTo>
                    <a:pt x="1531543" y="2800286"/>
                  </a:lnTo>
                  <a:lnTo>
                    <a:pt x="1525803" y="2763951"/>
                  </a:lnTo>
                  <a:lnTo>
                    <a:pt x="1525803" y="3979837"/>
                  </a:lnTo>
                  <a:lnTo>
                    <a:pt x="1462582" y="3824020"/>
                  </a:lnTo>
                  <a:lnTo>
                    <a:pt x="1377937" y="3520973"/>
                  </a:lnTo>
                  <a:lnTo>
                    <a:pt x="1377937" y="3615385"/>
                  </a:lnTo>
                  <a:lnTo>
                    <a:pt x="1119670" y="2978886"/>
                  </a:lnTo>
                  <a:lnTo>
                    <a:pt x="1249045" y="3153930"/>
                  </a:lnTo>
                  <a:lnTo>
                    <a:pt x="1377937" y="3615385"/>
                  </a:lnTo>
                  <a:lnTo>
                    <a:pt x="1377937" y="3520973"/>
                  </a:lnTo>
                  <a:lnTo>
                    <a:pt x="1291450" y="3211296"/>
                  </a:lnTo>
                  <a:lnTo>
                    <a:pt x="1312608" y="3239922"/>
                  </a:lnTo>
                  <a:lnTo>
                    <a:pt x="1441310" y="3629177"/>
                  </a:lnTo>
                  <a:lnTo>
                    <a:pt x="1525803" y="3979837"/>
                  </a:lnTo>
                  <a:lnTo>
                    <a:pt x="1525803" y="2763951"/>
                  </a:lnTo>
                  <a:lnTo>
                    <a:pt x="1518831" y="2719819"/>
                  </a:lnTo>
                  <a:lnTo>
                    <a:pt x="1518831" y="2882608"/>
                  </a:lnTo>
                  <a:lnTo>
                    <a:pt x="1517675" y="2875889"/>
                  </a:lnTo>
                  <a:lnTo>
                    <a:pt x="1517675" y="3779240"/>
                  </a:lnTo>
                  <a:lnTo>
                    <a:pt x="1465732" y="3622141"/>
                  </a:lnTo>
                  <a:lnTo>
                    <a:pt x="1403121" y="3362401"/>
                  </a:lnTo>
                  <a:lnTo>
                    <a:pt x="1439672" y="3411855"/>
                  </a:lnTo>
                  <a:lnTo>
                    <a:pt x="1517675" y="3779240"/>
                  </a:lnTo>
                  <a:lnTo>
                    <a:pt x="1517675" y="2875889"/>
                  </a:lnTo>
                  <a:lnTo>
                    <a:pt x="1507718" y="2817952"/>
                  </a:lnTo>
                  <a:lnTo>
                    <a:pt x="1507718" y="3559899"/>
                  </a:lnTo>
                  <a:lnTo>
                    <a:pt x="1482712" y="3470110"/>
                  </a:lnTo>
                  <a:lnTo>
                    <a:pt x="1493418" y="3484588"/>
                  </a:lnTo>
                  <a:lnTo>
                    <a:pt x="1507718" y="3559899"/>
                  </a:lnTo>
                  <a:lnTo>
                    <a:pt x="1507718" y="2817952"/>
                  </a:lnTo>
                  <a:lnTo>
                    <a:pt x="1503870" y="2795562"/>
                  </a:lnTo>
                  <a:lnTo>
                    <a:pt x="1506651" y="2805557"/>
                  </a:lnTo>
                  <a:lnTo>
                    <a:pt x="1518831" y="2882608"/>
                  </a:lnTo>
                  <a:lnTo>
                    <a:pt x="1518831" y="2719819"/>
                  </a:lnTo>
                  <a:lnTo>
                    <a:pt x="1506499" y="2641739"/>
                  </a:lnTo>
                  <a:lnTo>
                    <a:pt x="1559255" y="2859621"/>
                  </a:lnTo>
                  <a:lnTo>
                    <a:pt x="1577886" y="2967215"/>
                  </a:lnTo>
                  <a:lnTo>
                    <a:pt x="1577886" y="2818295"/>
                  </a:lnTo>
                  <a:lnTo>
                    <a:pt x="1559039" y="2709443"/>
                  </a:lnTo>
                  <a:lnTo>
                    <a:pt x="1630172" y="3044609"/>
                  </a:lnTo>
                  <a:lnTo>
                    <a:pt x="1630172" y="2922333"/>
                  </a:lnTo>
                  <a:lnTo>
                    <a:pt x="1493583" y="2278786"/>
                  </a:lnTo>
                  <a:lnTo>
                    <a:pt x="1493583" y="2480513"/>
                  </a:lnTo>
                  <a:lnTo>
                    <a:pt x="1493215" y="2479002"/>
                  </a:lnTo>
                  <a:lnTo>
                    <a:pt x="1493215" y="3313379"/>
                  </a:lnTo>
                  <a:lnTo>
                    <a:pt x="1488478" y="3293719"/>
                  </a:lnTo>
                  <a:lnTo>
                    <a:pt x="1490484" y="3297555"/>
                  </a:lnTo>
                  <a:lnTo>
                    <a:pt x="1493215" y="3313379"/>
                  </a:lnTo>
                  <a:lnTo>
                    <a:pt x="1493215" y="2479002"/>
                  </a:lnTo>
                  <a:lnTo>
                    <a:pt x="1482496" y="2434729"/>
                  </a:lnTo>
                  <a:lnTo>
                    <a:pt x="1482496" y="3427069"/>
                  </a:lnTo>
                  <a:lnTo>
                    <a:pt x="1463636" y="3401542"/>
                  </a:lnTo>
                  <a:lnTo>
                    <a:pt x="1462836" y="3398647"/>
                  </a:lnTo>
                  <a:lnTo>
                    <a:pt x="1462798" y="3398482"/>
                  </a:lnTo>
                  <a:lnTo>
                    <a:pt x="1421345" y="3203308"/>
                  </a:lnTo>
                  <a:lnTo>
                    <a:pt x="1421345" y="3344329"/>
                  </a:lnTo>
                  <a:lnTo>
                    <a:pt x="1387830" y="3298977"/>
                  </a:lnTo>
                  <a:lnTo>
                    <a:pt x="1369339" y="3222244"/>
                  </a:lnTo>
                  <a:lnTo>
                    <a:pt x="1369339" y="3330575"/>
                  </a:lnTo>
                  <a:lnTo>
                    <a:pt x="1361020" y="3305429"/>
                  </a:lnTo>
                  <a:lnTo>
                    <a:pt x="1364361" y="3309963"/>
                  </a:lnTo>
                  <a:lnTo>
                    <a:pt x="1369339" y="3330575"/>
                  </a:lnTo>
                  <a:lnTo>
                    <a:pt x="1369339" y="3222244"/>
                  </a:lnTo>
                  <a:lnTo>
                    <a:pt x="1349082" y="3138182"/>
                  </a:lnTo>
                  <a:lnTo>
                    <a:pt x="1349082" y="3246526"/>
                  </a:lnTo>
                  <a:lnTo>
                    <a:pt x="1335443" y="3228086"/>
                  </a:lnTo>
                  <a:lnTo>
                    <a:pt x="1287030" y="3081655"/>
                  </a:lnTo>
                  <a:lnTo>
                    <a:pt x="1287030" y="3162579"/>
                  </a:lnTo>
                  <a:lnTo>
                    <a:pt x="1272260" y="3142589"/>
                  </a:lnTo>
                  <a:lnTo>
                    <a:pt x="1227836" y="2983509"/>
                  </a:lnTo>
                  <a:lnTo>
                    <a:pt x="1287030" y="3162579"/>
                  </a:lnTo>
                  <a:lnTo>
                    <a:pt x="1287030" y="3081655"/>
                  </a:lnTo>
                  <a:lnTo>
                    <a:pt x="1131138" y="2610129"/>
                  </a:lnTo>
                  <a:lnTo>
                    <a:pt x="1250937" y="2839288"/>
                  </a:lnTo>
                  <a:lnTo>
                    <a:pt x="1349082" y="3246526"/>
                  </a:lnTo>
                  <a:lnTo>
                    <a:pt x="1349082" y="3138182"/>
                  </a:lnTo>
                  <a:lnTo>
                    <a:pt x="1299413" y="2932036"/>
                  </a:lnTo>
                  <a:lnTo>
                    <a:pt x="1314818" y="2961513"/>
                  </a:lnTo>
                  <a:lnTo>
                    <a:pt x="1421345" y="3344329"/>
                  </a:lnTo>
                  <a:lnTo>
                    <a:pt x="1421345" y="3203308"/>
                  </a:lnTo>
                  <a:lnTo>
                    <a:pt x="1407756" y="3139313"/>
                  </a:lnTo>
                  <a:lnTo>
                    <a:pt x="1439379" y="3199815"/>
                  </a:lnTo>
                  <a:lnTo>
                    <a:pt x="1482496" y="3427069"/>
                  </a:lnTo>
                  <a:lnTo>
                    <a:pt x="1482496" y="2434729"/>
                  </a:lnTo>
                  <a:lnTo>
                    <a:pt x="1476362" y="2409393"/>
                  </a:lnTo>
                  <a:lnTo>
                    <a:pt x="1476362" y="3215729"/>
                  </a:lnTo>
                  <a:lnTo>
                    <a:pt x="1464017" y="3192094"/>
                  </a:lnTo>
                  <a:lnTo>
                    <a:pt x="1462887" y="3187382"/>
                  </a:lnTo>
                  <a:lnTo>
                    <a:pt x="1462849" y="3187230"/>
                  </a:lnTo>
                  <a:lnTo>
                    <a:pt x="1415567" y="2938107"/>
                  </a:lnTo>
                  <a:lnTo>
                    <a:pt x="1415567" y="3099409"/>
                  </a:lnTo>
                  <a:lnTo>
                    <a:pt x="1388148" y="3046958"/>
                  </a:lnTo>
                  <a:lnTo>
                    <a:pt x="1344409" y="2840939"/>
                  </a:lnTo>
                  <a:lnTo>
                    <a:pt x="1344409" y="2963278"/>
                  </a:lnTo>
                  <a:lnTo>
                    <a:pt x="1338567" y="2952115"/>
                  </a:lnTo>
                  <a:lnTo>
                    <a:pt x="1282192" y="2749512"/>
                  </a:lnTo>
                  <a:lnTo>
                    <a:pt x="1282192" y="2844241"/>
                  </a:lnTo>
                  <a:lnTo>
                    <a:pt x="1274902" y="2830284"/>
                  </a:lnTo>
                  <a:lnTo>
                    <a:pt x="1252867" y="2738844"/>
                  </a:lnTo>
                  <a:lnTo>
                    <a:pt x="1282192" y="2844241"/>
                  </a:lnTo>
                  <a:lnTo>
                    <a:pt x="1282192" y="2749512"/>
                  </a:lnTo>
                  <a:lnTo>
                    <a:pt x="1143266" y="2250236"/>
                  </a:lnTo>
                  <a:lnTo>
                    <a:pt x="1248448" y="2511260"/>
                  </a:lnTo>
                  <a:lnTo>
                    <a:pt x="1344409" y="2963278"/>
                  </a:lnTo>
                  <a:lnTo>
                    <a:pt x="1344409" y="2840939"/>
                  </a:lnTo>
                  <a:lnTo>
                    <a:pt x="1303350" y="2647531"/>
                  </a:lnTo>
                  <a:lnTo>
                    <a:pt x="1311859" y="2668663"/>
                  </a:lnTo>
                  <a:lnTo>
                    <a:pt x="1415567" y="3099409"/>
                  </a:lnTo>
                  <a:lnTo>
                    <a:pt x="1415567" y="2938107"/>
                  </a:lnTo>
                  <a:lnTo>
                    <a:pt x="1411249" y="2915348"/>
                  </a:lnTo>
                  <a:lnTo>
                    <a:pt x="1434541" y="2973159"/>
                  </a:lnTo>
                  <a:lnTo>
                    <a:pt x="1476362" y="3215729"/>
                  </a:lnTo>
                  <a:lnTo>
                    <a:pt x="1476362" y="2409393"/>
                  </a:lnTo>
                  <a:lnTo>
                    <a:pt x="1473949" y="2399423"/>
                  </a:lnTo>
                  <a:lnTo>
                    <a:pt x="1473949" y="3003016"/>
                  </a:lnTo>
                  <a:lnTo>
                    <a:pt x="1462735" y="2975165"/>
                  </a:lnTo>
                  <a:lnTo>
                    <a:pt x="1451673" y="2923006"/>
                  </a:lnTo>
                  <a:lnTo>
                    <a:pt x="1451635" y="2922867"/>
                  </a:lnTo>
                  <a:lnTo>
                    <a:pt x="1411185" y="2688361"/>
                  </a:lnTo>
                  <a:lnTo>
                    <a:pt x="1432661" y="2753690"/>
                  </a:lnTo>
                  <a:lnTo>
                    <a:pt x="1445094" y="2818841"/>
                  </a:lnTo>
                  <a:lnTo>
                    <a:pt x="1473949" y="3003016"/>
                  </a:lnTo>
                  <a:lnTo>
                    <a:pt x="1473949" y="2399423"/>
                  </a:lnTo>
                  <a:lnTo>
                    <a:pt x="1471828" y="2390660"/>
                  </a:lnTo>
                  <a:lnTo>
                    <a:pt x="1471828" y="2585174"/>
                  </a:lnTo>
                  <a:lnTo>
                    <a:pt x="1461109" y="2546578"/>
                  </a:lnTo>
                  <a:lnTo>
                    <a:pt x="1431772" y="2375738"/>
                  </a:lnTo>
                  <a:lnTo>
                    <a:pt x="1431772" y="2569743"/>
                  </a:lnTo>
                  <a:lnTo>
                    <a:pt x="1419542" y="2491790"/>
                  </a:lnTo>
                  <a:lnTo>
                    <a:pt x="1421180" y="2497683"/>
                  </a:lnTo>
                  <a:lnTo>
                    <a:pt x="1431772" y="2569743"/>
                  </a:lnTo>
                  <a:lnTo>
                    <a:pt x="1431772" y="2375738"/>
                  </a:lnTo>
                  <a:lnTo>
                    <a:pt x="1412113" y="2261247"/>
                  </a:lnTo>
                  <a:lnTo>
                    <a:pt x="1412062" y="2260930"/>
                  </a:lnTo>
                  <a:lnTo>
                    <a:pt x="1408607" y="2237498"/>
                  </a:lnTo>
                  <a:lnTo>
                    <a:pt x="1432458" y="2335974"/>
                  </a:lnTo>
                  <a:lnTo>
                    <a:pt x="1471828" y="2585174"/>
                  </a:lnTo>
                  <a:lnTo>
                    <a:pt x="1471828" y="2390660"/>
                  </a:lnTo>
                  <a:lnTo>
                    <a:pt x="1457426" y="2331174"/>
                  </a:lnTo>
                  <a:lnTo>
                    <a:pt x="1407858" y="2017445"/>
                  </a:lnTo>
                  <a:lnTo>
                    <a:pt x="1407858" y="2838945"/>
                  </a:lnTo>
                  <a:lnTo>
                    <a:pt x="1386865" y="2786850"/>
                  </a:lnTo>
                  <a:lnTo>
                    <a:pt x="1338008" y="2529382"/>
                  </a:lnTo>
                  <a:lnTo>
                    <a:pt x="1338008" y="2665577"/>
                  </a:lnTo>
                  <a:lnTo>
                    <a:pt x="1336154" y="2660993"/>
                  </a:lnTo>
                  <a:lnTo>
                    <a:pt x="1155484" y="1910575"/>
                  </a:lnTo>
                  <a:lnTo>
                    <a:pt x="1248321" y="2192909"/>
                  </a:lnTo>
                  <a:lnTo>
                    <a:pt x="1338008" y="2665577"/>
                  </a:lnTo>
                  <a:lnTo>
                    <a:pt x="1338008" y="2529382"/>
                  </a:lnTo>
                  <a:lnTo>
                    <a:pt x="1309458" y="2378926"/>
                  </a:lnTo>
                  <a:lnTo>
                    <a:pt x="1311681" y="2385682"/>
                  </a:lnTo>
                  <a:lnTo>
                    <a:pt x="1407858" y="2838945"/>
                  </a:lnTo>
                  <a:lnTo>
                    <a:pt x="1407858" y="2017445"/>
                  </a:lnTo>
                  <a:lnTo>
                    <a:pt x="1395666" y="1940280"/>
                  </a:lnTo>
                  <a:lnTo>
                    <a:pt x="1395666" y="2559824"/>
                  </a:lnTo>
                  <a:lnTo>
                    <a:pt x="1381658" y="2517216"/>
                  </a:lnTo>
                  <a:lnTo>
                    <a:pt x="1326349" y="2196465"/>
                  </a:lnTo>
                  <a:lnTo>
                    <a:pt x="1395666" y="2559824"/>
                  </a:lnTo>
                  <a:lnTo>
                    <a:pt x="1395666" y="1940280"/>
                  </a:lnTo>
                  <a:lnTo>
                    <a:pt x="1395349" y="1938261"/>
                  </a:lnTo>
                  <a:lnTo>
                    <a:pt x="1418818" y="2048852"/>
                  </a:lnTo>
                  <a:lnTo>
                    <a:pt x="1493583" y="2480513"/>
                  </a:lnTo>
                  <a:lnTo>
                    <a:pt x="1493583" y="2278786"/>
                  </a:lnTo>
                  <a:lnTo>
                    <a:pt x="1443837" y="2044395"/>
                  </a:lnTo>
                  <a:lnTo>
                    <a:pt x="1391539" y="1742452"/>
                  </a:lnTo>
                  <a:lnTo>
                    <a:pt x="1391539" y="2295995"/>
                  </a:lnTo>
                  <a:lnTo>
                    <a:pt x="1385341" y="2273643"/>
                  </a:lnTo>
                  <a:lnTo>
                    <a:pt x="1352677" y="2065274"/>
                  </a:lnTo>
                  <a:lnTo>
                    <a:pt x="1387068" y="2265476"/>
                  </a:lnTo>
                  <a:lnTo>
                    <a:pt x="1391539" y="2295995"/>
                  </a:lnTo>
                  <a:lnTo>
                    <a:pt x="1391539" y="1742452"/>
                  </a:lnTo>
                  <a:lnTo>
                    <a:pt x="1383398" y="1695462"/>
                  </a:lnTo>
                  <a:lnTo>
                    <a:pt x="1383398" y="2025446"/>
                  </a:lnTo>
                  <a:lnTo>
                    <a:pt x="1368298" y="1963102"/>
                  </a:lnTo>
                  <a:lnTo>
                    <a:pt x="1325892" y="1674431"/>
                  </a:lnTo>
                  <a:lnTo>
                    <a:pt x="1325892" y="2058581"/>
                  </a:lnTo>
                  <a:lnTo>
                    <a:pt x="1313751" y="1994954"/>
                  </a:lnTo>
                  <a:lnTo>
                    <a:pt x="1313751" y="2272931"/>
                  </a:lnTo>
                  <a:lnTo>
                    <a:pt x="1167841" y="1585150"/>
                  </a:lnTo>
                  <a:lnTo>
                    <a:pt x="1239888" y="1844649"/>
                  </a:lnTo>
                  <a:lnTo>
                    <a:pt x="1313751" y="2272931"/>
                  </a:lnTo>
                  <a:lnTo>
                    <a:pt x="1313751" y="1994954"/>
                  </a:lnTo>
                  <a:lnTo>
                    <a:pt x="1179601" y="1291805"/>
                  </a:lnTo>
                  <a:lnTo>
                    <a:pt x="1253604" y="1597329"/>
                  </a:lnTo>
                  <a:lnTo>
                    <a:pt x="1325892" y="2058581"/>
                  </a:lnTo>
                  <a:lnTo>
                    <a:pt x="1325892" y="1674431"/>
                  </a:lnTo>
                  <a:lnTo>
                    <a:pt x="1298765" y="1489748"/>
                  </a:lnTo>
                  <a:lnTo>
                    <a:pt x="1383398" y="2025446"/>
                  </a:lnTo>
                  <a:lnTo>
                    <a:pt x="1383398" y="1695462"/>
                  </a:lnTo>
                  <a:lnTo>
                    <a:pt x="1234414" y="835304"/>
                  </a:lnTo>
                  <a:lnTo>
                    <a:pt x="1234414" y="1226553"/>
                  </a:lnTo>
                  <a:lnTo>
                    <a:pt x="1192606" y="983119"/>
                  </a:lnTo>
                  <a:lnTo>
                    <a:pt x="1212227" y="1075499"/>
                  </a:lnTo>
                  <a:lnTo>
                    <a:pt x="1234414" y="1226553"/>
                  </a:lnTo>
                  <a:lnTo>
                    <a:pt x="1234414" y="835304"/>
                  </a:lnTo>
                  <a:lnTo>
                    <a:pt x="1089736" y="0"/>
                  </a:lnTo>
                  <a:lnTo>
                    <a:pt x="1089113" y="0"/>
                  </a:lnTo>
                  <a:lnTo>
                    <a:pt x="1063967" y="0"/>
                  </a:lnTo>
                  <a:lnTo>
                    <a:pt x="1063396" y="0"/>
                  </a:lnTo>
                  <a:lnTo>
                    <a:pt x="1066685" y="20878"/>
                  </a:lnTo>
                  <a:lnTo>
                    <a:pt x="1057478" y="22225"/>
                  </a:lnTo>
                  <a:lnTo>
                    <a:pt x="1153820" y="677976"/>
                  </a:lnTo>
                  <a:lnTo>
                    <a:pt x="1082560" y="342290"/>
                  </a:lnTo>
                  <a:lnTo>
                    <a:pt x="1082471" y="341807"/>
                  </a:lnTo>
                  <a:lnTo>
                    <a:pt x="1070140" y="344436"/>
                  </a:lnTo>
                  <a:lnTo>
                    <a:pt x="1069975" y="344462"/>
                  </a:lnTo>
                  <a:lnTo>
                    <a:pt x="1069479" y="344551"/>
                  </a:lnTo>
                  <a:lnTo>
                    <a:pt x="1057503" y="346405"/>
                  </a:lnTo>
                  <a:lnTo>
                    <a:pt x="1057529" y="346595"/>
                  </a:lnTo>
                  <a:lnTo>
                    <a:pt x="1057579" y="346900"/>
                  </a:lnTo>
                  <a:lnTo>
                    <a:pt x="1205611" y="1291209"/>
                  </a:lnTo>
                  <a:lnTo>
                    <a:pt x="1082395" y="782320"/>
                  </a:lnTo>
                  <a:lnTo>
                    <a:pt x="1070076" y="785304"/>
                  </a:lnTo>
                  <a:lnTo>
                    <a:pt x="1069657" y="785393"/>
                  </a:lnTo>
                  <a:lnTo>
                    <a:pt x="1069200" y="785482"/>
                  </a:lnTo>
                  <a:lnTo>
                    <a:pt x="1057529" y="787476"/>
                  </a:lnTo>
                  <a:lnTo>
                    <a:pt x="1196632" y="1593888"/>
                  </a:lnTo>
                  <a:lnTo>
                    <a:pt x="1082281" y="1181963"/>
                  </a:lnTo>
                  <a:lnTo>
                    <a:pt x="1070140" y="1185341"/>
                  </a:lnTo>
                  <a:lnTo>
                    <a:pt x="1057567" y="1187729"/>
                  </a:lnTo>
                  <a:lnTo>
                    <a:pt x="1211795" y="2000465"/>
                  </a:lnTo>
                  <a:lnTo>
                    <a:pt x="1082116" y="1605940"/>
                  </a:lnTo>
                  <a:lnTo>
                    <a:pt x="1070254" y="1609864"/>
                  </a:lnTo>
                  <a:lnTo>
                    <a:pt x="1057617" y="1612544"/>
                  </a:lnTo>
                  <a:lnTo>
                    <a:pt x="1217930" y="2367546"/>
                  </a:lnTo>
                  <a:lnTo>
                    <a:pt x="1081824" y="2029701"/>
                  </a:lnTo>
                  <a:lnTo>
                    <a:pt x="1070038" y="2034451"/>
                  </a:lnTo>
                  <a:lnTo>
                    <a:pt x="1057694" y="2037422"/>
                  </a:lnTo>
                  <a:lnTo>
                    <a:pt x="1226413" y="2737535"/>
                  </a:lnTo>
                  <a:lnTo>
                    <a:pt x="1081303" y="2459901"/>
                  </a:lnTo>
                  <a:lnTo>
                    <a:pt x="1070076" y="2465768"/>
                  </a:lnTo>
                  <a:lnTo>
                    <a:pt x="1057821" y="2469197"/>
                  </a:lnTo>
                  <a:lnTo>
                    <a:pt x="1229868" y="3085223"/>
                  </a:lnTo>
                  <a:lnTo>
                    <a:pt x="1080262" y="2882785"/>
                  </a:lnTo>
                  <a:lnTo>
                    <a:pt x="1070051" y="2890329"/>
                  </a:lnTo>
                  <a:lnTo>
                    <a:pt x="1057986" y="2894317"/>
                  </a:lnTo>
                  <a:lnTo>
                    <a:pt x="1606753" y="4551781"/>
                  </a:lnTo>
                  <a:lnTo>
                    <a:pt x="1057973" y="6229159"/>
                  </a:lnTo>
                  <a:lnTo>
                    <a:pt x="1069962" y="6233084"/>
                  </a:lnTo>
                  <a:lnTo>
                    <a:pt x="1070089" y="6233147"/>
                  </a:lnTo>
                  <a:lnTo>
                    <a:pt x="1080312" y="6240589"/>
                  </a:lnTo>
                  <a:lnTo>
                    <a:pt x="1228344" y="6037554"/>
                  </a:lnTo>
                  <a:lnTo>
                    <a:pt x="1057808" y="6654266"/>
                  </a:lnTo>
                  <a:lnTo>
                    <a:pt x="1070000" y="6657645"/>
                  </a:lnTo>
                  <a:lnTo>
                    <a:pt x="1081328" y="6663499"/>
                  </a:lnTo>
                  <a:lnTo>
                    <a:pt x="1803082" y="5269331"/>
                  </a:lnTo>
                  <a:lnTo>
                    <a:pt x="1814042" y="5277320"/>
                  </a:lnTo>
                  <a:lnTo>
                    <a:pt x="1814893" y="5272252"/>
                  </a:lnTo>
                  <a:lnTo>
                    <a:pt x="1826945" y="5278488"/>
                  </a:lnTo>
                  <a:lnTo>
                    <a:pt x="1827441" y="5243855"/>
                  </a:lnTo>
                  <a:lnTo>
                    <a:pt x="1828152" y="5193296"/>
                  </a:lnTo>
                  <a:lnTo>
                    <a:pt x="1752473" y="5232425"/>
                  </a:lnTo>
                  <a:lnTo>
                    <a:pt x="1763433" y="5240426"/>
                  </a:lnTo>
                  <a:lnTo>
                    <a:pt x="1759280" y="5243449"/>
                  </a:lnTo>
                  <a:lnTo>
                    <a:pt x="1771319" y="5249697"/>
                  </a:lnTo>
                  <a:lnTo>
                    <a:pt x="1740319" y="5292229"/>
                  </a:lnTo>
                  <a:lnTo>
                    <a:pt x="1740319" y="5335333"/>
                  </a:lnTo>
                  <a:lnTo>
                    <a:pt x="1162291" y="6451854"/>
                  </a:lnTo>
                  <a:lnTo>
                    <a:pt x="1422285" y="5771527"/>
                  </a:lnTo>
                  <a:lnTo>
                    <a:pt x="1740319" y="5335333"/>
                  </a:lnTo>
                  <a:lnTo>
                    <a:pt x="1740319" y="5292229"/>
                  </a:lnTo>
                  <a:lnTo>
                    <a:pt x="1456918" y="5680926"/>
                  </a:lnTo>
                  <a:lnTo>
                    <a:pt x="1697558" y="5051260"/>
                  </a:lnTo>
                  <a:lnTo>
                    <a:pt x="1743075" y="4963515"/>
                  </a:lnTo>
                  <a:lnTo>
                    <a:pt x="1791068" y="5108486"/>
                  </a:lnTo>
                  <a:lnTo>
                    <a:pt x="1779371" y="5110188"/>
                  </a:lnTo>
                  <a:lnTo>
                    <a:pt x="1779600" y="5110518"/>
                  </a:lnTo>
                  <a:lnTo>
                    <a:pt x="1778698" y="5110658"/>
                  </a:lnTo>
                  <a:lnTo>
                    <a:pt x="1779054" y="5111178"/>
                  </a:lnTo>
                  <a:lnTo>
                    <a:pt x="1777644" y="5111420"/>
                  </a:lnTo>
                  <a:lnTo>
                    <a:pt x="1778050" y="5111991"/>
                  </a:lnTo>
                  <a:lnTo>
                    <a:pt x="1776501" y="5112283"/>
                  </a:lnTo>
                  <a:lnTo>
                    <a:pt x="1777034" y="5112994"/>
                  </a:lnTo>
                  <a:lnTo>
                    <a:pt x="1775053" y="5113413"/>
                  </a:lnTo>
                  <a:lnTo>
                    <a:pt x="1775739" y="5114290"/>
                  </a:lnTo>
                  <a:lnTo>
                    <a:pt x="1773250" y="5114887"/>
                  </a:lnTo>
                  <a:lnTo>
                    <a:pt x="1774177" y="5115992"/>
                  </a:lnTo>
                  <a:lnTo>
                    <a:pt x="1770951" y="5116893"/>
                  </a:lnTo>
                  <a:lnTo>
                    <a:pt x="1772208" y="5118290"/>
                  </a:lnTo>
                  <a:lnTo>
                    <a:pt x="1768030" y="5119675"/>
                  </a:lnTo>
                  <a:lnTo>
                    <a:pt x="1828152" y="5180038"/>
                  </a:lnTo>
                  <a:lnTo>
                    <a:pt x="1848205" y="5119065"/>
                  </a:lnTo>
                  <a:lnTo>
                    <a:pt x="1854758" y="5099113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9284853" y="0"/>
              <a:ext cx="290830" cy="92710"/>
            </a:xfrm>
            <a:custGeom>
              <a:avLst/>
              <a:gdLst/>
              <a:ahLst/>
              <a:cxnLst/>
              <a:rect l="l" t="t" r="r" b="b"/>
              <a:pathLst>
                <a:path w="290829" h="92710" extrusionOk="0">
                  <a:moveTo>
                    <a:pt x="290763" y="0"/>
                  </a:moveTo>
                  <a:lnTo>
                    <a:pt x="0" y="0"/>
                  </a:lnTo>
                  <a:lnTo>
                    <a:pt x="4973" y="11784"/>
                  </a:lnTo>
                  <a:lnTo>
                    <a:pt x="30399" y="44694"/>
                  </a:lnTo>
                  <a:lnTo>
                    <a:pt x="63309" y="70121"/>
                  </a:lnTo>
                  <a:lnTo>
                    <a:pt x="102153" y="86513"/>
                  </a:lnTo>
                  <a:lnTo>
                    <a:pt x="145381" y="92322"/>
                  </a:lnTo>
                  <a:lnTo>
                    <a:pt x="188609" y="86513"/>
                  </a:lnTo>
                  <a:lnTo>
                    <a:pt x="227453" y="70121"/>
                  </a:lnTo>
                  <a:lnTo>
                    <a:pt x="260364" y="44694"/>
                  </a:lnTo>
                  <a:lnTo>
                    <a:pt x="285790" y="11784"/>
                  </a:lnTo>
                  <a:lnTo>
                    <a:pt x="290763" y="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9284853" y="0"/>
              <a:ext cx="290830" cy="92710"/>
            </a:xfrm>
            <a:custGeom>
              <a:avLst/>
              <a:gdLst/>
              <a:ahLst/>
              <a:cxnLst/>
              <a:rect l="l" t="t" r="r" b="b"/>
              <a:pathLst>
                <a:path w="290829" h="92710" extrusionOk="0">
                  <a:moveTo>
                    <a:pt x="290763" y="0"/>
                  </a:moveTo>
                  <a:lnTo>
                    <a:pt x="260364" y="44695"/>
                  </a:lnTo>
                  <a:lnTo>
                    <a:pt x="227453" y="70121"/>
                  </a:lnTo>
                  <a:lnTo>
                    <a:pt x="188609" y="86513"/>
                  </a:lnTo>
                  <a:lnTo>
                    <a:pt x="145381" y="92322"/>
                  </a:lnTo>
                  <a:lnTo>
                    <a:pt x="102153" y="86513"/>
                  </a:lnTo>
                  <a:lnTo>
                    <a:pt x="63309" y="70121"/>
                  </a:lnTo>
                  <a:lnTo>
                    <a:pt x="30399" y="44695"/>
                  </a:lnTo>
                  <a:lnTo>
                    <a:pt x="4973" y="11784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8522411" y="0"/>
              <a:ext cx="771525" cy="4971415"/>
            </a:xfrm>
            <a:custGeom>
              <a:avLst/>
              <a:gdLst/>
              <a:ahLst/>
              <a:cxnLst/>
              <a:rect l="l" t="t" r="r" b="b"/>
              <a:pathLst>
                <a:path w="771525" h="4971415" extrusionOk="0">
                  <a:moveTo>
                    <a:pt x="770902" y="10947"/>
                  </a:moveTo>
                  <a:lnTo>
                    <a:pt x="767435" y="0"/>
                  </a:lnTo>
                  <a:lnTo>
                    <a:pt x="766241" y="0"/>
                  </a:lnTo>
                  <a:lnTo>
                    <a:pt x="746912" y="0"/>
                  </a:lnTo>
                  <a:lnTo>
                    <a:pt x="692581" y="0"/>
                  </a:lnTo>
                  <a:lnTo>
                    <a:pt x="671296" y="30848"/>
                  </a:lnTo>
                  <a:lnTo>
                    <a:pt x="696455" y="34404"/>
                  </a:lnTo>
                  <a:lnTo>
                    <a:pt x="622058" y="561352"/>
                  </a:lnTo>
                  <a:lnTo>
                    <a:pt x="63" y="4124579"/>
                  </a:lnTo>
                  <a:lnTo>
                    <a:pt x="25095" y="4128947"/>
                  </a:lnTo>
                  <a:lnTo>
                    <a:pt x="475754" y="1547202"/>
                  </a:lnTo>
                  <a:lnTo>
                    <a:pt x="38" y="4546092"/>
                  </a:lnTo>
                  <a:lnTo>
                    <a:pt x="25120" y="4550067"/>
                  </a:lnTo>
                  <a:lnTo>
                    <a:pt x="332511" y="2612313"/>
                  </a:lnTo>
                  <a:lnTo>
                    <a:pt x="0" y="4967605"/>
                  </a:lnTo>
                  <a:lnTo>
                    <a:pt x="25158" y="4971161"/>
                  </a:lnTo>
                  <a:lnTo>
                    <a:pt x="565594" y="1142949"/>
                  </a:lnTo>
                  <a:lnTo>
                    <a:pt x="740460" y="40627"/>
                  </a:lnTo>
                  <a:lnTo>
                    <a:pt x="746747" y="41503"/>
                  </a:lnTo>
                  <a:lnTo>
                    <a:pt x="742391" y="28511"/>
                  </a:lnTo>
                  <a:lnTo>
                    <a:pt x="745769" y="7175"/>
                  </a:lnTo>
                  <a:lnTo>
                    <a:pt x="769632" y="11341"/>
                  </a:lnTo>
                  <a:lnTo>
                    <a:pt x="769442" y="10718"/>
                  </a:lnTo>
                  <a:lnTo>
                    <a:pt x="770902" y="10947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1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881570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Setting the number of layers and their sizes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2"/>
          <p:cNvSpPr txBox="1">
            <a:spLocks noGrp="1"/>
          </p:cNvSpPr>
          <p:nvPr>
            <p:ph type="title"/>
          </p:nvPr>
        </p:nvSpPr>
        <p:spPr>
          <a:xfrm>
            <a:off x="916939" y="332739"/>
            <a:ext cx="881570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Setting the number of layers and their sizes</a:t>
            </a:r>
            <a:endParaRPr/>
          </a:p>
        </p:txBody>
      </p:sp>
      <p:sp>
        <p:nvSpPr>
          <p:cNvPr id="823" name="Google Shape;823;p32"/>
          <p:cNvSpPr/>
          <p:nvPr/>
        </p:nvSpPr>
        <p:spPr>
          <a:xfrm>
            <a:off x="783336" y="1722120"/>
            <a:ext cx="10061448" cy="3276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2"/>
          <p:cNvSpPr/>
          <p:nvPr/>
        </p:nvSpPr>
        <p:spPr>
          <a:xfrm>
            <a:off x="8699223" y="5129823"/>
            <a:ext cx="76200" cy="471170"/>
          </a:xfrm>
          <a:custGeom>
            <a:avLst/>
            <a:gdLst/>
            <a:ahLst/>
            <a:cxnLst/>
            <a:rect l="l" t="t" r="r" b="b"/>
            <a:pathLst>
              <a:path w="76200" h="471170" extrusionOk="0">
                <a:moveTo>
                  <a:pt x="47625" y="63500"/>
                </a:moveTo>
                <a:lnTo>
                  <a:pt x="28575" y="63500"/>
                </a:lnTo>
                <a:lnTo>
                  <a:pt x="28576" y="470677"/>
                </a:lnTo>
                <a:lnTo>
                  <a:pt x="47626" y="470677"/>
                </a:lnTo>
                <a:lnTo>
                  <a:pt x="47625" y="63500"/>
                </a:lnTo>
                <a:close/>
              </a:path>
              <a:path w="76200" h="471170" extrusionOk="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1170" extrusionOk="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2"/>
          <p:cNvSpPr txBox="1"/>
          <p:nvPr/>
        </p:nvSpPr>
        <p:spPr>
          <a:xfrm>
            <a:off x="5744766" y="5573267"/>
            <a:ext cx="578040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hidden units = more capacity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2"/>
          <p:cNvSpPr txBox="1"/>
          <p:nvPr/>
        </p:nvSpPr>
        <p:spPr>
          <a:xfrm>
            <a:off x="1674660" y="1342644"/>
            <a:ext cx="839025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hidden units	6 hidden units	20 hidden units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2"/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Justin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3"/>
          <p:cNvSpPr txBox="1">
            <a:spLocks noGrp="1"/>
          </p:cNvSpPr>
          <p:nvPr>
            <p:ph type="title"/>
          </p:nvPr>
        </p:nvSpPr>
        <p:spPr>
          <a:xfrm>
            <a:off x="916938" y="-33281"/>
            <a:ext cx="10646029" cy="13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Don’t regularize with size; instead use stronger L2</a:t>
            </a:r>
            <a:endParaRPr dirty="0"/>
          </a:p>
        </p:txBody>
      </p:sp>
      <p:sp>
        <p:nvSpPr>
          <p:cNvPr id="833" name="Google Shape;833;p33"/>
          <p:cNvSpPr/>
          <p:nvPr/>
        </p:nvSpPr>
        <p:spPr>
          <a:xfrm>
            <a:off x="373759" y="1285428"/>
            <a:ext cx="11189208" cy="40965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3"/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Credit: Justin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4"/>
          <p:cNvSpPr txBox="1"/>
          <p:nvPr/>
        </p:nvSpPr>
        <p:spPr>
          <a:xfrm>
            <a:off x="3863034" y="2559361"/>
            <a:ext cx="7294824" cy="52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12700" marR="3396615" lvl="0" indent="0" algn="ctr" rtl="0">
              <a:lnSpc>
                <a:spcPct val="9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Question ?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56554" y="586986"/>
            <a:ext cx="1033190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Perceptron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1257579" y="2305536"/>
            <a:ext cx="887845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structural building block of deep learning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56554" y="586986"/>
            <a:ext cx="1033190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Perceptron</a:t>
            </a:r>
            <a:endParaRPr/>
          </a:p>
        </p:txBody>
      </p:sp>
      <p:pic>
        <p:nvPicPr>
          <p:cNvPr id="114" name="Google Shape;114;p5" descr="A picture containing text,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44" y="1448450"/>
            <a:ext cx="10053616" cy="4336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856554" y="586986"/>
            <a:ext cx="1033190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Perceptron</a:t>
            </a:r>
            <a:endParaRPr/>
          </a:p>
        </p:txBody>
      </p:sp>
      <p:pic>
        <p:nvPicPr>
          <p:cNvPr id="120" name="Google Shape;120;p6" descr="Chart, bubbl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047" y="1493260"/>
            <a:ext cx="10331907" cy="4531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856554" y="586986"/>
            <a:ext cx="1033190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Perceptron</a:t>
            </a:r>
            <a:endParaRPr/>
          </a:p>
        </p:txBody>
      </p:sp>
      <p:pic>
        <p:nvPicPr>
          <p:cNvPr id="126" name="Google Shape;126;p7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825" y="1501904"/>
            <a:ext cx="10070635" cy="455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916939" y="336051"/>
            <a:ext cx="10702632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Building Neural Networks with Perceptron</a:t>
            </a:r>
            <a:endParaRPr sz="4000"/>
          </a:p>
        </p:txBody>
      </p:sp>
      <p:pic>
        <p:nvPicPr>
          <p:cNvPr id="132" name="Google Shape;132;p8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203" y="1277962"/>
            <a:ext cx="5920678" cy="43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6784" y="1790508"/>
            <a:ext cx="4805013" cy="410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916939" y="336051"/>
            <a:ext cx="10702632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Building Neural Networks with Perceptron</a:t>
            </a:r>
            <a:endParaRPr sz="4000"/>
          </a:p>
        </p:txBody>
      </p:sp>
      <p:pic>
        <p:nvPicPr>
          <p:cNvPr id="139" name="Google Shape;139;p9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5932" y="1527717"/>
            <a:ext cx="6266510" cy="456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Macintosh PowerPoint</Application>
  <PresentationFormat>Widescreen</PresentationFormat>
  <Paragraphs>174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Arimo</vt:lpstr>
      <vt:lpstr>Calibri</vt:lpstr>
      <vt:lpstr>Arial</vt:lpstr>
      <vt:lpstr>Office Theme</vt:lpstr>
      <vt:lpstr>ECE 884 Deep Learning</vt:lpstr>
      <vt:lpstr>Review of last lecture</vt:lpstr>
      <vt:lpstr>Today’s lecture</vt:lpstr>
      <vt:lpstr>Perceptron</vt:lpstr>
      <vt:lpstr>Perceptron</vt:lpstr>
      <vt:lpstr>Perceptron</vt:lpstr>
      <vt:lpstr>Perceptron</vt:lpstr>
      <vt:lpstr>Building Neural Networks with Perceptron</vt:lpstr>
      <vt:lpstr>Building Neural Networks with Perceptron</vt:lpstr>
      <vt:lpstr>2-layer Neural Networks</vt:lpstr>
      <vt:lpstr>2-layer Neural Networks</vt:lpstr>
      <vt:lpstr>2-layer Neural Networks</vt:lpstr>
      <vt:lpstr>2-layer Neural Networks</vt:lpstr>
      <vt:lpstr>Deep Neural Networks</vt:lpstr>
      <vt:lpstr>Activation Functions</vt:lpstr>
      <vt:lpstr>Activation Functions</vt:lpstr>
      <vt:lpstr>Activation Functions</vt:lpstr>
      <vt:lpstr>Activation Functions</vt:lpstr>
      <vt:lpstr>Activation Functions</vt:lpstr>
      <vt:lpstr>What happens if we build a neural network with no non-linear activation function?</vt:lpstr>
      <vt:lpstr>N linear classifiers = 1 linear classifier</vt:lpstr>
      <vt:lpstr>The power of non-linear activation function</vt:lpstr>
      <vt:lpstr>PowerPoint Presentation</vt:lpstr>
      <vt:lpstr>PowerPoint Presentation</vt:lpstr>
      <vt:lpstr>PowerPoint Presentation</vt:lpstr>
      <vt:lpstr>PowerPoint Presentation</vt:lpstr>
      <vt:lpstr>ReLU: Rectified Linear Units</vt:lpstr>
      <vt:lpstr>PowerPoint Presentation</vt:lpstr>
      <vt:lpstr>Universal Approximation</vt:lpstr>
      <vt:lpstr>Universal Approximation</vt:lpstr>
      <vt:lpstr>Setting the number of layers and their sizes</vt:lpstr>
      <vt:lpstr>Setting the number of layers and their sizes</vt:lpstr>
      <vt:lpstr>Don’t regularize with size; instead use stronger L2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884 Deep Learning</dc:title>
  <dc:creator>Zhang, Mi</dc:creator>
  <cp:lastModifiedBy>Xie, Yuying</cp:lastModifiedBy>
  <cp:revision>1</cp:revision>
  <dcterms:created xsi:type="dcterms:W3CDTF">2021-01-18T23:49:29Z</dcterms:created>
  <dcterms:modified xsi:type="dcterms:W3CDTF">2021-10-26T22:21:35Z</dcterms:modified>
</cp:coreProperties>
</file>