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9" r:id="rId2"/>
    <p:sldId id="357" r:id="rId3"/>
    <p:sldId id="338" r:id="rId4"/>
    <p:sldId id="361" r:id="rId5"/>
    <p:sldId id="362" r:id="rId6"/>
    <p:sldId id="339" r:id="rId7"/>
    <p:sldId id="340" r:id="rId8"/>
    <p:sldId id="363" r:id="rId9"/>
    <p:sldId id="341" r:id="rId10"/>
    <p:sldId id="342" r:id="rId11"/>
    <p:sldId id="358" r:id="rId12"/>
    <p:sldId id="343" r:id="rId13"/>
    <p:sldId id="344" r:id="rId14"/>
    <p:sldId id="345" r:id="rId15"/>
    <p:sldId id="364" r:id="rId16"/>
    <p:sldId id="346" r:id="rId17"/>
    <p:sldId id="347" r:id="rId18"/>
    <p:sldId id="348" r:id="rId19"/>
    <p:sldId id="349" r:id="rId20"/>
    <p:sldId id="359" r:id="rId21"/>
    <p:sldId id="350" r:id="rId22"/>
    <p:sldId id="351" r:id="rId23"/>
    <p:sldId id="36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9" autoAdjust="0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8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1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673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02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5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1/24/23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7" y="3133976"/>
            <a:ext cx="1710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7</a:t>
            </a:r>
          </a:p>
          <a:p>
            <a:pPr algn="ctr"/>
            <a:endParaRPr lang="en-US" altLang="zh-CN" dirty="0">
              <a:solidFill>
                <a:srgbClr val="064339"/>
              </a:solidFill>
            </a:endParaRP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25th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C533A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C533A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0907-2FD8-4D01-AB09-45C2860E9D08}"/>
              </a:ext>
            </a:extLst>
          </p:cNvPr>
          <p:cNvSpPr txBox="1"/>
          <p:nvPr/>
        </p:nvSpPr>
        <p:spPr>
          <a:xfrm>
            <a:off x="977705" y="1758462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the following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 is height with unit of meter.</a:t>
            </a:r>
          </a:p>
          <a:p>
            <a:endParaRPr lang="en-US" dirty="0"/>
          </a:p>
          <a:p>
            <a:r>
              <a:rPr lang="en-US" dirty="0"/>
              <a:t>Now we can have another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X* is also height with unit of centimeter. What is the relationship between   </a:t>
            </a:r>
          </a:p>
          <a:p>
            <a:r>
              <a:rPr lang="en-US" dirty="0"/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EA942-3F02-4ECA-82D5-395A3852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3" y="2127794"/>
            <a:ext cx="2657846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70E83-A677-41CC-AB4A-7CC5B473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37339"/>
            <a:ext cx="2676899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43C78-0A75-451C-AC22-835EDC42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98" y="4260389"/>
            <a:ext cx="126700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7B2355-8488-C9C9-EF31-A80D93B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Confidence interval for a fixed x: a random interval which can cover </a:t>
            </a:r>
            <a:r>
              <a:rPr lang="en-US" altLang="zh-CN" sz="2000" b="1" dirty="0">
                <a:solidFill>
                  <a:srgbClr val="FF0000"/>
                </a:solidFill>
              </a:rPr>
              <a:t>f(x) </a:t>
            </a:r>
            <a:r>
              <a:rPr lang="en-US" altLang="zh-CN" sz="2000" dirty="0">
                <a:solidFill>
                  <a:srgbClr val="064339"/>
                </a:solidFill>
              </a:rPr>
              <a:t>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Prediction interval for a fixed x : a random interval which can cover a </a:t>
            </a:r>
            <a:r>
              <a:rPr lang="en-US" altLang="zh-CN" sz="2000" b="1" dirty="0">
                <a:solidFill>
                  <a:srgbClr val="064339"/>
                </a:solidFill>
              </a:rPr>
              <a:t>new</a:t>
            </a:r>
            <a:r>
              <a:rPr lang="en-US" altLang="zh-CN" sz="2000" dirty="0">
                <a:solidFill>
                  <a:srgbClr val="064339"/>
                </a:solidFill>
              </a:rPr>
              <a:t> random responds Y 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 </a:t>
            </a: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7B2355-8488-C9C9-EF31-A80D93B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Confidence interval for a fixed x: a random interval which can cover </a:t>
            </a:r>
            <a:r>
              <a:rPr lang="en-US" altLang="zh-CN" sz="2000" b="1" dirty="0">
                <a:solidFill>
                  <a:srgbClr val="FF0000"/>
                </a:solidFill>
              </a:rPr>
              <a:t>f(x) </a:t>
            </a:r>
            <a:r>
              <a:rPr lang="en-US" altLang="zh-CN" sz="2000" dirty="0">
                <a:solidFill>
                  <a:srgbClr val="064339"/>
                </a:solidFill>
              </a:rPr>
              <a:t>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Prediction interval for a fixed x : a random interval which can cover a </a:t>
            </a:r>
            <a:r>
              <a:rPr lang="en-US" altLang="zh-CN" sz="2000" b="1" dirty="0">
                <a:solidFill>
                  <a:srgbClr val="064339"/>
                </a:solidFill>
              </a:rPr>
              <a:t>new</a:t>
            </a:r>
            <a:r>
              <a:rPr lang="en-US" altLang="zh-CN" sz="2000" dirty="0">
                <a:solidFill>
                  <a:srgbClr val="064339"/>
                </a:solidFill>
              </a:rPr>
              <a:t> random responds Y 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 </a:t>
            </a: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AF12B92-6417-C183-A8BF-2462812D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01606"/>
            <a:ext cx="7772400" cy="29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Quantitative                            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15319</TotalTime>
  <Words>771</Words>
  <Application>Microsoft Macintosh PowerPoint</Application>
  <PresentationFormat>On-screen Show (4:3)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190</cp:revision>
  <cp:lastPrinted>2010-09-08T13:46:11Z</cp:lastPrinted>
  <dcterms:created xsi:type="dcterms:W3CDTF">2015-02-19T18:04:32Z</dcterms:created>
  <dcterms:modified xsi:type="dcterms:W3CDTF">2023-01-25T05:30:15Z</dcterms:modified>
</cp:coreProperties>
</file>