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727" r:id="rId3"/>
    <p:sldId id="257" r:id="rId4"/>
    <p:sldId id="725" r:id="rId5"/>
    <p:sldId id="724" r:id="rId6"/>
    <p:sldId id="738" r:id="rId7"/>
    <p:sldId id="744" r:id="rId8"/>
    <p:sldId id="712" r:id="rId9"/>
    <p:sldId id="745" r:id="rId10"/>
    <p:sldId id="714" r:id="rId11"/>
    <p:sldId id="716" r:id="rId12"/>
    <p:sldId id="718" r:id="rId13"/>
    <p:sldId id="719" r:id="rId14"/>
    <p:sldId id="728" r:id="rId15"/>
    <p:sldId id="731" r:id="rId16"/>
    <p:sldId id="734" r:id="rId17"/>
    <p:sldId id="735" r:id="rId18"/>
    <p:sldId id="742" r:id="rId19"/>
    <p:sldId id="722" r:id="rId20"/>
    <p:sldId id="7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005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95EBB-ABA9-4617-93D8-68A864982298}" v="21" dt="2022-02-08T08:55:25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Schroter" userId="6addd17daf90db5f" providerId="LiveId" clId="{62495EBB-ABA9-4617-93D8-68A864982298}"/>
    <pc:docChg chg="undo custSel addSld delSld modSld sldOrd">
      <pc:chgData name="Hannes Schroter" userId="6addd17daf90db5f" providerId="LiveId" clId="{62495EBB-ABA9-4617-93D8-68A864982298}" dt="2022-02-28T12:04:37.211" v="526" actId="20577"/>
      <pc:docMkLst>
        <pc:docMk/>
      </pc:docMkLst>
      <pc:sldChg chg="modSp mod">
        <pc:chgData name="Hannes Schroter" userId="6addd17daf90db5f" providerId="LiveId" clId="{62495EBB-ABA9-4617-93D8-68A864982298}" dt="2022-02-07T12:51:30.884" v="0" actId="207"/>
        <pc:sldMkLst>
          <pc:docMk/>
          <pc:sldMk cId="4064893073" sldId="257"/>
        </pc:sldMkLst>
        <pc:spChg chg="mod">
          <ac:chgData name="Hannes Schroter" userId="6addd17daf90db5f" providerId="LiveId" clId="{62495EBB-ABA9-4617-93D8-68A864982298}" dt="2022-02-07T12:51:30.884" v="0" actId="207"/>
          <ac:spMkLst>
            <pc:docMk/>
            <pc:sldMk cId="4064893073" sldId="257"/>
            <ac:spMk id="2" creationId="{EF0E851C-9685-4E95-B352-EE9024CE791A}"/>
          </ac:spMkLst>
        </pc:spChg>
      </pc:sldChg>
      <pc:sldChg chg="addSp modSp mod">
        <pc:chgData name="Hannes Schroter" userId="6addd17daf90db5f" providerId="LiveId" clId="{62495EBB-ABA9-4617-93D8-68A864982298}" dt="2022-02-08T08:55:39.077" v="519" actId="14100"/>
        <pc:sldMkLst>
          <pc:docMk/>
          <pc:sldMk cId="2138966544" sldId="722"/>
        </pc:sldMkLst>
        <pc:spChg chg="mod">
          <ac:chgData name="Hannes Schroter" userId="6addd17daf90db5f" providerId="LiveId" clId="{62495EBB-ABA9-4617-93D8-68A864982298}" dt="2022-02-08T08:55:24.514" v="483" actId="1076"/>
          <ac:spMkLst>
            <pc:docMk/>
            <pc:sldMk cId="2138966544" sldId="722"/>
            <ac:spMk id="2" creationId="{2A4548C4-CDE7-4CA2-A3B4-A28428405EBF}"/>
          </ac:spMkLst>
        </pc:spChg>
        <pc:spChg chg="add mod">
          <ac:chgData name="Hannes Schroter" userId="6addd17daf90db5f" providerId="LiveId" clId="{62495EBB-ABA9-4617-93D8-68A864982298}" dt="2022-02-08T08:55:39.077" v="519" actId="14100"/>
          <ac:spMkLst>
            <pc:docMk/>
            <pc:sldMk cId="2138966544" sldId="722"/>
            <ac:spMk id="4" creationId="{EB4ACBC5-919D-4849-BA20-6185DBCB5BB0}"/>
          </ac:spMkLst>
        </pc:spChg>
      </pc:sldChg>
      <pc:sldChg chg="modSp mod">
        <pc:chgData name="Hannes Schroter" userId="6addd17daf90db5f" providerId="LiveId" clId="{62495EBB-ABA9-4617-93D8-68A864982298}" dt="2022-02-28T12:03:51.772" v="524" actId="20577"/>
        <pc:sldMkLst>
          <pc:docMk/>
          <pc:sldMk cId="836113957" sldId="724"/>
        </pc:sldMkLst>
        <pc:spChg chg="mod">
          <ac:chgData name="Hannes Schroter" userId="6addd17daf90db5f" providerId="LiveId" clId="{62495EBB-ABA9-4617-93D8-68A864982298}" dt="2022-02-28T12:03:51.772" v="524" actId="20577"/>
          <ac:spMkLst>
            <pc:docMk/>
            <pc:sldMk cId="836113957" sldId="724"/>
            <ac:spMk id="5" creationId="{B2CE4A4A-1412-415B-A229-1F14BC3FD99C}"/>
          </ac:spMkLst>
        </pc:spChg>
      </pc:sldChg>
      <pc:sldChg chg="modSp mod">
        <pc:chgData name="Hannes Schroter" userId="6addd17daf90db5f" providerId="LiveId" clId="{62495EBB-ABA9-4617-93D8-68A864982298}" dt="2022-02-28T12:03:33.577" v="523" actId="20577"/>
        <pc:sldMkLst>
          <pc:docMk/>
          <pc:sldMk cId="3255425677" sldId="725"/>
        </pc:sldMkLst>
        <pc:spChg chg="mod">
          <ac:chgData name="Hannes Schroter" userId="6addd17daf90db5f" providerId="LiveId" clId="{62495EBB-ABA9-4617-93D8-68A864982298}" dt="2022-02-28T12:03:33.577" v="523" actId="20577"/>
          <ac:spMkLst>
            <pc:docMk/>
            <pc:sldMk cId="3255425677" sldId="725"/>
            <ac:spMk id="5" creationId="{B2CE4A4A-1412-415B-A229-1F14BC3FD99C}"/>
          </ac:spMkLst>
        </pc:spChg>
      </pc:sldChg>
      <pc:sldChg chg="modSp mod">
        <pc:chgData name="Hannes Schroter" userId="6addd17daf90db5f" providerId="LiveId" clId="{62495EBB-ABA9-4617-93D8-68A864982298}" dt="2022-02-28T12:04:37.211" v="526" actId="20577"/>
        <pc:sldMkLst>
          <pc:docMk/>
          <pc:sldMk cId="3946500561" sldId="728"/>
        </pc:sldMkLst>
        <pc:spChg chg="mod">
          <ac:chgData name="Hannes Schroter" userId="6addd17daf90db5f" providerId="LiveId" clId="{62495EBB-ABA9-4617-93D8-68A864982298}" dt="2022-02-28T12:04:37.211" v="526" actId="20577"/>
          <ac:spMkLst>
            <pc:docMk/>
            <pc:sldMk cId="3946500561" sldId="728"/>
            <ac:spMk id="20" creationId="{C1F0E83D-B2CD-44FF-94D8-4C35CDD1B93C}"/>
          </ac:spMkLst>
        </pc:spChg>
      </pc:sldChg>
      <pc:sldChg chg="del">
        <pc:chgData name="Hannes Schroter" userId="6addd17daf90db5f" providerId="LiveId" clId="{62495EBB-ABA9-4617-93D8-68A864982298}" dt="2022-02-28T12:02:01.829" v="520" actId="47"/>
        <pc:sldMkLst>
          <pc:docMk/>
          <pc:sldMk cId="3071040739" sldId="730"/>
        </pc:sldMkLst>
      </pc:sldChg>
      <pc:sldChg chg="modSp mod">
        <pc:chgData name="Hannes Schroter" userId="6addd17daf90db5f" providerId="LiveId" clId="{62495EBB-ABA9-4617-93D8-68A864982298}" dt="2022-02-07T19:35:42.656" v="462" actId="20577"/>
        <pc:sldMkLst>
          <pc:docMk/>
          <pc:sldMk cId="2649765783" sldId="734"/>
        </pc:sldMkLst>
        <pc:spChg chg="mod">
          <ac:chgData name="Hannes Schroter" userId="6addd17daf90db5f" providerId="LiveId" clId="{62495EBB-ABA9-4617-93D8-68A864982298}" dt="2022-02-07T19:35:21.334" v="454" actId="20577"/>
          <ac:spMkLst>
            <pc:docMk/>
            <pc:sldMk cId="2649765783" sldId="734"/>
            <ac:spMk id="17" creationId="{18BF223C-F25F-4982-8A56-A981B2C9A798}"/>
          </ac:spMkLst>
        </pc:spChg>
        <pc:spChg chg="mod">
          <ac:chgData name="Hannes Schroter" userId="6addd17daf90db5f" providerId="LiveId" clId="{62495EBB-ABA9-4617-93D8-68A864982298}" dt="2022-02-07T19:35:42.656" v="462" actId="20577"/>
          <ac:spMkLst>
            <pc:docMk/>
            <pc:sldMk cId="2649765783" sldId="734"/>
            <ac:spMk id="46" creationId="{B6140411-4874-4D17-BAC0-C75ADCE5E879}"/>
          </ac:spMkLst>
        </pc:spChg>
      </pc:sldChg>
      <pc:sldChg chg="del">
        <pc:chgData name="Hannes Schroter" userId="6addd17daf90db5f" providerId="LiveId" clId="{62495EBB-ABA9-4617-93D8-68A864982298}" dt="2022-02-07T13:31:21.570" v="433" actId="47"/>
        <pc:sldMkLst>
          <pc:docMk/>
          <pc:sldMk cId="1859763094" sldId="736"/>
        </pc:sldMkLst>
      </pc:sldChg>
      <pc:sldChg chg="addSp modSp mod">
        <pc:chgData name="Hannes Schroter" userId="6addd17daf90db5f" providerId="LiveId" clId="{62495EBB-ABA9-4617-93D8-68A864982298}" dt="2022-02-07T20:14:10.529" v="482" actId="20577"/>
        <pc:sldMkLst>
          <pc:docMk/>
          <pc:sldMk cId="3571375085" sldId="738"/>
        </pc:sldMkLst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" creationId="{0A8328C4-FFE3-4E26-BD16-A35FEF9D318D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5" creationId="{B2CE4A4A-1412-415B-A229-1F14BC3FD99C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9" creationId="{650A934D-397C-4205-9B68-A921A9F4432B}"/>
          </ac:spMkLst>
        </pc:spChg>
        <pc:spChg chg="mod">
          <ac:chgData name="Hannes Schroter" userId="6addd17daf90db5f" providerId="LiveId" clId="{62495EBB-ABA9-4617-93D8-68A864982298}" dt="2022-02-07T13:26:21.761" v="279" actId="20577"/>
          <ac:spMkLst>
            <pc:docMk/>
            <pc:sldMk cId="3571375085" sldId="738"/>
            <ac:spMk id="13" creationId="{5839F845-DABE-49FF-8E00-8D7B09E6AFA9}"/>
          </ac:spMkLst>
        </pc:spChg>
        <pc:spChg chg="mod">
          <ac:chgData name="Hannes Schroter" userId="6addd17daf90db5f" providerId="LiveId" clId="{62495EBB-ABA9-4617-93D8-68A864982298}" dt="2022-02-07T13:28:00.241" v="408" actId="14100"/>
          <ac:spMkLst>
            <pc:docMk/>
            <pc:sldMk cId="3571375085" sldId="738"/>
            <ac:spMk id="14" creationId="{63943B33-2FB6-405F-B7B0-A21259C34444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23" creationId="{7F620B6D-B22A-4090-B2F3-2BB77B90F879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24" creationId="{F937133E-E482-43E4-806F-C7B1124D2277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25" creationId="{4F25CDF7-CF48-48DA-A833-1FB5C333ACC3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27" creationId="{30DFF9AF-320E-4C89-A5AE-014BDADE23BE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28" creationId="{C65C69C0-CFFE-42F1-BFB5-29B6E5805B08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0" creationId="{0D9E87E0-4428-4F9E-8629-4D2E928C6B40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1" creationId="{BA35F9BD-50FC-4A7F-BE19-D067FB82D6FF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2" creationId="{8585C91A-0FCC-4205-B07A-A0F8081A16BE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3" creationId="{50F154FB-2750-44C5-AFB3-AF19CC5BA724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4" creationId="{DC7A251A-E4BC-43E7-BC51-D77709655BED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5" creationId="{A2033A03-2B6F-4415-8273-4612D2ED251F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6" creationId="{17880EC3-509D-4D60-BFB8-CA5D68DCE98F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7" creationId="{E0C2B67F-9426-4934-9A60-9920C8378A3F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8" creationId="{44D592BF-65FE-46E3-B3E3-71BC5C47DA95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39" creationId="{C44DA257-1EC3-44EF-B330-36457E2A8AE9}"/>
          </ac:spMkLst>
        </pc:spChg>
        <pc:spChg chg="mod">
          <ac:chgData name="Hannes Schroter" userId="6addd17daf90db5f" providerId="LiveId" clId="{62495EBB-ABA9-4617-93D8-68A864982298}" dt="2022-02-07T13:29:25.419" v="424" actId="1076"/>
          <ac:spMkLst>
            <pc:docMk/>
            <pc:sldMk cId="3571375085" sldId="738"/>
            <ac:spMk id="40" creationId="{BBEEC3AC-9921-45A2-AD2A-9AE184409F7A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2" creationId="{73328113-C82A-4847-B04A-2281A02B5649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3" creationId="{E829CAF5-8F89-44FF-8391-C05F7DA49098}"/>
          </ac:spMkLst>
        </pc:spChg>
        <pc:spChg chg="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4" creationId="{B2CFA31F-4989-4772-ABFB-CCDE9101B868}"/>
          </ac:spMkLst>
        </pc:spChg>
        <pc:spChg chg="add 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5" creationId="{8DC33214-76F0-438D-BFE8-865F1E782C06}"/>
          </ac:spMkLst>
        </pc:spChg>
        <pc:spChg chg="add mod">
          <ac:chgData name="Hannes Schroter" userId="6addd17daf90db5f" providerId="LiveId" clId="{62495EBB-ABA9-4617-93D8-68A864982298}" dt="2022-02-07T20:14:10.529" v="482" actId="20577"/>
          <ac:spMkLst>
            <pc:docMk/>
            <pc:sldMk cId="3571375085" sldId="738"/>
            <ac:spMk id="46" creationId="{4A1AB596-9CC0-43E0-82A5-3714ACCAA976}"/>
          </ac:spMkLst>
        </pc:spChg>
        <pc:spChg chg="add 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7" creationId="{6EACD850-AAD4-44F9-A1C2-53C04CC4FD9C}"/>
          </ac:spMkLst>
        </pc:spChg>
        <pc:spChg chg="add 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8" creationId="{B7AE15A2-C6E2-4396-A090-C587BDD45C89}"/>
          </ac:spMkLst>
        </pc:spChg>
        <pc:spChg chg="add 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49" creationId="{5E66014E-DAC9-4F6C-931D-933B22211D0B}"/>
          </ac:spMkLst>
        </pc:spChg>
        <pc:spChg chg="add mod">
          <ac:chgData name="Hannes Schroter" userId="6addd17daf90db5f" providerId="LiveId" clId="{62495EBB-ABA9-4617-93D8-68A864982298}" dt="2022-02-07T13:29:21.094" v="423" actId="1076"/>
          <ac:spMkLst>
            <pc:docMk/>
            <pc:sldMk cId="3571375085" sldId="738"/>
            <ac:spMk id="50" creationId="{FBBE01DA-8900-42AD-BDD9-4FA19B5E0A79}"/>
          </ac:spMkLst>
        </pc:spChg>
        <pc:grpChg chg="mod">
          <ac:chgData name="Hannes Schroter" userId="6addd17daf90db5f" providerId="LiveId" clId="{62495EBB-ABA9-4617-93D8-68A864982298}" dt="2022-02-07T13:29:21.094" v="423" actId="1076"/>
          <ac:grpSpMkLst>
            <pc:docMk/>
            <pc:sldMk cId="3571375085" sldId="738"/>
            <ac:grpSpMk id="8" creationId="{291DAA50-0B67-4F87-9671-069C59A4183A}"/>
          </ac:grpSpMkLst>
        </pc:grpChg>
      </pc:sldChg>
      <pc:sldChg chg="del">
        <pc:chgData name="Hannes Schroter" userId="6addd17daf90db5f" providerId="LiveId" clId="{62495EBB-ABA9-4617-93D8-68A864982298}" dt="2022-02-07T13:33:36.995" v="445" actId="47"/>
        <pc:sldMkLst>
          <pc:docMk/>
          <pc:sldMk cId="161788896" sldId="739"/>
        </pc:sldMkLst>
      </pc:sldChg>
      <pc:sldChg chg="del">
        <pc:chgData name="Hannes Schroter" userId="6addd17daf90db5f" providerId="LiveId" clId="{62495EBB-ABA9-4617-93D8-68A864982298}" dt="2022-02-07T19:41:49.597" v="478" actId="47"/>
        <pc:sldMkLst>
          <pc:docMk/>
          <pc:sldMk cId="646537285" sldId="741"/>
        </pc:sldMkLst>
      </pc:sldChg>
      <pc:sldChg chg="modSp mod">
        <pc:chgData name="Hannes Schroter" userId="6addd17daf90db5f" providerId="LiveId" clId="{62495EBB-ABA9-4617-93D8-68A864982298}" dt="2022-02-07T19:38:12.052" v="477" actId="20577"/>
        <pc:sldMkLst>
          <pc:docMk/>
          <pc:sldMk cId="2694099835" sldId="742"/>
        </pc:sldMkLst>
        <pc:spChg chg="mod">
          <ac:chgData name="Hannes Schroter" userId="6addd17daf90db5f" providerId="LiveId" clId="{62495EBB-ABA9-4617-93D8-68A864982298}" dt="2022-02-07T19:38:12.052" v="477" actId="20577"/>
          <ac:spMkLst>
            <pc:docMk/>
            <pc:sldMk cId="2694099835" sldId="742"/>
            <ac:spMk id="17" creationId="{18BF223C-F25F-4982-8A56-A981B2C9A798}"/>
          </ac:spMkLst>
        </pc:spChg>
        <pc:spChg chg="mod">
          <ac:chgData name="Hannes Schroter" userId="6addd17daf90db5f" providerId="LiveId" clId="{62495EBB-ABA9-4617-93D8-68A864982298}" dt="2022-02-07T19:38:10.170" v="475" actId="20577"/>
          <ac:spMkLst>
            <pc:docMk/>
            <pc:sldMk cId="2694099835" sldId="742"/>
            <ac:spMk id="31" creationId="{BC1297DD-1CA5-4DA5-B5A4-35CDCD50A79B}"/>
          </ac:spMkLst>
        </pc:spChg>
      </pc:sldChg>
      <pc:sldChg chg="new del">
        <pc:chgData name="Hannes Schroter" userId="6addd17daf90db5f" providerId="LiveId" clId="{62495EBB-ABA9-4617-93D8-68A864982298}" dt="2022-02-07T12:58:03.033" v="2" actId="47"/>
        <pc:sldMkLst>
          <pc:docMk/>
          <pc:sldMk cId="201445003" sldId="743"/>
        </pc:sldMkLst>
      </pc:sldChg>
      <pc:sldChg chg="addSp delSp modSp add mod ord">
        <pc:chgData name="Hannes Schroter" userId="6addd17daf90db5f" providerId="LiveId" clId="{62495EBB-ABA9-4617-93D8-68A864982298}" dt="2022-02-07T13:33:44.548" v="447"/>
        <pc:sldMkLst>
          <pc:docMk/>
          <pc:sldMk cId="830748641" sldId="743"/>
        </pc:sldMkLst>
        <pc:spChg chg="mod">
          <ac:chgData name="Hannes Schroter" userId="6addd17daf90db5f" providerId="LiveId" clId="{62495EBB-ABA9-4617-93D8-68A864982298}" dt="2022-02-07T13:22:11.716" v="253" actId="20577"/>
          <ac:spMkLst>
            <pc:docMk/>
            <pc:sldMk cId="830748641" sldId="743"/>
            <ac:spMk id="2" creationId="{2A4548C4-CDE7-4CA2-A3B4-A28428405EBF}"/>
          </ac:spMkLst>
        </pc:spChg>
        <pc:spChg chg="del">
          <ac:chgData name="Hannes Schroter" userId="6addd17daf90db5f" providerId="LiveId" clId="{62495EBB-ABA9-4617-93D8-68A864982298}" dt="2022-02-07T12:58:17.533" v="20" actId="478"/>
          <ac:spMkLst>
            <pc:docMk/>
            <pc:sldMk cId="830748641" sldId="743"/>
            <ac:spMk id="27" creationId="{30DFF9AF-320E-4C89-A5AE-014BDADE23BE}"/>
          </ac:spMkLst>
        </pc:spChg>
        <pc:spChg chg="del">
          <ac:chgData name="Hannes Schroter" userId="6addd17daf90db5f" providerId="LiveId" clId="{62495EBB-ABA9-4617-93D8-68A864982298}" dt="2022-02-07T12:58:17.533" v="20" actId="478"/>
          <ac:spMkLst>
            <pc:docMk/>
            <pc:sldMk cId="830748641" sldId="743"/>
            <ac:spMk id="28" creationId="{C65C69C0-CFFE-42F1-BFB5-29B6E5805B08}"/>
          </ac:spMkLst>
        </pc:spChg>
        <pc:spChg chg="del">
          <ac:chgData name="Hannes Schroter" userId="6addd17daf90db5f" providerId="LiveId" clId="{62495EBB-ABA9-4617-93D8-68A864982298}" dt="2022-02-07T12:58:17.533" v="20" actId="478"/>
          <ac:spMkLst>
            <pc:docMk/>
            <pc:sldMk cId="830748641" sldId="743"/>
            <ac:spMk id="32" creationId="{8585C91A-0FCC-4205-B07A-A0F8081A16BE}"/>
          </ac:spMkLst>
        </pc:spChg>
        <pc:spChg chg="del">
          <ac:chgData name="Hannes Schroter" userId="6addd17daf90db5f" providerId="LiveId" clId="{62495EBB-ABA9-4617-93D8-68A864982298}" dt="2022-02-07T12:58:17.533" v="20" actId="478"/>
          <ac:spMkLst>
            <pc:docMk/>
            <pc:sldMk cId="830748641" sldId="743"/>
            <ac:spMk id="34" creationId="{DC7A251A-E4BC-43E7-BC51-D77709655BED}"/>
          </ac:spMkLst>
        </pc:spChg>
        <pc:spChg chg="del">
          <ac:chgData name="Hannes Schroter" userId="6addd17daf90db5f" providerId="LiveId" clId="{62495EBB-ABA9-4617-93D8-68A864982298}" dt="2022-02-07T12:58:17.533" v="20" actId="478"/>
          <ac:spMkLst>
            <pc:docMk/>
            <pc:sldMk cId="830748641" sldId="743"/>
            <ac:spMk id="35" creationId="{A2033A03-2B6F-4415-8273-4612D2ED251F}"/>
          </ac:spMkLst>
        </pc:spChg>
        <pc:spChg chg="del">
          <ac:chgData name="Hannes Schroter" userId="6addd17daf90db5f" providerId="LiveId" clId="{62495EBB-ABA9-4617-93D8-68A864982298}" dt="2022-02-07T12:58:17.533" v="20" actId="478"/>
          <ac:spMkLst>
            <pc:docMk/>
            <pc:sldMk cId="830748641" sldId="743"/>
            <ac:spMk id="36" creationId="{17880EC3-509D-4D60-BFB8-CA5D68DCE98F}"/>
          </ac:spMkLst>
        </pc:spChg>
        <pc:grpChg chg="del">
          <ac:chgData name="Hannes Schroter" userId="6addd17daf90db5f" providerId="LiveId" clId="{62495EBB-ABA9-4617-93D8-68A864982298}" dt="2022-02-07T12:58:17.533" v="20" actId="478"/>
          <ac:grpSpMkLst>
            <pc:docMk/>
            <pc:sldMk cId="830748641" sldId="743"/>
            <ac:grpSpMk id="8" creationId="{291DAA50-0B67-4F87-9671-069C59A4183A}"/>
          </ac:grpSpMkLst>
        </pc:grpChg>
        <pc:grpChg chg="del">
          <ac:chgData name="Hannes Schroter" userId="6addd17daf90db5f" providerId="LiveId" clId="{62495EBB-ABA9-4617-93D8-68A864982298}" dt="2022-02-07T12:58:17.533" v="20" actId="478"/>
          <ac:grpSpMkLst>
            <pc:docMk/>
            <pc:sldMk cId="830748641" sldId="743"/>
            <ac:grpSpMk id="17" creationId="{8826DE84-0A6D-4E5D-A8FC-CEA6C19AEC60}"/>
          </ac:grpSpMkLst>
        </pc:grpChg>
        <pc:grpChg chg="del">
          <ac:chgData name="Hannes Schroter" userId="6addd17daf90db5f" providerId="LiveId" clId="{62495EBB-ABA9-4617-93D8-68A864982298}" dt="2022-02-07T12:58:17.533" v="20" actId="478"/>
          <ac:grpSpMkLst>
            <pc:docMk/>
            <pc:sldMk cId="830748641" sldId="743"/>
            <ac:grpSpMk id="22" creationId="{93EBD750-D8C3-48A2-98E2-A482864DD055}"/>
          </ac:grpSpMkLst>
        </pc:grpChg>
        <pc:grpChg chg="del">
          <ac:chgData name="Hannes Schroter" userId="6addd17daf90db5f" providerId="LiveId" clId="{62495EBB-ABA9-4617-93D8-68A864982298}" dt="2022-02-07T12:58:17.533" v="20" actId="478"/>
          <ac:grpSpMkLst>
            <pc:docMk/>
            <pc:sldMk cId="830748641" sldId="743"/>
            <ac:grpSpMk id="29" creationId="{08E29DF1-A652-4C1C-A0E0-68F5FD64D39D}"/>
          </ac:grpSpMkLst>
        </pc:grpChg>
        <pc:grpChg chg="del">
          <ac:chgData name="Hannes Schroter" userId="6addd17daf90db5f" providerId="LiveId" clId="{62495EBB-ABA9-4617-93D8-68A864982298}" dt="2022-02-07T12:58:17.533" v="20" actId="478"/>
          <ac:grpSpMkLst>
            <pc:docMk/>
            <pc:sldMk cId="830748641" sldId="743"/>
            <ac:grpSpMk id="33" creationId="{38897B6C-2271-44CF-934A-CD0C782BA02C}"/>
          </ac:grpSpMkLst>
        </pc:grpChg>
        <pc:graphicFrameChg chg="add del mod modGraphic">
          <ac:chgData name="Hannes Schroter" userId="6addd17daf90db5f" providerId="LiveId" clId="{62495EBB-ABA9-4617-93D8-68A864982298}" dt="2022-02-07T13:13:48.090" v="224" actId="478"/>
          <ac:graphicFrameMkLst>
            <pc:docMk/>
            <pc:sldMk cId="830748641" sldId="743"/>
            <ac:graphicFrameMk id="3" creationId="{9B0A643B-18AF-4612-8792-D7A5432D43A6}"/>
          </ac:graphicFrameMkLst>
        </pc:graphicFrameChg>
        <pc:graphicFrameChg chg="add del mod">
          <ac:chgData name="Hannes Schroter" userId="6addd17daf90db5f" providerId="LiveId" clId="{62495EBB-ABA9-4617-93D8-68A864982298}" dt="2022-02-07T13:13:51.102" v="226"/>
          <ac:graphicFrameMkLst>
            <pc:docMk/>
            <pc:sldMk cId="830748641" sldId="743"/>
            <ac:graphicFrameMk id="4" creationId="{A900DE73-798C-4058-B171-2DFBADB26FF5}"/>
          </ac:graphicFrameMkLst>
        </pc:graphicFrameChg>
        <pc:graphicFrameChg chg="add del mod modGraphic">
          <ac:chgData name="Hannes Schroter" userId="6addd17daf90db5f" providerId="LiveId" clId="{62495EBB-ABA9-4617-93D8-68A864982298}" dt="2022-02-07T13:21:44.709" v="232" actId="478"/>
          <ac:graphicFrameMkLst>
            <pc:docMk/>
            <pc:sldMk cId="830748641" sldId="743"/>
            <ac:graphicFrameMk id="5" creationId="{C80D13AC-CBD9-49C6-895A-858E0C76A002}"/>
          </ac:graphicFrameMkLst>
        </pc:graphicFrameChg>
        <pc:graphicFrameChg chg="add del mod modGraphic">
          <ac:chgData name="Hannes Schroter" userId="6addd17daf90db5f" providerId="LiveId" clId="{62495EBB-ABA9-4617-93D8-68A864982298}" dt="2022-02-07T13:23:22.997" v="254" actId="478"/>
          <ac:graphicFrameMkLst>
            <pc:docMk/>
            <pc:sldMk cId="830748641" sldId="743"/>
            <ac:graphicFrameMk id="7" creationId="{3CCD45C9-3C9E-4C14-A65E-2DBC92E091A3}"/>
          </ac:graphicFrameMkLst>
        </pc:graphicFrameChg>
        <pc:graphicFrameChg chg="add del mod modGraphic">
          <ac:chgData name="Hannes Schroter" userId="6addd17daf90db5f" providerId="LiveId" clId="{62495EBB-ABA9-4617-93D8-68A864982298}" dt="2022-02-07T13:24:22.122" v="261" actId="478"/>
          <ac:graphicFrameMkLst>
            <pc:docMk/>
            <pc:sldMk cId="830748641" sldId="743"/>
            <ac:graphicFrameMk id="9" creationId="{50AFCE42-E5A3-45D9-BE8F-14301F52B2E9}"/>
          </ac:graphicFrameMkLst>
        </pc:graphicFrameChg>
        <pc:graphicFrameChg chg="add del mod">
          <ac:chgData name="Hannes Schroter" userId="6addd17daf90db5f" providerId="LiveId" clId="{62495EBB-ABA9-4617-93D8-68A864982298}" dt="2022-02-07T13:24:24.246" v="263"/>
          <ac:graphicFrameMkLst>
            <pc:docMk/>
            <pc:sldMk cId="830748641" sldId="743"/>
            <ac:graphicFrameMk id="10" creationId="{3372E234-2ABE-4A34-A1CF-70553A319175}"/>
          </ac:graphicFrameMkLst>
        </pc:graphicFrameChg>
        <pc:graphicFrameChg chg="add del mod modGraphic">
          <ac:chgData name="Hannes Schroter" userId="6addd17daf90db5f" providerId="LiveId" clId="{62495EBB-ABA9-4617-93D8-68A864982298}" dt="2022-02-07T13:24:32.020" v="267"/>
          <ac:graphicFrameMkLst>
            <pc:docMk/>
            <pc:sldMk cId="830748641" sldId="743"/>
            <ac:graphicFrameMk id="11" creationId="{AA569E5E-4657-4CA0-9366-8C7DFB8C65F0}"/>
          </ac:graphicFrameMkLst>
        </pc:graphicFrameChg>
        <pc:graphicFrameChg chg="add del mod">
          <ac:chgData name="Hannes Schroter" userId="6addd17daf90db5f" providerId="LiveId" clId="{62495EBB-ABA9-4617-93D8-68A864982298}" dt="2022-02-07T13:25:16.641" v="269"/>
          <ac:graphicFrameMkLst>
            <pc:docMk/>
            <pc:sldMk cId="830748641" sldId="743"/>
            <ac:graphicFrameMk id="15" creationId="{B8AEDE13-F8D2-4D81-8904-2C2FCAA5CBE3}"/>
          </ac:graphicFrameMkLst>
        </pc:graphicFrameChg>
        <pc:graphicFrameChg chg="add mod modGraphic">
          <ac:chgData name="Hannes Schroter" userId="6addd17daf90db5f" providerId="LiveId" clId="{62495EBB-ABA9-4617-93D8-68A864982298}" dt="2022-02-07T13:25:41.363" v="274" actId="1076"/>
          <ac:graphicFrameMkLst>
            <pc:docMk/>
            <pc:sldMk cId="830748641" sldId="743"/>
            <ac:graphicFrameMk id="18" creationId="{6055CA2B-96AE-48D2-97DE-1D01DBC71A70}"/>
          </ac:graphicFrameMkLst>
        </pc:graphicFrameChg>
      </pc:sldChg>
      <pc:sldChg chg="addSp modSp add mod">
        <pc:chgData name="Hannes Schroter" userId="6addd17daf90db5f" providerId="LiveId" clId="{62495EBB-ABA9-4617-93D8-68A864982298}" dt="2022-02-07T19:33:00.015" v="453" actId="207"/>
        <pc:sldMkLst>
          <pc:docMk/>
          <pc:sldMk cId="3740526617" sldId="744"/>
        </pc:sldMkLst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3" creationId="{0A8328C4-FFE3-4E26-BD16-A35FEF9D318D}"/>
          </ac:spMkLst>
        </pc:spChg>
        <pc:spChg chg="mod">
          <ac:chgData name="Hannes Schroter" userId="6addd17daf90db5f" providerId="LiveId" clId="{62495EBB-ABA9-4617-93D8-68A864982298}" dt="2022-02-07T13:30:52.537" v="429" actId="207"/>
          <ac:spMkLst>
            <pc:docMk/>
            <pc:sldMk cId="3740526617" sldId="744"/>
            <ac:spMk id="5" creationId="{B2CE4A4A-1412-415B-A229-1F14BC3FD99C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9" creationId="{650A934D-397C-4205-9B68-A921A9F4432B}"/>
          </ac:spMkLst>
        </pc:spChg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23" creationId="{7F620B6D-B22A-4090-B2F3-2BB77B90F879}"/>
          </ac:spMkLst>
        </pc:spChg>
        <pc:spChg chg="mod">
          <ac:chgData name="Hannes Schroter" userId="6addd17daf90db5f" providerId="LiveId" clId="{62495EBB-ABA9-4617-93D8-68A864982298}" dt="2022-02-07T13:30:52.537" v="429" actId="207"/>
          <ac:spMkLst>
            <pc:docMk/>
            <pc:sldMk cId="3740526617" sldId="744"/>
            <ac:spMk id="24" creationId="{F937133E-E482-43E4-806F-C7B1124D2277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25" creationId="{4F25CDF7-CF48-48DA-A833-1FB5C333ACC3}"/>
          </ac:spMkLst>
        </pc:spChg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27" creationId="{30DFF9AF-320E-4C89-A5AE-014BDADE23BE}"/>
          </ac:spMkLst>
        </pc:spChg>
        <pc:spChg chg="mod">
          <ac:chgData name="Hannes Schroter" userId="6addd17daf90db5f" providerId="LiveId" clId="{62495EBB-ABA9-4617-93D8-68A864982298}" dt="2022-02-07T13:30:52.537" v="429" actId="207"/>
          <ac:spMkLst>
            <pc:docMk/>
            <pc:sldMk cId="3740526617" sldId="744"/>
            <ac:spMk id="28" creationId="{C65C69C0-CFFE-42F1-BFB5-29B6E5805B08}"/>
          </ac:spMkLst>
        </pc:spChg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30" creationId="{0D9E87E0-4428-4F9E-8629-4D2E928C6B40}"/>
          </ac:spMkLst>
        </pc:spChg>
        <pc:spChg chg="mod">
          <ac:chgData name="Hannes Schroter" userId="6addd17daf90db5f" providerId="LiveId" clId="{62495EBB-ABA9-4617-93D8-68A864982298}" dt="2022-02-07T13:30:52.537" v="429" actId="207"/>
          <ac:spMkLst>
            <pc:docMk/>
            <pc:sldMk cId="3740526617" sldId="744"/>
            <ac:spMk id="31" creationId="{BA35F9BD-50FC-4A7F-BE19-D067FB82D6FF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32" creationId="{8585C91A-0FCC-4205-B07A-A0F8081A16BE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33" creationId="{50F154FB-2750-44C5-AFB3-AF19CC5BA724}"/>
          </ac:spMkLst>
        </pc:spChg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34" creationId="{DC7A251A-E4BC-43E7-BC51-D77709655BED}"/>
          </ac:spMkLst>
        </pc:spChg>
        <pc:spChg chg="mod">
          <ac:chgData name="Hannes Schroter" userId="6addd17daf90db5f" providerId="LiveId" clId="{62495EBB-ABA9-4617-93D8-68A864982298}" dt="2022-02-07T13:30:52.537" v="429" actId="207"/>
          <ac:spMkLst>
            <pc:docMk/>
            <pc:sldMk cId="3740526617" sldId="744"/>
            <ac:spMk id="35" creationId="{A2033A03-2B6F-4415-8273-4612D2ED251F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36" creationId="{17880EC3-509D-4D60-BFB8-CA5D68DCE98F}"/>
          </ac:spMkLst>
        </pc:spChg>
        <pc:spChg chg="mod">
          <ac:chgData name="Hannes Schroter" userId="6addd17daf90db5f" providerId="LiveId" clId="{62495EBB-ABA9-4617-93D8-68A864982298}" dt="2022-02-07T19:32:56.228" v="452" actId="208"/>
          <ac:spMkLst>
            <pc:docMk/>
            <pc:sldMk cId="3740526617" sldId="744"/>
            <ac:spMk id="37" creationId="{E0C2B67F-9426-4934-9A60-9920C8378A3F}"/>
          </ac:spMkLst>
        </pc:spChg>
        <pc:spChg chg="mod">
          <ac:chgData name="Hannes Schroter" userId="6addd17daf90db5f" providerId="LiveId" clId="{62495EBB-ABA9-4617-93D8-68A864982298}" dt="2022-02-07T19:32:51.836" v="451" actId="207"/>
          <ac:spMkLst>
            <pc:docMk/>
            <pc:sldMk cId="3740526617" sldId="744"/>
            <ac:spMk id="38" creationId="{44D592BF-65FE-46E3-B3E3-71BC5C47DA95}"/>
          </ac:spMkLst>
        </pc:spChg>
        <pc:spChg chg="mod">
          <ac:chgData name="Hannes Schroter" userId="6addd17daf90db5f" providerId="LiveId" clId="{62495EBB-ABA9-4617-93D8-68A864982298}" dt="2022-02-07T19:33:00.015" v="453" actId="207"/>
          <ac:spMkLst>
            <pc:docMk/>
            <pc:sldMk cId="3740526617" sldId="744"/>
            <ac:spMk id="39" creationId="{C44DA257-1EC3-44EF-B330-36457E2A8AE9}"/>
          </ac:spMkLst>
        </pc:spChg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42" creationId="{73328113-C82A-4847-B04A-2281A02B5649}"/>
          </ac:spMkLst>
        </pc:spChg>
        <pc:spChg chg="mod">
          <ac:chgData name="Hannes Schroter" userId="6addd17daf90db5f" providerId="LiveId" clId="{62495EBB-ABA9-4617-93D8-68A864982298}" dt="2022-02-07T13:30:52.537" v="429" actId="207"/>
          <ac:spMkLst>
            <pc:docMk/>
            <pc:sldMk cId="3740526617" sldId="744"/>
            <ac:spMk id="43" creationId="{E829CAF5-8F89-44FF-8391-C05F7DA49098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44" creationId="{B2CFA31F-4989-4772-ABFB-CCDE9101B868}"/>
          </ac:spMkLst>
        </pc:spChg>
        <pc:spChg chg="mod">
          <ac:chgData name="Hannes Schroter" userId="6addd17daf90db5f" providerId="LiveId" clId="{62495EBB-ABA9-4617-93D8-68A864982298}" dt="2022-02-07T19:32:38.780" v="448" actId="208"/>
          <ac:spMkLst>
            <pc:docMk/>
            <pc:sldMk cId="3740526617" sldId="744"/>
            <ac:spMk id="45" creationId="{8DC33214-76F0-438D-BFE8-865F1E782C06}"/>
          </ac:spMkLst>
        </pc:spChg>
        <pc:spChg chg="mod">
          <ac:chgData name="Hannes Schroter" userId="6addd17daf90db5f" providerId="LiveId" clId="{62495EBB-ABA9-4617-93D8-68A864982298}" dt="2022-02-07T19:32:41.335" v="449" actId="207"/>
          <ac:spMkLst>
            <pc:docMk/>
            <pc:sldMk cId="3740526617" sldId="744"/>
            <ac:spMk id="46" creationId="{4A1AB596-9CC0-43E0-82A5-3714ACCAA976}"/>
          </ac:spMkLst>
        </pc:spChg>
        <pc:spChg chg="mod">
          <ac:chgData name="Hannes Schroter" userId="6addd17daf90db5f" providerId="LiveId" clId="{62495EBB-ABA9-4617-93D8-68A864982298}" dt="2022-02-07T19:32:47.994" v="450" actId="207"/>
          <ac:spMkLst>
            <pc:docMk/>
            <pc:sldMk cId="3740526617" sldId="744"/>
            <ac:spMk id="47" creationId="{6EACD850-AAD4-44F9-A1C2-53C04CC4FD9C}"/>
          </ac:spMkLst>
        </pc:spChg>
        <pc:spChg chg="mod">
          <ac:chgData name="Hannes Schroter" userId="6addd17daf90db5f" providerId="LiveId" clId="{62495EBB-ABA9-4617-93D8-68A864982298}" dt="2022-02-07T13:30:15.943" v="426" actId="208"/>
          <ac:spMkLst>
            <pc:docMk/>
            <pc:sldMk cId="3740526617" sldId="744"/>
            <ac:spMk id="48" creationId="{B7AE15A2-C6E2-4396-A090-C587BDD45C89}"/>
          </ac:spMkLst>
        </pc:spChg>
        <pc:spChg chg="mod">
          <ac:chgData name="Hannes Schroter" userId="6addd17daf90db5f" providerId="LiveId" clId="{62495EBB-ABA9-4617-93D8-68A864982298}" dt="2022-02-07T13:30:57.536" v="430" actId="207"/>
          <ac:spMkLst>
            <pc:docMk/>
            <pc:sldMk cId="3740526617" sldId="744"/>
            <ac:spMk id="49" creationId="{5E66014E-DAC9-4F6C-931D-933B22211D0B}"/>
          </ac:spMkLst>
        </pc:spChg>
        <pc:spChg chg="mod">
          <ac:chgData name="Hannes Schroter" userId="6addd17daf90db5f" providerId="LiveId" clId="{62495EBB-ABA9-4617-93D8-68A864982298}" dt="2022-02-07T13:31:12.976" v="431" actId="207"/>
          <ac:spMkLst>
            <pc:docMk/>
            <pc:sldMk cId="3740526617" sldId="744"/>
            <ac:spMk id="50" creationId="{FBBE01DA-8900-42AD-BDD9-4FA19B5E0A79}"/>
          </ac:spMkLst>
        </pc:spChg>
        <pc:spChg chg="add mod">
          <ac:chgData name="Hannes Schroter" userId="6addd17daf90db5f" providerId="LiveId" clId="{62495EBB-ABA9-4617-93D8-68A864982298}" dt="2022-02-07T13:30:24.348" v="428" actId="571"/>
          <ac:spMkLst>
            <pc:docMk/>
            <pc:sldMk cId="3740526617" sldId="744"/>
            <ac:spMk id="51" creationId="{80CF8A68-907F-4BE1-A675-06CC55453960}"/>
          </ac:spMkLst>
        </pc:spChg>
        <pc:spChg chg="add mod">
          <ac:chgData name="Hannes Schroter" userId="6addd17daf90db5f" providerId="LiveId" clId="{62495EBB-ABA9-4617-93D8-68A864982298}" dt="2022-02-07T13:30:24.348" v="428" actId="571"/>
          <ac:spMkLst>
            <pc:docMk/>
            <pc:sldMk cId="3740526617" sldId="744"/>
            <ac:spMk id="52" creationId="{2ADCA911-657F-4408-A2BD-F30F5F3D9D63}"/>
          </ac:spMkLst>
        </pc:spChg>
        <pc:spChg chg="add mod">
          <ac:chgData name="Hannes Schroter" userId="6addd17daf90db5f" providerId="LiveId" clId="{62495EBB-ABA9-4617-93D8-68A864982298}" dt="2022-02-07T13:30:24.348" v="428" actId="571"/>
          <ac:spMkLst>
            <pc:docMk/>
            <pc:sldMk cId="3740526617" sldId="744"/>
            <ac:spMk id="53" creationId="{8478CD0A-8636-4961-83A8-EFBBBF6FCF58}"/>
          </ac:spMkLst>
        </pc:spChg>
        <pc:spChg chg="add mod">
          <ac:chgData name="Hannes Schroter" userId="6addd17daf90db5f" providerId="LiveId" clId="{62495EBB-ABA9-4617-93D8-68A864982298}" dt="2022-02-07T13:30:24.348" v="428" actId="571"/>
          <ac:spMkLst>
            <pc:docMk/>
            <pc:sldMk cId="3740526617" sldId="744"/>
            <ac:spMk id="54" creationId="{784FC9F3-9A4C-4A4C-90BB-6C539125F731}"/>
          </ac:spMkLst>
        </pc:spChg>
        <pc:spChg chg="add mod">
          <ac:chgData name="Hannes Schroter" userId="6addd17daf90db5f" providerId="LiveId" clId="{62495EBB-ABA9-4617-93D8-68A864982298}" dt="2022-02-07T13:30:24.348" v="428" actId="571"/>
          <ac:spMkLst>
            <pc:docMk/>
            <pc:sldMk cId="3740526617" sldId="744"/>
            <ac:spMk id="55" creationId="{C0633587-C489-49CB-A77C-2B9806598A8C}"/>
          </ac:spMkLst>
        </pc:spChg>
      </pc:sldChg>
      <pc:sldChg chg="modSp add mod">
        <pc:chgData name="Hannes Schroter" userId="6addd17daf90db5f" providerId="LiveId" clId="{62495EBB-ABA9-4617-93D8-68A864982298}" dt="2022-02-07T13:33:31.423" v="444" actId="208"/>
        <pc:sldMkLst>
          <pc:docMk/>
          <pc:sldMk cId="22949866" sldId="745"/>
        </pc:sldMkLst>
        <pc:spChg chg="mod">
          <ac:chgData name="Hannes Schroter" userId="6addd17daf90db5f" providerId="LiveId" clId="{62495EBB-ABA9-4617-93D8-68A864982298}" dt="2022-02-07T13:32:40.778" v="438" actId="208"/>
          <ac:spMkLst>
            <pc:docMk/>
            <pc:sldMk cId="22949866" sldId="745"/>
            <ac:spMk id="27" creationId="{30DFF9AF-320E-4C89-A5AE-014BDADE23BE}"/>
          </ac:spMkLst>
        </pc:spChg>
        <pc:spChg chg="mod">
          <ac:chgData name="Hannes Schroter" userId="6addd17daf90db5f" providerId="LiveId" clId="{62495EBB-ABA9-4617-93D8-68A864982298}" dt="2022-02-07T13:32:27.369" v="436" actId="207"/>
          <ac:spMkLst>
            <pc:docMk/>
            <pc:sldMk cId="22949866" sldId="745"/>
            <ac:spMk id="28" creationId="{C65C69C0-CFFE-42F1-BFB5-29B6E5805B08}"/>
          </ac:spMkLst>
        </pc:spChg>
        <pc:spChg chg="mod">
          <ac:chgData name="Hannes Schroter" userId="6addd17daf90db5f" providerId="LiveId" clId="{62495EBB-ABA9-4617-93D8-68A864982298}" dt="2022-02-07T13:32:24.198" v="435" actId="207"/>
          <ac:spMkLst>
            <pc:docMk/>
            <pc:sldMk cId="22949866" sldId="745"/>
            <ac:spMk id="32" creationId="{8585C91A-0FCC-4205-B07A-A0F8081A16BE}"/>
          </ac:spMkLst>
        </pc:spChg>
        <pc:spChg chg="mod">
          <ac:chgData name="Hannes Schroter" userId="6addd17daf90db5f" providerId="LiveId" clId="{62495EBB-ABA9-4617-93D8-68A864982298}" dt="2022-02-07T13:32:40.778" v="438" actId="208"/>
          <ac:spMkLst>
            <pc:docMk/>
            <pc:sldMk cId="22949866" sldId="745"/>
            <ac:spMk id="34" creationId="{DC7A251A-E4BC-43E7-BC51-D77709655BED}"/>
          </ac:spMkLst>
        </pc:spChg>
        <pc:spChg chg="mod">
          <ac:chgData name="Hannes Schroter" userId="6addd17daf90db5f" providerId="LiveId" clId="{62495EBB-ABA9-4617-93D8-68A864982298}" dt="2022-02-07T13:32:29.495" v="437" actId="207"/>
          <ac:spMkLst>
            <pc:docMk/>
            <pc:sldMk cId="22949866" sldId="745"/>
            <ac:spMk id="35" creationId="{A2033A03-2B6F-4415-8273-4612D2ED251F}"/>
          </ac:spMkLst>
        </pc:spChg>
        <pc:spChg chg="mod">
          <ac:chgData name="Hannes Schroter" userId="6addd17daf90db5f" providerId="LiveId" clId="{62495EBB-ABA9-4617-93D8-68A864982298}" dt="2022-02-07T13:32:45.867" v="439" actId="207"/>
          <ac:spMkLst>
            <pc:docMk/>
            <pc:sldMk cId="22949866" sldId="745"/>
            <ac:spMk id="36" creationId="{17880EC3-509D-4D60-BFB8-CA5D68DCE98F}"/>
          </ac:spMkLst>
        </pc:spChg>
        <pc:spChg chg="mod">
          <ac:chgData name="Hannes Schroter" userId="6addd17daf90db5f" providerId="LiveId" clId="{62495EBB-ABA9-4617-93D8-68A864982298}" dt="2022-02-07T13:33:31.423" v="444" actId="208"/>
          <ac:spMkLst>
            <pc:docMk/>
            <pc:sldMk cId="22949866" sldId="745"/>
            <ac:spMk id="45" creationId="{8DC33214-76F0-438D-BFE8-865F1E782C06}"/>
          </ac:spMkLst>
        </pc:spChg>
        <pc:spChg chg="mod">
          <ac:chgData name="Hannes Schroter" userId="6addd17daf90db5f" providerId="LiveId" clId="{62495EBB-ABA9-4617-93D8-68A864982298}" dt="2022-02-07T13:32:49.718" v="440" actId="207"/>
          <ac:spMkLst>
            <pc:docMk/>
            <pc:sldMk cId="22949866" sldId="745"/>
            <ac:spMk id="46" creationId="{4A1AB596-9CC0-43E0-82A5-3714ACCAA976}"/>
          </ac:spMkLst>
        </pc:spChg>
        <pc:spChg chg="mod">
          <ac:chgData name="Hannes Schroter" userId="6addd17daf90db5f" providerId="LiveId" clId="{62495EBB-ABA9-4617-93D8-68A864982298}" dt="2022-02-07T13:32:57.852" v="442" actId="207"/>
          <ac:spMkLst>
            <pc:docMk/>
            <pc:sldMk cId="22949866" sldId="745"/>
            <ac:spMk id="47" creationId="{6EACD850-AAD4-44F9-A1C2-53C04CC4FD9C}"/>
          </ac:spMkLst>
        </pc:spChg>
      </pc:sldChg>
    </pc:docChg>
  </pc:docChgLst>
  <pc:docChgLst>
    <pc:chgData name="Hannes Schroter" userId="6addd17daf90db5f" providerId="LiveId" clId="{0B4D3A2B-DB77-402D-A64D-29C36EA8117C}"/>
    <pc:docChg chg="undo custSel addSld delSld modSld sldOrd">
      <pc:chgData name="Hannes Schroter" userId="6addd17daf90db5f" providerId="LiveId" clId="{0B4D3A2B-DB77-402D-A64D-29C36EA8117C}" dt="2022-02-07T12:47:38.008" v="2364" actId="47"/>
      <pc:docMkLst>
        <pc:docMk/>
      </pc:docMkLst>
      <pc:sldChg chg="modSp mod">
        <pc:chgData name="Hannes Schroter" userId="6addd17daf90db5f" providerId="LiveId" clId="{0B4D3A2B-DB77-402D-A64D-29C36EA8117C}" dt="2022-02-07T11:44:02.406" v="1599" actId="20577"/>
        <pc:sldMkLst>
          <pc:docMk/>
          <pc:sldMk cId="3136126681" sldId="712"/>
        </pc:sldMkLst>
        <pc:spChg chg="mod">
          <ac:chgData name="Hannes Schroter" userId="6addd17daf90db5f" providerId="LiveId" clId="{0B4D3A2B-DB77-402D-A64D-29C36EA8117C}" dt="2022-02-07T11:44:02.406" v="1599" actId="20577"/>
          <ac:spMkLst>
            <pc:docMk/>
            <pc:sldMk cId="3136126681" sldId="712"/>
            <ac:spMk id="2" creationId="{2A4548C4-CDE7-4CA2-A3B4-A28428405EBF}"/>
          </ac:spMkLst>
        </pc:spChg>
      </pc:sldChg>
      <pc:sldChg chg="modSp mod">
        <pc:chgData name="Hannes Schroter" userId="6addd17daf90db5f" providerId="LiveId" clId="{0B4D3A2B-DB77-402D-A64D-29C36EA8117C}" dt="2022-02-07T11:44:34.802" v="1608" actId="20577"/>
        <pc:sldMkLst>
          <pc:docMk/>
          <pc:sldMk cId="3231074449" sldId="714"/>
        </pc:sldMkLst>
        <pc:spChg chg="mod">
          <ac:chgData name="Hannes Schroter" userId="6addd17daf90db5f" providerId="LiveId" clId="{0B4D3A2B-DB77-402D-A64D-29C36EA8117C}" dt="2022-02-07T11:44:34.802" v="1608" actId="20577"/>
          <ac:spMkLst>
            <pc:docMk/>
            <pc:sldMk cId="3231074449" sldId="714"/>
            <ac:spMk id="2" creationId="{2A4548C4-CDE7-4CA2-A3B4-A28428405EBF}"/>
          </ac:spMkLst>
        </pc:spChg>
      </pc:sldChg>
      <pc:sldChg chg="modSp mod ord">
        <pc:chgData name="Hannes Schroter" userId="6addd17daf90db5f" providerId="LiveId" clId="{0B4D3A2B-DB77-402D-A64D-29C36EA8117C}" dt="2022-02-07T11:44:50.028" v="1626" actId="20577"/>
        <pc:sldMkLst>
          <pc:docMk/>
          <pc:sldMk cId="1232612751" sldId="716"/>
        </pc:sldMkLst>
        <pc:spChg chg="mod">
          <ac:chgData name="Hannes Schroter" userId="6addd17daf90db5f" providerId="LiveId" clId="{0B4D3A2B-DB77-402D-A64D-29C36EA8117C}" dt="2022-02-07T11:44:50.028" v="1626" actId="20577"/>
          <ac:spMkLst>
            <pc:docMk/>
            <pc:sldMk cId="1232612751" sldId="716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1:40:47.973" v="1559" actId="20577"/>
          <ac:spMkLst>
            <pc:docMk/>
            <pc:sldMk cId="1232612751" sldId="716"/>
            <ac:spMk id="13" creationId="{5839F845-DABE-49FF-8E00-8D7B09E6AFA9}"/>
          </ac:spMkLst>
        </pc:spChg>
      </pc:sldChg>
      <pc:sldChg chg="del">
        <pc:chgData name="Hannes Schroter" userId="6addd17daf90db5f" providerId="LiveId" clId="{0B4D3A2B-DB77-402D-A64D-29C36EA8117C}" dt="2022-02-07T11:36:19.798" v="1500" actId="47"/>
        <pc:sldMkLst>
          <pc:docMk/>
          <pc:sldMk cId="1719237054" sldId="717"/>
        </pc:sldMkLst>
      </pc:sldChg>
      <pc:sldChg chg="del">
        <pc:chgData name="Hannes Schroter" userId="6addd17daf90db5f" providerId="LiveId" clId="{0B4D3A2B-DB77-402D-A64D-29C36EA8117C}" dt="2022-02-07T11:36:22.325" v="1501" actId="47"/>
        <pc:sldMkLst>
          <pc:docMk/>
          <pc:sldMk cId="2780117110" sldId="729"/>
        </pc:sldMkLst>
      </pc:sldChg>
      <pc:sldChg chg="ord">
        <pc:chgData name="Hannes Schroter" userId="6addd17daf90db5f" providerId="LiveId" clId="{0B4D3A2B-DB77-402D-A64D-29C36EA8117C}" dt="2022-02-07T11:42:44.499" v="1572"/>
        <pc:sldMkLst>
          <pc:docMk/>
          <pc:sldMk cId="3071040739" sldId="730"/>
        </pc:sldMkLst>
      </pc:sldChg>
      <pc:sldChg chg="addSp delSp modSp mod">
        <pc:chgData name="Hannes Schroter" userId="6addd17daf90db5f" providerId="LiveId" clId="{0B4D3A2B-DB77-402D-A64D-29C36EA8117C}" dt="2022-02-07T10:40:48.564" v="425" actId="1076"/>
        <pc:sldMkLst>
          <pc:docMk/>
          <pc:sldMk cId="2294082299" sldId="731"/>
        </pc:sldMkLst>
        <pc:spChg chg="mod">
          <ac:chgData name="Hannes Schroter" userId="6addd17daf90db5f" providerId="LiveId" clId="{0B4D3A2B-DB77-402D-A64D-29C36EA8117C}" dt="2022-02-07T10:33:59.607" v="201" actId="20577"/>
          <ac:spMkLst>
            <pc:docMk/>
            <pc:sldMk cId="2294082299" sldId="731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0:33:11.606" v="151" actId="20577"/>
          <ac:spMkLst>
            <pc:docMk/>
            <pc:sldMk cId="2294082299" sldId="731"/>
            <ac:spMk id="48" creationId="{8810DF8D-3CAF-415E-95CC-CBD098B81734}"/>
          </ac:spMkLst>
        </pc:spChg>
        <pc:picChg chg="del">
          <ac:chgData name="Hannes Schroter" userId="6addd17daf90db5f" providerId="LiveId" clId="{0B4D3A2B-DB77-402D-A64D-29C36EA8117C}" dt="2022-02-07T10:40:39.649" v="423" actId="478"/>
          <ac:picMkLst>
            <pc:docMk/>
            <pc:sldMk cId="2294082299" sldId="731"/>
            <ac:picMk id="3" creationId="{253BF44D-970C-471C-BFC9-1834D5FEFA00}"/>
          </ac:picMkLst>
        </pc:picChg>
        <pc:picChg chg="add mod">
          <ac:chgData name="Hannes Schroter" userId="6addd17daf90db5f" providerId="LiveId" clId="{0B4D3A2B-DB77-402D-A64D-29C36EA8117C}" dt="2022-02-07T10:40:48.564" v="425" actId="1076"/>
          <ac:picMkLst>
            <pc:docMk/>
            <pc:sldMk cId="2294082299" sldId="731"/>
            <ac:picMk id="5" creationId="{02C5E14F-6ED2-4D85-9523-1878FF2E3D73}"/>
          </ac:picMkLst>
        </pc:picChg>
      </pc:sldChg>
      <pc:sldChg chg="del">
        <pc:chgData name="Hannes Schroter" userId="6addd17daf90db5f" providerId="LiveId" clId="{0B4D3A2B-DB77-402D-A64D-29C36EA8117C}" dt="2022-02-07T12:46:42.178" v="2361" actId="47"/>
        <pc:sldMkLst>
          <pc:docMk/>
          <pc:sldMk cId="2232844681" sldId="732"/>
        </pc:sldMkLst>
      </pc:sldChg>
      <pc:sldChg chg="del">
        <pc:chgData name="Hannes Schroter" userId="6addd17daf90db5f" providerId="LiveId" clId="{0B4D3A2B-DB77-402D-A64D-29C36EA8117C}" dt="2022-02-07T12:46:36.208" v="2360" actId="47"/>
        <pc:sldMkLst>
          <pc:docMk/>
          <pc:sldMk cId="476651544" sldId="733"/>
        </pc:sldMkLst>
      </pc:sldChg>
      <pc:sldChg chg="modSp add del mod">
        <pc:chgData name="Hannes Schroter" userId="6addd17daf90db5f" providerId="LiveId" clId="{0B4D3A2B-DB77-402D-A64D-29C36EA8117C}" dt="2022-02-07T10:32:03.733" v="127" actId="47"/>
        <pc:sldMkLst>
          <pc:docMk/>
          <pc:sldMk cId="2141687443" sldId="734"/>
        </pc:sldMkLst>
        <pc:spChg chg="mod">
          <ac:chgData name="Hannes Schroter" userId="6addd17daf90db5f" providerId="LiveId" clId="{0B4D3A2B-DB77-402D-A64D-29C36EA8117C}" dt="2022-02-07T10:31:38.348" v="86" actId="20577"/>
          <ac:spMkLst>
            <pc:docMk/>
            <pc:sldMk cId="2141687443" sldId="734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0:31:44.054" v="98" actId="20577"/>
          <ac:spMkLst>
            <pc:docMk/>
            <pc:sldMk cId="2141687443" sldId="734"/>
            <ac:spMk id="38" creationId="{64F897E4-7FDD-4A2F-AC07-F41C57A2DBC0}"/>
          </ac:spMkLst>
        </pc:spChg>
        <pc:spChg chg="mod">
          <ac:chgData name="Hannes Schroter" userId="6addd17daf90db5f" providerId="LiveId" clId="{0B4D3A2B-DB77-402D-A64D-29C36EA8117C}" dt="2022-02-07T10:31:49.576" v="108" actId="20577"/>
          <ac:spMkLst>
            <pc:docMk/>
            <pc:sldMk cId="2141687443" sldId="734"/>
            <ac:spMk id="40" creationId="{70FE26CF-31C5-457F-82C2-05796D01C8CA}"/>
          </ac:spMkLst>
        </pc:spChg>
        <pc:spChg chg="mod">
          <ac:chgData name="Hannes Schroter" userId="6addd17daf90db5f" providerId="LiveId" clId="{0B4D3A2B-DB77-402D-A64D-29C36EA8117C}" dt="2022-02-07T10:31:55.756" v="126" actId="20577"/>
          <ac:spMkLst>
            <pc:docMk/>
            <pc:sldMk cId="2141687443" sldId="734"/>
            <ac:spMk id="41" creationId="{C67EEF93-6B77-4B89-91A2-98D8EE698ACB}"/>
          </ac:spMkLst>
        </pc:spChg>
      </pc:sldChg>
      <pc:sldChg chg="addSp delSp modSp add mod">
        <pc:chgData name="Hannes Schroter" userId="6addd17daf90db5f" providerId="LiveId" clId="{0B4D3A2B-DB77-402D-A64D-29C36EA8117C}" dt="2022-02-07T11:20:10.838" v="1336" actId="478"/>
        <pc:sldMkLst>
          <pc:docMk/>
          <pc:sldMk cId="2649765783" sldId="734"/>
        </pc:sldMkLst>
        <pc:spChg chg="mod">
          <ac:chgData name="Hannes Schroter" userId="6addd17daf90db5f" providerId="LiveId" clId="{0B4D3A2B-DB77-402D-A64D-29C36EA8117C}" dt="2022-02-07T10:34:20.058" v="241" actId="20577"/>
          <ac:spMkLst>
            <pc:docMk/>
            <pc:sldMk cId="2649765783" sldId="734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1:13:57.596" v="463"/>
          <ac:spMkLst>
            <pc:docMk/>
            <pc:sldMk cId="2649765783" sldId="734"/>
            <ac:spMk id="16" creationId="{52C22DE9-1ECD-4FE9-90A7-7012E102ED98}"/>
          </ac:spMkLst>
        </pc:spChg>
        <pc:spChg chg="mod">
          <ac:chgData name="Hannes Schroter" userId="6addd17daf90db5f" providerId="LiveId" clId="{0B4D3A2B-DB77-402D-A64D-29C36EA8117C}" dt="2022-02-07T11:18:42.113" v="1107" actId="113"/>
          <ac:spMkLst>
            <pc:docMk/>
            <pc:sldMk cId="2649765783" sldId="734"/>
            <ac:spMk id="17" creationId="{18BF223C-F25F-4982-8A56-A981B2C9A798}"/>
          </ac:spMkLst>
        </pc:spChg>
        <pc:spChg chg="mod">
          <ac:chgData name="Hannes Schroter" userId="6addd17daf90db5f" providerId="LiveId" clId="{0B4D3A2B-DB77-402D-A64D-29C36EA8117C}" dt="2022-02-07T11:14:27.353" v="478" actId="20577"/>
          <ac:spMkLst>
            <pc:docMk/>
            <pc:sldMk cId="2649765783" sldId="734"/>
            <ac:spMk id="18" creationId="{217BE32E-F036-40CB-81A5-709E45010E5E}"/>
          </ac:spMkLst>
        </pc:spChg>
        <pc:spChg chg="mod">
          <ac:chgData name="Hannes Schroter" userId="6addd17daf90db5f" providerId="LiveId" clId="{0B4D3A2B-DB77-402D-A64D-29C36EA8117C}" dt="2022-02-07T11:16:06.611" v="866"/>
          <ac:spMkLst>
            <pc:docMk/>
            <pc:sldMk cId="2649765783" sldId="734"/>
            <ac:spMk id="20" creationId="{0F2809C1-2F93-4886-8F36-E994CD6E0D17}"/>
          </ac:spMkLst>
        </pc:spChg>
        <pc:spChg chg="mod">
          <ac:chgData name="Hannes Schroter" userId="6addd17daf90db5f" providerId="LiveId" clId="{0B4D3A2B-DB77-402D-A64D-29C36EA8117C}" dt="2022-02-07T11:18:50.131" v="1109" actId="113"/>
          <ac:spMkLst>
            <pc:docMk/>
            <pc:sldMk cId="2649765783" sldId="734"/>
            <ac:spMk id="21" creationId="{38171C7D-24E6-445A-8144-EB87343164EA}"/>
          </ac:spMkLst>
        </pc:spChg>
        <pc:spChg chg="mod">
          <ac:chgData name="Hannes Schroter" userId="6addd17daf90db5f" providerId="LiveId" clId="{0B4D3A2B-DB77-402D-A64D-29C36EA8117C}" dt="2022-02-07T11:16:13.776" v="870" actId="20577"/>
          <ac:spMkLst>
            <pc:docMk/>
            <pc:sldMk cId="2649765783" sldId="734"/>
            <ac:spMk id="22" creationId="{31699BDC-EC28-4444-8C82-5F557F766775}"/>
          </ac:spMkLst>
        </pc:spChg>
        <pc:spChg chg="mod">
          <ac:chgData name="Hannes Schroter" userId="6addd17daf90db5f" providerId="LiveId" clId="{0B4D3A2B-DB77-402D-A64D-29C36EA8117C}" dt="2022-02-07T11:20:01.423" v="1334" actId="20577"/>
          <ac:spMkLst>
            <pc:docMk/>
            <pc:sldMk cId="2649765783" sldId="734"/>
            <ac:spMk id="46" creationId="{B6140411-4874-4D17-BAC0-C75ADCE5E879}"/>
          </ac:spMkLst>
        </pc:spChg>
        <pc:spChg chg="del mod">
          <ac:chgData name="Hannes Schroter" userId="6addd17daf90db5f" providerId="LiveId" clId="{0B4D3A2B-DB77-402D-A64D-29C36EA8117C}" dt="2022-02-07T10:33:54.094" v="186"/>
          <ac:spMkLst>
            <pc:docMk/>
            <pc:sldMk cId="2649765783" sldId="734"/>
            <ac:spMk id="48" creationId="{8810DF8D-3CAF-415E-95CC-CBD098B81734}"/>
          </ac:spMkLst>
        </pc:spChg>
        <pc:grpChg chg="add del mod">
          <ac:chgData name="Hannes Schroter" userId="6addd17daf90db5f" providerId="LiveId" clId="{0B4D3A2B-DB77-402D-A64D-29C36EA8117C}" dt="2022-02-07T11:20:10.838" v="1336" actId="478"/>
          <ac:grpSpMkLst>
            <pc:docMk/>
            <pc:sldMk cId="2649765783" sldId="734"/>
            <ac:grpSpMk id="9" creationId="{DE4A2DC4-E69B-4AC4-AF6E-CE58D572FF56}"/>
          </ac:grpSpMkLst>
        </pc:grpChg>
        <pc:grpChg chg="add mod">
          <ac:chgData name="Hannes Schroter" userId="6addd17daf90db5f" providerId="LiveId" clId="{0B4D3A2B-DB77-402D-A64D-29C36EA8117C}" dt="2022-02-07T11:16:36.747" v="872" actId="1076"/>
          <ac:grpSpMkLst>
            <pc:docMk/>
            <pc:sldMk cId="2649765783" sldId="734"/>
            <ac:grpSpMk id="15" creationId="{53EE5AAD-A438-4B72-AD7D-87B56EB3FFB6}"/>
          </ac:grpSpMkLst>
        </pc:grpChg>
        <pc:grpChg chg="add mod">
          <ac:chgData name="Hannes Schroter" userId="6addd17daf90db5f" providerId="LiveId" clId="{0B4D3A2B-DB77-402D-A64D-29C36EA8117C}" dt="2022-02-07T11:16:36.747" v="872" actId="1076"/>
          <ac:grpSpMkLst>
            <pc:docMk/>
            <pc:sldMk cId="2649765783" sldId="734"/>
            <ac:grpSpMk id="19" creationId="{CB36130D-0E38-47DB-8AF1-EE246701E70C}"/>
          </ac:grpSpMkLst>
        </pc:grpChg>
        <pc:grpChg chg="mod">
          <ac:chgData name="Hannes Schroter" userId="6addd17daf90db5f" providerId="LiveId" clId="{0B4D3A2B-DB77-402D-A64D-29C36EA8117C}" dt="2022-02-07T11:16:43.437" v="873" actId="1076"/>
          <ac:grpSpMkLst>
            <pc:docMk/>
            <pc:sldMk cId="2649765783" sldId="734"/>
            <ac:grpSpMk id="44" creationId="{B3CF9B4D-54D8-4FC2-8CE1-093DF8D5FCA6}"/>
          </ac:grpSpMkLst>
        </pc:grpChg>
        <pc:picChg chg="del">
          <ac:chgData name="Hannes Schroter" userId="6addd17daf90db5f" providerId="LiveId" clId="{0B4D3A2B-DB77-402D-A64D-29C36EA8117C}" dt="2022-02-07T11:11:57.837" v="426" actId="478"/>
          <ac:picMkLst>
            <pc:docMk/>
            <pc:sldMk cId="2649765783" sldId="734"/>
            <ac:picMk id="3" creationId="{253BF44D-970C-471C-BFC9-1834D5FEFA00}"/>
          </ac:picMkLst>
        </pc:picChg>
        <pc:picChg chg="add mod">
          <ac:chgData name="Hannes Schroter" userId="6addd17daf90db5f" providerId="LiveId" clId="{0B4D3A2B-DB77-402D-A64D-29C36EA8117C}" dt="2022-02-07T11:13:52.068" v="461" actId="164"/>
          <ac:picMkLst>
            <pc:docMk/>
            <pc:sldMk cId="2649765783" sldId="734"/>
            <ac:picMk id="5" creationId="{DE7B7E6A-A01F-4A41-8A81-7740A7602283}"/>
          </ac:picMkLst>
        </pc:picChg>
        <pc:picChg chg="add mod">
          <ac:chgData name="Hannes Schroter" userId="6addd17daf90db5f" providerId="LiveId" clId="{0B4D3A2B-DB77-402D-A64D-29C36EA8117C}" dt="2022-02-07T11:13:52.068" v="461" actId="164"/>
          <ac:picMkLst>
            <pc:docMk/>
            <pc:sldMk cId="2649765783" sldId="734"/>
            <ac:picMk id="8" creationId="{0FF3FFE9-CDA6-447D-9B92-59C81173BA43}"/>
          </ac:picMkLst>
        </pc:picChg>
      </pc:sldChg>
      <pc:sldChg chg="delSp modSp add mod">
        <pc:chgData name="Hannes Schroter" userId="6addd17daf90db5f" providerId="LiveId" clId="{0B4D3A2B-DB77-402D-A64D-29C36EA8117C}" dt="2022-02-07T11:20:28.460" v="1343" actId="1076"/>
        <pc:sldMkLst>
          <pc:docMk/>
          <pc:sldMk cId="3743688872" sldId="735"/>
        </pc:sldMkLst>
        <pc:spChg chg="mod">
          <ac:chgData name="Hannes Schroter" userId="6addd17daf90db5f" providerId="LiveId" clId="{0B4D3A2B-DB77-402D-A64D-29C36EA8117C}" dt="2022-02-07T11:20:15.875" v="1337"/>
          <ac:spMkLst>
            <pc:docMk/>
            <pc:sldMk cId="3743688872" sldId="735"/>
            <ac:spMk id="17" creationId="{18BF223C-F25F-4982-8A56-A981B2C9A798}"/>
          </ac:spMkLst>
        </pc:spChg>
        <pc:spChg chg="mod">
          <ac:chgData name="Hannes Schroter" userId="6addd17daf90db5f" providerId="LiveId" clId="{0B4D3A2B-DB77-402D-A64D-29C36EA8117C}" dt="2022-02-07T11:20:17.911" v="1341" actId="20577"/>
          <ac:spMkLst>
            <pc:docMk/>
            <pc:sldMk cId="3743688872" sldId="735"/>
            <ac:spMk id="18" creationId="{217BE32E-F036-40CB-81A5-709E45010E5E}"/>
          </ac:spMkLst>
        </pc:spChg>
        <pc:grpChg chg="mod">
          <ac:chgData name="Hannes Schroter" userId="6addd17daf90db5f" providerId="LiveId" clId="{0B4D3A2B-DB77-402D-A64D-29C36EA8117C}" dt="2022-02-07T11:20:28.460" v="1343" actId="1076"/>
          <ac:grpSpMkLst>
            <pc:docMk/>
            <pc:sldMk cId="3743688872" sldId="735"/>
            <ac:grpSpMk id="9" creationId="{DE4A2DC4-E69B-4AC4-AF6E-CE58D572FF56}"/>
          </ac:grpSpMkLst>
        </pc:grpChg>
        <pc:grpChg chg="del">
          <ac:chgData name="Hannes Schroter" userId="6addd17daf90db5f" providerId="LiveId" clId="{0B4D3A2B-DB77-402D-A64D-29C36EA8117C}" dt="2022-02-07T11:20:22.763" v="1342" actId="478"/>
          <ac:grpSpMkLst>
            <pc:docMk/>
            <pc:sldMk cId="3743688872" sldId="735"/>
            <ac:grpSpMk id="19" creationId="{CB36130D-0E38-47DB-8AF1-EE246701E70C}"/>
          </ac:grpSpMkLst>
        </pc:grpChg>
        <pc:grpChg chg="del">
          <ac:chgData name="Hannes Schroter" userId="6addd17daf90db5f" providerId="LiveId" clId="{0B4D3A2B-DB77-402D-A64D-29C36EA8117C}" dt="2022-02-07T11:20:22.763" v="1342" actId="478"/>
          <ac:grpSpMkLst>
            <pc:docMk/>
            <pc:sldMk cId="3743688872" sldId="735"/>
            <ac:grpSpMk id="44" creationId="{B3CF9B4D-54D8-4FC2-8CE1-093DF8D5FCA6}"/>
          </ac:grpSpMkLst>
        </pc:grpChg>
      </pc:sldChg>
      <pc:sldChg chg="new del">
        <pc:chgData name="Hannes Schroter" userId="6addd17daf90db5f" providerId="LiveId" clId="{0B4D3A2B-DB77-402D-A64D-29C36EA8117C}" dt="2022-02-07T11:22:04.752" v="1345" actId="47"/>
        <pc:sldMkLst>
          <pc:docMk/>
          <pc:sldMk cId="943813561" sldId="736"/>
        </pc:sldMkLst>
      </pc:sldChg>
      <pc:sldChg chg="addSp delSp modSp add mod ord">
        <pc:chgData name="Hannes Schroter" userId="6addd17daf90db5f" providerId="LiveId" clId="{0B4D3A2B-DB77-402D-A64D-29C36EA8117C}" dt="2022-02-07T11:43:44.715" v="1596" actId="20577"/>
        <pc:sldMkLst>
          <pc:docMk/>
          <pc:sldMk cId="1859763094" sldId="736"/>
        </pc:sldMkLst>
        <pc:spChg chg="mod">
          <ac:chgData name="Hannes Schroter" userId="6addd17daf90db5f" providerId="LiveId" clId="{0B4D3A2B-DB77-402D-A64D-29C36EA8117C}" dt="2022-02-07T11:43:44.715" v="1596" actId="20577"/>
          <ac:spMkLst>
            <pc:docMk/>
            <pc:sldMk cId="1859763094" sldId="736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1:38:15.653" v="1503" actId="208"/>
          <ac:spMkLst>
            <pc:docMk/>
            <pc:sldMk cId="1859763094" sldId="736"/>
            <ac:spMk id="3" creationId="{0A8328C4-FFE3-4E26-BD16-A35FEF9D318D}"/>
          </ac:spMkLst>
        </pc:spChg>
        <pc:spChg chg="mod">
          <ac:chgData name="Hannes Schroter" userId="6addd17daf90db5f" providerId="LiveId" clId="{0B4D3A2B-DB77-402D-A64D-29C36EA8117C}" dt="2022-02-07T11:38:49.143" v="1507" actId="207"/>
          <ac:spMkLst>
            <pc:docMk/>
            <pc:sldMk cId="1859763094" sldId="736"/>
            <ac:spMk id="5" creationId="{B2CE4A4A-1412-415B-A229-1F14BC3FD99C}"/>
          </ac:spMkLst>
        </pc:spChg>
        <pc:spChg chg="mod">
          <ac:chgData name="Hannes Schroter" userId="6addd17daf90db5f" providerId="LiveId" clId="{0B4D3A2B-DB77-402D-A64D-29C36EA8117C}" dt="2022-02-07T11:38:45.337" v="1506" actId="207"/>
          <ac:spMkLst>
            <pc:docMk/>
            <pc:sldMk cId="1859763094" sldId="736"/>
            <ac:spMk id="9" creationId="{650A934D-397C-4205-9B68-A921A9F4432B}"/>
          </ac:spMkLst>
        </pc:spChg>
        <pc:spChg chg="mod">
          <ac:chgData name="Hannes Schroter" userId="6addd17daf90db5f" providerId="LiveId" clId="{0B4D3A2B-DB77-402D-A64D-29C36EA8117C}" dt="2022-02-07T11:40:21.928" v="1532" actId="20577"/>
          <ac:spMkLst>
            <pc:docMk/>
            <pc:sldMk cId="1859763094" sldId="736"/>
            <ac:spMk id="13" creationId="{5839F845-DABE-49FF-8E00-8D7B09E6AFA9}"/>
          </ac:spMkLst>
        </pc:spChg>
        <pc:spChg chg="add mod">
          <ac:chgData name="Hannes Schroter" userId="6addd17daf90db5f" providerId="LiveId" clId="{0B4D3A2B-DB77-402D-A64D-29C36EA8117C}" dt="2022-02-07T11:39:15.738" v="1512" actId="208"/>
          <ac:spMkLst>
            <pc:docMk/>
            <pc:sldMk cId="1859763094" sldId="736"/>
            <ac:spMk id="23" creationId="{7F620B6D-B22A-4090-B2F3-2BB77B90F879}"/>
          </ac:spMkLst>
        </pc:spChg>
        <pc:spChg chg="add mod">
          <ac:chgData name="Hannes Schroter" userId="6addd17daf90db5f" providerId="LiveId" clId="{0B4D3A2B-DB77-402D-A64D-29C36EA8117C}" dt="2022-02-07T11:39:18.758" v="1513" actId="207"/>
          <ac:spMkLst>
            <pc:docMk/>
            <pc:sldMk cId="1859763094" sldId="736"/>
            <ac:spMk id="24" creationId="{F937133E-E482-43E4-806F-C7B1124D2277}"/>
          </ac:spMkLst>
        </pc:spChg>
        <pc:spChg chg="add mod">
          <ac:chgData name="Hannes Schroter" userId="6addd17daf90db5f" providerId="LiveId" clId="{0B4D3A2B-DB77-402D-A64D-29C36EA8117C}" dt="2022-02-07T11:39:07.355" v="1511" actId="207"/>
          <ac:spMkLst>
            <pc:docMk/>
            <pc:sldMk cId="1859763094" sldId="736"/>
            <ac:spMk id="25" creationId="{4F25CDF7-CF48-48DA-A833-1FB5C333ACC3}"/>
          </ac:spMkLst>
        </pc:spChg>
        <pc:spChg chg="add del mod">
          <ac:chgData name="Hannes Schroter" userId="6addd17daf90db5f" providerId="LiveId" clId="{0B4D3A2B-DB77-402D-A64D-29C36EA8117C}" dt="2022-02-07T11:25:48.154" v="1357"/>
          <ac:spMkLst>
            <pc:docMk/>
            <pc:sldMk cId="1859763094" sldId="736"/>
            <ac:spMk id="26" creationId="{2B063D9B-3B33-48EA-9243-083FCB388C63}"/>
          </ac:spMkLst>
        </pc:spChg>
        <pc:spChg chg="mod">
          <ac:chgData name="Hannes Schroter" userId="6addd17daf90db5f" providerId="LiveId" clId="{0B4D3A2B-DB77-402D-A64D-29C36EA8117C}" dt="2022-02-07T11:39:04.445" v="1510" actId="208"/>
          <ac:spMkLst>
            <pc:docMk/>
            <pc:sldMk cId="1859763094" sldId="736"/>
            <ac:spMk id="27" creationId="{30DFF9AF-320E-4C89-A5AE-014BDADE23BE}"/>
          </ac:spMkLst>
        </pc:spChg>
        <pc:spChg chg="mod">
          <ac:chgData name="Hannes Schroter" userId="6addd17daf90db5f" providerId="LiveId" clId="{0B4D3A2B-DB77-402D-A64D-29C36EA8117C}" dt="2022-02-07T11:38:58.008" v="1508" actId="207"/>
          <ac:spMkLst>
            <pc:docMk/>
            <pc:sldMk cId="1859763094" sldId="736"/>
            <ac:spMk id="28" creationId="{C65C69C0-CFFE-42F1-BFB5-29B6E5805B08}"/>
          </ac:spMkLst>
        </pc:spChg>
        <pc:spChg chg="add del mod">
          <ac:chgData name="Hannes Schroter" userId="6addd17daf90db5f" providerId="LiveId" clId="{0B4D3A2B-DB77-402D-A64D-29C36EA8117C}" dt="2022-02-07T11:25:48.154" v="1357"/>
          <ac:spMkLst>
            <pc:docMk/>
            <pc:sldMk cId="1859763094" sldId="736"/>
            <ac:spMk id="29" creationId="{402B69F7-E3B8-4E25-ABCB-04A0527218E0}"/>
          </ac:spMkLst>
        </pc:spChg>
        <pc:spChg chg="add mod">
          <ac:chgData name="Hannes Schroter" userId="6addd17daf90db5f" providerId="LiveId" clId="{0B4D3A2B-DB77-402D-A64D-29C36EA8117C}" dt="2022-02-07T11:39:28.438" v="1515" actId="208"/>
          <ac:spMkLst>
            <pc:docMk/>
            <pc:sldMk cId="1859763094" sldId="736"/>
            <ac:spMk id="30" creationId="{0D9E87E0-4428-4F9E-8629-4D2E928C6B40}"/>
          </ac:spMkLst>
        </pc:spChg>
        <pc:spChg chg="add mod">
          <ac:chgData name="Hannes Schroter" userId="6addd17daf90db5f" providerId="LiveId" clId="{0B4D3A2B-DB77-402D-A64D-29C36EA8117C}" dt="2022-02-07T11:39:21.457" v="1514" actId="207"/>
          <ac:spMkLst>
            <pc:docMk/>
            <pc:sldMk cId="1859763094" sldId="736"/>
            <ac:spMk id="31" creationId="{BA35F9BD-50FC-4A7F-BE19-D067FB82D6FF}"/>
          </ac:spMkLst>
        </pc:spChg>
        <pc:spChg chg="mod">
          <ac:chgData name="Hannes Schroter" userId="6addd17daf90db5f" providerId="LiveId" clId="{0B4D3A2B-DB77-402D-A64D-29C36EA8117C}" dt="2022-02-07T11:39:00.546" v="1509" actId="207"/>
          <ac:spMkLst>
            <pc:docMk/>
            <pc:sldMk cId="1859763094" sldId="736"/>
            <ac:spMk id="32" creationId="{8585C91A-0FCC-4205-B07A-A0F8081A16BE}"/>
          </ac:spMkLst>
        </pc:spChg>
        <pc:spChg chg="add mod">
          <ac:chgData name="Hannes Schroter" userId="6addd17daf90db5f" providerId="LiveId" clId="{0B4D3A2B-DB77-402D-A64D-29C36EA8117C}" dt="2022-02-07T11:39:30.861" v="1516" actId="207"/>
          <ac:spMkLst>
            <pc:docMk/>
            <pc:sldMk cId="1859763094" sldId="736"/>
            <ac:spMk id="33" creationId="{50F154FB-2750-44C5-AFB3-AF19CC5BA724}"/>
          </ac:spMkLst>
        </pc:spChg>
        <pc:spChg chg="mod">
          <ac:chgData name="Hannes Schroter" userId="6addd17daf90db5f" providerId="LiveId" clId="{0B4D3A2B-DB77-402D-A64D-29C36EA8117C}" dt="2022-02-07T11:40:05.326" v="1522" actId="208"/>
          <ac:spMkLst>
            <pc:docMk/>
            <pc:sldMk cId="1859763094" sldId="736"/>
            <ac:spMk id="34" creationId="{DC7A251A-E4BC-43E7-BC51-D77709655BED}"/>
          </ac:spMkLst>
        </pc:spChg>
        <pc:spChg chg="mod">
          <ac:chgData name="Hannes Schroter" userId="6addd17daf90db5f" providerId="LiveId" clId="{0B4D3A2B-DB77-402D-A64D-29C36EA8117C}" dt="2022-02-07T11:40:00.182" v="1521" actId="207"/>
          <ac:spMkLst>
            <pc:docMk/>
            <pc:sldMk cId="1859763094" sldId="736"/>
            <ac:spMk id="35" creationId="{A2033A03-2B6F-4415-8273-4612D2ED251F}"/>
          </ac:spMkLst>
        </pc:spChg>
        <pc:spChg chg="mod">
          <ac:chgData name="Hannes Schroter" userId="6addd17daf90db5f" providerId="LiveId" clId="{0B4D3A2B-DB77-402D-A64D-29C36EA8117C}" dt="2022-02-07T11:40:07.340" v="1523" actId="207"/>
          <ac:spMkLst>
            <pc:docMk/>
            <pc:sldMk cId="1859763094" sldId="736"/>
            <ac:spMk id="36" creationId="{17880EC3-509D-4D60-BFB8-CA5D68DCE98F}"/>
          </ac:spMkLst>
        </pc:spChg>
        <pc:spChg chg="mod">
          <ac:chgData name="Hannes Schroter" userId="6addd17daf90db5f" providerId="LiveId" clId="{0B4D3A2B-DB77-402D-A64D-29C36EA8117C}" dt="2022-02-07T11:35:07.184" v="1496" actId="207"/>
          <ac:spMkLst>
            <pc:docMk/>
            <pc:sldMk cId="1859763094" sldId="736"/>
            <ac:spMk id="38" creationId="{44D592BF-65FE-46E3-B3E3-71BC5C47DA95}"/>
          </ac:spMkLst>
        </pc:spChg>
        <pc:spChg chg="add mod">
          <ac:chgData name="Hannes Schroter" userId="6addd17daf90db5f" providerId="LiveId" clId="{0B4D3A2B-DB77-402D-A64D-29C36EA8117C}" dt="2022-02-07T11:39:39.028" v="1517" actId="208"/>
          <ac:spMkLst>
            <pc:docMk/>
            <pc:sldMk cId="1859763094" sldId="736"/>
            <ac:spMk id="42" creationId="{73328113-C82A-4847-B04A-2281A02B5649}"/>
          </ac:spMkLst>
        </pc:spChg>
        <pc:spChg chg="add mod">
          <ac:chgData name="Hannes Schroter" userId="6addd17daf90db5f" providerId="LiveId" clId="{0B4D3A2B-DB77-402D-A64D-29C36EA8117C}" dt="2022-02-07T11:39:42.249" v="1518" actId="207"/>
          <ac:spMkLst>
            <pc:docMk/>
            <pc:sldMk cId="1859763094" sldId="736"/>
            <ac:spMk id="43" creationId="{E829CAF5-8F89-44FF-8391-C05F7DA49098}"/>
          </ac:spMkLst>
        </pc:spChg>
        <pc:spChg chg="add mod">
          <ac:chgData name="Hannes Schroter" userId="6addd17daf90db5f" providerId="LiveId" clId="{0B4D3A2B-DB77-402D-A64D-29C36EA8117C}" dt="2022-02-07T11:39:44.713" v="1519" actId="207"/>
          <ac:spMkLst>
            <pc:docMk/>
            <pc:sldMk cId="1859763094" sldId="736"/>
            <ac:spMk id="44" creationId="{B2CFA31F-4989-4772-ABFB-CCDE9101B868}"/>
          </ac:spMkLst>
        </pc:spChg>
        <pc:spChg chg="add del">
          <ac:chgData name="Hannes Schroter" userId="6addd17daf90db5f" providerId="LiveId" clId="{0B4D3A2B-DB77-402D-A64D-29C36EA8117C}" dt="2022-02-07T11:28:16.117" v="1383" actId="22"/>
          <ac:spMkLst>
            <pc:docMk/>
            <pc:sldMk cId="1859763094" sldId="736"/>
            <ac:spMk id="45" creationId="{98CDC7BC-7661-4B4D-A6DE-909321EC3157}"/>
          </ac:spMkLst>
        </pc:spChg>
      </pc:sldChg>
      <pc:sldChg chg="addSp delSp modSp add del mod">
        <pc:chgData name="Hannes Schroter" userId="6addd17daf90db5f" providerId="LiveId" clId="{0B4D3A2B-DB77-402D-A64D-29C36EA8117C}" dt="2022-02-07T11:36:04.983" v="1497" actId="47"/>
        <pc:sldMkLst>
          <pc:docMk/>
          <pc:sldMk cId="964269035" sldId="737"/>
        </pc:sldMkLst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" creationId="{0A8328C4-FFE3-4E26-BD16-A35FEF9D318D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5" creationId="{B2CE4A4A-1412-415B-A229-1F14BC3FD99C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9" creationId="{650A934D-397C-4205-9B68-A921A9F4432B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23" creationId="{7F620B6D-B22A-4090-B2F3-2BB77B90F879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24" creationId="{F937133E-E482-43E4-806F-C7B1124D2277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25" creationId="{4F25CDF7-CF48-48DA-A833-1FB5C333ACC3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27" creationId="{30DFF9AF-320E-4C89-A5AE-014BDADE23BE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28" creationId="{C65C69C0-CFFE-42F1-BFB5-29B6E5805B08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0" creationId="{0D9E87E0-4428-4F9E-8629-4D2E928C6B40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1" creationId="{BA35F9BD-50FC-4A7F-BE19-D067FB82D6FF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2" creationId="{8585C91A-0FCC-4205-B07A-A0F8081A16BE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3" creationId="{50F154FB-2750-44C5-AFB3-AF19CC5BA724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4" creationId="{DC7A251A-E4BC-43E7-BC51-D77709655BED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5" creationId="{A2033A03-2B6F-4415-8273-4612D2ED251F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6" creationId="{17880EC3-509D-4D60-BFB8-CA5D68DCE98F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7" creationId="{E0C2B67F-9426-4934-9A60-9920C8378A3F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8" creationId="{44D592BF-65FE-46E3-B3E3-71BC5C47DA95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39" creationId="{C44DA257-1EC3-44EF-B330-36457E2A8AE9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42" creationId="{73328113-C82A-4847-B04A-2281A02B5649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43" creationId="{E829CAF5-8F89-44FF-8391-C05F7DA49098}"/>
          </ac:spMkLst>
        </pc:spChg>
        <pc:spChg chg="del">
          <ac:chgData name="Hannes Schroter" userId="6addd17daf90db5f" providerId="LiveId" clId="{0B4D3A2B-DB77-402D-A64D-29C36EA8117C}" dt="2022-02-07T11:28:25.727" v="1385" actId="478"/>
          <ac:spMkLst>
            <pc:docMk/>
            <pc:sldMk cId="964269035" sldId="737"/>
            <ac:spMk id="44" creationId="{B2CFA31F-4989-4772-ABFB-CCDE9101B868}"/>
          </ac:spMkLst>
        </pc:spChg>
        <pc:grpChg chg="del">
          <ac:chgData name="Hannes Schroter" userId="6addd17daf90db5f" providerId="LiveId" clId="{0B4D3A2B-DB77-402D-A64D-29C36EA8117C}" dt="2022-02-07T11:28:25.727" v="1385" actId="478"/>
          <ac:grpSpMkLst>
            <pc:docMk/>
            <pc:sldMk cId="964269035" sldId="737"/>
            <ac:grpSpMk id="8" creationId="{291DAA50-0B67-4F87-9671-069C59A4183A}"/>
          </ac:grpSpMkLst>
        </pc:grpChg>
        <pc:graphicFrameChg chg="add mod modGraphic">
          <ac:chgData name="Hannes Schroter" userId="6addd17daf90db5f" providerId="LiveId" clId="{0B4D3A2B-DB77-402D-A64D-29C36EA8117C}" dt="2022-02-07T11:31:34.243" v="1491" actId="20577"/>
          <ac:graphicFrameMkLst>
            <pc:docMk/>
            <pc:sldMk cId="964269035" sldId="737"/>
            <ac:graphicFrameMk id="4" creationId="{DF0C006B-31E1-4A8B-9A01-85497B639B7D}"/>
          </ac:graphicFrameMkLst>
        </pc:graphicFrameChg>
      </pc:sldChg>
      <pc:sldChg chg="modSp add del mod">
        <pc:chgData name="Hannes Schroter" userId="6addd17daf90db5f" providerId="LiveId" clId="{0B4D3A2B-DB77-402D-A64D-29C36EA8117C}" dt="2022-02-07T11:41:27.900" v="1561" actId="47"/>
        <pc:sldMkLst>
          <pc:docMk/>
          <pc:sldMk cId="1613289348" sldId="737"/>
        </pc:sldMkLst>
        <pc:spChg chg="mod">
          <ac:chgData name="Hannes Schroter" userId="6addd17daf90db5f" providerId="LiveId" clId="{0B4D3A2B-DB77-402D-A64D-29C36EA8117C}" dt="2022-02-07T11:40:39.299" v="1550" actId="20577"/>
          <ac:spMkLst>
            <pc:docMk/>
            <pc:sldMk cId="1613289348" sldId="737"/>
            <ac:spMk id="13" creationId="{5839F845-DABE-49FF-8E00-8D7B09E6AFA9}"/>
          </ac:spMkLst>
        </pc:spChg>
      </pc:sldChg>
      <pc:sldChg chg="modSp add mod">
        <pc:chgData name="Hannes Schroter" userId="6addd17daf90db5f" providerId="LiveId" clId="{0B4D3A2B-DB77-402D-A64D-29C36EA8117C}" dt="2022-02-07T11:43:21.584" v="1585" actId="20577"/>
        <pc:sldMkLst>
          <pc:docMk/>
          <pc:sldMk cId="3571375085" sldId="738"/>
        </pc:sldMkLst>
        <pc:spChg chg="mod">
          <ac:chgData name="Hannes Schroter" userId="6addd17daf90db5f" providerId="LiveId" clId="{0B4D3A2B-DB77-402D-A64D-29C36EA8117C}" dt="2022-02-07T11:43:21.584" v="1585" actId="20577"/>
          <ac:spMkLst>
            <pc:docMk/>
            <pc:sldMk cId="3571375085" sldId="738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1:40:28.444" v="1541" actId="20577"/>
          <ac:spMkLst>
            <pc:docMk/>
            <pc:sldMk cId="3571375085" sldId="738"/>
            <ac:spMk id="13" creationId="{5839F845-DABE-49FF-8E00-8D7B09E6AFA9}"/>
          </ac:spMkLst>
        </pc:spChg>
      </pc:sldChg>
      <pc:sldChg chg="modSp add mod">
        <pc:chgData name="Hannes Schroter" userId="6addd17daf90db5f" providerId="LiveId" clId="{0B4D3A2B-DB77-402D-A64D-29C36EA8117C}" dt="2022-02-07T11:44:40.592" v="1617" actId="20577"/>
        <pc:sldMkLst>
          <pc:docMk/>
          <pc:sldMk cId="161788896" sldId="739"/>
        </pc:sldMkLst>
        <pc:spChg chg="mod">
          <ac:chgData name="Hannes Schroter" userId="6addd17daf90db5f" providerId="LiveId" clId="{0B4D3A2B-DB77-402D-A64D-29C36EA8117C}" dt="2022-02-07T11:44:40.592" v="1617" actId="20577"/>
          <ac:spMkLst>
            <pc:docMk/>
            <pc:sldMk cId="161788896" sldId="739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1:41:53.643" v="1562" actId="208"/>
          <ac:spMkLst>
            <pc:docMk/>
            <pc:sldMk cId="161788896" sldId="739"/>
            <ac:spMk id="27" creationId="{30DFF9AF-320E-4C89-A5AE-014BDADE23BE}"/>
          </ac:spMkLst>
        </pc:spChg>
        <pc:spChg chg="mod">
          <ac:chgData name="Hannes Schroter" userId="6addd17daf90db5f" providerId="LiveId" clId="{0B4D3A2B-DB77-402D-A64D-29C36EA8117C}" dt="2022-02-07T11:41:57.731" v="1563" actId="207"/>
          <ac:spMkLst>
            <pc:docMk/>
            <pc:sldMk cId="161788896" sldId="739"/>
            <ac:spMk id="28" creationId="{C65C69C0-CFFE-42F1-BFB5-29B6E5805B08}"/>
          </ac:spMkLst>
        </pc:spChg>
        <pc:spChg chg="mod">
          <ac:chgData name="Hannes Schroter" userId="6addd17daf90db5f" providerId="LiveId" clId="{0B4D3A2B-DB77-402D-A64D-29C36EA8117C}" dt="2022-02-07T11:42:01.499" v="1564" actId="207"/>
          <ac:spMkLst>
            <pc:docMk/>
            <pc:sldMk cId="161788896" sldId="739"/>
            <ac:spMk id="32" creationId="{8585C91A-0FCC-4205-B07A-A0F8081A16BE}"/>
          </ac:spMkLst>
        </pc:spChg>
        <pc:spChg chg="mod">
          <ac:chgData name="Hannes Schroter" userId="6addd17daf90db5f" providerId="LiveId" clId="{0B4D3A2B-DB77-402D-A64D-29C36EA8117C}" dt="2022-02-07T11:42:26.109" v="1569" actId="208"/>
          <ac:spMkLst>
            <pc:docMk/>
            <pc:sldMk cId="161788896" sldId="739"/>
            <ac:spMk id="34" creationId="{DC7A251A-E4BC-43E7-BC51-D77709655BED}"/>
          </ac:spMkLst>
        </pc:spChg>
        <pc:spChg chg="mod">
          <ac:chgData name="Hannes Schroter" userId="6addd17daf90db5f" providerId="LiveId" clId="{0B4D3A2B-DB77-402D-A64D-29C36EA8117C}" dt="2022-02-07T11:42:21.414" v="1568" actId="207"/>
          <ac:spMkLst>
            <pc:docMk/>
            <pc:sldMk cId="161788896" sldId="739"/>
            <ac:spMk id="35" creationId="{A2033A03-2B6F-4415-8273-4612D2ED251F}"/>
          </ac:spMkLst>
        </pc:spChg>
        <pc:spChg chg="mod">
          <ac:chgData name="Hannes Schroter" userId="6addd17daf90db5f" providerId="LiveId" clId="{0B4D3A2B-DB77-402D-A64D-29C36EA8117C}" dt="2022-02-07T11:42:33.677" v="1570" actId="207"/>
          <ac:spMkLst>
            <pc:docMk/>
            <pc:sldMk cId="161788896" sldId="739"/>
            <ac:spMk id="36" creationId="{17880EC3-509D-4D60-BFB8-CA5D68DCE98F}"/>
          </ac:spMkLst>
        </pc:spChg>
        <pc:spChg chg="mod">
          <ac:chgData name="Hannes Schroter" userId="6addd17daf90db5f" providerId="LiveId" clId="{0B4D3A2B-DB77-402D-A64D-29C36EA8117C}" dt="2022-02-07T11:42:07.901" v="1565" actId="208"/>
          <ac:spMkLst>
            <pc:docMk/>
            <pc:sldMk cId="161788896" sldId="739"/>
            <ac:spMk id="37" creationId="{E0C2B67F-9426-4934-9A60-9920C8378A3F}"/>
          </ac:spMkLst>
        </pc:spChg>
        <pc:spChg chg="mod">
          <ac:chgData name="Hannes Schroter" userId="6addd17daf90db5f" providerId="LiveId" clId="{0B4D3A2B-DB77-402D-A64D-29C36EA8117C}" dt="2022-02-07T11:42:15.505" v="1567" actId="207"/>
          <ac:spMkLst>
            <pc:docMk/>
            <pc:sldMk cId="161788896" sldId="739"/>
            <ac:spMk id="38" creationId="{44D592BF-65FE-46E3-B3E3-71BC5C47DA95}"/>
          </ac:spMkLst>
        </pc:spChg>
        <pc:spChg chg="mod">
          <ac:chgData name="Hannes Schroter" userId="6addd17daf90db5f" providerId="LiveId" clId="{0B4D3A2B-DB77-402D-A64D-29C36EA8117C}" dt="2022-02-07T11:42:12.262" v="1566" actId="207"/>
          <ac:spMkLst>
            <pc:docMk/>
            <pc:sldMk cId="161788896" sldId="739"/>
            <ac:spMk id="39" creationId="{C44DA257-1EC3-44EF-B330-36457E2A8AE9}"/>
          </ac:spMkLst>
        </pc:spChg>
      </pc:sldChg>
      <pc:sldChg chg="addSp delSp modSp add del mod">
        <pc:chgData name="Hannes Schroter" userId="6addd17daf90db5f" providerId="LiveId" clId="{0B4D3A2B-DB77-402D-A64D-29C36EA8117C}" dt="2022-02-07T12:47:38.008" v="2364" actId="47"/>
        <pc:sldMkLst>
          <pc:docMk/>
          <pc:sldMk cId="3646370196" sldId="740"/>
        </pc:sldMkLst>
        <pc:spChg chg="mod">
          <ac:chgData name="Hannes Schroter" userId="6addd17daf90db5f" providerId="LiveId" clId="{0B4D3A2B-DB77-402D-A64D-29C36EA8117C}" dt="2022-02-07T11:46:46.690" v="1663" actId="20577"/>
          <ac:spMkLst>
            <pc:docMk/>
            <pc:sldMk cId="3646370196" sldId="740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2:38:00.785" v="1800" actId="14100"/>
          <ac:spMkLst>
            <pc:docMk/>
            <pc:sldMk cId="3646370196" sldId="740"/>
            <ac:spMk id="14" creationId="{1463F28F-6468-4006-8888-F7366C721483}"/>
          </ac:spMkLst>
        </pc:spChg>
        <pc:spChg chg="mod">
          <ac:chgData name="Hannes Schroter" userId="6addd17daf90db5f" providerId="LiveId" clId="{0B4D3A2B-DB77-402D-A64D-29C36EA8117C}" dt="2022-02-07T11:47:20.883" v="1786" actId="20577"/>
          <ac:spMkLst>
            <pc:docMk/>
            <pc:sldMk cId="3646370196" sldId="740"/>
            <ac:spMk id="17" creationId="{18BF223C-F25F-4982-8A56-A981B2C9A798}"/>
          </ac:spMkLst>
        </pc:spChg>
        <pc:spChg chg="mod">
          <ac:chgData name="Hannes Schroter" userId="6addd17daf90db5f" providerId="LiveId" clId="{0B4D3A2B-DB77-402D-A64D-29C36EA8117C}" dt="2022-02-07T11:46:59.038" v="1680" actId="14100"/>
          <ac:spMkLst>
            <pc:docMk/>
            <pc:sldMk cId="3646370196" sldId="740"/>
            <ac:spMk id="18" creationId="{217BE32E-F036-40CB-81A5-709E45010E5E}"/>
          </ac:spMkLst>
        </pc:spChg>
        <pc:spChg chg="mod">
          <ac:chgData name="Hannes Schroter" userId="6addd17daf90db5f" providerId="LiveId" clId="{0B4D3A2B-DB77-402D-A64D-29C36EA8117C}" dt="2022-02-07T12:39:18.106" v="1894" actId="113"/>
          <ac:spMkLst>
            <pc:docMk/>
            <pc:sldMk cId="3646370196" sldId="740"/>
            <ac:spMk id="19" creationId="{3C92EA30-8255-419B-8763-02EF92158F80}"/>
          </ac:spMkLst>
        </pc:spChg>
        <pc:spChg chg="mod">
          <ac:chgData name="Hannes Schroter" userId="6addd17daf90db5f" providerId="LiveId" clId="{0B4D3A2B-DB77-402D-A64D-29C36EA8117C}" dt="2022-02-07T12:38:40.235" v="1815" actId="14100"/>
          <ac:spMkLst>
            <pc:docMk/>
            <pc:sldMk cId="3646370196" sldId="740"/>
            <ac:spMk id="20" creationId="{210BD5F1-74CD-4EA5-A6AF-0339EAE287D0}"/>
          </ac:spMkLst>
        </pc:spChg>
        <pc:spChg chg="mod">
          <ac:chgData name="Hannes Schroter" userId="6addd17daf90db5f" providerId="LiveId" clId="{0B4D3A2B-DB77-402D-A64D-29C36EA8117C}" dt="2022-02-07T12:39:37.782" v="1898"/>
          <ac:spMkLst>
            <pc:docMk/>
            <pc:sldMk cId="3646370196" sldId="740"/>
            <ac:spMk id="22" creationId="{2315345F-BDE9-46C1-87D5-D26D99B84CA5}"/>
          </ac:spMkLst>
        </pc:spChg>
        <pc:spChg chg="mod">
          <ac:chgData name="Hannes Schroter" userId="6addd17daf90db5f" providerId="LiveId" clId="{0B4D3A2B-DB77-402D-A64D-29C36EA8117C}" dt="2022-02-07T12:40:14.931" v="1990" actId="14100"/>
          <ac:spMkLst>
            <pc:docMk/>
            <pc:sldMk cId="3646370196" sldId="740"/>
            <ac:spMk id="23" creationId="{9ECC9BCB-8169-4CA0-8E40-00492F3E3FC0}"/>
          </ac:spMkLst>
        </pc:spChg>
        <pc:spChg chg="mod">
          <ac:chgData name="Hannes Schroter" userId="6addd17daf90db5f" providerId="LiveId" clId="{0B4D3A2B-DB77-402D-A64D-29C36EA8117C}" dt="2022-02-07T12:39:45.226" v="1903" actId="20577"/>
          <ac:spMkLst>
            <pc:docMk/>
            <pc:sldMk cId="3646370196" sldId="740"/>
            <ac:spMk id="24" creationId="{45BEE258-520D-4822-B5AE-72BA327D9A44}"/>
          </ac:spMkLst>
        </pc:spChg>
        <pc:grpChg chg="del">
          <ac:chgData name="Hannes Schroter" userId="6addd17daf90db5f" providerId="LiveId" clId="{0B4D3A2B-DB77-402D-A64D-29C36EA8117C}" dt="2022-02-07T11:47:28.288" v="1787" actId="478"/>
          <ac:grpSpMkLst>
            <pc:docMk/>
            <pc:sldMk cId="3646370196" sldId="740"/>
            <ac:grpSpMk id="9" creationId="{DE4A2DC4-E69B-4AC4-AF6E-CE58D572FF56}"/>
          </ac:grpSpMkLst>
        </pc:grpChg>
        <pc:grpChg chg="add mod">
          <ac:chgData name="Hannes Schroter" userId="6addd17daf90db5f" providerId="LiveId" clId="{0B4D3A2B-DB77-402D-A64D-29C36EA8117C}" dt="2022-02-07T12:41:48.254" v="1999" actId="1076"/>
          <ac:grpSpMkLst>
            <pc:docMk/>
            <pc:sldMk cId="3646370196" sldId="740"/>
            <ac:grpSpMk id="13" creationId="{213DA853-48CC-4316-A0B3-DE4A25B23F2D}"/>
          </ac:grpSpMkLst>
        </pc:grpChg>
        <pc:grpChg chg="add mod">
          <ac:chgData name="Hannes Schroter" userId="6addd17daf90db5f" providerId="LiveId" clId="{0B4D3A2B-DB77-402D-A64D-29C36EA8117C}" dt="2022-02-07T12:42:07.267" v="2007" actId="1076"/>
          <ac:grpSpMkLst>
            <pc:docMk/>
            <pc:sldMk cId="3646370196" sldId="740"/>
            <ac:grpSpMk id="21" creationId="{7B4CA243-BCCC-4D80-988D-CF9F7B20865D}"/>
          </ac:grpSpMkLst>
        </pc:grpChg>
        <pc:picChg chg="add mod">
          <ac:chgData name="Hannes Schroter" userId="6addd17daf90db5f" providerId="LiveId" clId="{0B4D3A2B-DB77-402D-A64D-29C36EA8117C}" dt="2022-02-07T12:39:32.541" v="1897" actId="1076"/>
          <ac:picMkLst>
            <pc:docMk/>
            <pc:sldMk cId="3646370196" sldId="740"/>
            <ac:picMk id="4" creationId="{AAEECEB8-22F4-4B6D-A29F-CB5967552939}"/>
          </ac:picMkLst>
        </pc:picChg>
        <pc:picChg chg="add mod">
          <ac:chgData name="Hannes Schroter" userId="6addd17daf90db5f" providerId="LiveId" clId="{0B4D3A2B-DB77-402D-A64D-29C36EA8117C}" dt="2022-02-07T12:42:02.541" v="2006" actId="1076"/>
          <ac:picMkLst>
            <pc:docMk/>
            <pc:sldMk cId="3646370196" sldId="740"/>
            <ac:picMk id="10" creationId="{B1F994CB-7E3E-4D6F-80B1-40BE316DBEAF}"/>
          </ac:picMkLst>
        </pc:picChg>
        <pc:picChg chg="add mod">
          <ac:chgData name="Hannes Schroter" userId="6addd17daf90db5f" providerId="LiveId" clId="{0B4D3A2B-DB77-402D-A64D-29C36EA8117C}" dt="2022-02-07T12:42:38.594" v="2010" actId="1076"/>
          <ac:picMkLst>
            <pc:docMk/>
            <pc:sldMk cId="3646370196" sldId="740"/>
            <ac:picMk id="12" creationId="{14259D2B-DF7A-4F17-BC5D-B0F929E0A05E}"/>
          </ac:picMkLst>
        </pc:picChg>
      </pc:sldChg>
      <pc:sldChg chg="add ord">
        <pc:chgData name="Hannes Schroter" userId="6addd17daf90db5f" providerId="LiveId" clId="{0B4D3A2B-DB77-402D-A64D-29C36EA8117C}" dt="2022-02-07T12:47:03.819" v="2363"/>
        <pc:sldMkLst>
          <pc:docMk/>
          <pc:sldMk cId="646537285" sldId="741"/>
        </pc:sldMkLst>
      </pc:sldChg>
      <pc:sldChg chg="addSp modSp add mod ord">
        <pc:chgData name="Hannes Schroter" userId="6addd17daf90db5f" providerId="LiveId" clId="{0B4D3A2B-DB77-402D-A64D-29C36EA8117C}" dt="2022-02-07T12:46:33.511" v="2359" actId="20577"/>
        <pc:sldMkLst>
          <pc:docMk/>
          <pc:sldMk cId="2694099835" sldId="742"/>
        </pc:sldMkLst>
        <pc:spChg chg="mod">
          <ac:chgData name="Hannes Schroter" userId="6addd17daf90db5f" providerId="LiveId" clId="{0B4D3A2B-DB77-402D-A64D-29C36EA8117C}" dt="2022-02-07T12:43:35.305" v="2056" actId="20577"/>
          <ac:spMkLst>
            <pc:docMk/>
            <pc:sldMk cId="2694099835" sldId="742"/>
            <ac:spMk id="2" creationId="{2A4548C4-CDE7-4CA2-A3B4-A28428405EBF}"/>
          </ac:spMkLst>
        </pc:spChg>
        <pc:spChg chg="mod">
          <ac:chgData name="Hannes Schroter" userId="6addd17daf90db5f" providerId="LiveId" clId="{0B4D3A2B-DB77-402D-A64D-29C36EA8117C}" dt="2022-02-07T12:44:02.106" v="2119" actId="20577"/>
          <ac:spMkLst>
            <pc:docMk/>
            <pc:sldMk cId="2694099835" sldId="742"/>
            <ac:spMk id="17" creationId="{18BF223C-F25F-4982-8A56-A981B2C9A798}"/>
          </ac:spMkLst>
        </pc:spChg>
        <pc:spChg chg="mod">
          <ac:chgData name="Hannes Schroter" userId="6addd17daf90db5f" providerId="LiveId" clId="{0B4D3A2B-DB77-402D-A64D-29C36EA8117C}" dt="2022-02-07T12:44:50.362" v="2214" actId="14100"/>
          <ac:spMkLst>
            <pc:docMk/>
            <pc:sldMk cId="2694099835" sldId="742"/>
            <ac:spMk id="18" creationId="{217BE32E-F036-40CB-81A5-709E45010E5E}"/>
          </ac:spMkLst>
        </pc:spChg>
        <pc:spChg chg="mod">
          <ac:chgData name="Hannes Schroter" userId="6addd17daf90db5f" providerId="LiveId" clId="{0B4D3A2B-DB77-402D-A64D-29C36EA8117C}" dt="2022-02-07T12:44:18.899" v="2121"/>
          <ac:spMkLst>
            <pc:docMk/>
            <pc:sldMk cId="2694099835" sldId="742"/>
            <ac:spMk id="26" creationId="{211D6566-AD5E-4A16-BFAE-E798A46F8807}"/>
          </ac:spMkLst>
        </pc:spChg>
        <pc:spChg chg="mod">
          <ac:chgData name="Hannes Schroter" userId="6addd17daf90db5f" providerId="LiveId" clId="{0B4D3A2B-DB77-402D-A64D-29C36EA8117C}" dt="2022-02-07T12:45:12.714" v="2291" actId="20577"/>
          <ac:spMkLst>
            <pc:docMk/>
            <pc:sldMk cId="2694099835" sldId="742"/>
            <ac:spMk id="27" creationId="{8326F954-21CC-419A-91DE-DAAFCCC42945}"/>
          </ac:spMkLst>
        </pc:spChg>
        <pc:spChg chg="mod">
          <ac:chgData name="Hannes Schroter" userId="6addd17daf90db5f" providerId="LiveId" clId="{0B4D3A2B-DB77-402D-A64D-29C36EA8117C}" dt="2022-02-07T12:44:52.697" v="2215" actId="14100"/>
          <ac:spMkLst>
            <pc:docMk/>
            <pc:sldMk cId="2694099835" sldId="742"/>
            <ac:spMk id="28" creationId="{1A127042-A0E8-4EA6-B57C-AB45425016FA}"/>
          </ac:spMkLst>
        </pc:spChg>
        <pc:spChg chg="mod">
          <ac:chgData name="Hannes Schroter" userId="6addd17daf90db5f" providerId="LiveId" clId="{0B4D3A2B-DB77-402D-A64D-29C36EA8117C}" dt="2022-02-07T12:45:23.146" v="2292"/>
          <ac:spMkLst>
            <pc:docMk/>
            <pc:sldMk cId="2694099835" sldId="742"/>
            <ac:spMk id="30" creationId="{7FD8D8AE-6AC3-45C1-A366-534F5D0FA56D}"/>
          </ac:spMkLst>
        </pc:spChg>
        <pc:spChg chg="mod">
          <ac:chgData name="Hannes Schroter" userId="6addd17daf90db5f" providerId="LiveId" clId="{0B4D3A2B-DB77-402D-A64D-29C36EA8117C}" dt="2022-02-07T12:46:33.511" v="2359" actId="20577"/>
          <ac:spMkLst>
            <pc:docMk/>
            <pc:sldMk cId="2694099835" sldId="742"/>
            <ac:spMk id="31" creationId="{BC1297DD-1CA5-4DA5-B5A4-35CDCD50A79B}"/>
          </ac:spMkLst>
        </pc:spChg>
        <pc:spChg chg="mod">
          <ac:chgData name="Hannes Schroter" userId="6addd17daf90db5f" providerId="LiveId" clId="{0B4D3A2B-DB77-402D-A64D-29C36EA8117C}" dt="2022-02-07T12:45:38.010" v="2309" actId="14100"/>
          <ac:spMkLst>
            <pc:docMk/>
            <pc:sldMk cId="2694099835" sldId="742"/>
            <ac:spMk id="32" creationId="{DFA4B67E-1C6F-4133-A70B-28DBC902150E}"/>
          </ac:spMkLst>
        </pc:spChg>
        <pc:grpChg chg="mod">
          <ac:chgData name="Hannes Schroter" userId="6addd17daf90db5f" providerId="LiveId" clId="{0B4D3A2B-DB77-402D-A64D-29C36EA8117C}" dt="2022-02-07T12:46:21.420" v="2358" actId="1076"/>
          <ac:grpSpMkLst>
            <pc:docMk/>
            <pc:sldMk cId="2694099835" sldId="742"/>
            <ac:grpSpMk id="13" creationId="{213DA853-48CC-4316-A0B3-DE4A25B23F2D}"/>
          </ac:grpSpMkLst>
        </pc:grpChg>
        <pc:grpChg chg="mod">
          <ac:chgData name="Hannes Schroter" userId="6addd17daf90db5f" providerId="LiveId" clId="{0B4D3A2B-DB77-402D-A64D-29C36EA8117C}" dt="2022-02-07T12:46:21.420" v="2358" actId="1076"/>
          <ac:grpSpMkLst>
            <pc:docMk/>
            <pc:sldMk cId="2694099835" sldId="742"/>
            <ac:grpSpMk id="21" creationId="{7B4CA243-BCCC-4D80-988D-CF9F7B20865D}"/>
          </ac:grpSpMkLst>
        </pc:grpChg>
        <pc:grpChg chg="add mod">
          <ac:chgData name="Hannes Schroter" userId="6addd17daf90db5f" providerId="LiveId" clId="{0B4D3A2B-DB77-402D-A64D-29C36EA8117C}" dt="2022-02-07T12:44:21.052" v="2122" actId="1076"/>
          <ac:grpSpMkLst>
            <pc:docMk/>
            <pc:sldMk cId="2694099835" sldId="742"/>
            <ac:grpSpMk id="25" creationId="{CD51A324-9934-4A8E-9BA4-8D155B0FA059}"/>
          </ac:grpSpMkLst>
        </pc:grpChg>
        <pc:grpChg chg="add mod">
          <ac:chgData name="Hannes Schroter" userId="6addd17daf90db5f" providerId="LiveId" clId="{0B4D3A2B-DB77-402D-A64D-29C36EA8117C}" dt="2022-02-07T12:45:26.212" v="2293" actId="1076"/>
          <ac:grpSpMkLst>
            <pc:docMk/>
            <pc:sldMk cId="2694099835" sldId="742"/>
            <ac:grpSpMk id="29" creationId="{F1396361-D008-41DA-8AB2-8BB625AE76DD}"/>
          </ac:grpSpMkLst>
        </pc:grpChg>
        <pc:picChg chg="mod">
          <ac:chgData name="Hannes Schroter" userId="6addd17daf90db5f" providerId="LiveId" clId="{0B4D3A2B-DB77-402D-A64D-29C36EA8117C}" dt="2022-02-07T12:46:12.855" v="2357" actId="1076"/>
          <ac:picMkLst>
            <pc:docMk/>
            <pc:sldMk cId="2694099835" sldId="742"/>
            <ac:picMk id="4" creationId="{AAEECEB8-22F4-4B6D-A29F-CB5967552939}"/>
          </ac:picMkLst>
        </pc:picChg>
        <pc:picChg chg="mod">
          <ac:chgData name="Hannes Schroter" userId="6addd17daf90db5f" providerId="LiveId" clId="{0B4D3A2B-DB77-402D-A64D-29C36EA8117C}" dt="2022-02-07T12:46:21.420" v="2358" actId="1076"/>
          <ac:picMkLst>
            <pc:docMk/>
            <pc:sldMk cId="2694099835" sldId="742"/>
            <ac:picMk id="10" creationId="{B1F994CB-7E3E-4D6F-80B1-40BE316DBEAF}"/>
          </ac:picMkLst>
        </pc:picChg>
        <pc:picChg chg="mod">
          <ac:chgData name="Hannes Schroter" userId="6addd17daf90db5f" providerId="LiveId" clId="{0B4D3A2B-DB77-402D-A64D-29C36EA8117C}" dt="2022-02-07T12:46:21.420" v="2358" actId="1076"/>
          <ac:picMkLst>
            <pc:docMk/>
            <pc:sldMk cId="2694099835" sldId="742"/>
            <ac:picMk id="12" creationId="{14259D2B-DF7A-4F17-BC5D-B0F929E0A0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44735-19ED-40BB-BFA5-8B481EFCCB71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7B86D-9AF2-4CDD-9363-DEB511B8A4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3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965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7315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5F800-5C0A-4ED2-99C5-BDB100BC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861AA-B017-42DA-9769-65CC573E6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2983D-2932-4CE7-95FA-B9FC9827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D1D-788F-4283-94FF-633620F68DB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3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8002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87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36347700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1140400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357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7137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9672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14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942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8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9BED5-B628-4D2E-9DCA-F2F96BE3F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1D1C1D"/>
                </a:solidFill>
                <a:effectLst/>
              </a:rPr>
            </a:br>
            <a:r>
              <a:rPr lang="en-GB" i="0" dirty="0">
                <a:solidFill>
                  <a:srgbClr val="003359"/>
                </a:solidFill>
                <a:effectLst/>
              </a:rPr>
              <a:t>Key point analysis and explanations for quantitative text analysis</a:t>
            </a:r>
            <a:endParaRPr lang="en-GB" dirty="0">
              <a:solidFill>
                <a:srgbClr val="003359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553EFC-DB51-48DF-BAED-2FEF43803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861" y="5260031"/>
            <a:ext cx="9144000" cy="1043115"/>
          </a:xfrm>
        </p:spPr>
        <p:txBody>
          <a:bodyPr>
            <a:normAutofit fontScale="85000" lnSpcReduction="20000"/>
          </a:bodyPr>
          <a:lstStyle/>
          <a:p>
            <a:r>
              <a:rPr lang="de-DE" sz="1800" dirty="0">
                <a:solidFill>
                  <a:srgbClr val="003359"/>
                </a:solidFill>
                <a:latin typeface="+mj-lt"/>
              </a:rPr>
              <a:t>Daniel Schroter</a:t>
            </a:r>
          </a:p>
          <a:p>
            <a:r>
              <a:rPr lang="de-DE" sz="1800" dirty="0" err="1">
                <a:solidFill>
                  <a:srgbClr val="003359"/>
                </a:solidFill>
                <a:latin typeface="+mj-lt"/>
              </a:rPr>
              <a:t>Yuyin</a:t>
            </a:r>
            <a:r>
              <a:rPr lang="de-DE" sz="1800" dirty="0">
                <a:solidFill>
                  <a:srgbClr val="003359"/>
                </a:solidFill>
                <a:latin typeface="+mj-lt"/>
              </a:rPr>
              <a:t> Lang</a:t>
            </a:r>
          </a:p>
          <a:p>
            <a:r>
              <a:rPr lang="de-DE" sz="1800" dirty="0">
                <a:solidFill>
                  <a:srgbClr val="003359"/>
                </a:solidFill>
                <a:latin typeface="+mj-lt"/>
              </a:rPr>
              <a:t>Hannes Schroter</a:t>
            </a:r>
          </a:p>
          <a:p>
            <a:r>
              <a:rPr lang="de-DE" sz="1800" dirty="0">
                <a:solidFill>
                  <a:srgbClr val="003359"/>
                </a:solidFill>
                <a:latin typeface="+mj-lt"/>
              </a:rPr>
              <a:t>08.02.2021</a:t>
            </a:r>
            <a:endParaRPr lang="en-GB" sz="1800" dirty="0">
              <a:solidFill>
                <a:srgbClr val="003359"/>
              </a:solidFill>
              <a:latin typeface="+mj-lt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4CA24EC-DB6A-443C-B7A5-537C682A2D13}"/>
              </a:ext>
            </a:extLst>
          </p:cNvPr>
          <p:cNvSpPr txBox="1">
            <a:spLocks/>
          </p:cNvSpPr>
          <p:nvPr/>
        </p:nvSpPr>
        <p:spPr>
          <a:xfrm>
            <a:off x="1489788" y="4075921"/>
            <a:ext cx="9144000" cy="81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3359"/>
                </a:solidFill>
                <a:latin typeface="+mj-lt"/>
              </a:rPr>
              <a:t>Master Lab Course – </a:t>
            </a:r>
            <a:r>
              <a:rPr lang="de-DE" dirty="0" err="1">
                <a:solidFill>
                  <a:srgbClr val="003359"/>
                </a:solidFill>
                <a:latin typeface="+mj-lt"/>
              </a:rPr>
              <a:t>Explainable</a:t>
            </a:r>
            <a:r>
              <a:rPr lang="de-DE" dirty="0">
                <a:solidFill>
                  <a:srgbClr val="003359"/>
                </a:solidFill>
                <a:latin typeface="+mj-lt"/>
              </a:rPr>
              <a:t> AI </a:t>
            </a:r>
            <a:r>
              <a:rPr lang="de-DE" dirty="0" err="1">
                <a:solidFill>
                  <a:srgbClr val="003359"/>
                </a:solidFill>
                <a:latin typeface="+mj-lt"/>
              </a:rPr>
              <a:t>for</a:t>
            </a:r>
            <a:r>
              <a:rPr lang="de-DE" dirty="0">
                <a:solidFill>
                  <a:srgbClr val="003359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3359"/>
                </a:solidFill>
                <a:latin typeface="+mj-lt"/>
              </a:rPr>
              <a:t>Machine</a:t>
            </a:r>
            <a:r>
              <a:rPr lang="de-DE" dirty="0">
                <a:solidFill>
                  <a:srgbClr val="003359"/>
                </a:solidFill>
                <a:latin typeface="+mj-lt"/>
              </a:rPr>
              <a:t> Learning</a:t>
            </a:r>
            <a:endParaRPr lang="en-GB" dirty="0">
              <a:solidFill>
                <a:srgbClr val="0033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6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Model 2: TSDAE SNN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1B1AFED-30AF-4AF5-9E62-FCD749582849}"/>
              </a:ext>
            </a:extLst>
          </p:cNvPr>
          <p:cNvSpPr/>
          <p:nvPr/>
        </p:nvSpPr>
        <p:spPr bwMode="auto">
          <a:xfrm>
            <a:off x="683467" y="1574321"/>
            <a:ext cx="902737" cy="830653"/>
          </a:xfrm>
          <a:prstGeom prst="ellipse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1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73EA41E-DA86-4AE7-9726-CA06D82E150B}"/>
              </a:ext>
            </a:extLst>
          </p:cNvPr>
          <p:cNvSpPr/>
          <p:nvPr/>
        </p:nvSpPr>
        <p:spPr bwMode="auto">
          <a:xfrm>
            <a:off x="683467" y="2703281"/>
            <a:ext cx="902737" cy="83065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EC8553B-5EA0-47B0-B6BF-EFE4772B81B0}"/>
              </a:ext>
            </a:extLst>
          </p:cNvPr>
          <p:cNvSpPr/>
          <p:nvPr/>
        </p:nvSpPr>
        <p:spPr bwMode="auto">
          <a:xfrm>
            <a:off x="725455" y="4963799"/>
            <a:ext cx="902737" cy="83065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FB23B0C-5A97-4F9D-9FF0-E1C01FCC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52" y="3043592"/>
            <a:ext cx="2198592" cy="2542591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421FC1B-F6AC-4BF8-A3F6-96F13F7D3B84}"/>
              </a:ext>
            </a:extLst>
          </p:cNvPr>
          <p:cNvGrpSpPr/>
          <p:nvPr/>
        </p:nvGrpSpPr>
        <p:grpSpPr>
          <a:xfrm>
            <a:off x="5975929" y="1271817"/>
            <a:ext cx="5324669" cy="1328153"/>
            <a:chOff x="6096000" y="4428835"/>
            <a:chExt cx="5324669" cy="1328153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F1477A0-B1BA-46BB-9A90-EDBEAC9E4140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11896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B78B3569-F3A8-4346-B3E9-31C9D7DBC20B}"/>
                </a:ext>
              </a:extLst>
            </p:cNvPr>
            <p:cNvSpPr txBox="1"/>
            <p:nvPr/>
          </p:nvSpPr>
          <p:spPr>
            <a:xfrm>
              <a:off x="6258958" y="4705834"/>
              <a:ext cx="50665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/>
                <a:t>Learn</a:t>
              </a:r>
              <a:r>
                <a:rPr lang="de-DE" dirty="0"/>
                <a:t> </a:t>
              </a:r>
              <a:r>
                <a:rPr lang="de-DE" dirty="0" err="1"/>
                <a:t>sentence</a:t>
              </a:r>
              <a:r>
                <a:rPr lang="de-DE" dirty="0"/>
                <a:t> </a:t>
              </a:r>
              <a:r>
                <a:rPr lang="de-DE" dirty="0" err="1"/>
                <a:t>embeddings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reconstructing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original </a:t>
              </a:r>
              <a:r>
                <a:rPr lang="de-DE" dirty="0" err="1"/>
                <a:t>sentence</a:t>
              </a:r>
              <a:r>
                <a:rPr lang="de-DE" dirty="0"/>
                <a:t> </a:t>
              </a:r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it‘s</a:t>
              </a:r>
              <a:r>
                <a:rPr lang="de-DE" dirty="0"/>
                <a:t> </a:t>
              </a:r>
              <a:r>
                <a:rPr lang="de-DE" dirty="0" err="1"/>
                <a:t>damaged</a:t>
              </a:r>
              <a:r>
                <a:rPr lang="de-DE" dirty="0"/>
                <a:t> </a:t>
              </a:r>
              <a:r>
                <a:rPr lang="de-DE" dirty="0" err="1"/>
                <a:t>version</a:t>
              </a:r>
              <a:r>
                <a:rPr lang="de-DE" dirty="0"/>
                <a:t> (</a:t>
              </a:r>
              <a:r>
                <a:rPr lang="de-DE" dirty="0" err="1"/>
                <a:t>noise</a:t>
              </a:r>
              <a:r>
                <a:rPr lang="de-DE" dirty="0"/>
                <a:t>). 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6840B74-F7A5-4AB7-BCED-86BC44EFB407}"/>
                </a:ext>
              </a:extLst>
            </p:cNvPr>
            <p:cNvSpPr txBox="1"/>
            <p:nvPr/>
          </p:nvSpPr>
          <p:spPr>
            <a:xfrm>
              <a:off x="6427237" y="4428835"/>
              <a:ext cx="321720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Transformer </a:t>
              </a:r>
              <a:r>
                <a:rPr lang="de-DE" sz="1200" dirty="0" err="1">
                  <a:solidFill>
                    <a:schemeClr val="accent4"/>
                  </a:solidFill>
                </a:rPr>
                <a:t>Based</a:t>
              </a:r>
              <a:r>
                <a:rPr lang="de-DE" sz="1200" dirty="0">
                  <a:solidFill>
                    <a:schemeClr val="accent4"/>
                  </a:solidFill>
                </a:rPr>
                <a:t> </a:t>
              </a:r>
              <a:r>
                <a:rPr lang="de-DE" sz="1200" dirty="0" err="1">
                  <a:solidFill>
                    <a:schemeClr val="accent4"/>
                  </a:solidFill>
                </a:rPr>
                <a:t>Denoising</a:t>
              </a:r>
              <a:r>
                <a:rPr lang="de-DE" sz="1200" dirty="0">
                  <a:solidFill>
                    <a:schemeClr val="accent4"/>
                  </a:solidFill>
                </a:rPr>
                <a:t> Autoencoder</a:t>
              </a:r>
            </a:p>
          </p:txBody>
        </p:sp>
      </p:grpSp>
      <p:sp>
        <p:nvSpPr>
          <p:cNvPr id="43" name="Ellipse 42">
            <a:extLst>
              <a:ext uri="{FF2B5EF4-FFF2-40B4-BE49-F238E27FC236}">
                <a16:creationId xmlns:a16="http://schemas.microsoft.com/office/drawing/2014/main" id="{607AD590-8E40-4178-B30C-FC5B500DB856}"/>
              </a:ext>
            </a:extLst>
          </p:cNvPr>
          <p:cNvSpPr/>
          <p:nvPr/>
        </p:nvSpPr>
        <p:spPr bwMode="auto">
          <a:xfrm>
            <a:off x="681135" y="3834839"/>
            <a:ext cx="902737" cy="83065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55627F-C195-4578-92C1-FFBA3EA93E15}"/>
              </a:ext>
            </a:extLst>
          </p:cNvPr>
          <p:cNvSpPr txBox="1"/>
          <p:nvPr/>
        </p:nvSpPr>
        <p:spPr>
          <a:xfrm>
            <a:off x="740408" y="1834460"/>
            <a:ext cx="78418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4"/>
                </a:solidFill>
                <a:latin typeface="Arial" pitchFamily="34" charset="0"/>
              </a:rPr>
              <a:t>TSDAE</a:t>
            </a:r>
            <a:endParaRPr lang="en-GB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DCEB427-FB26-48A2-A8ED-DB51020C0FE6}"/>
              </a:ext>
            </a:extLst>
          </p:cNvPr>
          <p:cNvSpPr txBox="1"/>
          <p:nvPr/>
        </p:nvSpPr>
        <p:spPr>
          <a:xfrm>
            <a:off x="841396" y="2964718"/>
            <a:ext cx="5822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MLM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AC36348-1F48-4756-BE9F-DA056320FE14}"/>
              </a:ext>
            </a:extLst>
          </p:cNvPr>
          <p:cNvSpPr txBox="1"/>
          <p:nvPr/>
        </p:nvSpPr>
        <p:spPr>
          <a:xfrm>
            <a:off x="1000093" y="5225236"/>
            <a:ext cx="42351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CT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CA2CBD8-8ADE-4E77-B7F5-94B1E2BDF193}"/>
              </a:ext>
            </a:extLst>
          </p:cNvPr>
          <p:cNvSpPr txBox="1"/>
          <p:nvPr/>
        </p:nvSpPr>
        <p:spPr>
          <a:xfrm>
            <a:off x="719533" y="4096276"/>
            <a:ext cx="8643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SimCSE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3A71AC5-547A-495C-8380-D446A5BC5567}"/>
              </a:ext>
            </a:extLst>
          </p:cNvPr>
          <p:cNvSpPr txBox="1"/>
          <p:nvPr/>
        </p:nvSpPr>
        <p:spPr>
          <a:xfrm>
            <a:off x="1854909" y="1834013"/>
            <a:ext cx="32172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4"/>
                </a:solidFill>
              </a:rPr>
              <a:t>Transformer </a:t>
            </a:r>
            <a:r>
              <a:rPr lang="de-DE" sz="1200" dirty="0" err="1">
                <a:solidFill>
                  <a:schemeClr val="accent4"/>
                </a:solidFill>
              </a:rPr>
              <a:t>Based</a:t>
            </a:r>
            <a:r>
              <a:rPr lang="de-DE" sz="1200" dirty="0">
                <a:solidFill>
                  <a:schemeClr val="accent4"/>
                </a:solidFill>
              </a:rPr>
              <a:t> </a:t>
            </a:r>
            <a:r>
              <a:rPr lang="de-DE" sz="1200" dirty="0" err="1">
                <a:solidFill>
                  <a:schemeClr val="accent4"/>
                </a:solidFill>
              </a:rPr>
              <a:t>Denoising</a:t>
            </a:r>
            <a:r>
              <a:rPr lang="de-DE" sz="1200" dirty="0">
                <a:solidFill>
                  <a:schemeClr val="accent4"/>
                </a:solidFill>
              </a:rPr>
              <a:t> Autoencoder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03A08E-E10A-4BF4-A99A-A57376A139DD}"/>
              </a:ext>
            </a:extLst>
          </p:cNvPr>
          <p:cNvSpPr txBox="1"/>
          <p:nvPr/>
        </p:nvSpPr>
        <p:spPr>
          <a:xfrm>
            <a:off x="1854909" y="2919474"/>
            <a:ext cx="32172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Masked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Language Modeling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41279E4-D57D-4F11-A92C-48B938FFD86D}"/>
              </a:ext>
            </a:extLst>
          </p:cNvPr>
          <p:cNvSpPr txBox="1"/>
          <p:nvPr/>
        </p:nvSpPr>
        <p:spPr>
          <a:xfrm>
            <a:off x="1854909" y="4004935"/>
            <a:ext cx="321720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Simple Contrastive Learning of Sentence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0ED6245-9AF2-419F-A9A6-FD2862788EE3}"/>
              </a:ext>
            </a:extLst>
          </p:cNvPr>
          <p:cNvSpPr txBox="1"/>
          <p:nvPr/>
        </p:nvSpPr>
        <p:spPr>
          <a:xfrm>
            <a:off x="1902830" y="5071348"/>
            <a:ext cx="321720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Semantic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Re-Tuning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Contrastive Tension</a:t>
            </a:r>
          </a:p>
        </p:txBody>
      </p:sp>
    </p:spTree>
    <p:extLst>
      <p:ext uri="{BB962C8B-B14F-4D97-AF65-F5344CB8AC3E}">
        <p14:creationId xmlns:p14="http://schemas.microsoft.com/office/powerpoint/2010/main" val="32310744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Model 2: TSDAE SNN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91DAA50-0B67-4F87-9671-069C59A4183A}"/>
              </a:ext>
            </a:extLst>
          </p:cNvPr>
          <p:cNvGrpSpPr/>
          <p:nvPr/>
        </p:nvGrpSpPr>
        <p:grpSpPr>
          <a:xfrm>
            <a:off x="786966" y="2352191"/>
            <a:ext cx="3159884" cy="1079307"/>
            <a:chOff x="786966" y="1932521"/>
            <a:chExt cx="3159884" cy="107930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786966" y="2075975"/>
              <a:ext cx="3159884" cy="9358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893647" y="2251513"/>
              <a:ext cx="305320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KPM </a:t>
              </a:r>
              <a:r>
                <a:rPr lang="de-DE" sz="1600" dirty="0" err="1"/>
                <a:t>data</a:t>
              </a:r>
              <a:r>
                <a:rPr lang="de-DE" sz="1600" dirty="0"/>
                <a:t>: </a:t>
              </a:r>
            </a:p>
            <a:p>
              <a:r>
                <a:rPr lang="de-DE" sz="1600" dirty="0"/>
                <a:t>Arguments, Topics, </a:t>
              </a:r>
              <a:r>
                <a:rPr lang="de-DE" sz="1600" dirty="0" err="1"/>
                <a:t>Keypoints</a:t>
              </a:r>
              <a:endParaRPr lang="de-DE" sz="16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885872" y="1932521"/>
              <a:ext cx="113203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Dataset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826DE84-0A6D-4E5D-A8FC-CEA6C19AEC60}"/>
              </a:ext>
            </a:extLst>
          </p:cNvPr>
          <p:cNvGrpSpPr/>
          <p:nvPr/>
        </p:nvGrpSpPr>
        <p:grpSpPr>
          <a:xfrm>
            <a:off x="2302593" y="4329820"/>
            <a:ext cx="1073021" cy="1052446"/>
            <a:chOff x="6176865" y="5231721"/>
            <a:chExt cx="1073021" cy="105244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A74BD76-16B2-4FF0-9023-28E80150C6CE}"/>
                </a:ext>
              </a:extLst>
            </p:cNvPr>
            <p:cNvSpPr/>
            <p:nvPr/>
          </p:nvSpPr>
          <p:spPr bwMode="auto">
            <a:xfrm>
              <a:off x="6176865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0.844</a:t>
              </a:r>
              <a:endParaRPr lang="en-GB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F218790-1B9E-4744-B7F4-19A593365252}"/>
                </a:ext>
              </a:extLst>
            </p:cNvPr>
            <p:cNvSpPr txBox="1"/>
            <p:nvPr/>
          </p:nvSpPr>
          <p:spPr>
            <a:xfrm>
              <a:off x="6326024" y="5231721"/>
              <a:ext cx="7185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Enigma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3EBD750-D8C3-48A2-98E2-A482864DD055}"/>
              </a:ext>
            </a:extLst>
          </p:cNvPr>
          <p:cNvGrpSpPr/>
          <p:nvPr/>
        </p:nvGrpSpPr>
        <p:grpSpPr>
          <a:xfrm>
            <a:off x="4477659" y="4302194"/>
            <a:ext cx="1073021" cy="1052446"/>
            <a:chOff x="7765788" y="5231721"/>
            <a:chExt cx="1073021" cy="1052446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FF922C5-9B74-4BAE-B4F4-79B1A3E9C8C0}"/>
                </a:ext>
              </a:extLst>
            </p:cNvPr>
            <p:cNvSpPr/>
            <p:nvPr/>
          </p:nvSpPr>
          <p:spPr bwMode="auto">
            <a:xfrm>
              <a:off x="7765788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0.864</a:t>
              </a:r>
              <a:endParaRPr lang="en-GB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28B2592-5389-4755-A15B-153463491F5F}"/>
                </a:ext>
              </a:extLst>
            </p:cNvPr>
            <p:cNvSpPr txBox="1"/>
            <p:nvPr/>
          </p:nvSpPr>
          <p:spPr>
            <a:xfrm>
              <a:off x="7914947" y="5231721"/>
              <a:ext cx="7185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SNN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8E29DF1-A652-4C1C-A0E0-68F5FD64D39D}"/>
              </a:ext>
            </a:extLst>
          </p:cNvPr>
          <p:cNvGrpSpPr/>
          <p:nvPr/>
        </p:nvGrpSpPr>
        <p:grpSpPr>
          <a:xfrm>
            <a:off x="6732036" y="4263585"/>
            <a:ext cx="1073021" cy="1050979"/>
            <a:chOff x="7765788" y="5233188"/>
            <a:chExt cx="1073021" cy="105097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E894C28-1C9A-418F-BAC1-E17DF2D948E6}"/>
                </a:ext>
              </a:extLst>
            </p:cNvPr>
            <p:cNvSpPr/>
            <p:nvPr/>
          </p:nvSpPr>
          <p:spPr bwMode="auto">
            <a:xfrm>
              <a:off x="7765788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0.912</a:t>
              </a:r>
              <a:endParaRPr lang="en-GB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24127E5-F1C2-45AD-81C5-26D01A8F33AB}"/>
                </a:ext>
              </a:extLst>
            </p:cNvPr>
            <p:cNvSpPr txBox="1"/>
            <p:nvPr/>
          </p:nvSpPr>
          <p:spPr>
            <a:xfrm>
              <a:off x="7862335" y="5233188"/>
              <a:ext cx="879926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bg1">
                      <a:lumMod val="65000"/>
                    </a:schemeClr>
                  </a:solidFill>
                </a:rPr>
                <a:t>PoS</a:t>
              </a:r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 SNN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30DFF9AF-320E-4C89-A5AE-014BDADE23BE}"/>
              </a:ext>
            </a:extLst>
          </p:cNvPr>
          <p:cNvSpPr/>
          <p:nvPr/>
        </p:nvSpPr>
        <p:spPr bwMode="auto">
          <a:xfrm>
            <a:off x="4561114" y="2478611"/>
            <a:ext cx="3243943" cy="950390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5C69C0-CFFE-42F1-BFB5-29B6E5805B08}"/>
              </a:ext>
            </a:extLst>
          </p:cNvPr>
          <p:cNvSpPr txBox="1"/>
          <p:nvPr/>
        </p:nvSpPr>
        <p:spPr>
          <a:xfrm>
            <a:off x="4706796" y="2690684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Transformer 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Denoising</a:t>
            </a:r>
            <a:r>
              <a:rPr lang="de-DE" sz="1600" dirty="0"/>
              <a:t> </a:t>
            </a:r>
            <a:r>
              <a:rPr lang="de-DE" sz="1600" dirty="0" err="1"/>
              <a:t>AutoEncoder</a:t>
            </a:r>
            <a:endParaRPr lang="de-DE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585C91A-0FCC-4205-B07A-A0F8081A16BE}"/>
              </a:ext>
            </a:extLst>
          </p:cNvPr>
          <p:cNvSpPr txBox="1"/>
          <p:nvPr/>
        </p:nvSpPr>
        <p:spPr>
          <a:xfrm>
            <a:off x="4706796" y="2340110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Unsupervised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7A251A-E4BC-43E7-BC51-D77709655BED}"/>
              </a:ext>
            </a:extLst>
          </p:cNvPr>
          <p:cNvSpPr/>
          <p:nvPr/>
        </p:nvSpPr>
        <p:spPr bwMode="auto">
          <a:xfrm>
            <a:off x="8282212" y="2478610"/>
            <a:ext cx="3243943" cy="950390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033A03-2B6F-4415-8273-4612D2ED251F}"/>
              </a:ext>
            </a:extLst>
          </p:cNvPr>
          <p:cNvSpPr txBox="1"/>
          <p:nvPr/>
        </p:nvSpPr>
        <p:spPr>
          <a:xfrm>
            <a:off x="8427894" y="2690683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Siamese </a:t>
            </a:r>
            <a:r>
              <a:rPr lang="de-DE" sz="1600" dirty="0" err="1"/>
              <a:t>Neural</a:t>
            </a:r>
            <a:r>
              <a:rPr lang="de-DE" sz="1600" dirty="0"/>
              <a:t> Network </a:t>
            </a:r>
            <a:r>
              <a:rPr lang="de-DE" sz="1600" dirty="0" err="1"/>
              <a:t>with</a:t>
            </a:r>
            <a:r>
              <a:rPr lang="de-DE" sz="1600" dirty="0"/>
              <a:t> Contrastive Loss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880EC3-509D-4D60-BFB8-CA5D68DCE98F}"/>
              </a:ext>
            </a:extLst>
          </p:cNvPr>
          <p:cNvSpPr txBox="1"/>
          <p:nvPr/>
        </p:nvSpPr>
        <p:spPr>
          <a:xfrm>
            <a:off x="8427894" y="2340109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8897B6C-2271-44CF-934A-CD0C782BA02C}"/>
              </a:ext>
            </a:extLst>
          </p:cNvPr>
          <p:cNvGrpSpPr/>
          <p:nvPr/>
        </p:nvGrpSpPr>
        <p:grpSpPr>
          <a:xfrm>
            <a:off x="8809275" y="4240726"/>
            <a:ext cx="1124491" cy="1073838"/>
            <a:chOff x="7740052" y="5210329"/>
            <a:chExt cx="1124491" cy="1073838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00D70B1-F416-4A75-ACC0-5A72C6029C9D}"/>
                </a:ext>
              </a:extLst>
            </p:cNvPr>
            <p:cNvSpPr/>
            <p:nvPr/>
          </p:nvSpPr>
          <p:spPr bwMode="auto">
            <a:xfrm>
              <a:off x="7765788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tx1"/>
                  </a:solidFill>
                  <a:cs typeface="Arial" pitchFamily="34" charset="0"/>
                </a:rPr>
                <a:t>0.921</a:t>
              </a:r>
              <a:endParaRPr lang="en-GB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1B3881E-E1EC-4D60-9EA5-CC630C14CF67}"/>
                </a:ext>
              </a:extLst>
            </p:cNvPr>
            <p:cNvSpPr txBox="1"/>
            <p:nvPr/>
          </p:nvSpPr>
          <p:spPr>
            <a:xfrm>
              <a:off x="7740052" y="5210329"/>
              <a:ext cx="1124491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TSDAE SNN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127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Explainability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3CF9B4D-54D8-4FC2-8CE1-093DF8D5FCA6}"/>
              </a:ext>
            </a:extLst>
          </p:cNvPr>
          <p:cNvGrpSpPr/>
          <p:nvPr/>
        </p:nvGrpSpPr>
        <p:grpSpPr>
          <a:xfrm>
            <a:off x="501785" y="1514480"/>
            <a:ext cx="11259452" cy="1162109"/>
            <a:chOff x="786966" y="2089753"/>
            <a:chExt cx="3159884" cy="86866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A05DD2E-139D-4EDA-A602-D02F22C6E08A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748900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6140411-4874-4D17-BAC0-C75ADCE5E879}"/>
                </a:ext>
              </a:extLst>
            </p:cNvPr>
            <p:cNvSpPr txBox="1"/>
            <p:nvPr/>
          </p:nvSpPr>
          <p:spPr>
            <a:xfrm>
              <a:off x="885871" y="2443128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0712728-7C04-44CF-A241-E9806BBC09E5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Task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8810DF8D-3CAF-415E-95CC-CBD098B81734}"/>
              </a:ext>
            </a:extLst>
          </p:cNvPr>
          <p:cNvSpPr txBox="1"/>
          <p:nvPr/>
        </p:nvSpPr>
        <p:spPr>
          <a:xfrm>
            <a:off x="792622" y="1967275"/>
            <a:ext cx="745228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Model </a:t>
            </a:r>
            <a:r>
              <a:rPr lang="de-DE" sz="1600" dirty="0" err="1"/>
              <a:t>predicts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similarity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arguments</a:t>
            </a:r>
            <a:r>
              <a:rPr lang="de-DE" sz="1600" dirty="0"/>
              <a:t> and </a:t>
            </a:r>
            <a:r>
              <a:rPr lang="de-DE" sz="1600" dirty="0" err="1"/>
              <a:t>keypoints</a:t>
            </a:r>
            <a:endParaRPr lang="de-DE" sz="16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E450DC3-3214-41BE-8259-B813687BB1FF}"/>
              </a:ext>
            </a:extLst>
          </p:cNvPr>
          <p:cNvGrpSpPr/>
          <p:nvPr/>
        </p:nvGrpSpPr>
        <p:grpSpPr>
          <a:xfrm>
            <a:off x="501785" y="4409835"/>
            <a:ext cx="11259452" cy="1162109"/>
            <a:chOff x="786966" y="2089753"/>
            <a:chExt cx="3159884" cy="868668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35701D2-FBC4-4875-A941-1E473AE749AA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748900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>
                <a:solidFill>
                  <a:srgbClr val="005A0D"/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5BFB6DD-068F-47BB-B215-D20DC9EE9A32}"/>
                </a:ext>
              </a:extLst>
            </p:cNvPr>
            <p:cNvSpPr txBox="1"/>
            <p:nvPr/>
          </p:nvSpPr>
          <p:spPr>
            <a:xfrm>
              <a:off x="885871" y="2443128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1948E4A-6643-491D-A002-9420089218D0}"/>
                </a:ext>
              </a:extLst>
            </p:cNvPr>
            <p:cNvSpPr txBox="1"/>
            <p:nvPr/>
          </p:nvSpPr>
          <p:spPr>
            <a:xfrm>
              <a:off x="885871" y="2089753"/>
              <a:ext cx="42408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rgbClr val="005A0D"/>
                  </a:solidFill>
                </a:rPr>
                <a:t>Local</a:t>
              </a:r>
              <a:r>
                <a:rPr lang="de-DE" sz="1200" dirty="0">
                  <a:solidFill>
                    <a:srgbClr val="005A0D"/>
                  </a:solidFill>
                </a:rPr>
                <a:t> Explanation</a:t>
              </a: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C4E55033-AB62-4700-ADD3-8373ADD56F5A}"/>
              </a:ext>
            </a:extLst>
          </p:cNvPr>
          <p:cNvSpPr txBox="1"/>
          <p:nvPr/>
        </p:nvSpPr>
        <p:spPr>
          <a:xfrm>
            <a:off x="783291" y="4854499"/>
            <a:ext cx="745228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an </a:t>
            </a:r>
            <a:r>
              <a:rPr lang="de-DE" sz="1600" dirty="0" err="1"/>
              <a:t>argument</a:t>
            </a:r>
            <a:r>
              <a:rPr lang="de-DE" sz="1600" dirty="0"/>
              <a:t> </a:t>
            </a:r>
            <a:r>
              <a:rPr lang="de-DE" sz="1600" dirty="0" err="1"/>
              <a:t>similar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keypoint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dissimilar</a:t>
            </a:r>
            <a:r>
              <a:rPr lang="de-DE" sz="1600" dirty="0"/>
              <a:t>?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10F6E6F-F8AD-4912-8DEF-ED361372B2BA}"/>
              </a:ext>
            </a:extLst>
          </p:cNvPr>
          <p:cNvGrpSpPr/>
          <p:nvPr/>
        </p:nvGrpSpPr>
        <p:grpSpPr>
          <a:xfrm>
            <a:off x="501785" y="2935205"/>
            <a:ext cx="11259452" cy="1162109"/>
            <a:chOff x="786966" y="2089753"/>
            <a:chExt cx="3159884" cy="86866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443ABBD-618F-4705-858F-C296FE2A5576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748900"/>
            </a:xfrm>
            <a:prstGeom prst="rect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1C344130-03D6-4EDB-93B1-3AAA82574242}"/>
                </a:ext>
              </a:extLst>
            </p:cNvPr>
            <p:cNvSpPr txBox="1"/>
            <p:nvPr/>
          </p:nvSpPr>
          <p:spPr>
            <a:xfrm>
              <a:off x="885871" y="2443128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1D8D69B5-A342-4517-840F-8D80D1F48B06}"/>
                </a:ext>
              </a:extLst>
            </p:cNvPr>
            <p:cNvSpPr txBox="1"/>
            <p:nvPr/>
          </p:nvSpPr>
          <p:spPr>
            <a:xfrm>
              <a:off x="885871" y="2089753"/>
              <a:ext cx="1061702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rgbClr val="C00000"/>
                  </a:solidFill>
                </a:rPr>
                <a:t>Explainability</a:t>
              </a:r>
              <a:r>
                <a:rPr lang="de-DE" sz="1200" dirty="0">
                  <a:solidFill>
                    <a:srgbClr val="C00000"/>
                  </a:solidFill>
                </a:rPr>
                <a:t> Problem of Siamese </a:t>
              </a:r>
              <a:r>
                <a:rPr lang="de-DE" sz="1200" dirty="0" err="1">
                  <a:solidFill>
                    <a:srgbClr val="C00000"/>
                  </a:solidFill>
                </a:rPr>
                <a:t>Neural</a:t>
              </a:r>
              <a:r>
                <a:rPr lang="de-DE" sz="1200" dirty="0">
                  <a:solidFill>
                    <a:srgbClr val="C00000"/>
                  </a:solidFill>
                </a:rPr>
                <a:t> Networks</a:t>
              </a:r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52DB1CF9-4603-43C7-92C6-CFA789D060A1}"/>
              </a:ext>
            </a:extLst>
          </p:cNvPr>
          <p:cNvSpPr txBox="1"/>
          <p:nvPr/>
        </p:nvSpPr>
        <p:spPr>
          <a:xfrm>
            <a:off x="812596" y="3391897"/>
            <a:ext cx="8671972" cy="33855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 err="1"/>
              <a:t>No</a:t>
            </a:r>
            <a:r>
              <a:rPr lang="de-DE" sz="1600" dirty="0"/>
              <a:t> global </a:t>
            </a:r>
            <a:r>
              <a:rPr lang="de-DE" sz="1600" dirty="0" err="1"/>
              <a:t>prediction</a:t>
            </a:r>
            <a:r>
              <a:rPr lang="de-DE" sz="1600" dirty="0"/>
              <a:t> – </a:t>
            </a:r>
            <a:r>
              <a:rPr lang="de-DE" sz="1600" dirty="0" err="1"/>
              <a:t>No</a:t>
            </a:r>
            <a:r>
              <a:rPr lang="de-DE" sz="1600" dirty="0"/>
              <a:t> Regression – </a:t>
            </a:r>
            <a:r>
              <a:rPr lang="de-DE" sz="1600" dirty="0" err="1"/>
              <a:t>No</a:t>
            </a:r>
            <a:r>
              <a:rPr lang="de-DE" sz="1600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061736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LeaveOneOut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Explanations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3CF9B4D-54D8-4FC2-8CE1-093DF8D5FCA6}"/>
              </a:ext>
            </a:extLst>
          </p:cNvPr>
          <p:cNvGrpSpPr/>
          <p:nvPr/>
        </p:nvGrpSpPr>
        <p:grpSpPr>
          <a:xfrm>
            <a:off x="501785" y="1514481"/>
            <a:ext cx="11259452" cy="1048226"/>
            <a:chOff x="786966" y="2089753"/>
            <a:chExt cx="3159884" cy="78354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A05DD2E-139D-4EDA-A602-D02F22C6E08A}"/>
                </a:ext>
              </a:extLst>
            </p:cNvPr>
            <p:cNvSpPr/>
            <p:nvPr/>
          </p:nvSpPr>
          <p:spPr bwMode="auto">
            <a:xfrm>
              <a:off x="786966" y="2209522"/>
              <a:ext cx="3159884" cy="663772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6140411-4874-4D17-BAC0-C75ADCE5E879}"/>
                </a:ext>
              </a:extLst>
            </p:cNvPr>
            <p:cNvSpPr txBox="1"/>
            <p:nvPr/>
          </p:nvSpPr>
          <p:spPr>
            <a:xfrm>
              <a:off x="885871" y="2443128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0712728-7C04-44CF-A241-E9806BBC09E5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8810DF8D-3CAF-415E-95CC-CBD098B81734}"/>
              </a:ext>
            </a:extLst>
          </p:cNvPr>
          <p:cNvSpPr txBox="1"/>
          <p:nvPr/>
        </p:nvSpPr>
        <p:spPr>
          <a:xfrm>
            <a:off x="783291" y="1943467"/>
            <a:ext cx="1090692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Marginal </a:t>
            </a:r>
            <a:r>
              <a:rPr lang="de-DE" sz="1600" dirty="0" err="1"/>
              <a:t>contribution</a:t>
            </a:r>
            <a:r>
              <a:rPr lang="de-DE" sz="1600" dirty="0"/>
              <a:t> of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word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similarity</a:t>
            </a:r>
            <a:r>
              <a:rPr lang="de-DE" sz="1600" dirty="0"/>
              <a:t> score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5C2AE4-4347-4617-8857-AFCAE3F3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8" y="3057952"/>
            <a:ext cx="10301967" cy="11797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773A44-67D0-4251-A869-62005E8D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8" y="4670822"/>
            <a:ext cx="10699960" cy="12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387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Local interpretable model-agnostic explanations (LIME)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3CF9B4D-54D8-4FC2-8CE1-093DF8D5FCA6}"/>
              </a:ext>
            </a:extLst>
          </p:cNvPr>
          <p:cNvGrpSpPr/>
          <p:nvPr/>
        </p:nvGrpSpPr>
        <p:grpSpPr>
          <a:xfrm>
            <a:off x="501785" y="1278578"/>
            <a:ext cx="11259452" cy="811302"/>
            <a:chOff x="786966" y="2089753"/>
            <a:chExt cx="3159884" cy="60644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A05DD2E-139D-4EDA-A602-D02F22C6E08A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6140411-4874-4D17-BAC0-C75ADCE5E879}"/>
                </a:ext>
              </a:extLst>
            </p:cNvPr>
            <p:cNvSpPr txBox="1"/>
            <p:nvPr/>
          </p:nvSpPr>
          <p:spPr>
            <a:xfrm>
              <a:off x="885871" y="2443128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0712728-7C04-44CF-A241-E9806BBC09E5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8810DF8D-3CAF-415E-95CC-CBD098B81734}"/>
              </a:ext>
            </a:extLst>
          </p:cNvPr>
          <p:cNvSpPr txBox="1"/>
          <p:nvPr/>
        </p:nvSpPr>
        <p:spPr>
          <a:xfrm>
            <a:off x="783291" y="1555575"/>
            <a:ext cx="745228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/>
              <a:t>Approximate</a:t>
            </a:r>
            <a:r>
              <a:rPr lang="de-DE" sz="1600" dirty="0"/>
              <a:t> a </a:t>
            </a:r>
            <a:r>
              <a:rPr lang="de-DE" sz="1600" dirty="0" err="1"/>
              <a:t>prediction</a:t>
            </a:r>
            <a:r>
              <a:rPr lang="de-DE" sz="1600" dirty="0"/>
              <a:t> </a:t>
            </a:r>
            <a:r>
              <a:rPr lang="de-DE" sz="1600" dirty="0" err="1"/>
              <a:t>locally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training</a:t>
            </a:r>
            <a:r>
              <a:rPr lang="de-DE" sz="1600" dirty="0"/>
              <a:t> a simple, </a:t>
            </a:r>
            <a:r>
              <a:rPr lang="de-DE" sz="1600" dirty="0" err="1"/>
              <a:t>interpretable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endParaRPr lang="de-DE" sz="16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378CBE1-C231-43F6-8ABC-AA877FAF533F}"/>
              </a:ext>
            </a:extLst>
          </p:cNvPr>
          <p:cNvGrpSpPr/>
          <p:nvPr/>
        </p:nvGrpSpPr>
        <p:grpSpPr>
          <a:xfrm>
            <a:off x="501785" y="2061756"/>
            <a:ext cx="11259452" cy="748194"/>
            <a:chOff x="786966" y="2089753"/>
            <a:chExt cx="3159884" cy="55926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DA353DF-FF1F-45D5-AD5F-387F5BF698EC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311BCB8-AC8E-417A-BC83-2E1FDA94DE88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C00000"/>
                  </a:solidFill>
                </a:rPr>
                <a:t>Problem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6C7AD069-D05E-4859-A474-F3E01E9F5684}"/>
              </a:ext>
            </a:extLst>
          </p:cNvPr>
          <p:cNvSpPr txBox="1"/>
          <p:nvPr/>
        </p:nvSpPr>
        <p:spPr>
          <a:xfrm>
            <a:off x="783291" y="2333672"/>
            <a:ext cx="1090692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Siamese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don‘t</a:t>
            </a:r>
            <a:r>
              <a:rPr lang="de-DE" sz="1600" dirty="0"/>
              <a:t> perform a </a:t>
            </a:r>
            <a:r>
              <a:rPr lang="de-DE" sz="1600" dirty="0" err="1"/>
              <a:t>regression</a:t>
            </a:r>
            <a:r>
              <a:rPr lang="de-DE" sz="1600" dirty="0"/>
              <a:t>/</a:t>
            </a:r>
            <a:r>
              <a:rPr lang="de-DE" sz="1600" dirty="0" err="1"/>
              <a:t>classification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 </a:t>
            </a:r>
            <a:r>
              <a:rPr lang="de-DE" sz="1600" dirty="0" err="1"/>
              <a:t>since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outcome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 a pair of </a:t>
            </a:r>
            <a:r>
              <a:rPr lang="de-DE" sz="1600" dirty="0" err="1"/>
              <a:t>inputs</a:t>
            </a:r>
            <a:endParaRPr lang="de-DE" sz="16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8F6FBF7-C43B-4C38-A449-4EF08CD7AFEF}"/>
              </a:ext>
            </a:extLst>
          </p:cNvPr>
          <p:cNvGrpSpPr/>
          <p:nvPr/>
        </p:nvGrpSpPr>
        <p:grpSpPr>
          <a:xfrm>
            <a:off x="531862" y="2863411"/>
            <a:ext cx="11259452" cy="748194"/>
            <a:chOff x="786966" y="2089753"/>
            <a:chExt cx="3159884" cy="559269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2E08DB0-9EC7-485A-B5C9-12A70087AAA8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rgbClr val="005A0D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2846AC2-D3B6-4B06-9C94-27BA98C0BDE7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005A0D"/>
                  </a:solidFill>
                </a:rPr>
                <a:t>Solution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C1F0E83D-B2CD-44FF-94D8-4C35CDD1B93C}"/>
              </a:ext>
            </a:extLst>
          </p:cNvPr>
          <p:cNvSpPr txBox="1"/>
          <p:nvPr/>
        </p:nvSpPr>
        <p:spPr>
          <a:xfrm>
            <a:off x="753214" y="3131360"/>
            <a:ext cx="1090692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Zoom in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keypoint</a:t>
            </a:r>
            <a:r>
              <a:rPr lang="de-DE" sz="1600" dirty="0"/>
              <a:t> and </a:t>
            </a:r>
            <a:r>
              <a:rPr lang="de-DE" sz="1600" dirty="0" err="1"/>
              <a:t>reformulate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prediction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 </a:t>
            </a:r>
            <a:r>
              <a:rPr lang="de-DE" sz="1600" dirty="0" err="1"/>
              <a:t>classification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similar</a:t>
            </a:r>
            <a:r>
              <a:rPr lang="de-DE" sz="1600" dirty="0"/>
              <a:t>/</a:t>
            </a:r>
            <a:r>
              <a:rPr lang="de-DE" sz="1600" dirty="0" err="1"/>
              <a:t>dissimilar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86BA19-C738-4B37-A614-8201851F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" y="3663840"/>
            <a:ext cx="11149569" cy="29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05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SHAP – A Local Perspective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3CF9B4D-54D8-4FC2-8CE1-093DF8D5FCA6}"/>
              </a:ext>
            </a:extLst>
          </p:cNvPr>
          <p:cNvGrpSpPr/>
          <p:nvPr/>
        </p:nvGrpSpPr>
        <p:grpSpPr>
          <a:xfrm>
            <a:off x="501785" y="1278578"/>
            <a:ext cx="11259452" cy="811302"/>
            <a:chOff x="786966" y="2089753"/>
            <a:chExt cx="3159884" cy="60644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A05DD2E-139D-4EDA-A602-D02F22C6E08A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6140411-4874-4D17-BAC0-C75ADCE5E879}"/>
                </a:ext>
              </a:extLst>
            </p:cNvPr>
            <p:cNvSpPr txBox="1"/>
            <p:nvPr/>
          </p:nvSpPr>
          <p:spPr>
            <a:xfrm>
              <a:off x="885871" y="2443128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de-DE" sz="16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0712728-7C04-44CF-A241-E9806BBC09E5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8810DF8D-3CAF-415E-95CC-CBD098B81734}"/>
              </a:ext>
            </a:extLst>
          </p:cNvPr>
          <p:cNvSpPr txBox="1"/>
          <p:nvPr/>
        </p:nvSpPr>
        <p:spPr>
          <a:xfrm>
            <a:off x="783291" y="1555575"/>
            <a:ext cx="1068567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/>
              <a:t>Calculate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feature </a:t>
            </a:r>
            <a:r>
              <a:rPr lang="de-DE" sz="1600" dirty="0" err="1"/>
              <a:t>importance</a:t>
            </a:r>
            <a:r>
              <a:rPr lang="de-DE" sz="1600" dirty="0"/>
              <a:t> of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token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Shapley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C5E14F-6ED2-4D85-9523-1878FF2E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0" y="2186997"/>
            <a:ext cx="8310466" cy="43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822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SHAP – A Global Local Perspective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3CF9B4D-54D8-4FC2-8CE1-093DF8D5FCA6}"/>
              </a:ext>
            </a:extLst>
          </p:cNvPr>
          <p:cNvGrpSpPr/>
          <p:nvPr/>
        </p:nvGrpSpPr>
        <p:grpSpPr>
          <a:xfrm>
            <a:off x="466274" y="3268328"/>
            <a:ext cx="11259452" cy="748194"/>
            <a:chOff x="786966" y="2089753"/>
            <a:chExt cx="3159884" cy="559269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A05DD2E-139D-4EDA-A602-D02F22C6E08A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B6140411-4874-4D17-BAC0-C75ADCE5E879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Average </a:t>
              </a:r>
              <a:r>
                <a:rPr lang="de-DE" sz="1600" dirty="0" err="1"/>
                <a:t>the</a:t>
              </a:r>
              <a:r>
                <a:rPr lang="de-DE" sz="1600" dirty="0"/>
                <a:t> Shapley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across</a:t>
              </a:r>
              <a:r>
                <a:rPr lang="de-DE" sz="1600" dirty="0"/>
                <a:t> all </a:t>
              </a:r>
              <a:r>
                <a:rPr lang="de-DE" sz="1600" dirty="0" err="1"/>
                <a:t>arguments</a:t>
              </a:r>
              <a:r>
                <a:rPr lang="de-DE" sz="1600" dirty="0"/>
                <a:t> (global) </a:t>
              </a:r>
              <a:r>
                <a:rPr lang="de-DE" sz="1600" dirty="0" err="1"/>
                <a:t>for</a:t>
              </a:r>
              <a:r>
                <a:rPr lang="de-DE" sz="1600" dirty="0"/>
                <a:t> a </a:t>
              </a:r>
              <a:r>
                <a:rPr lang="de-DE" sz="1600" dirty="0" err="1"/>
                <a:t>specific</a:t>
              </a:r>
              <a:r>
                <a:rPr lang="de-DE" sz="1600" dirty="0"/>
                <a:t> </a:t>
              </a:r>
              <a:r>
                <a:rPr lang="de-DE" sz="1600" dirty="0" err="1"/>
                <a:t>keypoint</a:t>
              </a:r>
              <a:r>
                <a:rPr lang="de-DE" sz="1600" dirty="0"/>
                <a:t> (</a:t>
              </a:r>
              <a:r>
                <a:rPr lang="de-DE" sz="1600" dirty="0" err="1"/>
                <a:t>local</a:t>
              </a:r>
              <a:r>
                <a:rPr lang="de-DE" sz="1600" dirty="0"/>
                <a:t>).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0712728-7C04-44CF-A241-E9806BBC09E5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3EE5AAD-A438-4B72-AD7D-87B56EB3FFB6}"/>
              </a:ext>
            </a:extLst>
          </p:cNvPr>
          <p:cNvGrpSpPr/>
          <p:nvPr/>
        </p:nvGrpSpPr>
        <p:grpSpPr>
          <a:xfrm>
            <a:off x="466274" y="1319011"/>
            <a:ext cx="11259452" cy="748194"/>
            <a:chOff x="786966" y="2089753"/>
            <a:chExt cx="3159884" cy="55926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2C22DE9-1ECD-4FE9-90A7-7012E102ED98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8BF223C-F25F-4982-8A56-A981B2C9A798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 err="1"/>
                <a:t>How</a:t>
              </a:r>
              <a:r>
                <a:rPr lang="de-DE" sz="1600" dirty="0"/>
                <a:t> </a:t>
              </a:r>
              <a:r>
                <a:rPr lang="de-DE" sz="1600" dirty="0" err="1"/>
                <a:t>important</a:t>
              </a:r>
              <a:r>
                <a:rPr lang="de-DE" sz="1600" dirty="0"/>
                <a:t> </a:t>
              </a:r>
              <a:r>
                <a:rPr lang="de-DE" sz="1600" dirty="0" err="1"/>
                <a:t>are</a:t>
              </a:r>
              <a:r>
                <a:rPr lang="de-DE" sz="1600" dirty="0"/>
                <a:t>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tokens</a:t>
              </a:r>
              <a:r>
                <a:rPr lang="de-DE" sz="1600" dirty="0"/>
                <a:t> of an </a:t>
              </a:r>
              <a:r>
                <a:rPr lang="de-DE" sz="1600" b="1" dirty="0" err="1"/>
                <a:t>specific</a:t>
              </a:r>
              <a:r>
                <a:rPr lang="de-DE" sz="1600" dirty="0"/>
                <a:t> </a:t>
              </a:r>
              <a:r>
                <a:rPr lang="de-DE" sz="1600" dirty="0" err="1"/>
                <a:t>argument</a:t>
              </a:r>
              <a:r>
                <a:rPr lang="de-DE" sz="1600" dirty="0"/>
                <a:t> </a:t>
              </a:r>
              <a:r>
                <a:rPr lang="de-DE" sz="1600" dirty="0" err="1"/>
                <a:t>for</a:t>
              </a:r>
              <a:r>
                <a:rPr lang="de-DE" sz="1600" dirty="0"/>
                <a:t>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similarity</a:t>
              </a:r>
              <a:r>
                <a:rPr lang="de-DE" sz="1600" dirty="0"/>
                <a:t> </a:t>
              </a:r>
              <a:r>
                <a:rPr lang="de-DE" sz="1600" dirty="0" err="1"/>
                <a:t>to</a:t>
              </a:r>
              <a:r>
                <a:rPr lang="de-DE" sz="1600" dirty="0"/>
                <a:t> a </a:t>
              </a:r>
              <a:r>
                <a:rPr lang="de-DE" sz="1600" b="1" dirty="0" err="1"/>
                <a:t>specific</a:t>
              </a:r>
              <a:r>
                <a:rPr lang="de-DE" sz="1600" dirty="0"/>
                <a:t> </a:t>
              </a:r>
              <a:r>
                <a:rPr lang="de-DE" sz="1600" dirty="0" err="1"/>
                <a:t>keypoint</a:t>
              </a:r>
              <a:endParaRPr lang="de-DE" sz="16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17BE32E-F036-40CB-81A5-709E45010E5E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Before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B36130D-0E38-47DB-8AF1-EE246701E70C}"/>
              </a:ext>
            </a:extLst>
          </p:cNvPr>
          <p:cNvGrpSpPr/>
          <p:nvPr/>
        </p:nvGrpSpPr>
        <p:grpSpPr>
          <a:xfrm>
            <a:off x="466274" y="2279690"/>
            <a:ext cx="11259452" cy="748194"/>
            <a:chOff x="786966" y="2089753"/>
            <a:chExt cx="3159884" cy="55926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F2809C1-2F93-4886-8F36-E994CD6E0D17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8171C7D-24E6-445A-8144-EB87343164EA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 err="1"/>
                <a:t>How</a:t>
              </a:r>
              <a:r>
                <a:rPr lang="de-DE" sz="1600" dirty="0"/>
                <a:t> </a:t>
              </a:r>
              <a:r>
                <a:rPr lang="de-DE" sz="1600" dirty="0" err="1"/>
                <a:t>important</a:t>
              </a:r>
              <a:r>
                <a:rPr lang="de-DE" sz="1600" dirty="0"/>
                <a:t> </a:t>
              </a:r>
              <a:r>
                <a:rPr lang="de-DE" sz="1600" dirty="0" err="1"/>
                <a:t>are</a:t>
              </a:r>
              <a:r>
                <a:rPr lang="de-DE" sz="1600" dirty="0"/>
                <a:t> </a:t>
              </a:r>
              <a:r>
                <a:rPr lang="de-DE" sz="1600" dirty="0" err="1"/>
                <a:t>tokens</a:t>
              </a:r>
              <a:r>
                <a:rPr lang="de-DE" sz="1600" dirty="0"/>
                <a:t> </a:t>
              </a:r>
              <a:r>
                <a:rPr lang="de-DE" sz="1600" dirty="0" err="1"/>
                <a:t>across</a:t>
              </a:r>
              <a:r>
                <a:rPr lang="de-DE" sz="1600" dirty="0"/>
                <a:t> </a:t>
              </a:r>
              <a:r>
                <a:rPr lang="de-DE" sz="1600" b="1" dirty="0"/>
                <a:t>all</a:t>
              </a:r>
              <a:r>
                <a:rPr lang="de-DE" sz="1600" dirty="0"/>
                <a:t> </a:t>
              </a:r>
              <a:r>
                <a:rPr lang="de-DE" sz="1600" dirty="0" err="1"/>
                <a:t>arguments</a:t>
              </a:r>
              <a:r>
                <a:rPr lang="de-DE" sz="1600" dirty="0"/>
                <a:t> </a:t>
              </a:r>
              <a:r>
                <a:rPr lang="de-DE" sz="1600" dirty="0" err="1"/>
                <a:t>for</a:t>
              </a:r>
              <a:r>
                <a:rPr lang="de-DE" sz="1600" dirty="0"/>
                <a:t>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similarity</a:t>
              </a:r>
              <a:r>
                <a:rPr lang="de-DE" sz="1600" dirty="0"/>
                <a:t> </a:t>
              </a:r>
              <a:r>
                <a:rPr lang="de-DE" sz="1600" dirty="0" err="1"/>
                <a:t>to</a:t>
              </a:r>
              <a:r>
                <a:rPr lang="de-DE" sz="1600" dirty="0"/>
                <a:t> a </a:t>
              </a:r>
              <a:r>
                <a:rPr lang="de-DE" sz="1600" b="1" dirty="0" err="1"/>
                <a:t>specific</a:t>
              </a:r>
              <a:r>
                <a:rPr lang="de-DE" sz="1600" dirty="0"/>
                <a:t> </a:t>
              </a:r>
              <a:r>
                <a:rPr lang="de-DE" sz="1600" dirty="0" err="1"/>
                <a:t>keypoint</a:t>
              </a:r>
              <a:endParaRPr lang="de-DE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1699BDC-EC28-4444-8C82-5F557F766775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Now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7657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SHAP – A Global Local Perspective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E4A2DC4-E69B-4AC4-AF6E-CE58D572FF56}"/>
              </a:ext>
            </a:extLst>
          </p:cNvPr>
          <p:cNvGrpSpPr/>
          <p:nvPr/>
        </p:nvGrpSpPr>
        <p:grpSpPr>
          <a:xfrm>
            <a:off x="877534" y="2207513"/>
            <a:ext cx="6783355" cy="4580973"/>
            <a:chOff x="783772" y="2134105"/>
            <a:chExt cx="6783355" cy="458097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E7B7E6A-A01F-4A41-8A81-7740A7602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131" y="2581209"/>
              <a:ext cx="6742996" cy="413386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FF3FFE9-CDA6-447D-9B92-59C81173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772" y="2134105"/>
              <a:ext cx="6210725" cy="379159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3EE5AAD-A438-4B72-AD7D-87B56EB3FFB6}"/>
              </a:ext>
            </a:extLst>
          </p:cNvPr>
          <p:cNvGrpSpPr/>
          <p:nvPr/>
        </p:nvGrpSpPr>
        <p:grpSpPr>
          <a:xfrm>
            <a:off x="466274" y="1319011"/>
            <a:ext cx="11259452" cy="748194"/>
            <a:chOff x="786966" y="2089753"/>
            <a:chExt cx="3159884" cy="55926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2C22DE9-1ECD-4FE9-90A7-7012E102ED98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8BF223C-F25F-4982-8A56-A981B2C9A798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Average </a:t>
              </a:r>
              <a:r>
                <a:rPr lang="de-DE" sz="1600" dirty="0" err="1"/>
                <a:t>the</a:t>
              </a:r>
              <a:r>
                <a:rPr lang="de-DE" sz="1600" dirty="0"/>
                <a:t> Shapley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across</a:t>
              </a:r>
              <a:r>
                <a:rPr lang="de-DE" sz="1600" dirty="0"/>
                <a:t> all </a:t>
              </a:r>
              <a:r>
                <a:rPr lang="de-DE" sz="1600" dirty="0" err="1"/>
                <a:t>arguments</a:t>
              </a:r>
              <a:r>
                <a:rPr lang="de-DE" sz="1600" dirty="0"/>
                <a:t> (global) </a:t>
              </a:r>
              <a:r>
                <a:rPr lang="de-DE" sz="1600" dirty="0" err="1"/>
                <a:t>for</a:t>
              </a:r>
              <a:r>
                <a:rPr lang="de-DE" sz="1600" dirty="0"/>
                <a:t> a </a:t>
              </a:r>
              <a:r>
                <a:rPr lang="de-DE" sz="1600" dirty="0" err="1"/>
                <a:t>specific</a:t>
              </a:r>
              <a:r>
                <a:rPr lang="de-DE" sz="1600" dirty="0"/>
                <a:t> </a:t>
              </a:r>
              <a:r>
                <a:rPr lang="de-DE" sz="1600" dirty="0" err="1"/>
                <a:t>keypoint</a:t>
              </a:r>
              <a:r>
                <a:rPr lang="de-DE" sz="1600" dirty="0"/>
                <a:t>.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17BE32E-F036-40CB-81A5-709E45010E5E}"/>
                </a:ext>
              </a:extLst>
            </p:cNvPr>
            <p:cNvSpPr txBox="1"/>
            <p:nvPr/>
          </p:nvSpPr>
          <p:spPr>
            <a:xfrm>
              <a:off x="885871" y="2089753"/>
              <a:ext cx="277440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6888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Take Aways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3EE5AAD-A438-4B72-AD7D-87B56EB3FFB6}"/>
              </a:ext>
            </a:extLst>
          </p:cNvPr>
          <p:cNvGrpSpPr/>
          <p:nvPr/>
        </p:nvGrpSpPr>
        <p:grpSpPr>
          <a:xfrm>
            <a:off x="466274" y="1319011"/>
            <a:ext cx="11259452" cy="748194"/>
            <a:chOff x="786966" y="2089753"/>
            <a:chExt cx="3159884" cy="55926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2C22DE9-1ECD-4FE9-90A7-7012E102ED98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8BF223C-F25F-4982-8A56-A981B2C9A798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Simple </a:t>
              </a:r>
              <a:r>
                <a:rPr lang="de-DE" sz="1600" dirty="0" err="1"/>
                <a:t>model</a:t>
              </a:r>
              <a:r>
                <a:rPr lang="de-DE" sz="1600" dirty="0"/>
                <a:t> </a:t>
              </a:r>
              <a:r>
                <a:rPr lang="de-DE" sz="1600" dirty="0" err="1"/>
                <a:t>has</a:t>
              </a:r>
              <a:r>
                <a:rPr lang="de-DE" sz="1600" dirty="0"/>
                <a:t> superior </a:t>
              </a:r>
              <a:r>
                <a:rPr lang="de-DE" sz="1600" dirty="0" err="1"/>
                <a:t>performance</a:t>
              </a:r>
              <a:endParaRPr lang="de-DE" sz="16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17BE32E-F036-40CB-81A5-709E45010E5E}"/>
                </a:ext>
              </a:extLst>
            </p:cNvPr>
            <p:cNvSpPr txBox="1"/>
            <p:nvPr/>
          </p:nvSpPr>
          <p:spPr>
            <a:xfrm>
              <a:off x="885871" y="2089753"/>
              <a:ext cx="360726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Occams Razor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AEECEB8-22F4-4B6D-A29F-CB596755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7" y="3967509"/>
            <a:ext cx="7162973" cy="688069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3DA853-48CC-4316-A0B3-DE4A25B23F2D}"/>
              </a:ext>
            </a:extLst>
          </p:cNvPr>
          <p:cNvGrpSpPr/>
          <p:nvPr/>
        </p:nvGrpSpPr>
        <p:grpSpPr>
          <a:xfrm>
            <a:off x="502643" y="4690903"/>
            <a:ext cx="2916073" cy="726468"/>
            <a:chOff x="786966" y="2105993"/>
            <a:chExt cx="559136" cy="54302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463F28F-6468-4006-8888-F7366C721483}"/>
                </a:ext>
              </a:extLst>
            </p:cNvPr>
            <p:cNvSpPr/>
            <p:nvPr/>
          </p:nvSpPr>
          <p:spPr bwMode="auto">
            <a:xfrm>
              <a:off x="786966" y="2209521"/>
              <a:ext cx="559136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C92EA30-8255-419B-8763-02EF92158F80}"/>
                </a:ext>
              </a:extLst>
            </p:cNvPr>
            <p:cNvSpPr txBox="1"/>
            <p:nvPr/>
          </p:nvSpPr>
          <p:spPr>
            <a:xfrm>
              <a:off x="829725" y="2314268"/>
              <a:ext cx="489917" cy="253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i="1" dirty="0" err="1"/>
                <a:t>Suffering</a:t>
              </a:r>
              <a:r>
                <a:rPr lang="de-DE" sz="1600" dirty="0"/>
                <a:t> </a:t>
              </a:r>
              <a:r>
                <a:rPr lang="de-DE" sz="1600" dirty="0" err="1"/>
                <a:t>appears</a:t>
              </a:r>
              <a:r>
                <a:rPr lang="de-DE" sz="1600" dirty="0"/>
                <a:t> </a:t>
              </a:r>
              <a:r>
                <a:rPr lang="de-DE" sz="1600" dirty="0" err="1"/>
                <a:t>twice</a:t>
              </a:r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10BD5F1-74CD-4EA5-A6AF-0339EAE287D0}"/>
                </a:ext>
              </a:extLst>
            </p:cNvPr>
            <p:cNvSpPr txBox="1"/>
            <p:nvPr/>
          </p:nvSpPr>
          <p:spPr>
            <a:xfrm>
              <a:off x="816479" y="2105993"/>
              <a:ext cx="129299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LOO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B4CA243-BCCC-4D80-988D-CF9F7B20865D}"/>
              </a:ext>
            </a:extLst>
          </p:cNvPr>
          <p:cNvGrpSpPr/>
          <p:nvPr/>
        </p:nvGrpSpPr>
        <p:grpSpPr>
          <a:xfrm>
            <a:off x="502643" y="5720461"/>
            <a:ext cx="3505456" cy="863407"/>
            <a:chOff x="786966" y="2105993"/>
            <a:chExt cx="559136" cy="64539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315345F-BDE9-46C1-87D5-D26D99B84CA5}"/>
                </a:ext>
              </a:extLst>
            </p:cNvPr>
            <p:cNvSpPr/>
            <p:nvPr/>
          </p:nvSpPr>
          <p:spPr bwMode="auto">
            <a:xfrm>
              <a:off x="786966" y="2209521"/>
              <a:ext cx="559136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ECC9BCB-8169-4CA0-8E40-00492F3E3FC0}"/>
                </a:ext>
              </a:extLst>
            </p:cNvPr>
            <p:cNvSpPr txBox="1"/>
            <p:nvPr/>
          </p:nvSpPr>
          <p:spPr>
            <a:xfrm>
              <a:off x="829725" y="2314268"/>
              <a:ext cx="476421" cy="437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i="1" dirty="0"/>
                <a:t>Strong </a:t>
              </a:r>
              <a:r>
                <a:rPr lang="de-DE" sz="1600" i="1" dirty="0" err="1"/>
                <a:t>contribution</a:t>
              </a:r>
              <a:r>
                <a:rPr lang="de-DE" sz="1600" i="1" dirty="0"/>
                <a:t> of </a:t>
              </a:r>
              <a:r>
                <a:rPr lang="de-DE" sz="1600" i="1" dirty="0" err="1"/>
                <a:t>suffering</a:t>
              </a:r>
              <a:endParaRPr lang="de-DE" sz="16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BEE258-520D-4822-B5AE-72BA327D9A44}"/>
                </a:ext>
              </a:extLst>
            </p:cNvPr>
            <p:cNvSpPr txBox="1"/>
            <p:nvPr/>
          </p:nvSpPr>
          <p:spPr>
            <a:xfrm>
              <a:off x="816479" y="2105993"/>
              <a:ext cx="129299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LIME</a:t>
              </a: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B1F994CB-7E3E-4D6F-80B1-40BE316D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237" y="5014212"/>
            <a:ext cx="8212330" cy="2434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259D2B-DF7A-4F17-BC5D-B0F929E0A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01" y="5751573"/>
            <a:ext cx="4692228" cy="89698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D51A324-9934-4A8E-9BA4-8D155B0FA059}"/>
              </a:ext>
            </a:extLst>
          </p:cNvPr>
          <p:cNvGrpSpPr/>
          <p:nvPr/>
        </p:nvGrpSpPr>
        <p:grpSpPr>
          <a:xfrm>
            <a:off x="466274" y="2167765"/>
            <a:ext cx="11259452" cy="748194"/>
            <a:chOff x="786966" y="2089753"/>
            <a:chExt cx="3159884" cy="559269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11D6566-AD5E-4A16-BFAE-E798A46F8807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326F954-21CC-419A-91DE-DAAFCCC42945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Model </a:t>
              </a:r>
              <a:r>
                <a:rPr lang="de-DE" sz="1600" dirty="0" err="1"/>
                <a:t>are</a:t>
              </a:r>
              <a:r>
                <a:rPr lang="de-DE" sz="1600" dirty="0"/>
                <a:t> </a:t>
              </a:r>
              <a:r>
                <a:rPr lang="de-DE" sz="1600" dirty="0" err="1"/>
                <a:t>likely</a:t>
              </a:r>
              <a:r>
                <a:rPr lang="de-DE" sz="1600" dirty="0"/>
                <a:t> </a:t>
              </a:r>
              <a:r>
                <a:rPr lang="de-DE" sz="1600" dirty="0" err="1"/>
                <a:t>to</a:t>
              </a:r>
              <a:r>
                <a:rPr lang="de-DE" sz="1600" dirty="0"/>
                <a:t> </a:t>
              </a:r>
              <a:r>
                <a:rPr lang="de-DE" sz="1600" dirty="0" err="1"/>
                <a:t>overfit</a:t>
              </a:r>
              <a:endParaRPr lang="de-DE" sz="160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A127042-A0E8-4EA6-B57C-AB45425016FA}"/>
                </a:ext>
              </a:extLst>
            </p:cNvPr>
            <p:cNvSpPr txBox="1"/>
            <p:nvPr/>
          </p:nvSpPr>
          <p:spPr>
            <a:xfrm>
              <a:off x="885871" y="2089753"/>
              <a:ext cx="246818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Overfitting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1396361-D008-41DA-8AB2-8BB625AE76DD}"/>
              </a:ext>
            </a:extLst>
          </p:cNvPr>
          <p:cNvGrpSpPr/>
          <p:nvPr/>
        </p:nvGrpSpPr>
        <p:grpSpPr>
          <a:xfrm>
            <a:off x="466274" y="2986808"/>
            <a:ext cx="11259452" cy="748194"/>
            <a:chOff x="786966" y="2089753"/>
            <a:chExt cx="3159884" cy="559269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FD8D8AE-6AC3-45C1-A366-534F5D0FA56D}"/>
                </a:ext>
              </a:extLst>
            </p:cNvPr>
            <p:cNvSpPr/>
            <p:nvPr/>
          </p:nvSpPr>
          <p:spPr bwMode="auto">
            <a:xfrm>
              <a:off x="786966" y="2209521"/>
              <a:ext cx="3159884" cy="439501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C1297DD-1CA5-4DA5-B5A4-35CDCD50A79B}"/>
                </a:ext>
              </a:extLst>
            </p:cNvPr>
            <p:cNvSpPr txBox="1"/>
            <p:nvPr/>
          </p:nvSpPr>
          <p:spPr>
            <a:xfrm>
              <a:off x="877430" y="2314400"/>
              <a:ext cx="2978956" cy="253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Use multiple </a:t>
              </a:r>
              <a:r>
                <a:rPr lang="de-DE" sz="1600" dirty="0" err="1"/>
                <a:t>explainability</a:t>
              </a:r>
              <a:r>
                <a:rPr lang="de-DE" sz="1600" dirty="0"/>
                <a:t> </a:t>
              </a:r>
              <a:r>
                <a:rPr lang="de-DE" sz="1600" dirty="0" err="1"/>
                <a:t>methods</a:t>
              </a:r>
              <a:endParaRPr lang="de-DE" sz="16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A4B67E-1C6F-4133-A70B-28DBC902150E}"/>
                </a:ext>
              </a:extLst>
            </p:cNvPr>
            <p:cNvSpPr txBox="1"/>
            <p:nvPr/>
          </p:nvSpPr>
          <p:spPr>
            <a:xfrm>
              <a:off x="885871" y="2089753"/>
              <a:ext cx="304427" cy="20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Explainability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0998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171" y="2230017"/>
            <a:ext cx="2963935" cy="443795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Thank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You</a:t>
            </a:r>
            <a:r>
              <a:rPr lang="de-DE" dirty="0">
                <a:solidFill>
                  <a:schemeClr val="accent4"/>
                </a:solidFill>
              </a:rPr>
              <a:t>.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B4ACBC5-919D-4849-BA20-6185DBCB5BB0}"/>
              </a:ext>
            </a:extLst>
          </p:cNvPr>
          <p:cNvSpPr txBox="1">
            <a:spLocks/>
          </p:cNvSpPr>
          <p:nvPr/>
        </p:nvSpPr>
        <p:spPr bwMode="auto">
          <a:xfrm>
            <a:off x="1200628" y="3805335"/>
            <a:ext cx="4742972" cy="44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kern="0" dirty="0">
                <a:solidFill>
                  <a:schemeClr val="accent4"/>
                </a:solidFill>
              </a:rPr>
              <a:t>Happy to answer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21389665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Agenda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F1EB09C-02CF-43B8-B162-248BA6355730}"/>
              </a:ext>
            </a:extLst>
          </p:cNvPr>
          <p:cNvSpPr/>
          <p:nvPr/>
        </p:nvSpPr>
        <p:spPr bwMode="auto">
          <a:xfrm>
            <a:off x="1875423" y="1652569"/>
            <a:ext cx="877112" cy="815378"/>
          </a:xfrm>
          <a:prstGeom prst="ellipse">
            <a:avLst/>
          </a:prstGeom>
          <a:solidFill>
            <a:srgbClr val="003359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644DE8F-B880-4A78-9FB0-E9756C5B47F5}"/>
              </a:ext>
            </a:extLst>
          </p:cNvPr>
          <p:cNvSpPr/>
          <p:nvPr/>
        </p:nvSpPr>
        <p:spPr bwMode="auto">
          <a:xfrm>
            <a:off x="2531676" y="2649390"/>
            <a:ext cx="877112" cy="815378"/>
          </a:xfrm>
          <a:prstGeom prst="ellipse">
            <a:avLst/>
          </a:prstGeom>
          <a:solidFill>
            <a:srgbClr val="003359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6D49C7-7B29-477A-8026-95C37BCF456F}"/>
              </a:ext>
            </a:extLst>
          </p:cNvPr>
          <p:cNvSpPr/>
          <p:nvPr/>
        </p:nvSpPr>
        <p:spPr bwMode="auto">
          <a:xfrm>
            <a:off x="2531676" y="3856149"/>
            <a:ext cx="877112" cy="815378"/>
          </a:xfrm>
          <a:prstGeom prst="ellipse">
            <a:avLst/>
          </a:prstGeom>
          <a:solidFill>
            <a:srgbClr val="003359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1A706AF-AAC8-4B45-8A27-A9C429675515}"/>
              </a:ext>
            </a:extLst>
          </p:cNvPr>
          <p:cNvSpPr/>
          <p:nvPr/>
        </p:nvSpPr>
        <p:spPr bwMode="auto">
          <a:xfrm>
            <a:off x="1875423" y="4941348"/>
            <a:ext cx="877112" cy="815378"/>
          </a:xfrm>
          <a:prstGeom prst="ellipse">
            <a:avLst/>
          </a:prstGeom>
          <a:solidFill>
            <a:srgbClr val="003359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10" name="Grafik 9" descr="Fragezeichen Silhouette">
            <a:extLst>
              <a:ext uri="{FF2B5EF4-FFF2-40B4-BE49-F238E27FC236}">
                <a16:creationId xmlns:a16="http://schemas.microsoft.com/office/drawing/2014/main" id="{B676F01D-D75E-4B3A-B0D5-2C5097C8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9224" y="1790491"/>
            <a:ext cx="545103" cy="545103"/>
          </a:xfrm>
          <a:prstGeom prst="rect">
            <a:avLst/>
          </a:prstGeom>
        </p:spPr>
      </p:pic>
      <p:pic>
        <p:nvPicPr>
          <p:cNvPr id="18" name="Grafik 17" descr="Bücher Silhouette">
            <a:extLst>
              <a:ext uri="{FF2B5EF4-FFF2-40B4-BE49-F238E27FC236}">
                <a16:creationId xmlns:a16="http://schemas.microsoft.com/office/drawing/2014/main" id="{99899F64-61C7-4FE8-9DD4-EA37776F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2535" y="2816958"/>
            <a:ext cx="480242" cy="480242"/>
          </a:xfrm>
          <a:prstGeom prst="rect">
            <a:avLst/>
          </a:prstGeom>
        </p:spPr>
      </p:pic>
      <p:pic>
        <p:nvPicPr>
          <p:cNvPr id="35" name="Grafik 34" descr="Kopf mit Zahnrädern Silhouette">
            <a:extLst>
              <a:ext uri="{FF2B5EF4-FFF2-40B4-BE49-F238E27FC236}">
                <a16:creationId xmlns:a16="http://schemas.microsoft.com/office/drawing/2014/main" id="{6F350CF4-069F-4A8D-B372-1E44AE0ED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9309" y="3980491"/>
            <a:ext cx="566694" cy="566694"/>
          </a:xfrm>
          <a:prstGeom prst="rect">
            <a:avLst/>
          </a:prstGeom>
        </p:spPr>
      </p:pic>
      <p:pic>
        <p:nvPicPr>
          <p:cNvPr id="37" name="Grafik 36" descr="Gruppenbrainstorming Silhouette">
            <a:extLst>
              <a:ext uri="{FF2B5EF4-FFF2-40B4-BE49-F238E27FC236}">
                <a16:creationId xmlns:a16="http://schemas.microsoft.com/office/drawing/2014/main" id="{1187F671-0326-49AA-9E9F-FE4F06805C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8794" y="4965750"/>
            <a:ext cx="665961" cy="665961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64F897E4-7FDD-4A2F-AC07-F41C57A2DBC0}"/>
              </a:ext>
            </a:extLst>
          </p:cNvPr>
          <p:cNvSpPr txBox="1"/>
          <p:nvPr/>
        </p:nvSpPr>
        <p:spPr>
          <a:xfrm>
            <a:off x="3368070" y="1790491"/>
            <a:ext cx="37278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Argument </a:t>
            </a:r>
            <a:r>
              <a:rPr lang="de-DE" dirty="0" err="1">
                <a:latin typeface="Arial" pitchFamily="34" charset="0"/>
              </a:rPr>
              <a:t>Keypoint</a:t>
            </a:r>
            <a:r>
              <a:rPr lang="de-DE" dirty="0">
                <a:latin typeface="Arial" pitchFamily="34" charset="0"/>
              </a:rPr>
              <a:t> </a:t>
            </a:r>
            <a:r>
              <a:rPr lang="de-DE" dirty="0" err="1">
                <a:latin typeface="Arial" pitchFamily="34" charset="0"/>
              </a:rPr>
              <a:t>Matching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0FE26CF-31C5-457F-82C2-05796D01C8CA}"/>
              </a:ext>
            </a:extLst>
          </p:cNvPr>
          <p:cNvSpPr txBox="1"/>
          <p:nvPr/>
        </p:nvSpPr>
        <p:spPr>
          <a:xfrm>
            <a:off x="4024323" y="2841713"/>
            <a:ext cx="37278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Prior Research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67EEF93-6B77-4B89-91A2-98D8EE698ACB}"/>
              </a:ext>
            </a:extLst>
          </p:cNvPr>
          <p:cNvSpPr txBox="1"/>
          <p:nvPr/>
        </p:nvSpPr>
        <p:spPr>
          <a:xfrm>
            <a:off x="4024323" y="4029392"/>
            <a:ext cx="37278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latin typeface="Arial" pitchFamily="34" charset="0"/>
              </a:rPr>
              <a:t>Our</a:t>
            </a:r>
            <a:r>
              <a:rPr lang="de-DE" dirty="0">
                <a:latin typeface="Arial" pitchFamily="34" charset="0"/>
              </a:rPr>
              <a:t> Models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6B16E77-331C-44E9-B037-FF7460CA33EB}"/>
              </a:ext>
            </a:extLst>
          </p:cNvPr>
          <p:cNvSpPr txBox="1"/>
          <p:nvPr/>
        </p:nvSpPr>
        <p:spPr>
          <a:xfrm>
            <a:off x="3368069" y="5118729"/>
            <a:ext cx="37278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latin typeface="Arial" pitchFamily="34" charset="0"/>
              </a:rPr>
              <a:t>Explainability</a:t>
            </a:r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895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Selected </a:t>
            </a:r>
            <a:r>
              <a:rPr lang="de-DE" dirty="0" err="1">
                <a:solidFill>
                  <a:schemeClr val="accent4"/>
                </a:solidFill>
              </a:rPr>
              <a:t>Results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6055CA2B-96AE-48D2-97DE-1D01DBC71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75761"/>
              </p:ext>
            </p:extLst>
          </p:nvPr>
        </p:nvGraphicFramePr>
        <p:xfrm>
          <a:off x="2276669" y="1735495"/>
          <a:ext cx="7436497" cy="3830208"/>
        </p:xfrm>
        <a:graphic>
          <a:graphicData uri="http://schemas.openxmlformats.org/drawingml/2006/table">
            <a:tbl>
              <a:tblPr/>
              <a:tblGrid>
                <a:gridCol w="1336414">
                  <a:extLst>
                    <a:ext uri="{9D8B030D-6E8A-4147-A177-3AD203B41FA5}">
                      <a16:colId xmlns:a16="http://schemas.microsoft.com/office/drawing/2014/main" val="348769968"/>
                    </a:ext>
                  </a:extLst>
                </a:gridCol>
                <a:gridCol w="2521942">
                  <a:extLst>
                    <a:ext uri="{9D8B030D-6E8A-4147-A177-3AD203B41FA5}">
                      <a16:colId xmlns:a16="http://schemas.microsoft.com/office/drawing/2014/main" val="380467292"/>
                    </a:ext>
                  </a:extLst>
                </a:gridCol>
                <a:gridCol w="2241727">
                  <a:extLst>
                    <a:ext uri="{9D8B030D-6E8A-4147-A177-3AD203B41FA5}">
                      <a16:colId xmlns:a16="http://schemas.microsoft.com/office/drawing/2014/main" val="2256468130"/>
                    </a:ext>
                  </a:extLst>
                </a:gridCol>
                <a:gridCol w="1336414">
                  <a:extLst>
                    <a:ext uri="{9D8B030D-6E8A-4147-A177-3AD203B41FA5}">
                      <a16:colId xmlns:a16="http://schemas.microsoft.com/office/drawing/2014/main" val="1198535705"/>
                    </a:ext>
                  </a:extLst>
                </a:gridCol>
              </a:tblGrid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Unsupervised Learning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Supervised Learning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Map Strict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684094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TSDAE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42195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416036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883409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Crawled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TSDAE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745263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SimCSE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83898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TSDAE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62538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ENIGMA + SIM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57102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0.864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0133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 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ENIGMA + SNN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41941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KPM,STS,30K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ENIGMA + SIM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89183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KPM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ENIGMA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4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7486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E851C-9685-4E95-B352-EE9024CE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Key Point </a:t>
            </a:r>
            <a:r>
              <a:rPr lang="de-DE" dirty="0" err="1">
                <a:solidFill>
                  <a:schemeClr val="accent4"/>
                </a:solidFill>
              </a:rPr>
              <a:t>Matching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8AEBC-D371-4D1D-8BAE-39CE677E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1D1D-788F-4283-94FF-633620F68DBC}" type="slidenum">
              <a:rPr lang="en-GB" smtClean="0"/>
              <a:t>3</a:t>
            </a:fld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220F88-A44A-4E5F-A244-DDDB103140F7}"/>
              </a:ext>
            </a:extLst>
          </p:cNvPr>
          <p:cNvSpPr/>
          <p:nvPr/>
        </p:nvSpPr>
        <p:spPr>
          <a:xfrm>
            <a:off x="1087016" y="2439955"/>
            <a:ext cx="2160037" cy="573833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D6BE64-703E-4613-849E-228019AE5AD8}"/>
              </a:ext>
            </a:extLst>
          </p:cNvPr>
          <p:cNvSpPr txBox="1"/>
          <p:nvPr/>
        </p:nvSpPr>
        <p:spPr>
          <a:xfrm>
            <a:off x="1499896" y="2534049"/>
            <a:ext cx="1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Arguments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7B279B-D9FD-4807-A7E6-E9C371F20F48}"/>
              </a:ext>
            </a:extLst>
          </p:cNvPr>
          <p:cNvSpPr/>
          <p:nvPr/>
        </p:nvSpPr>
        <p:spPr>
          <a:xfrm>
            <a:off x="4635759" y="1690688"/>
            <a:ext cx="2160037" cy="573833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ED9815-5FE5-4A79-8183-186F5C95EC91}"/>
              </a:ext>
            </a:extLst>
          </p:cNvPr>
          <p:cNvSpPr txBox="1"/>
          <p:nvPr/>
        </p:nvSpPr>
        <p:spPr>
          <a:xfrm>
            <a:off x="5300567" y="1792938"/>
            <a:ext cx="9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Topics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0F75C-3517-4589-82C6-AAD7CFD7571F}"/>
              </a:ext>
            </a:extLst>
          </p:cNvPr>
          <p:cNvSpPr/>
          <p:nvPr/>
        </p:nvSpPr>
        <p:spPr>
          <a:xfrm>
            <a:off x="8153400" y="2413424"/>
            <a:ext cx="2160037" cy="573833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900C3B-4865-489A-BF09-929C9B82EEFA}"/>
              </a:ext>
            </a:extLst>
          </p:cNvPr>
          <p:cNvSpPr txBox="1"/>
          <p:nvPr/>
        </p:nvSpPr>
        <p:spPr>
          <a:xfrm>
            <a:off x="8659588" y="2515674"/>
            <a:ext cx="13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Key Points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A785C7-2A83-4AA9-BCF0-92D64AA9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91" y="2616107"/>
            <a:ext cx="3492370" cy="26889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8FB7BBCA-3666-47A9-A6AC-E7C7E9A5697E}"/>
              </a:ext>
            </a:extLst>
          </p:cNvPr>
          <p:cNvSpPr txBox="1"/>
          <p:nvPr/>
        </p:nvSpPr>
        <p:spPr>
          <a:xfrm>
            <a:off x="468123" y="3378724"/>
            <a:ext cx="343673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Children can not learn to interact with their peers when taught at home.</a:t>
            </a:r>
          </a:p>
          <a:p>
            <a:endParaRPr lang="en-GB" sz="11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It is impossible to ensure that </a:t>
            </a:r>
            <a:r>
              <a:rPr lang="en-GB" sz="1100" b="0" i="0" dirty="0" err="1">
                <a:solidFill>
                  <a:srgbClr val="212529"/>
                </a:solidFill>
                <a:effectLst/>
                <a:latin typeface="-apple-system"/>
              </a:rPr>
              <a:t>homeschooled</a:t>
            </a:r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 children are being taught properly.</a:t>
            </a:r>
          </a:p>
          <a:p>
            <a:endParaRPr lang="en-GB" sz="1100" dirty="0">
              <a:solidFill>
                <a:srgbClr val="212529"/>
              </a:solidFill>
              <a:latin typeface="-apple-system"/>
            </a:endParaRPr>
          </a:p>
          <a:p>
            <a:r>
              <a:rPr lang="en-GB" sz="1100" b="0" i="0" dirty="0" err="1">
                <a:solidFill>
                  <a:srgbClr val="212529"/>
                </a:solidFill>
                <a:effectLst/>
                <a:latin typeface="-apple-system"/>
              </a:rPr>
              <a:t>Homeschooling</a:t>
            </a:r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 a child denies them valuable </a:t>
            </a:r>
            <a:r>
              <a:rPr lang="en-GB" sz="1100" b="0" i="0" dirty="0" err="1">
                <a:solidFill>
                  <a:srgbClr val="212529"/>
                </a:solidFill>
                <a:effectLst/>
                <a:latin typeface="-apple-system"/>
              </a:rPr>
              <a:t>lifeskills</a:t>
            </a:r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, particularly interaction with their own age group and all experiences stemming from this.</a:t>
            </a:r>
          </a:p>
          <a:p>
            <a:endParaRPr lang="en-GB" sz="1100" dirty="0">
              <a:solidFill>
                <a:srgbClr val="212529"/>
              </a:solidFill>
              <a:latin typeface="-apple-system"/>
            </a:endParaRPr>
          </a:p>
          <a:p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Parents are usually not qualified to provide a suitable curriculum for their children. additionally, children are not exposed to the real world.</a:t>
            </a:r>
            <a:endParaRPr lang="en-GB" sz="11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7D9723D-AFE4-42D6-A965-56FB306E62D8}"/>
              </a:ext>
            </a:extLst>
          </p:cNvPr>
          <p:cNvSpPr txBox="1"/>
          <p:nvPr/>
        </p:nvSpPr>
        <p:spPr>
          <a:xfrm>
            <a:off x="7752220" y="3378724"/>
            <a:ext cx="52702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Mainstream schools are essential to develop social skills.</a:t>
            </a:r>
          </a:p>
          <a:p>
            <a:endParaRPr lang="en-GB" sz="1100" dirty="0">
              <a:solidFill>
                <a:srgbClr val="212529"/>
              </a:solidFill>
              <a:latin typeface="-apple-system"/>
            </a:endParaRPr>
          </a:p>
          <a:p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Parents are not qualified as teachers.</a:t>
            </a:r>
          </a:p>
          <a:p>
            <a:endParaRPr lang="en-GB" sz="1100" dirty="0">
              <a:solidFill>
                <a:srgbClr val="212529"/>
              </a:solidFill>
              <a:latin typeface="-apple-system"/>
            </a:endParaRPr>
          </a:p>
          <a:p>
            <a:r>
              <a:rPr lang="en-GB" sz="1100" b="0" i="0" dirty="0" err="1">
                <a:solidFill>
                  <a:srgbClr val="212529"/>
                </a:solidFill>
                <a:effectLst/>
                <a:latin typeface="-apple-system"/>
              </a:rPr>
              <a:t>Homeschools</a:t>
            </a:r>
            <a:r>
              <a:rPr lang="en-GB" sz="1100" b="0" i="0" dirty="0">
                <a:solidFill>
                  <a:srgbClr val="212529"/>
                </a:solidFill>
                <a:effectLst/>
                <a:latin typeface="-apple-system"/>
              </a:rPr>
              <a:t> cannot be regulated/standardized.</a:t>
            </a:r>
          </a:p>
          <a:p>
            <a:endParaRPr lang="en-GB" sz="1100" dirty="0">
              <a:solidFill>
                <a:srgbClr val="212529"/>
              </a:solidFill>
              <a:latin typeface="-apple-system"/>
            </a:endParaRPr>
          </a:p>
          <a:p>
            <a:endParaRPr lang="en-GB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0DC253-77CA-498C-A77D-6746A6DD3534}"/>
              </a:ext>
            </a:extLst>
          </p:cNvPr>
          <p:cNvCxnSpPr>
            <a:cxnSpLocks/>
          </p:cNvCxnSpPr>
          <p:nvPr/>
        </p:nvCxnSpPr>
        <p:spPr>
          <a:xfrm>
            <a:off x="4376056" y="3502443"/>
            <a:ext cx="2822510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4C073A-9947-42B8-8487-3D2F6668E7BB}"/>
              </a:ext>
            </a:extLst>
          </p:cNvPr>
          <p:cNvCxnSpPr>
            <a:cxnSpLocks/>
          </p:cNvCxnSpPr>
          <p:nvPr/>
        </p:nvCxnSpPr>
        <p:spPr>
          <a:xfrm>
            <a:off x="4389294" y="3992336"/>
            <a:ext cx="2809272" cy="18311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8F36737-2383-4E4F-B4D1-96828CDA0AFC}"/>
              </a:ext>
            </a:extLst>
          </p:cNvPr>
          <p:cNvCxnSpPr>
            <a:cxnSpLocks/>
          </p:cNvCxnSpPr>
          <p:nvPr/>
        </p:nvCxnSpPr>
        <p:spPr>
          <a:xfrm flipV="1">
            <a:off x="4425820" y="3608424"/>
            <a:ext cx="2772746" cy="97481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73B75D6-A4F0-4C29-851F-D1F5B262EF2B}"/>
              </a:ext>
            </a:extLst>
          </p:cNvPr>
          <p:cNvCxnSpPr>
            <a:cxnSpLocks/>
          </p:cNvCxnSpPr>
          <p:nvPr/>
        </p:nvCxnSpPr>
        <p:spPr>
          <a:xfrm flipV="1">
            <a:off x="4458515" y="3956180"/>
            <a:ext cx="2740051" cy="105999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 descr="Marke Fragezeichen mit einfarbiger Füllung">
            <a:extLst>
              <a:ext uri="{FF2B5EF4-FFF2-40B4-BE49-F238E27FC236}">
                <a16:creationId xmlns:a16="http://schemas.microsoft.com/office/drawing/2014/main" id="{333A7F40-6F8F-4055-B339-9A0AC825D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8577" y="35256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30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Prior Research: </a:t>
            </a:r>
            <a:r>
              <a:rPr lang="en-US" altLang="zh-CN" dirty="0" err="1">
                <a:solidFill>
                  <a:schemeClr val="accent4"/>
                </a:solidFill>
              </a:rPr>
              <a:t>SMatchToPageRank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1D3258C-B57B-4A89-B022-35B23B844459}"/>
              </a:ext>
            </a:extLst>
          </p:cNvPr>
          <p:cNvGrpSpPr/>
          <p:nvPr/>
        </p:nvGrpSpPr>
        <p:grpSpPr>
          <a:xfrm>
            <a:off x="5847184" y="2732807"/>
            <a:ext cx="5324669" cy="1414650"/>
            <a:chOff x="6096000" y="4428835"/>
            <a:chExt cx="5324669" cy="132815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A8328C4-FFE3-4E26-BD16-A35FEF9D318D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11896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2CE4A4A-1412-415B-A229-1F14BC3FD99C}"/>
                </a:ext>
              </a:extLst>
            </p:cNvPr>
            <p:cNvSpPr txBox="1"/>
            <p:nvPr/>
          </p:nvSpPr>
          <p:spPr>
            <a:xfrm>
              <a:off x="6279502" y="4789819"/>
              <a:ext cx="5066522" cy="8668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/>
                <a:t>Learn</a:t>
              </a:r>
              <a:r>
                <a:rPr lang="de-DE" dirty="0"/>
                <a:t> </a:t>
              </a:r>
              <a:r>
                <a:rPr lang="de-DE" dirty="0" err="1"/>
                <a:t>embeddings</a:t>
              </a:r>
              <a:r>
                <a:rPr lang="de-DE" dirty="0"/>
                <a:t> </a:t>
              </a:r>
              <a:r>
                <a:rPr lang="de-DE" dirty="0" err="1"/>
                <a:t>where</a:t>
              </a:r>
              <a:r>
                <a:rPr lang="de-DE" dirty="0"/>
                <a:t> </a:t>
              </a:r>
              <a:r>
                <a:rPr lang="de-DE" dirty="0" err="1"/>
                <a:t>similar</a:t>
              </a:r>
              <a:r>
                <a:rPr lang="de-DE" dirty="0"/>
                <a:t> </a:t>
              </a:r>
              <a:r>
                <a:rPr lang="de-DE" dirty="0" err="1"/>
                <a:t>pairs</a:t>
              </a:r>
              <a:r>
                <a:rPr lang="de-DE" dirty="0"/>
                <a:t> of </a:t>
              </a:r>
              <a:r>
                <a:rPr lang="de-DE" dirty="0" err="1"/>
                <a:t>inputs</a:t>
              </a:r>
              <a:r>
                <a:rPr lang="de-DE" dirty="0"/>
                <a:t> </a:t>
              </a:r>
              <a:r>
                <a:rPr lang="de-DE" dirty="0" err="1"/>
                <a:t>are</a:t>
              </a:r>
              <a:r>
                <a:rPr lang="de-DE" dirty="0"/>
                <a:t> </a:t>
              </a:r>
              <a:r>
                <a:rPr lang="de-DE" dirty="0" err="1"/>
                <a:t>close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each</a:t>
              </a:r>
              <a:r>
                <a:rPr lang="de-DE" dirty="0"/>
                <a:t> </a:t>
              </a:r>
              <a:r>
                <a:rPr lang="de-DE" dirty="0" err="1"/>
                <a:t>other</a:t>
              </a:r>
              <a:r>
                <a:rPr lang="de-DE" dirty="0"/>
                <a:t> and </a:t>
              </a:r>
              <a:r>
                <a:rPr lang="de-DE" dirty="0" err="1"/>
                <a:t>dissimilar</a:t>
              </a:r>
              <a:r>
                <a:rPr lang="de-DE" dirty="0"/>
                <a:t> </a:t>
              </a:r>
              <a:r>
                <a:rPr lang="de-DE" dirty="0" err="1"/>
                <a:t>inputs</a:t>
              </a:r>
              <a:r>
                <a:rPr lang="de-DE" dirty="0"/>
                <a:t> </a:t>
              </a:r>
              <a:r>
                <a:rPr lang="de-DE" dirty="0" err="1"/>
                <a:t>are</a:t>
              </a:r>
              <a:r>
                <a:rPr lang="de-DE" dirty="0"/>
                <a:t> </a:t>
              </a:r>
              <a:r>
                <a:rPr lang="de-DE" dirty="0" err="1"/>
                <a:t>far</a:t>
              </a:r>
              <a:r>
                <a:rPr lang="de-DE" dirty="0"/>
                <a:t> </a:t>
              </a:r>
              <a:r>
                <a:rPr lang="de-DE" dirty="0" err="1"/>
                <a:t>away</a:t>
              </a:r>
              <a:r>
                <a:rPr lang="de-DE" dirty="0"/>
                <a:t>. </a:t>
              </a:r>
              <a:r>
                <a:rPr lang="de-DE" dirty="0" err="1"/>
                <a:t>Contrastive</a:t>
              </a:r>
              <a:r>
                <a:rPr lang="de-DE" dirty="0"/>
                <a:t> Loss.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50A934D-397C-4205-9B68-A921A9F4432B}"/>
                </a:ext>
              </a:extLst>
            </p:cNvPr>
            <p:cNvSpPr txBox="1"/>
            <p:nvPr/>
          </p:nvSpPr>
          <p:spPr>
            <a:xfrm>
              <a:off x="6427237" y="4428835"/>
              <a:ext cx="61737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41FD650-9B4B-4D8B-B207-3CBA7BBBDFE5}"/>
              </a:ext>
            </a:extLst>
          </p:cNvPr>
          <p:cNvGrpSpPr/>
          <p:nvPr/>
        </p:nvGrpSpPr>
        <p:grpSpPr>
          <a:xfrm>
            <a:off x="5847184" y="1618993"/>
            <a:ext cx="5324669" cy="840947"/>
            <a:chOff x="6096000" y="4428835"/>
            <a:chExt cx="5324669" cy="84094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702447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6270172" y="4722750"/>
              <a:ext cx="50665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Siamese </a:t>
              </a:r>
              <a:r>
                <a:rPr lang="de-DE" dirty="0" err="1"/>
                <a:t>Neural</a:t>
              </a:r>
              <a:r>
                <a:rPr lang="de-DE" dirty="0"/>
                <a:t> Network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6427237" y="4428835"/>
              <a:ext cx="61737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Model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826DE84-0A6D-4E5D-A8FC-CEA6C19AEC60}"/>
              </a:ext>
            </a:extLst>
          </p:cNvPr>
          <p:cNvGrpSpPr/>
          <p:nvPr/>
        </p:nvGrpSpPr>
        <p:grpSpPr>
          <a:xfrm>
            <a:off x="6657357" y="4598290"/>
            <a:ext cx="1073021" cy="1052446"/>
            <a:chOff x="6176865" y="5231721"/>
            <a:chExt cx="1073021" cy="105244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A74BD76-16B2-4FF0-9023-28E80150C6CE}"/>
                </a:ext>
              </a:extLst>
            </p:cNvPr>
            <p:cNvSpPr/>
            <p:nvPr/>
          </p:nvSpPr>
          <p:spPr bwMode="auto">
            <a:xfrm>
              <a:off x="6176865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accent4"/>
                  </a:solidFill>
                  <a:cs typeface="Arial" pitchFamily="34" charset="0"/>
                </a:rPr>
                <a:t>0.864</a:t>
              </a:r>
              <a:endParaRPr lang="en-GB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F218790-1B9E-4744-B7F4-19A593365252}"/>
                </a:ext>
              </a:extLst>
            </p:cNvPr>
            <p:cNvSpPr txBox="1"/>
            <p:nvPr/>
          </p:nvSpPr>
          <p:spPr>
            <a:xfrm>
              <a:off x="6326024" y="5231721"/>
              <a:ext cx="7185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Strict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AD92B2C5-AF58-42E4-B090-4DC9895AE3B9}"/>
              </a:ext>
            </a:extLst>
          </p:cNvPr>
          <p:cNvSpPr txBox="1"/>
          <p:nvPr/>
        </p:nvSpPr>
        <p:spPr>
          <a:xfrm>
            <a:off x="7037613" y="6009879"/>
            <a:ext cx="281551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  <a:latin typeface="Arial" pitchFamily="34" charset="0"/>
              </a:rPr>
              <a:t>Result</a:t>
            </a:r>
            <a:r>
              <a:rPr lang="de-DE" sz="1200" dirty="0">
                <a:solidFill>
                  <a:schemeClr val="accent4"/>
                </a:solidFill>
                <a:latin typeface="Arial" pitchFamily="34" charset="0"/>
              </a:rPr>
              <a:t>: Mean Average Precision</a:t>
            </a:r>
            <a:endParaRPr lang="en-GB" sz="1200" dirty="0">
              <a:solidFill>
                <a:schemeClr val="accent4"/>
              </a:solidFill>
              <a:latin typeface="Arial" pitchFamily="34" charset="0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3B58980-2BB8-499E-8460-3EBF8EA4D42F}"/>
              </a:ext>
            </a:extLst>
          </p:cNvPr>
          <p:cNvGrpSpPr/>
          <p:nvPr/>
        </p:nvGrpSpPr>
        <p:grpSpPr>
          <a:xfrm>
            <a:off x="8955797" y="4622993"/>
            <a:ext cx="1073021" cy="1052446"/>
            <a:chOff x="6176865" y="5231721"/>
            <a:chExt cx="1073021" cy="1052446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8C5F13E-3356-4C55-AAE6-4CF5036B5F68}"/>
                </a:ext>
              </a:extLst>
            </p:cNvPr>
            <p:cNvSpPr/>
            <p:nvPr/>
          </p:nvSpPr>
          <p:spPr bwMode="auto">
            <a:xfrm>
              <a:off x="6176865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accent4"/>
                  </a:solidFill>
                  <a:cs typeface="Arial" pitchFamily="34" charset="0"/>
                </a:rPr>
                <a:t>0.950</a:t>
              </a:r>
              <a:endParaRPr lang="en-GB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05C47EE-0682-4DB0-B16A-AC03282DD2A7}"/>
                </a:ext>
              </a:extLst>
            </p:cNvPr>
            <p:cNvSpPr txBox="1"/>
            <p:nvPr/>
          </p:nvSpPr>
          <p:spPr>
            <a:xfrm>
              <a:off x="6316694" y="5231721"/>
              <a:ext cx="780826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Relaxed</a:t>
              </a: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2185F3D2-7D2D-4FD8-9BD6-F1803CFE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547462"/>
            <a:ext cx="2029747" cy="21487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8915A1F-9158-4608-91DA-5759C3D8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20" y="5675439"/>
            <a:ext cx="3020704" cy="292327"/>
          </a:xfrm>
          <a:prstGeom prst="rect">
            <a:avLst/>
          </a:prstGeom>
        </p:spPr>
      </p:pic>
      <p:pic>
        <p:nvPicPr>
          <p:cNvPr id="25" name="图片 6">
            <a:extLst>
              <a:ext uri="{FF2B5EF4-FFF2-40B4-BE49-F238E27FC236}">
                <a16:creationId xmlns:a16="http://schemas.microsoft.com/office/drawing/2014/main" id="{8C30DFE8-5D6E-4580-AEA7-355C0F334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027"/>
          <a:stretch/>
        </p:blipFill>
        <p:spPr>
          <a:xfrm>
            <a:off x="1199672" y="4000394"/>
            <a:ext cx="3076989" cy="13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56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Prior Research: ENIGMA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1D3258C-B57B-4A89-B022-35B23B844459}"/>
              </a:ext>
            </a:extLst>
          </p:cNvPr>
          <p:cNvGrpSpPr/>
          <p:nvPr/>
        </p:nvGrpSpPr>
        <p:grpSpPr>
          <a:xfrm>
            <a:off x="5847184" y="2732807"/>
            <a:ext cx="5324669" cy="1414650"/>
            <a:chOff x="6096000" y="4428835"/>
            <a:chExt cx="5324669" cy="132815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A8328C4-FFE3-4E26-BD16-A35FEF9D318D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11896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2CE4A4A-1412-415B-A229-1F14BC3FD99C}"/>
                </a:ext>
              </a:extLst>
            </p:cNvPr>
            <p:cNvSpPr txBox="1"/>
            <p:nvPr/>
          </p:nvSpPr>
          <p:spPr>
            <a:xfrm>
              <a:off x="6279502" y="4789819"/>
              <a:ext cx="5066522" cy="8668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Use Additional </a:t>
              </a:r>
              <a:r>
                <a:rPr lang="de-DE" dirty="0" err="1"/>
                <a:t>features</a:t>
              </a:r>
              <a:r>
                <a:rPr lang="de-DE" dirty="0"/>
                <a:t> like </a:t>
              </a:r>
              <a:r>
                <a:rPr lang="de-DE" dirty="0" err="1"/>
                <a:t>PoS</a:t>
              </a:r>
              <a:r>
                <a:rPr lang="de-DE" dirty="0"/>
                <a:t>, TF-IDF, </a:t>
              </a:r>
              <a:r>
                <a:rPr lang="de-DE" dirty="0" err="1"/>
                <a:t>Dependency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capture</a:t>
              </a:r>
              <a:r>
                <a:rPr lang="de-DE" dirty="0"/>
                <a:t> </a:t>
              </a:r>
              <a:r>
                <a:rPr lang="de-DE" dirty="0" err="1"/>
                <a:t>similarity</a:t>
              </a:r>
              <a:r>
                <a:rPr lang="de-DE" dirty="0"/>
                <a:t>, </a:t>
              </a:r>
              <a:r>
                <a:rPr lang="de-DE" dirty="0" err="1"/>
                <a:t>Keypoints</a:t>
              </a:r>
              <a:r>
                <a:rPr lang="de-DE" dirty="0"/>
                <a:t>, Arguments and Topics </a:t>
              </a:r>
              <a:r>
                <a:rPr lang="de-DE" dirty="0" err="1"/>
                <a:t>are</a:t>
              </a:r>
              <a:r>
                <a:rPr lang="de-DE" dirty="0"/>
                <a:t> a </a:t>
              </a:r>
              <a:r>
                <a:rPr lang="de-DE" dirty="0" err="1"/>
                <a:t>concatenated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r>
                <a:rPr lang="de-DE" dirty="0"/>
                <a:t> 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50A934D-397C-4205-9B68-A921A9F4432B}"/>
                </a:ext>
              </a:extLst>
            </p:cNvPr>
            <p:cNvSpPr txBox="1"/>
            <p:nvPr/>
          </p:nvSpPr>
          <p:spPr>
            <a:xfrm>
              <a:off x="6427237" y="4428835"/>
              <a:ext cx="61737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41FD650-9B4B-4D8B-B207-3CBA7BBBDFE5}"/>
              </a:ext>
            </a:extLst>
          </p:cNvPr>
          <p:cNvGrpSpPr/>
          <p:nvPr/>
        </p:nvGrpSpPr>
        <p:grpSpPr>
          <a:xfrm>
            <a:off x="5847184" y="1618993"/>
            <a:ext cx="5324669" cy="840947"/>
            <a:chOff x="6096000" y="4428835"/>
            <a:chExt cx="5324669" cy="84094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702447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6270172" y="4722750"/>
              <a:ext cx="50665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Classification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6427237" y="4428835"/>
              <a:ext cx="61737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Model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826DE84-0A6D-4E5D-A8FC-CEA6C19AEC60}"/>
              </a:ext>
            </a:extLst>
          </p:cNvPr>
          <p:cNvGrpSpPr/>
          <p:nvPr/>
        </p:nvGrpSpPr>
        <p:grpSpPr>
          <a:xfrm>
            <a:off x="6657357" y="4598290"/>
            <a:ext cx="1073021" cy="1052446"/>
            <a:chOff x="6176865" y="5231721"/>
            <a:chExt cx="1073021" cy="105244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A74BD76-16B2-4FF0-9023-28E80150C6CE}"/>
                </a:ext>
              </a:extLst>
            </p:cNvPr>
            <p:cNvSpPr/>
            <p:nvPr/>
          </p:nvSpPr>
          <p:spPr bwMode="auto">
            <a:xfrm>
              <a:off x="6176865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accent4"/>
                  </a:solidFill>
                  <a:cs typeface="Arial" pitchFamily="34" charset="0"/>
                </a:rPr>
                <a:t>0.844</a:t>
              </a:r>
              <a:endParaRPr lang="en-GB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F218790-1B9E-4744-B7F4-19A593365252}"/>
                </a:ext>
              </a:extLst>
            </p:cNvPr>
            <p:cNvSpPr txBox="1"/>
            <p:nvPr/>
          </p:nvSpPr>
          <p:spPr>
            <a:xfrm>
              <a:off x="6326024" y="5231721"/>
              <a:ext cx="7185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Strict</a:t>
              </a:r>
              <a:endParaRPr lang="de-DE" sz="12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23" name="图片 6">
            <a:extLst>
              <a:ext uri="{FF2B5EF4-FFF2-40B4-BE49-F238E27FC236}">
                <a16:creationId xmlns:a16="http://schemas.microsoft.com/office/drawing/2014/main" id="{6641735A-7FB6-436D-BFE1-91838737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98" y="1408340"/>
            <a:ext cx="3223862" cy="43882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D92B2C5-AF58-42E4-B090-4DC9895AE3B9}"/>
              </a:ext>
            </a:extLst>
          </p:cNvPr>
          <p:cNvSpPr txBox="1"/>
          <p:nvPr/>
        </p:nvSpPr>
        <p:spPr>
          <a:xfrm>
            <a:off x="7037613" y="6009879"/>
            <a:ext cx="281551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  <a:latin typeface="Arial" pitchFamily="34" charset="0"/>
              </a:rPr>
              <a:t>Result</a:t>
            </a:r>
            <a:r>
              <a:rPr lang="de-DE" sz="1200" dirty="0">
                <a:solidFill>
                  <a:schemeClr val="accent4"/>
                </a:solidFill>
                <a:latin typeface="Arial" pitchFamily="34" charset="0"/>
              </a:rPr>
              <a:t>: Mean Average Precision</a:t>
            </a:r>
            <a:endParaRPr lang="en-GB" sz="1200" dirty="0">
              <a:solidFill>
                <a:schemeClr val="accent4"/>
              </a:solidFill>
              <a:latin typeface="Arial" pitchFamily="34" charset="0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3B58980-2BB8-499E-8460-3EBF8EA4D42F}"/>
              </a:ext>
            </a:extLst>
          </p:cNvPr>
          <p:cNvGrpSpPr/>
          <p:nvPr/>
        </p:nvGrpSpPr>
        <p:grpSpPr>
          <a:xfrm>
            <a:off x="8955797" y="4622993"/>
            <a:ext cx="1073021" cy="1052446"/>
            <a:chOff x="6176865" y="5231721"/>
            <a:chExt cx="1073021" cy="1052446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8C5F13E-3356-4C55-AAE6-4CF5036B5F68}"/>
                </a:ext>
              </a:extLst>
            </p:cNvPr>
            <p:cNvSpPr/>
            <p:nvPr/>
          </p:nvSpPr>
          <p:spPr bwMode="auto">
            <a:xfrm>
              <a:off x="6176865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accent4"/>
                  </a:solidFill>
                  <a:cs typeface="Arial" pitchFamily="34" charset="0"/>
                </a:rPr>
                <a:t>0.931</a:t>
              </a:r>
              <a:endParaRPr lang="en-GB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05C47EE-0682-4DB0-B16A-AC03282DD2A7}"/>
                </a:ext>
              </a:extLst>
            </p:cNvPr>
            <p:cNvSpPr txBox="1"/>
            <p:nvPr/>
          </p:nvSpPr>
          <p:spPr>
            <a:xfrm>
              <a:off x="6316694" y="5231721"/>
              <a:ext cx="780826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Relaxed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1139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Models: </a:t>
            </a:r>
            <a:r>
              <a:rPr lang="de-DE" dirty="0" err="1">
                <a:solidFill>
                  <a:schemeClr val="accent4"/>
                </a:solidFill>
              </a:rPr>
              <a:t>Overview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8328C4-FFE3-4E26-BD16-A35FEF9D318D}"/>
              </a:ext>
            </a:extLst>
          </p:cNvPr>
          <p:cNvSpPr/>
          <p:nvPr/>
        </p:nvSpPr>
        <p:spPr bwMode="auto">
          <a:xfrm>
            <a:off x="786062" y="5087201"/>
            <a:ext cx="3159884" cy="1189653"/>
          </a:xfrm>
          <a:prstGeom prst="rect">
            <a:avLst/>
          </a:prstGeom>
          <a:noFill/>
          <a:ln>
            <a:solidFill>
              <a:srgbClr val="003359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CE4A4A-1412-415B-A229-1F14BC3FD99C}"/>
              </a:ext>
            </a:extLst>
          </p:cNvPr>
          <p:cNvSpPr txBox="1"/>
          <p:nvPr/>
        </p:nvSpPr>
        <p:spPr>
          <a:xfrm>
            <a:off x="915236" y="5294198"/>
            <a:ext cx="300821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Web Crawler </a:t>
            </a:r>
            <a:r>
              <a:rPr lang="de-DE" sz="1600" dirty="0" err="1">
                <a:solidFill>
                  <a:schemeClr val="tx1"/>
                </a:solidFill>
              </a:rPr>
              <a:t>collecting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articles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for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topics</a:t>
            </a:r>
            <a:r>
              <a:rPr lang="de-DE" sz="1600" dirty="0">
                <a:solidFill>
                  <a:schemeClr val="tx1"/>
                </a:solidFill>
              </a:rPr>
              <a:t> in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KPA </a:t>
            </a:r>
            <a:r>
              <a:rPr lang="de-DE" sz="1600" dirty="0" err="1">
                <a:solidFill>
                  <a:schemeClr val="tx1"/>
                </a:solidFill>
              </a:rPr>
              <a:t>dataset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0A934D-397C-4205-9B68-A921A9F4432B}"/>
              </a:ext>
            </a:extLst>
          </p:cNvPr>
          <p:cNvSpPr txBox="1"/>
          <p:nvPr/>
        </p:nvSpPr>
        <p:spPr>
          <a:xfrm>
            <a:off x="921496" y="4948701"/>
            <a:ext cx="8521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3359"/>
                </a:solidFill>
              </a:rPr>
              <a:t>Dataset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91DAA50-0B67-4F87-9671-069C59A4183A}"/>
              </a:ext>
            </a:extLst>
          </p:cNvPr>
          <p:cNvGrpSpPr/>
          <p:nvPr/>
        </p:nvGrpSpPr>
        <p:grpSpPr>
          <a:xfrm>
            <a:off x="786062" y="2170029"/>
            <a:ext cx="3159884" cy="1079521"/>
            <a:chOff x="786966" y="1932307"/>
            <a:chExt cx="3159884" cy="107952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786966" y="2075975"/>
              <a:ext cx="3159884" cy="9358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893647" y="2251513"/>
              <a:ext cx="305320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KPM </a:t>
              </a:r>
              <a:r>
                <a:rPr lang="de-DE" sz="1600" dirty="0" err="1"/>
                <a:t>data</a:t>
              </a:r>
              <a:r>
                <a:rPr lang="de-DE" sz="1600" dirty="0"/>
                <a:t>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Arguments, Topics, </a:t>
              </a:r>
              <a:r>
                <a:rPr lang="de-DE" sz="1600" dirty="0" err="1">
                  <a:solidFill>
                    <a:schemeClr val="tx1"/>
                  </a:solidFill>
                </a:rPr>
                <a:t>Keypoints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915382" y="1932307"/>
              <a:ext cx="7751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Dataset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30DFF9AF-320E-4C89-A5AE-014BDADE23BE}"/>
              </a:ext>
            </a:extLst>
          </p:cNvPr>
          <p:cNvSpPr/>
          <p:nvPr/>
        </p:nvSpPr>
        <p:spPr bwMode="auto">
          <a:xfrm>
            <a:off x="4560210" y="2296663"/>
            <a:ext cx="3243943" cy="796847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5C69C0-CFFE-42F1-BFB5-29B6E5805B08}"/>
              </a:ext>
            </a:extLst>
          </p:cNvPr>
          <p:cNvSpPr txBox="1"/>
          <p:nvPr/>
        </p:nvSpPr>
        <p:spPr>
          <a:xfrm>
            <a:off x="4705892" y="2430887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Transformer 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Denoising</a:t>
            </a:r>
            <a:r>
              <a:rPr lang="de-DE" sz="1600" dirty="0"/>
              <a:t> </a:t>
            </a:r>
            <a:r>
              <a:rPr lang="de-DE" sz="1600" dirty="0" err="1"/>
              <a:t>AutoEncoder</a:t>
            </a:r>
            <a:endParaRPr lang="de-DE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585C91A-0FCC-4205-B07A-A0F8081A16BE}"/>
              </a:ext>
            </a:extLst>
          </p:cNvPr>
          <p:cNvSpPr txBox="1"/>
          <p:nvPr/>
        </p:nvSpPr>
        <p:spPr>
          <a:xfrm>
            <a:off x="4705892" y="2158162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Unsupervised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7A251A-E4BC-43E7-BC51-D77709655BED}"/>
              </a:ext>
            </a:extLst>
          </p:cNvPr>
          <p:cNvSpPr/>
          <p:nvPr/>
        </p:nvSpPr>
        <p:spPr bwMode="auto">
          <a:xfrm>
            <a:off x="8281308" y="2296662"/>
            <a:ext cx="3243943" cy="950390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033A03-2B6F-4415-8273-4612D2ED251F}"/>
              </a:ext>
            </a:extLst>
          </p:cNvPr>
          <p:cNvSpPr txBox="1"/>
          <p:nvPr/>
        </p:nvSpPr>
        <p:spPr>
          <a:xfrm>
            <a:off x="8426990" y="2508735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/>
              <a:t>Siamese </a:t>
            </a:r>
            <a:r>
              <a:rPr lang="de-DE" sz="1600" dirty="0" err="1"/>
              <a:t>Neural</a:t>
            </a:r>
            <a:r>
              <a:rPr lang="de-DE" sz="1600" dirty="0"/>
              <a:t> Network </a:t>
            </a:r>
            <a:r>
              <a:rPr lang="de-DE" sz="1600" dirty="0" err="1"/>
              <a:t>with</a:t>
            </a:r>
            <a:r>
              <a:rPr lang="de-DE" sz="1600" dirty="0"/>
              <a:t> Contrastive Loss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880EC3-509D-4D60-BFB8-CA5D68DCE98F}"/>
              </a:ext>
            </a:extLst>
          </p:cNvPr>
          <p:cNvSpPr txBox="1"/>
          <p:nvPr/>
        </p:nvSpPr>
        <p:spPr>
          <a:xfrm>
            <a:off x="8418417" y="2160784"/>
            <a:ext cx="16312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0C2B67F-9426-4934-9A60-9920C8378A3F}"/>
              </a:ext>
            </a:extLst>
          </p:cNvPr>
          <p:cNvSpPr/>
          <p:nvPr/>
        </p:nvSpPr>
        <p:spPr bwMode="auto">
          <a:xfrm>
            <a:off x="8281308" y="3598718"/>
            <a:ext cx="3243943" cy="1189653"/>
          </a:xfrm>
          <a:prstGeom prst="rect">
            <a:avLst/>
          </a:prstGeom>
          <a:noFill/>
          <a:ln>
            <a:solidFill>
              <a:srgbClr val="003359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4D592BF-65FE-46E3-B3E3-71BC5C47DA95}"/>
              </a:ext>
            </a:extLst>
          </p:cNvPr>
          <p:cNvSpPr txBox="1"/>
          <p:nvPr/>
        </p:nvSpPr>
        <p:spPr>
          <a:xfrm>
            <a:off x="8426990" y="3810792"/>
            <a:ext cx="28743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Siamese </a:t>
            </a:r>
            <a:r>
              <a:rPr lang="de-DE" sz="1600" dirty="0" err="1">
                <a:solidFill>
                  <a:schemeClr val="tx1"/>
                </a:solidFill>
              </a:rPr>
              <a:t>Neural</a:t>
            </a:r>
            <a:r>
              <a:rPr lang="de-DE" sz="1600" dirty="0">
                <a:solidFill>
                  <a:schemeClr val="tx1"/>
                </a:solidFill>
              </a:rPr>
              <a:t> Network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Contrastive Loss and Additional Features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44DA257-1EC3-44EF-B330-36457E2A8AE9}"/>
              </a:ext>
            </a:extLst>
          </p:cNvPr>
          <p:cNvSpPr txBox="1"/>
          <p:nvPr/>
        </p:nvSpPr>
        <p:spPr>
          <a:xfrm>
            <a:off x="8421528" y="3460218"/>
            <a:ext cx="167564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003359"/>
                </a:solidFill>
              </a:rPr>
              <a:t>Supervised</a:t>
            </a:r>
            <a:r>
              <a:rPr lang="de-DE" sz="1200" dirty="0">
                <a:solidFill>
                  <a:srgbClr val="003359"/>
                </a:solidFill>
              </a:rPr>
              <a:t> Learning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E5AEB3-40F2-4E93-9540-2183497BA2B5}"/>
              </a:ext>
            </a:extLst>
          </p:cNvPr>
          <p:cNvSpPr txBox="1"/>
          <p:nvPr/>
        </p:nvSpPr>
        <p:spPr>
          <a:xfrm>
            <a:off x="1768152" y="1606164"/>
            <a:ext cx="8304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Data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BEEC3AC-9921-45A2-AD2A-9AE184409F7A}"/>
              </a:ext>
            </a:extLst>
          </p:cNvPr>
          <p:cNvSpPr txBox="1"/>
          <p:nvPr/>
        </p:nvSpPr>
        <p:spPr>
          <a:xfrm>
            <a:off x="5429424" y="1577661"/>
            <a:ext cx="13331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latin typeface="Arial" pitchFamily="34" charset="0"/>
              </a:rPr>
              <a:t>Pretraining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9E821E-7C57-4428-840F-30DDABA783B6}"/>
              </a:ext>
            </a:extLst>
          </p:cNvPr>
          <p:cNvSpPr txBox="1"/>
          <p:nvPr/>
        </p:nvSpPr>
        <p:spPr>
          <a:xfrm>
            <a:off x="9090697" y="1569136"/>
            <a:ext cx="13331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Model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F620B6D-B22A-4090-B2F3-2BB77B90F879}"/>
              </a:ext>
            </a:extLst>
          </p:cNvPr>
          <p:cNvSpPr/>
          <p:nvPr/>
        </p:nvSpPr>
        <p:spPr bwMode="auto">
          <a:xfrm>
            <a:off x="4560210" y="3386645"/>
            <a:ext cx="3243943" cy="758696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37133E-E482-43E4-806F-C7B1124D2277}"/>
              </a:ext>
            </a:extLst>
          </p:cNvPr>
          <p:cNvSpPr txBox="1"/>
          <p:nvPr/>
        </p:nvSpPr>
        <p:spPr>
          <a:xfrm>
            <a:off x="4705892" y="3598718"/>
            <a:ext cx="287432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Masked</a:t>
            </a:r>
            <a:r>
              <a:rPr lang="de-DE" sz="1600" dirty="0">
                <a:solidFill>
                  <a:schemeClr val="tx1"/>
                </a:solidFill>
              </a:rPr>
              <a:t> Language Modeling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5CDF7-CF48-48DA-A833-1FB5C333ACC3}"/>
              </a:ext>
            </a:extLst>
          </p:cNvPr>
          <p:cNvSpPr txBox="1"/>
          <p:nvPr/>
        </p:nvSpPr>
        <p:spPr>
          <a:xfrm>
            <a:off x="4705892" y="3248144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Unsupervised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9E87E0-4428-4F9E-8629-4D2E928C6B40}"/>
              </a:ext>
            </a:extLst>
          </p:cNvPr>
          <p:cNvSpPr/>
          <p:nvPr/>
        </p:nvSpPr>
        <p:spPr bwMode="auto">
          <a:xfrm>
            <a:off x="4560210" y="4484343"/>
            <a:ext cx="3243943" cy="758696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A35F9BD-50FC-4A7F-BE19-D067FB82D6FF}"/>
              </a:ext>
            </a:extLst>
          </p:cNvPr>
          <p:cNvSpPr txBox="1"/>
          <p:nvPr/>
        </p:nvSpPr>
        <p:spPr>
          <a:xfrm>
            <a:off x="4679195" y="4606315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Simple Contrastive Learning of Sentence </a:t>
            </a:r>
            <a:r>
              <a:rPr lang="de-DE" sz="1600" dirty="0" err="1">
                <a:solidFill>
                  <a:schemeClr val="tx1"/>
                </a:solidFill>
              </a:rPr>
              <a:t>Embeddings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0F154FB-2750-44C5-AFB3-AF19CC5BA724}"/>
              </a:ext>
            </a:extLst>
          </p:cNvPr>
          <p:cNvSpPr txBox="1"/>
          <p:nvPr/>
        </p:nvSpPr>
        <p:spPr>
          <a:xfrm>
            <a:off x="4705892" y="4345842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Unsupervised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3328113-C82A-4847-B04A-2281A02B5649}"/>
              </a:ext>
            </a:extLst>
          </p:cNvPr>
          <p:cNvSpPr/>
          <p:nvPr/>
        </p:nvSpPr>
        <p:spPr bwMode="auto">
          <a:xfrm>
            <a:off x="4560210" y="5558916"/>
            <a:ext cx="3243943" cy="758696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9CAF5-8F89-44FF-8391-C05F7DA49098}"/>
              </a:ext>
            </a:extLst>
          </p:cNvPr>
          <p:cNvSpPr txBox="1"/>
          <p:nvPr/>
        </p:nvSpPr>
        <p:spPr>
          <a:xfrm>
            <a:off x="4705892" y="5682028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Semantic</a:t>
            </a:r>
            <a:r>
              <a:rPr lang="de-DE" sz="1600" dirty="0">
                <a:solidFill>
                  <a:schemeClr val="tx1"/>
                </a:solidFill>
              </a:rPr>
              <a:t> Re-Tuning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Contrastive Tension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CFA31F-4989-4772-ABFB-CCDE9101B868}"/>
              </a:ext>
            </a:extLst>
          </p:cNvPr>
          <p:cNvSpPr txBox="1"/>
          <p:nvPr/>
        </p:nvSpPr>
        <p:spPr>
          <a:xfrm>
            <a:off x="4705892" y="5420415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Unsupervised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DC33214-76F0-438D-BFE8-865F1E782C06}"/>
              </a:ext>
            </a:extLst>
          </p:cNvPr>
          <p:cNvSpPr/>
          <p:nvPr/>
        </p:nvSpPr>
        <p:spPr bwMode="auto">
          <a:xfrm>
            <a:off x="8281308" y="5077150"/>
            <a:ext cx="3243943" cy="1189653"/>
          </a:xfrm>
          <a:prstGeom prst="rect">
            <a:avLst/>
          </a:prstGeom>
          <a:noFill/>
          <a:ln>
            <a:solidFill>
              <a:srgbClr val="003359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A1AB596-9CC0-43E0-82A5-3714ACCAA976}"/>
              </a:ext>
            </a:extLst>
          </p:cNvPr>
          <p:cNvSpPr txBox="1"/>
          <p:nvPr/>
        </p:nvSpPr>
        <p:spPr>
          <a:xfrm>
            <a:off x="8426990" y="5289224"/>
            <a:ext cx="28743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Enigma Model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similarity</a:t>
            </a:r>
            <a:r>
              <a:rPr lang="de-DE" sz="1600" dirty="0">
                <a:solidFill>
                  <a:schemeClr val="tx1"/>
                </a:solidFill>
              </a:rPr>
              <a:t> score and </a:t>
            </a:r>
            <a:r>
              <a:rPr lang="de-DE" sz="1600" dirty="0" err="1">
                <a:solidFill>
                  <a:schemeClr val="tx1"/>
                </a:solidFill>
              </a:rPr>
              <a:t>finetuned</a:t>
            </a:r>
            <a:r>
              <a:rPr lang="de-DE" sz="1600" dirty="0">
                <a:solidFill>
                  <a:schemeClr val="tx1"/>
                </a:solidFill>
              </a:rPr>
              <a:t> Embedding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EACD850-AAD4-44F9-A1C2-53C04CC4FD9C}"/>
              </a:ext>
            </a:extLst>
          </p:cNvPr>
          <p:cNvSpPr txBox="1"/>
          <p:nvPr/>
        </p:nvSpPr>
        <p:spPr>
          <a:xfrm>
            <a:off x="8426990" y="4937545"/>
            <a:ext cx="167564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003359"/>
                </a:solidFill>
              </a:rPr>
              <a:t>Supervised</a:t>
            </a:r>
            <a:r>
              <a:rPr lang="de-DE" sz="1200" dirty="0">
                <a:solidFill>
                  <a:srgbClr val="003359"/>
                </a:solidFill>
              </a:rPr>
              <a:t> Learning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7AE15A2-C6E2-4396-A090-C587BDD45C89}"/>
              </a:ext>
            </a:extLst>
          </p:cNvPr>
          <p:cNvSpPr/>
          <p:nvPr/>
        </p:nvSpPr>
        <p:spPr bwMode="auto">
          <a:xfrm>
            <a:off x="777489" y="3573549"/>
            <a:ext cx="3159884" cy="1189653"/>
          </a:xfrm>
          <a:prstGeom prst="rect">
            <a:avLst/>
          </a:prstGeom>
          <a:noFill/>
          <a:ln>
            <a:solidFill>
              <a:srgbClr val="003359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E66014E-DAC9-4F6C-931D-933B22211D0B}"/>
              </a:ext>
            </a:extLst>
          </p:cNvPr>
          <p:cNvSpPr txBox="1"/>
          <p:nvPr/>
        </p:nvSpPr>
        <p:spPr>
          <a:xfrm>
            <a:off x="921496" y="3976064"/>
            <a:ext cx="300821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STS, Arg30k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BBE01DA-8900-42AD-BDD9-4FA19B5E0A79}"/>
              </a:ext>
            </a:extLst>
          </p:cNvPr>
          <p:cNvSpPr txBox="1"/>
          <p:nvPr/>
        </p:nvSpPr>
        <p:spPr>
          <a:xfrm>
            <a:off x="892743" y="3435049"/>
            <a:ext cx="8521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3359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13750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Models: </a:t>
            </a:r>
            <a:r>
              <a:rPr lang="de-DE" dirty="0" err="1">
                <a:solidFill>
                  <a:schemeClr val="accent4"/>
                </a:solidFill>
              </a:rPr>
              <a:t>Overview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8328C4-FFE3-4E26-BD16-A35FEF9D318D}"/>
              </a:ext>
            </a:extLst>
          </p:cNvPr>
          <p:cNvSpPr/>
          <p:nvPr/>
        </p:nvSpPr>
        <p:spPr bwMode="auto">
          <a:xfrm>
            <a:off x="786062" y="5087201"/>
            <a:ext cx="3159884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CE4A4A-1412-415B-A229-1F14BC3FD99C}"/>
              </a:ext>
            </a:extLst>
          </p:cNvPr>
          <p:cNvSpPr txBox="1"/>
          <p:nvPr/>
        </p:nvSpPr>
        <p:spPr>
          <a:xfrm>
            <a:off x="915236" y="5294198"/>
            <a:ext cx="300821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Web Crawler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collecting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articles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topics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KPA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dataset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0A934D-397C-4205-9B68-A921A9F4432B}"/>
              </a:ext>
            </a:extLst>
          </p:cNvPr>
          <p:cNvSpPr txBox="1"/>
          <p:nvPr/>
        </p:nvSpPr>
        <p:spPr>
          <a:xfrm>
            <a:off x="921496" y="4948701"/>
            <a:ext cx="8521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91DAA50-0B67-4F87-9671-069C59A4183A}"/>
              </a:ext>
            </a:extLst>
          </p:cNvPr>
          <p:cNvGrpSpPr/>
          <p:nvPr/>
        </p:nvGrpSpPr>
        <p:grpSpPr>
          <a:xfrm>
            <a:off x="786062" y="2170029"/>
            <a:ext cx="3159884" cy="1079521"/>
            <a:chOff x="786966" y="1932307"/>
            <a:chExt cx="3159884" cy="107952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786966" y="2075975"/>
              <a:ext cx="3159884" cy="9358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893647" y="2251513"/>
              <a:ext cx="305320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KPM </a:t>
              </a:r>
              <a:r>
                <a:rPr lang="de-DE" sz="1600" dirty="0" err="1"/>
                <a:t>data</a:t>
              </a:r>
              <a:r>
                <a:rPr lang="de-DE" sz="1600" dirty="0"/>
                <a:t>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Arguments, Topics, </a:t>
              </a:r>
              <a:r>
                <a:rPr lang="de-DE" sz="1600" dirty="0" err="1">
                  <a:solidFill>
                    <a:schemeClr val="tx1"/>
                  </a:solidFill>
                </a:rPr>
                <a:t>Keypoints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915382" y="1932307"/>
              <a:ext cx="7751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Dataset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30DFF9AF-320E-4C89-A5AE-014BDADE23BE}"/>
              </a:ext>
            </a:extLst>
          </p:cNvPr>
          <p:cNvSpPr/>
          <p:nvPr/>
        </p:nvSpPr>
        <p:spPr bwMode="auto">
          <a:xfrm>
            <a:off x="4560210" y="2296663"/>
            <a:ext cx="3243943" cy="7968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5C69C0-CFFE-42F1-BFB5-29B6E5805B08}"/>
              </a:ext>
            </a:extLst>
          </p:cNvPr>
          <p:cNvSpPr txBox="1"/>
          <p:nvPr/>
        </p:nvSpPr>
        <p:spPr>
          <a:xfrm>
            <a:off x="4705892" y="2430887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Transformer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Denoising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AutoEncoder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585C91A-0FCC-4205-B07A-A0F8081A16BE}"/>
              </a:ext>
            </a:extLst>
          </p:cNvPr>
          <p:cNvSpPr txBox="1"/>
          <p:nvPr/>
        </p:nvSpPr>
        <p:spPr>
          <a:xfrm>
            <a:off x="4705892" y="2158162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7A251A-E4BC-43E7-BC51-D77709655BED}"/>
              </a:ext>
            </a:extLst>
          </p:cNvPr>
          <p:cNvSpPr/>
          <p:nvPr/>
        </p:nvSpPr>
        <p:spPr bwMode="auto">
          <a:xfrm>
            <a:off x="8281308" y="2296662"/>
            <a:ext cx="3243943" cy="9503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033A03-2B6F-4415-8273-4612D2ED251F}"/>
              </a:ext>
            </a:extLst>
          </p:cNvPr>
          <p:cNvSpPr txBox="1"/>
          <p:nvPr/>
        </p:nvSpPr>
        <p:spPr>
          <a:xfrm>
            <a:off x="8426990" y="2508735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Siamese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Network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Contrastive Loss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880EC3-509D-4D60-BFB8-CA5D68DCE98F}"/>
              </a:ext>
            </a:extLst>
          </p:cNvPr>
          <p:cNvSpPr txBox="1"/>
          <p:nvPr/>
        </p:nvSpPr>
        <p:spPr>
          <a:xfrm>
            <a:off x="8418417" y="2160784"/>
            <a:ext cx="16312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0C2B67F-9426-4934-9A60-9920C8378A3F}"/>
              </a:ext>
            </a:extLst>
          </p:cNvPr>
          <p:cNvSpPr/>
          <p:nvPr/>
        </p:nvSpPr>
        <p:spPr bwMode="auto">
          <a:xfrm>
            <a:off x="8281308" y="3598718"/>
            <a:ext cx="3243943" cy="1189653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4D592BF-65FE-46E3-B3E3-71BC5C47DA95}"/>
              </a:ext>
            </a:extLst>
          </p:cNvPr>
          <p:cNvSpPr txBox="1"/>
          <p:nvPr/>
        </p:nvSpPr>
        <p:spPr>
          <a:xfrm>
            <a:off x="8426990" y="3810792"/>
            <a:ext cx="28743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Siamese </a:t>
            </a:r>
            <a:r>
              <a:rPr lang="de-DE" sz="1600" dirty="0" err="1">
                <a:solidFill>
                  <a:schemeClr val="tx1"/>
                </a:solidFill>
              </a:rPr>
              <a:t>Neural</a:t>
            </a:r>
            <a:r>
              <a:rPr lang="de-DE" sz="1600" dirty="0">
                <a:solidFill>
                  <a:schemeClr val="tx1"/>
                </a:solidFill>
              </a:rPr>
              <a:t> Network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Contrastive Loss and Additional Features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44DA257-1EC3-44EF-B330-36457E2A8AE9}"/>
              </a:ext>
            </a:extLst>
          </p:cNvPr>
          <p:cNvSpPr txBox="1"/>
          <p:nvPr/>
        </p:nvSpPr>
        <p:spPr>
          <a:xfrm>
            <a:off x="8421528" y="3460218"/>
            <a:ext cx="167564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E5AEB3-40F2-4E93-9540-2183497BA2B5}"/>
              </a:ext>
            </a:extLst>
          </p:cNvPr>
          <p:cNvSpPr txBox="1"/>
          <p:nvPr/>
        </p:nvSpPr>
        <p:spPr>
          <a:xfrm>
            <a:off x="1768152" y="1606164"/>
            <a:ext cx="8304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Data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BEEC3AC-9921-45A2-AD2A-9AE184409F7A}"/>
              </a:ext>
            </a:extLst>
          </p:cNvPr>
          <p:cNvSpPr txBox="1"/>
          <p:nvPr/>
        </p:nvSpPr>
        <p:spPr>
          <a:xfrm>
            <a:off x="5429424" y="1577661"/>
            <a:ext cx="13331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latin typeface="Arial" pitchFamily="34" charset="0"/>
              </a:rPr>
              <a:t>Pretraining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9E821E-7C57-4428-840F-30DDABA783B6}"/>
              </a:ext>
            </a:extLst>
          </p:cNvPr>
          <p:cNvSpPr txBox="1"/>
          <p:nvPr/>
        </p:nvSpPr>
        <p:spPr>
          <a:xfrm>
            <a:off x="9090697" y="1569136"/>
            <a:ext cx="13331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Model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F620B6D-B22A-4090-B2F3-2BB77B90F879}"/>
              </a:ext>
            </a:extLst>
          </p:cNvPr>
          <p:cNvSpPr/>
          <p:nvPr/>
        </p:nvSpPr>
        <p:spPr bwMode="auto">
          <a:xfrm>
            <a:off x="4560210" y="3386645"/>
            <a:ext cx="3243943" cy="758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37133E-E482-43E4-806F-C7B1124D2277}"/>
              </a:ext>
            </a:extLst>
          </p:cNvPr>
          <p:cNvSpPr txBox="1"/>
          <p:nvPr/>
        </p:nvSpPr>
        <p:spPr>
          <a:xfrm>
            <a:off x="4705892" y="3598718"/>
            <a:ext cx="287432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Masked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Language Modeling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5CDF7-CF48-48DA-A833-1FB5C333ACC3}"/>
              </a:ext>
            </a:extLst>
          </p:cNvPr>
          <p:cNvSpPr txBox="1"/>
          <p:nvPr/>
        </p:nvSpPr>
        <p:spPr>
          <a:xfrm>
            <a:off x="4705892" y="3248144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9E87E0-4428-4F9E-8629-4D2E928C6B40}"/>
              </a:ext>
            </a:extLst>
          </p:cNvPr>
          <p:cNvSpPr/>
          <p:nvPr/>
        </p:nvSpPr>
        <p:spPr bwMode="auto">
          <a:xfrm>
            <a:off x="4560210" y="4484343"/>
            <a:ext cx="3243943" cy="758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A35F9BD-50FC-4A7F-BE19-D067FB82D6FF}"/>
              </a:ext>
            </a:extLst>
          </p:cNvPr>
          <p:cNvSpPr txBox="1"/>
          <p:nvPr/>
        </p:nvSpPr>
        <p:spPr>
          <a:xfrm>
            <a:off x="4679195" y="4606315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Simple Contrastive Learning of Sentence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0F154FB-2750-44C5-AFB3-AF19CC5BA724}"/>
              </a:ext>
            </a:extLst>
          </p:cNvPr>
          <p:cNvSpPr txBox="1"/>
          <p:nvPr/>
        </p:nvSpPr>
        <p:spPr>
          <a:xfrm>
            <a:off x="4705892" y="4345842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3328113-C82A-4847-B04A-2281A02B5649}"/>
              </a:ext>
            </a:extLst>
          </p:cNvPr>
          <p:cNvSpPr/>
          <p:nvPr/>
        </p:nvSpPr>
        <p:spPr bwMode="auto">
          <a:xfrm>
            <a:off x="4560210" y="5558916"/>
            <a:ext cx="3243943" cy="758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9CAF5-8F89-44FF-8391-C05F7DA49098}"/>
              </a:ext>
            </a:extLst>
          </p:cNvPr>
          <p:cNvSpPr txBox="1"/>
          <p:nvPr/>
        </p:nvSpPr>
        <p:spPr>
          <a:xfrm>
            <a:off x="4705892" y="5682028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Semantic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Re-Tuning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Contrastive Tension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CFA31F-4989-4772-ABFB-CCDE9101B868}"/>
              </a:ext>
            </a:extLst>
          </p:cNvPr>
          <p:cNvSpPr txBox="1"/>
          <p:nvPr/>
        </p:nvSpPr>
        <p:spPr>
          <a:xfrm>
            <a:off x="4705892" y="5420415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DC33214-76F0-438D-BFE8-865F1E782C06}"/>
              </a:ext>
            </a:extLst>
          </p:cNvPr>
          <p:cNvSpPr/>
          <p:nvPr/>
        </p:nvSpPr>
        <p:spPr bwMode="auto">
          <a:xfrm>
            <a:off x="8281308" y="5077150"/>
            <a:ext cx="3243943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A1AB596-9CC0-43E0-82A5-3714ACCAA976}"/>
              </a:ext>
            </a:extLst>
          </p:cNvPr>
          <p:cNvSpPr txBox="1"/>
          <p:nvPr/>
        </p:nvSpPr>
        <p:spPr>
          <a:xfrm>
            <a:off x="8426990" y="5289224"/>
            <a:ext cx="28743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Enigma Model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similarity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score and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finetuned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Embedding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EACD850-AAD4-44F9-A1C2-53C04CC4FD9C}"/>
              </a:ext>
            </a:extLst>
          </p:cNvPr>
          <p:cNvSpPr txBox="1"/>
          <p:nvPr/>
        </p:nvSpPr>
        <p:spPr>
          <a:xfrm>
            <a:off x="8426990" y="4937545"/>
            <a:ext cx="167564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7AE15A2-C6E2-4396-A090-C587BDD45C89}"/>
              </a:ext>
            </a:extLst>
          </p:cNvPr>
          <p:cNvSpPr/>
          <p:nvPr/>
        </p:nvSpPr>
        <p:spPr bwMode="auto">
          <a:xfrm>
            <a:off x="777489" y="3573549"/>
            <a:ext cx="3159884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E66014E-DAC9-4F6C-931D-933B22211D0B}"/>
              </a:ext>
            </a:extLst>
          </p:cNvPr>
          <p:cNvSpPr txBox="1"/>
          <p:nvPr/>
        </p:nvSpPr>
        <p:spPr>
          <a:xfrm>
            <a:off x="921496" y="3976064"/>
            <a:ext cx="300821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STS, Arg30k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BBE01DA-8900-42AD-BDD9-4FA19B5E0A79}"/>
              </a:ext>
            </a:extLst>
          </p:cNvPr>
          <p:cNvSpPr txBox="1"/>
          <p:nvPr/>
        </p:nvSpPr>
        <p:spPr>
          <a:xfrm>
            <a:off x="892743" y="3435049"/>
            <a:ext cx="8521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7405266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Model 1: </a:t>
            </a:r>
            <a:r>
              <a:rPr lang="de-DE" dirty="0" err="1">
                <a:solidFill>
                  <a:schemeClr val="accent4"/>
                </a:solidFill>
              </a:rPr>
              <a:t>PoS</a:t>
            </a:r>
            <a:r>
              <a:rPr lang="de-DE" dirty="0">
                <a:solidFill>
                  <a:schemeClr val="accent4"/>
                </a:solidFill>
              </a:rPr>
              <a:t> SNN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9" name="Grafik 118" descr="Ein Bild, das Text, Schild, Pol, Screenshot enthält.&#10;&#10;Automatisch generierte Beschreibung">
            <a:extLst>
              <a:ext uri="{FF2B5EF4-FFF2-40B4-BE49-F238E27FC236}">
                <a16:creationId xmlns:a16="http://schemas.microsoft.com/office/drawing/2014/main" id="{D3014DAD-23F7-4F58-9E17-D1880740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1" y="1867936"/>
            <a:ext cx="5572191" cy="3811876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1D3258C-B57B-4A89-B022-35B23B844459}"/>
              </a:ext>
            </a:extLst>
          </p:cNvPr>
          <p:cNvGrpSpPr/>
          <p:nvPr/>
        </p:nvGrpSpPr>
        <p:grpSpPr>
          <a:xfrm>
            <a:off x="6096001" y="1500715"/>
            <a:ext cx="5324669" cy="1328153"/>
            <a:chOff x="6096000" y="4428835"/>
            <a:chExt cx="5324669" cy="132815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A8328C4-FFE3-4E26-BD16-A35FEF9D318D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11896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2CE4A4A-1412-415B-A229-1F14BC3FD99C}"/>
                </a:ext>
              </a:extLst>
            </p:cNvPr>
            <p:cNvSpPr txBox="1"/>
            <p:nvPr/>
          </p:nvSpPr>
          <p:spPr>
            <a:xfrm>
              <a:off x="6279502" y="4789819"/>
              <a:ext cx="506652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Siamese </a:t>
              </a:r>
              <a:r>
                <a:rPr lang="de-DE" dirty="0" err="1"/>
                <a:t>Neural</a:t>
              </a:r>
              <a:r>
                <a:rPr lang="de-DE" dirty="0"/>
                <a:t> Networks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approriately</a:t>
              </a:r>
              <a:r>
                <a:rPr lang="de-DE" dirty="0"/>
                <a:t> </a:t>
              </a:r>
              <a:r>
                <a:rPr lang="de-DE" dirty="0" err="1"/>
                <a:t>learn</a:t>
              </a:r>
              <a:r>
                <a:rPr lang="de-DE" dirty="0"/>
                <a:t> </a:t>
              </a:r>
              <a:r>
                <a:rPr lang="de-DE" dirty="0" err="1"/>
                <a:t>similarity</a:t>
              </a:r>
              <a:r>
                <a:rPr lang="de-DE" dirty="0"/>
                <a:t> score </a:t>
              </a:r>
              <a:r>
                <a:rPr lang="de-DE" dirty="0" err="1"/>
                <a:t>between</a:t>
              </a:r>
              <a:r>
                <a:rPr lang="de-DE" dirty="0"/>
                <a:t> a pair of Inputs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50A934D-397C-4205-9B68-A921A9F4432B}"/>
                </a:ext>
              </a:extLst>
            </p:cNvPr>
            <p:cNvSpPr txBox="1"/>
            <p:nvPr/>
          </p:nvSpPr>
          <p:spPr>
            <a:xfrm>
              <a:off x="6427237" y="4428835"/>
              <a:ext cx="61737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r>
                <a:rPr lang="de-DE" sz="1200" dirty="0">
                  <a:solidFill>
                    <a:schemeClr val="accent4"/>
                  </a:solidFill>
                </a:rPr>
                <a:t> 1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41FD650-9B4B-4D8B-B207-3CBA7BBBDFE5}"/>
              </a:ext>
            </a:extLst>
          </p:cNvPr>
          <p:cNvGrpSpPr/>
          <p:nvPr/>
        </p:nvGrpSpPr>
        <p:grpSpPr>
          <a:xfrm>
            <a:off x="6096000" y="3251857"/>
            <a:ext cx="5324669" cy="1328153"/>
            <a:chOff x="6096000" y="4428835"/>
            <a:chExt cx="5324669" cy="132815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6096000" y="4567335"/>
              <a:ext cx="5324669" cy="1189653"/>
            </a:xfrm>
            <a:prstGeom prst="rect">
              <a:avLst/>
            </a:prstGeom>
            <a:noFill/>
            <a:ln>
              <a:solidFill>
                <a:srgbClr val="003359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6270172" y="4722750"/>
              <a:ext cx="506652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Additional Features like </a:t>
              </a:r>
              <a:r>
                <a:rPr lang="de-DE" dirty="0" err="1"/>
                <a:t>PoS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capture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structural</a:t>
              </a:r>
              <a:r>
                <a:rPr lang="de-DE" dirty="0"/>
                <a:t> </a:t>
              </a:r>
              <a:r>
                <a:rPr lang="de-DE" dirty="0" err="1"/>
                <a:t>information</a:t>
              </a:r>
              <a:r>
                <a:rPr lang="de-DE" dirty="0"/>
                <a:t> of a </a:t>
              </a:r>
              <a:r>
                <a:rPr lang="de-DE" dirty="0" err="1"/>
                <a:t>sentence</a:t>
              </a:r>
              <a:r>
                <a:rPr lang="de-DE" dirty="0"/>
                <a:t> </a:t>
              </a:r>
              <a:r>
                <a:rPr lang="de-DE" dirty="0" err="1"/>
                <a:t>beyond</a:t>
              </a:r>
              <a:r>
                <a:rPr lang="de-DE" dirty="0"/>
                <a:t> </a:t>
              </a:r>
              <a:r>
                <a:rPr lang="de-DE" dirty="0" err="1"/>
                <a:t>it‘s</a:t>
              </a:r>
              <a:r>
                <a:rPr lang="de-DE" dirty="0"/>
                <a:t> </a:t>
              </a:r>
              <a:r>
                <a:rPr lang="de-DE" dirty="0" err="1"/>
                <a:t>implicit</a:t>
              </a:r>
              <a:r>
                <a:rPr lang="de-DE" dirty="0"/>
                <a:t> </a:t>
              </a:r>
              <a:r>
                <a:rPr lang="de-DE" dirty="0" err="1"/>
                <a:t>meaning</a:t>
              </a:r>
              <a:r>
                <a:rPr lang="de-DE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6427237" y="4428835"/>
              <a:ext cx="61737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Idea</a:t>
              </a:r>
              <a:r>
                <a:rPr lang="de-DE" sz="1200" dirty="0">
                  <a:solidFill>
                    <a:schemeClr val="accent4"/>
                  </a:solidFill>
                </a:rPr>
                <a:t> 2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826DE84-0A6D-4E5D-A8FC-CEA6C19AEC60}"/>
              </a:ext>
            </a:extLst>
          </p:cNvPr>
          <p:cNvGrpSpPr/>
          <p:nvPr/>
        </p:nvGrpSpPr>
        <p:grpSpPr>
          <a:xfrm>
            <a:off x="8266922" y="4993239"/>
            <a:ext cx="1073021" cy="1052446"/>
            <a:chOff x="6176865" y="5231721"/>
            <a:chExt cx="1073021" cy="1052446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A74BD76-16B2-4FF0-9023-28E80150C6CE}"/>
                </a:ext>
              </a:extLst>
            </p:cNvPr>
            <p:cNvSpPr/>
            <p:nvPr/>
          </p:nvSpPr>
          <p:spPr bwMode="auto">
            <a:xfrm>
              <a:off x="6176865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0.844</a:t>
              </a:r>
              <a:endParaRPr lang="en-GB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F218790-1B9E-4744-B7F4-19A593365252}"/>
                </a:ext>
              </a:extLst>
            </p:cNvPr>
            <p:cNvSpPr txBox="1"/>
            <p:nvPr/>
          </p:nvSpPr>
          <p:spPr>
            <a:xfrm>
              <a:off x="6326024" y="5231721"/>
              <a:ext cx="7185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Enigma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3EBD750-D8C3-48A2-98E2-A482864DD055}"/>
              </a:ext>
            </a:extLst>
          </p:cNvPr>
          <p:cNvGrpSpPr/>
          <p:nvPr/>
        </p:nvGrpSpPr>
        <p:grpSpPr>
          <a:xfrm>
            <a:off x="10059758" y="4993239"/>
            <a:ext cx="1073021" cy="1052446"/>
            <a:chOff x="7765788" y="5231721"/>
            <a:chExt cx="1073021" cy="1052446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FF922C5-9B74-4BAE-B4F4-79B1A3E9C8C0}"/>
                </a:ext>
              </a:extLst>
            </p:cNvPr>
            <p:cNvSpPr/>
            <p:nvPr/>
          </p:nvSpPr>
          <p:spPr bwMode="auto">
            <a:xfrm>
              <a:off x="7765788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0.864</a:t>
              </a:r>
              <a:endParaRPr lang="en-GB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28B2592-5389-4755-A15B-153463491F5F}"/>
                </a:ext>
              </a:extLst>
            </p:cNvPr>
            <p:cNvSpPr txBox="1"/>
            <p:nvPr/>
          </p:nvSpPr>
          <p:spPr>
            <a:xfrm>
              <a:off x="7914947" y="5231721"/>
              <a:ext cx="718587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SNN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8E29DF1-A652-4C1C-A0E0-68F5FD64D39D}"/>
              </a:ext>
            </a:extLst>
          </p:cNvPr>
          <p:cNvGrpSpPr/>
          <p:nvPr/>
        </p:nvGrpSpPr>
        <p:grpSpPr>
          <a:xfrm>
            <a:off x="6474086" y="5012634"/>
            <a:ext cx="1073021" cy="1050979"/>
            <a:chOff x="7765788" y="5233188"/>
            <a:chExt cx="1073021" cy="105097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E894C28-1C9A-418F-BAC1-E17DF2D948E6}"/>
                </a:ext>
              </a:extLst>
            </p:cNvPr>
            <p:cNvSpPr/>
            <p:nvPr/>
          </p:nvSpPr>
          <p:spPr bwMode="auto">
            <a:xfrm>
              <a:off x="7765788" y="5281127"/>
              <a:ext cx="1073021" cy="100304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tx1"/>
                  </a:solidFill>
                  <a:cs typeface="Arial" pitchFamily="34" charset="0"/>
                </a:rPr>
                <a:t>0.912</a:t>
              </a:r>
              <a:endParaRPr lang="en-GB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24127E5-F1C2-45AD-81C5-26D01A8F33AB}"/>
                </a:ext>
              </a:extLst>
            </p:cNvPr>
            <p:cNvSpPr txBox="1"/>
            <p:nvPr/>
          </p:nvSpPr>
          <p:spPr>
            <a:xfrm>
              <a:off x="7862335" y="5233188"/>
              <a:ext cx="879926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solidFill>
                    <a:schemeClr val="accent4"/>
                  </a:solidFill>
                </a:rPr>
                <a:t>PoS</a:t>
              </a:r>
              <a:r>
                <a:rPr lang="de-DE" sz="1200" dirty="0">
                  <a:solidFill>
                    <a:schemeClr val="accent4"/>
                  </a:solidFill>
                </a:rPr>
                <a:t> SNN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126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548C4-CDE7-4CA2-A3B4-A284284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7" y="16461"/>
            <a:ext cx="10586099" cy="935853"/>
          </a:xfrm>
        </p:spPr>
        <p:txBody>
          <a:bodyPr/>
          <a:lstStyle/>
          <a:p>
            <a:br>
              <a:rPr lang="de-DE" dirty="0">
                <a:solidFill>
                  <a:schemeClr val="accent4"/>
                </a:solidFill>
              </a:rPr>
            </a:br>
            <a:r>
              <a:rPr lang="de-DE" dirty="0">
                <a:solidFill>
                  <a:schemeClr val="accent4"/>
                </a:solidFill>
              </a:rPr>
              <a:t>Models: </a:t>
            </a:r>
            <a:r>
              <a:rPr lang="de-DE" dirty="0" err="1">
                <a:solidFill>
                  <a:schemeClr val="accent4"/>
                </a:solidFill>
              </a:rPr>
              <a:t>Overview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863AA-1E7F-42B8-A3FE-FE90E36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C9FAB-BDC1-47C0-A8BB-6E12A8205D3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8328C4-FFE3-4E26-BD16-A35FEF9D318D}"/>
              </a:ext>
            </a:extLst>
          </p:cNvPr>
          <p:cNvSpPr/>
          <p:nvPr/>
        </p:nvSpPr>
        <p:spPr bwMode="auto">
          <a:xfrm>
            <a:off x="786062" y="5087201"/>
            <a:ext cx="3159884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CE4A4A-1412-415B-A229-1F14BC3FD99C}"/>
              </a:ext>
            </a:extLst>
          </p:cNvPr>
          <p:cNvSpPr txBox="1"/>
          <p:nvPr/>
        </p:nvSpPr>
        <p:spPr>
          <a:xfrm>
            <a:off x="915236" y="5294198"/>
            <a:ext cx="300821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Web Crawler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collecting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articles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topics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KPA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dataset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0A934D-397C-4205-9B68-A921A9F4432B}"/>
              </a:ext>
            </a:extLst>
          </p:cNvPr>
          <p:cNvSpPr txBox="1"/>
          <p:nvPr/>
        </p:nvSpPr>
        <p:spPr>
          <a:xfrm>
            <a:off x="921496" y="4948701"/>
            <a:ext cx="8521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91DAA50-0B67-4F87-9671-069C59A4183A}"/>
              </a:ext>
            </a:extLst>
          </p:cNvPr>
          <p:cNvGrpSpPr/>
          <p:nvPr/>
        </p:nvGrpSpPr>
        <p:grpSpPr>
          <a:xfrm>
            <a:off x="786062" y="2170029"/>
            <a:ext cx="3159884" cy="1079521"/>
            <a:chOff x="786966" y="1932307"/>
            <a:chExt cx="3159884" cy="107952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516E3F-3F56-4B92-BC6F-41799A979D63}"/>
                </a:ext>
              </a:extLst>
            </p:cNvPr>
            <p:cNvSpPr/>
            <p:nvPr/>
          </p:nvSpPr>
          <p:spPr bwMode="auto">
            <a:xfrm>
              <a:off x="786966" y="2075975"/>
              <a:ext cx="3159884" cy="935853"/>
            </a:xfrm>
            <a:prstGeom prst="rect">
              <a:avLst/>
            </a:prstGeom>
            <a:noFill/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839F845-DABE-49FF-8E00-8D7B09E6AFA9}"/>
                </a:ext>
              </a:extLst>
            </p:cNvPr>
            <p:cNvSpPr txBox="1"/>
            <p:nvPr/>
          </p:nvSpPr>
          <p:spPr>
            <a:xfrm>
              <a:off x="893647" y="2251513"/>
              <a:ext cx="305320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600" dirty="0"/>
                <a:t>KPM </a:t>
              </a:r>
              <a:r>
                <a:rPr lang="de-DE" sz="1600" dirty="0" err="1"/>
                <a:t>data</a:t>
              </a:r>
              <a:r>
                <a:rPr lang="de-DE" sz="1600" dirty="0"/>
                <a:t>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Arguments, Topics, </a:t>
              </a:r>
              <a:r>
                <a:rPr lang="de-DE" sz="1600" dirty="0" err="1">
                  <a:solidFill>
                    <a:schemeClr val="tx1"/>
                  </a:solidFill>
                </a:rPr>
                <a:t>Keypoints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3943B33-2FB6-405F-B7B0-A21259C34444}"/>
                </a:ext>
              </a:extLst>
            </p:cNvPr>
            <p:cNvSpPr txBox="1"/>
            <p:nvPr/>
          </p:nvSpPr>
          <p:spPr>
            <a:xfrm>
              <a:off x="915382" y="1932307"/>
              <a:ext cx="7751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4"/>
                  </a:solidFill>
                </a:rPr>
                <a:t>Dataset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30DFF9AF-320E-4C89-A5AE-014BDADE23BE}"/>
              </a:ext>
            </a:extLst>
          </p:cNvPr>
          <p:cNvSpPr/>
          <p:nvPr/>
        </p:nvSpPr>
        <p:spPr bwMode="auto">
          <a:xfrm>
            <a:off x="4560210" y="2296663"/>
            <a:ext cx="3243943" cy="796847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5C69C0-CFFE-42F1-BFB5-29B6E5805B08}"/>
              </a:ext>
            </a:extLst>
          </p:cNvPr>
          <p:cNvSpPr txBox="1"/>
          <p:nvPr/>
        </p:nvSpPr>
        <p:spPr>
          <a:xfrm>
            <a:off x="4705892" y="2430887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Transformer </a:t>
            </a:r>
            <a:r>
              <a:rPr lang="de-DE" sz="1600" dirty="0" err="1">
                <a:solidFill>
                  <a:schemeClr val="tx1"/>
                </a:solidFill>
              </a:rPr>
              <a:t>Based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Denoising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AutoEncoder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585C91A-0FCC-4205-B07A-A0F8081A16BE}"/>
              </a:ext>
            </a:extLst>
          </p:cNvPr>
          <p:cNvSpPr txBox="1"/>
          <p:nvPr/>
        </p:nvSpPr>
        <p:spPr>
          <a:xfrm>
            <a:off x="4705892" y="2158162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Unsupervised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7A251A-E4BC-43E7-BC51-D77709655BED}"/>
              </a:ext>
            </a:extLst>
          </p:cNvPr>
          <p:cNvSpPr/>
          <p:nvPr/>
        </p:nvSpPr>
        <p:spPr bwMode="auto">
          <a:xfrm>
            <a:off x="8281308" y="2296662"/>
            <a:ext cx="3243943" cy="950390"/>
          </a:xfrm>
          <a:prstGeom prst="rect">
            <a:avLst/>
          </a:pr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033A03-2B6F-4415-8273-4612D2ED251F}"/>
              </a:ext>
            </a:extLst>
          </p:cNvPr>
          <p:cNvSpPr txBox="1"/>
          <p:nvPr/>
        </p:nvSpPr>
        <p:spPr>
          <a:xfrm>
            <a:off x="8426990" y="2508735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Siamese </a:t>
            </a:r>
            <a:r>
              <a:rPr lang="de-DE" sz="1600" dirty="0" err="1">
                <a:solidFill>
                  <a:schemeClr val="tx1"/>
                </a:solidFill>
              </a:rPr>
              <a:t>Neural</a:t>
            </a:r>
            <a:r>
              <a:rPr lang="de-DE" sz="1600" dirty="0">
                <a:solidFill>
                  <a:schemeClr val="tx1"/>
                </a:solidFill>
              </a:rPr>
              <a:t> Network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Contrastive Loss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880EC3-509D-4D60-BFB8-CA5D68DCE98F}"/>
              </a:ext>
            </a:extLst>
          </p:cNvPr>
          <p:cNvSpPr txBox="1"/>
          <p:nvPr/>
        </p:nvSpPr>
        <p:spPr>
          <a:xfrm>
            <a:off x="8418417" y="2160784"/>
            <a:ext cx="16312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Supervised</a:t>
            </a:r>
            <a:r>
              <a:rPr lang="de-DE" sz="1200" dirty="0">
                <a:solidFill>
                  <a:schemeClr val="accent4"/>
                </a:solidFill>
              </a:rPr>
              <a:t> Learning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0C2B67F-9426-4934-9A60-9920C8378A3F}"/>
              </a:ext>
            </a:extLst>
          </p:cNvPr>
          <p:cNvSpPr/>
          <p:nvPr/>
        </p:nvSpPr>
        <p:spPr bwMode="auto">
          <a:xfrm>
            <a:off x="8281308" y="3598718"/>
            <a:ext cx="3243943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4D592BF-65FE-46E3-B3E3-71BC5C47DA95}"/>
              </a:ext>
            </a:extLst>
          </p:cNvPr>
          <p:cNvSpPr txBox="1"/>
          <p:nvPr/>
        </p:nvSpPr>
        <p:spPr>
          <a:xfrm>
            <a:off x="8426990" y="3810792"/>
            <a:ext cx="28743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Siamese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Network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Contrastive Loss and Additional Features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44DA257-1EC3-44EF-B330-36457E2A8AE9}"/>
              </a:ext>
            </a:extLst>
          </p:cNvPr>
          <p:cNvSpPr txBox="1"/>
          <p:nvPr/>
        </p:nvSpPr>
        <p:spPr>
          <a:xfrm>
            <a:off x="8421528" y="3460218"/>
            <a:ext cx="167564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E5AEB3-40F2-4E93-9540-2183497BA2B5}"/>
              </a:ext>
            </a:extLst>
          </p:cNvPr>
          <p:cNvSpPr txBox="1"/>
          <p:nvPr/>
        </p:nvSpPr>
        <p:spPr>
          <a:xfrm>
            <a:off x="1768152" y="1606164"/>
            <a:ext cx="8304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Data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BEEC3AC-9921-45A2-AD2A-9AE184409F7A}"/>
              </a:ext>
            </a:extLst>
          </p:cNvPr>
          <p:cNvSpPr txBox="1"/>
          <p:nvPr/>
        </p:nvSpPr>
        <p:spPr>
          <a:xfrm>
            <a:off x="5429424" y="1577661"/>
            <a:ext cx="13331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latin typeface="Arial" pitchFamily="34" charset="0"/>
              </a:rPr>
              <a:t>Pretraining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9E821E-7C57-4428-840F-30DDABA783B6}"/>
              </a:ext>
            </a:extLst>
          </p:cNvPr>
          <p:cNvSpPr txBox="1"/>
          <p:nvPr/>
        </p:nvSpPr>
        <p:spPr>
          <a:xfrm>
            <a:off x="9090697" y="1569136"/>
            <a:ext cx="13331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latin typeface="Arial" pitchFamily="34" charset="0"/>
              </a:rPr>
              <a:t>Model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F620B6D-B22A-4090-B2F3-2BB77B90F879}"/>
              </a:ext>
            </a:extLst>
          </p:cNvPr>
          <p:cNvSpPr/>
          <p:nvPr/>
        </p:nvSpPr>
        <p:spPr bwMode="auto">
          <a:xfrm>
            <a:off x="4560210" y="3386645"/>
            <a:ext cx="3243943" cy="758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37133E-E482-43E4-806F-C7B1124D2277}"/>
              </a:ext>
            </a:extLst>
          </p:cNvPr>
          <p:cNvSpPr txBox="1"/>
          <p:nvPr/>
        </p:nvSpPr>
        <p:spPr>
          <a:xfrm>
            <a:off x="4705892" y="3598718"/>
            <a:ext cx="287432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Masked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Language Modeling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5CDF7-CF48-48DA-A833-1FB5C333ACC3}"/>
              </a:ext>
            </a:extLst>
          </p:cNvPr>
          <p:cNvSpPr txBox="1"/>
          <p:nvPr/>
        </p:nvSpPr>
        <p:spPr>
          <a:xfrm>
            <a:off x="4705892" y="3248144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9E87E0-4428-4F9E-8629-4D2E928C6B40}"/>
              </a:ext>
            </a:extLst>
          </p:cNvPr>
          <p:cNvSpPr/>
          <p:nvPr/>
        </p:nvSpPr>
        <p:spPr bwMode="auto">
          <a:xfrm>
            <a:off x="4560210" y="4484343"/>
            <a:ext cx="3243943" cy="758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A35F9BD-50FC-4A7F-BE19-D067FB82D6FF}"/>
              </a:ext>
            </a:extLst>
          </p:cNvPr>
          <p:cNvSpPr txBox="1"/>
          <p:nvPr/>
        </p:nvSpPr>
        <p:spPr>
          <a:xfrm>
            <a:off x="4679195" y="4606315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Simple Contrastive Learning of Sentence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Embeddings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0F154FB-2750-44C5-AFB3-AF19CC5BA724}"/>
              </a:ext>
            </a:extLst>
          </p:cNvPr>
          <p:cNvSpPr txBox="1"/>
          <p:nvPr/>
        </p:nvSpPr>
        <p:spPr>
          <a:xfrm>
            <a:off x="4705892" y="4345842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3328113-C82A-4847-B04A-2281A02B5649}"/>
              </a:ext>
            </a:extLst>
          </p:cNvPr>
          <p:cNvSpPr/>
          <p:nvPr/>
        </p:nvSpPr>
        <p:spPr bwMode="auto">
          <a:xfrm>
            <a:off x="4560210" y="5558916"/>
            <a:ext cx="3243943" cy="758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829CAF5-8F89-44FF-8391-C05F7DA49098}"/>
              </a:ext>
            </a:extLst>
          </p:cNvPr>
          <p:cNvSpPr txBox="1"/>
          <p:nvPr/>
        </p:nvSpPr>
        <p:spPr>
          <a:xfrm>
            <a:off x="4705892" y="5682028"/>
            <a:ext cx="28743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Semantic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Re-Tuning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Contrastive Tension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2CFA31F-4989-4772-ABFB-CCDE9101B868}"/>
              </a:ext>
            </a:extLst>
          </p:cNvPr>
          <p:cNvSpPr txBox="1"/>
          <p:nvPr/>
        </p:nvSpPr>
        <p:spPr>
          <a:xfrm>
            <a:off x="4705892" y="5420415"/>
            <a:ext cx="19401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Unsupervised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DC33214-76F0-438D-BFE8-865F1E782C06}"/>
              </a:ext>
            </a:extLst>
          </p:cNvPr>
          <p:cNvSpPr/>
          <p:nvPr/>
        </p:nvSpPr>
        <p:spPr bwMode="auto">
          <a:xfrm>
            <a:off x="8281308" y="5077150"/>
            <a:ext cx="3243943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A1AB596-9CC0-43E0-82A5-3714ACCAA976}"/>
              </a:ext>
            </a:extLst>
          </p:cNvPr>
          <p:cNvSpPr txBox="1"/>
          <p:nvPr/>
        </p:nvSpPr>
        <p:spPr>
          <a:xfrm>
            <a:off x="8426990" y="5289224"/>
            <a:ext cx="28743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Enigma Model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similarity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score and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finetuned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Embedding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EACD850-AAD4-44F9-A1C2-53C04CC4FD9C}"/>
              </a:ext>
            </a:extLst>
          </p:cNvPr>
          <p:cNvSpPr txBox="1"/>
          <p:nvPr/>
        </p:nvSpPr>
        <p:spPr>
          <a:xfrm>
            <a:off x="8426990" y="4937545"/>
            <a:ext cx="167564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Supervised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Learning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7AE15A2-C6E2-4396-A090-C587BDD45C89}"/>
              </a:ext>
            </a:extLst>
          </p:cNvPr>
          <p:cNvSpPr/>
          <p:nvPr/>
        </p:nvSpPr>
        <p:spPr bwMode="auto">
          <a:xfrm>
            <a:off x="777489" y="3573549"/>
            <a:ext cx="3159884" cy="118965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E66014E-DAC9-4F6C-931D-933B22211D0B}"/>
              </a:ext>
            </a:extLst>
          </p:cNvPr>
          <p:cNvSpPr txBox="1"/>
          <p:nvPr/>
        </p:nvSpPr>
        <p:spPr>
          <a:xfrm>
            <a:off x="921496" y="3976064"/>
            <a:ext cx="300821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STS, Arg30k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BBE01DA-8900-42AD-BDD9-4FA19B5E0A79}"/>
              </a:ext>
            </a:extLst>
          </p:cNvPr>
          <p:cNvSpPr txBox="1"/>
          <p:nvPr/>
        </p:nvSpPr>
        <p:spPr>
          <a:xfrm>
            <a:off x="892743" y="3435049"/>
            <a:ext cx="8521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9498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</Words>
  <Application>Microsoft Office PowerPoint</Application>
  <PresentationFormat>Breitbild</PresentationFormat>
  <Paragraphs>271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TUM Neue Helvetica 75 Bold</vt:lpstr>
      <vt:lpstr>Wingdings</vt:lpstr>
      <vt:lpstr>Slides sebis 2013 2</vt:lpstr>
      <vt:lpstr> Key point analysis and explanations for quantitative text analysis</vt:lpstr>
      <vt:lpstr>Agenda</vt:lpstr>
      <vt:lpstr>Key Point Matching</vt:lpstr>
      <vt:lpstr> Prior Research: SMatchToPageRank</vt:lpstr>
      <vt:lpstr> Prior Research: ENIGMA</vt:lpstr>
      <vt:lpstr> Models: Overview</vt:lpstr>
      <vt:lpstr> Models: Overview</vt:lpstr>
      <vt:lpstr> Model 1: PoS SNN</vt:lpstr>
      <vt:lpstr> Models: Overview</vt:lpstr>
      <vt:lpstr> Model 2: TSDAE SNN</vt:lpstr>
      <vt:lpstr> Model 2: TSDAE SNN</vt:lpstr>
      <vt:lpstr>Explainability</vt:lpstr>
      <vt:lpstr>LeaveOneOut Explanations</vt:lpstr>
      <vt:lpstr>Local interpretable model-agnostic explanations (LIME)</vt:lpstr>
      <vt:lpstr>SHAP – A Local Perspective</vt:lpstr>
      <vt:lpstr>SHAP – A Global Local Perspective</vt:lpstr>
      <vt:lpstr>SHAP – A Global Local Perspective</vt:lpstr>
      <vt:lpstr>Take Aways</vt:lpstr>
      <vt:lpstr>Thank You.</vt:lpstr>
      <vt:lpstr>Selected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point analysis and explanations for quantitative text analysis</dc:title>
  <dc:creator>Hannes Schroter</dc:creator>
  <cp:lastModifiedBy>Hannes Schroter</cp:lastModifiedBy>
  <cp:revision>10</cp:revision>
  <dcterms:created xsi:type="dcterms:W3CDTF">2021-11-25T12:49:29Z</dcterms:created>
  <dcterms:modified xsi:type="dcterms:W3CDTF">2022-02-28T12:05:01Z</dcterms:modified>
</cp:coreProperties>
</file>