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5" r:id="rId4"/>
    <p:sldMasterId id="2147483669" r:id="rId5"/>
    <p:sldMasterId id="2147483689" r:id="rId6"/>
  </p:sldMasterIdLst>
  <p:notesMasterIdLst>
    <p:notesMasterId r:id="rId8"/>
  </p:notesMasterIdLst>
  <p:sldIdLst>
    <p:sldId id="260" r:id="rId7"/>
    <p:sldId id="424" r:id="rId9"/>
    <p:sldId id="268" r:id="rId10"/>
    <p:sldId id="265" r:id="rId11"/>
    <p:sldId id="444" r:id="rId12"/>
    <p:sldId id="427" r:id="rId13"/>
    <p:sldId id="428" r:id="rId14"/>
    <p:sldId id="461" r:id="rId15"/>
    <p:sldId id="429" r:id="rId16"/>
    <p:sldId id="430" r:id="rId17"/>
    <p:sldId id="440" r:id="rId18"/>
    <p:sldId id="431" r:id="rId19"/>
    <p:sldId id="441" r:id="rId20"/>
    <p:sldId id="442" r:id="rId21"/>
    <p:sldId id="443" r:id="rId22"/>
    <p:sldId id="445" r:id="rId23"/>
    <p:sldId id="446" r:id="rId24"/>
    <p:sldId id="447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23" r:id="rId35"/>
    <p:sldId id="459" r:id="rId36"/>
    <p:sldId id="460" r:id="rId37"/>
    <p:sldId id="264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/>
    <p:restoredTop sz="96355" autoAdjust="0"/>
  </p:normalViewPr>
  <p:slideViewPr>
    <p:cSldViewPr snapToGrid="0">
      <p:cViewPr varScale="1">
        <p:scale>
          <a:sx n="81" d="100"/>
          <a:sy n="81" d="100"/>
        </p:scale>
        <p:origin x="7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4.xml"/><Relationship Id="rId20" Type="http://schemas.openxmlformats.org/officeDocument/2006/relationships/image" Target="../media/image6.png"/><Relationship Id="rId2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  <a:endPara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  <a:endParaRPr lang="zh-CN" altLang="en-US" sz="4200" b="1" i="0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7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数据组合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添加行</a:t>
            </a:r>
            <a:r>
              <a:rPr lang="en-US" altLang="zh-CN" dirty="0"/>
              <a:t>-append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concat</a:t>
            </a:r>
            <a:r>
              <a:rPr lang="zh-CN" altLang="en-US" dirty="0"/>
              <a:t>可以连接多个对象，如果只需要向现有</a:t>
            </a:r>
            <a:r>
              <a:rPr lang="en-US" altLang="zh-CN" dirty="0"/>
              <a:t>DataFrame</a:t>
            </a:r>
            <a:r>
              <a:rPr lang="zh-CN" altLang="en-US" dirty="0"/>
              <a:t>追加一个对象，可以通过</a:t>
            </a:r>
            <a:r>
              <a:rPr lang="en-US" altLang="zh-CN" dirty="0"/>
              <a:t>append</a:t>
            </a:r>
            <a:r>
              <a:rPr lang="zh-CN" altLang="en-US" dirty="0"/>
              <a:t>函数来实现</a:t>
            </a:r>
            <a:endParaRPr lang="en-US" altLang="zh-CN" dirty="0"/>
          </a:p>
          <a:p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df1.append(new_row_df)</a:t>
            </a:r>
            <a:endParaRPr lang="en-GB" altLang="zh-CN" dirty="0"/>
          </a:p>
          <a:p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使用</a:t>
            </a:r>
            <a:r>
              <a:rPr lang="en-GB" altLang="zh-CN" dirty="0"/>
              <a:t>Python</a:t>
            </a:r>
            <a:r>
              <a:rPr lang="zh-CN" altLang="en-US" dirty="0"/>
              <a:t>字典添加数据行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GB" altLang="zh-CN" dirty="0"/>
              <a:t>DataFrame</a:t>
            </a:r>
            <a:r>
              <a:rPr lang="zh-CN" altLang="en-US" dirty="0"/>
              <a:t>中</a:t>
            </a:r>
            <a:r>
              <a:rPr lang="en-GB" altLang="zh-CN" dirty="0"/>
              <a:t>append</a:t>
            </a:r>
            <a:r>
              <a:rPr lang="zh-CN" altLang="en-US" dirty="0"/>
              <a:t>一个字典的时候，必须传入</a:t>
            </a:r>
            <a:r>
              <a:rPr lang="en-GB" altLang="zh-CN" dirty="0"/>
              <a:t>ignore_index = True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4706762"/>
            <a:ext cx="9276190" cy="9904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134548"/>
            <a:ext cx="5855872" cy="5407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886643"/>
            <a:ext cx="5855872" cy="5344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添加行</a:t>
            </a:r>
            <a:r>
              <a:rPr lang="en-US" altLang="zh-CN" dirty="0"/>
              <a:t>-</a:t>
            </a:r>
            <a:r>
              <a:rPr lang="zh-CN" altLang="en-US" dirty="0"/>
              <a:t>重置索引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如果是两个或者多个</a:t>
            </a:r>
            <a:r>
              <a:rPr lang="en-GB" altLang="zh-CN" dirty="0"/>
              <a:t>DataFrame</a:t>
            </a:r>
            <a:r>
              <a:rPr lang="zh-CN" altLang="en-US" dirty="0"/>
              <a:t>连接，可以通过</a:t>
            </a:r>
            <a:r>
              <a:rPr lang="en-GB" altLang="zh-CN" dirty="0" err="1"/>
              <a:t>ignore_index</a:t>
            </a:r>
            <a:r>
              <a:rPr lang="en-GB" altLang="zh-CN" dirty="0"/>
              <a:t> = True</a:t>
            </a:r>
            <a:r>
              <a:rPr lang="zh-CN" altLang="en-US" dirty="0"/>
              <a:t>参数，忽略后面</a:t>
            </a:r>
            <a:r>
              <a:rPr lang="en-GB" altLang="zh-CN" dirty="0"/>
              <a:t>DataFrame</a:t>
            </a:r>
            <a:r>
              <a:rPr lang="zh-CN" altLang="en-US" dirty="0"/>
              <a:t>的索引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027197"/>
            <a:ext cx="7986540" cy="46109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</a:t>
            </a:r>
            <a:r>
              <a:rPr lang="zh-CN" altLang="en-US" dirty="0"/>
              <a:t> 添加列</a:t>
            </a:r>
            <a:r>
              <a:rPr lang="en-US" altLang="zh-CN" dirty="0"/>
              <a:t>-</a:t>
            </a:r>
            <a:r>
              <a:rPr lang="en-US" altLang="zh-CN" dirty="0" err="1"/>
              <a:t>concat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concat</a:t>
            </a:r>
            <a:r>
              <a:rPr lang="zh-CN" altLang="en-US" dirty="0"/>
              <a:t>函数添加列，与添加行的方法类似</a:t>
            </a:r>
            <a:endParaRPr lang="en-US" altLang="zh-CN" dirty="0"/>
          </a:p>
          <a:p>
            <a:r>
              <a:rPr lang="en-US" altLang="zh-CN" b="0" dirty="0"/>
              <a:t>#</a:t>
            </a:r>
            <a:r>
              <a:rPr lang="zh-CN" altLang="en-US" b="0" dirty="0"/>
              <a:t> </a:t>
            </a:r>
            <a:r>
              <a:rPr lang="zh-CN" altLang="en-US" dirty="0"/>
              <a:t>需要多传一个</a:t>
            </a:r>
            <a:r>
              <a:rPr lang="en-GB" altLang="zh-CN" dirty="0"/>
              <a:t>axis</a:t>
            </a:r>
            <a:r>
              <a:rPr lang="zh-CN" altLang="en-US" dirty="0"/>
              <a:t>参数 </a:t>
            </a:r>
            <a:r>
              <a:rPr lang="en-GB" altLang="zh-CN" dirty="0"/>
              <a:t>axis</a:t>
            </a:r>
            <a:r>
              <a:rPr lang="zh-CN" altLang="en-US" dirty="0"/>
              <a:t>的默认值是</a:t>
            </a:r>
            <a:r>
              <a:rPr lang="en-GB" altLang="zh-CN" dirty="0"/>
              <a:t>index </a:t>
            </a:r>
            <a:r>
              <a:rPr lang="zh-CN" altLang="en-US" dirty="0"/>
              <a:t>按行添加，传入参数 </a:t>
            </a:r>
            <a:r>
              <a:rPr lang="en-GB" altLang="zh-CN" dirty="0"/>
              <a:t>axis = columns </a:t>
            </a:r>
            <a:r>
              <a:rPr lang="zh-CN" altLang="en-US" dirty="0"/>
              <a:t>即可按列添加</a:t>
            </a:r>
            <a:endParaRPr lang="en-US" altLang="zh-CN" dirty="0"/>
          </a:p>
          <a:p>
            <a:endParaRPr lang="en-US" altLang="zh-CN" b="0" dirty="0"/>
          </a:p>
          <a:p>
            <a:endParaRPr lang="en-US" altLang="zh-CN" dirty="0"/>
          </a:p>
          <a:p>
            <a:endParaRPr lang="en-US" altLang="zh-CN" b="0" dirty="0"/>
          </a:p>
          <a:p>
            <a:endParaRPr lang="en-US" altLang="zh-CN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#</a:t>
            </a:r>
            <a:r>
              <a:rPr lang="zh-CN" altLang="en-US" dirty="0"/>
              <a:t>通过列名获取子集</a:t>
            </a:r>
            <a:endParaRPr lang="zh-CN" altLang="en-US" dirty="0"/>
          </a:p>
          <a:p>
            <a:endParaRPr lang="en-GB" altLang="zh-CN" b="0" dirty="0"/>
          </a:p>
          <a:p>
            <a:endParaRPr lang="en-GB" altLang="zh-CN" b="0" dirty="0"/>
          </a:p>
          <a:p>
            <a:endParaRPr lang="zh-CN" altLang="en-US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460157"/>
            <a:ext cx="6413042" cy="26112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5398562"/>
            <a:ext cx="4307132" cy="4770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2.7</a:t>
            </a:r>
            <a:r>
              <a:rPr lang="zh-CN" altLang="en-US" dirty="0"/>
              <a:t> 添加列</a:t>
            </a:r>
            <a:r>
              <a:rPr lang="en-US" altLang="zh-CN" dirty="0"/>
              <a:t>-</a:t>
            </a:r>
            <a:r>
              <a:rPr lang="zh-CN" altLang="en-US" dirty="0"/>
              <a:t>通过</a:t>
            </a:r>
            <a:r>
              <a:rPr lang="en-US" altLang="zh-CN" dirty="0" err="1"/>
              <a:t>dataframe</a:t>
            </a:r>
            <a:r>
              <a:rPr lang="en-US" altLang="zh-CN" dirty="0"/>
              <a:t>['</a:t>
            </a:r>
            <a:r>
              <a:rPr lang="zh-CN" altLang="en-US" dirty="0"/>
              <a:t>列名</a:t>
            </a:r>
            <a:r>
              <a:rPr lang="en-US" altLang="zh-CN" dirty="0"/>
              <a:t>'] = ['</a:t>
            </a:r>
            <a:r>
              <a:rPr lang="zh-CN" altLang="en-US" dirty="0"/>
              <a:t>值</a:t>
            </a:r>
            <a:r>
              <a:rPr lang="en-US" altLang="zh-CN" dirty="0"/>
              <a:t>']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向</a:t>
            </a:r>
            <a:r>
              <a:rPr lang="en-GB" altLang="zh-CN" dirty="0"/>
              <a:t>DataFrame</a:t>
            </a:r>
            <a:r>
              <a:rPr lang="zh-CN" altLang="en-US" dirty="0"/>
              <a:t>添加一列，不需要调用函数，通过</a:t>
            </a:r>
            <a:r>
              <a:rPr lang="en-GB" altLang="zh-CN" dirty="0" err="1"/>
              <a:t>dataframe</a:t>
            </a:r>
            <a:r>
              <a:rPr lang="en-GB" altLang="zh-CN" dirty="0"/>
              <a:t>['</a:t>
            </a:r>
            <a:r>
              <a:rPr lang="zh-CN" altLang="en-US" dirty="0"/>
              <a:t>列名</a:t>
            </a:r>
            <a:r>
              <a:rPr lang="en-US" altLang="zh-CN" dirty="0"/>
              <a:t>'] = ['</a:t>
            </a:r>
            <a:r>
              <a:rPr lang="zh-CN" altLang="en-US" dirty="0"/>
              <a:t>值</a:t>
            </a:r>
            <a:r>
              <a:rPr lang="en-US" altLang="zh-CN" dirty="0"/>
              <a:t>'] </a:t>
            </a:r>
            <a:r>
              <a:rPr lang="zh-CN" altLang="en-US" dirty="0"/>
              <a:t>即可</a:t>
            </a:r>
            <a:endParaRPr lang="zh-CN" altLang="en-US" dirty="0"/>
          </a:p>
          <a:p>
            <a:endParaRPr lang="zh-CN" altLang="en-US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218221"/>
            <a:ext cx="9617716" cy="324669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2.8</a:t>
            </a:r>
            <a:r>
              <a:rPr lang="zh-CN" altLang="en-US" dirty="0"/>
              <a:t> 添加列</a:t>
            </a:r>
            <a:r>
              <a:rPr lang="en-US" altLang="zh-CN" dirty="0"/>
              <a:t>-</a:t>
            </a:r>
            <a:r>
              <a:rPr lang="zh-CN" altLang="en-US" dirty="0"/>
              <a:t>通过</a:t>
            </a:r>
            <a:r>
              <a:rPr lang="en-GB" altLang="zh-CN" dirty="0" err="1"/>
              <a:t>dataframe</a:t>
            </a:r>
            <a:r>
              <a:rPr lang="en-GB" altLang="zh-CN" dirty="0"/>
              <a:t>['</a:t>
            </a:r>
            <a:r>
              <a:rPr lang="zh-CN" altLang="en-US" dirty="0"/>
              <a:t>列名</a:t>
            </a:r>
            <a:r>
              <a:rPr lang="en-US" altLang="zh-CN" dirty="0"/>
              <a:t>'] = </a:t>
            </a:r>
            <a:r>
              <a:rPr lang="en-GB" altLang="zh-CN" dirty="0"/>
              <a:t>Series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GB" altLang="zh-CN" dirty="0" err="1"/>
              <a:t>dataframe</a:t>
            </a:r>
            <a:r>
              <a:rPr lang="en-GB" altLang="zh-CN" dirty="0"/>
              <a:t>['</a:t>
            </a:r>
            <a:r>
              <a:rPr lang="zh-CN" altLang="en-US" dirty="0"/>
              <a:t>列名</a:t>
            </a:r>
            <a:r>
              <a:rPr lang="en-US" altLang="zh-CN" dirty="0"/>
              <a:t>'] = </a:t>
            </a:r>
            <a:r>
              <a:rPr lang="en-GB" altLang="zh-CN" dirty="0"/>
              <a:t>Series</a:t>
            </a:r>
            <a:r>
              <a:rPr lang="zh-CN" altLang="en-US" dirty="0"/>
              <a:t>对象 这种方式添加一列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35554"/>
            <a:ext cx="8545054" cy="284835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  <a:r>
              <a:rPr lang="zh-CN" altLang="en-US" dirty="0"/>
              <a:t> 添加列</a:t>
            </a:r>
            <a:r>
              <a:rPr lang="en-US" altLang="zh-CN" dirty="0"/>
              <a:t>-</a:t>
            </a:r>
            <a:r>
              <a:rPr lang="zh-CN" altLang="en-US" dirty="0"/>
              <a:t>重置索引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按列合并数据之后，可以重置列索引，获得有序索引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205229"/>
            <a:ext cx="9226824" cy="281496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简介</a:t>
            </a:r>
            <a:endParaRPr lang="zh-CN" altLang="en-US" b="1" dirty="0"/>
          </a:p>
          <a:p>
            <a:r>
              <a:rPr lang="zh-CN" altLang="en-US" b="1" dirty="0"/>
              <a:t>连接数据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合并多个数据集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在使用</a:t>
            </a:r>
            <a:r>
              <a:rPr lang="en-US" altLang="zh-CN" dirty="0" err="1"/>
              <a:t>concat</a:t>
            </a:r>
            <a:r>
              <a:rPr lang="zh-CN" altLang="en-US" dirty="0"/>
              <a:t>连接数据时，涉及到了参数</a:t>
            </a:r>
            <a:r>
              <a:rPr lang="en-US" altLang="zh-CN" dirty="0"/>
              <a:t>join</a:t>
            </a:r>
            <a:r>
              <a:rPr lang="zh-CN" altLang="en-US" dirty="0"/>
              <a:t>（</a:t>
            </a:r>
            <a:r>
              <a:rPr lang="en-US" altLang="zh-CN" dirty="0"/>
              <a:t>join = '</a:t>
            </a:r>
            <a:r>
              <a:rPr lang="en-US" altLang="zh-CN" dirty="0" err="1"/>
              <a:t>inner',join</a:t>
            </a:r>
            <a:r>
              <a:rPr lang="en-US" altLang="zh-CN" dirty="0"/>
              <a:t> = 'outer'</a:t>
            </a:r>
            <a:r>
              <a:rPr lang="zh-CN" altLang="en-US" dirty="0"/>
              <a:t>）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数据库中可以依据共有数据把两个或者多个数据表组合起来，即</a:t>
            </a:r>
            <a:r>
              <a:rPr lang="en-US" altLang="zh-CN" dirty="0"/>
              <a:t>join</a:t>
            </a:r>
            <a:r>
              <a:rPr lang="zh-CN" altLang="en-US" dirty="0"/>
              <a:t>操作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DataFrame </a:t>
            </a:r>
            <a:r>
              <a:rPr lang="zh-CN" altLang="en-US" dirty="0"/>
              <a:t>也可以实现类似数据库的</a:t>
            </a:r>
            <a:r>
              <a:rPr lang="en-US" altLang="zh-CN" dirty="0"/>
              <a:t>join</a:t>
            </a:r>
            <a:r>
              <a:rPr lang="zh-CN" altLang="en-US" dirty="0"/>
              <a:t>操作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Pandas</a:t>
            </a:r>
            <a:r>
              <a:rPr lang="zh-CN" altLang="en-US" dirty="0"/>
              <a:t>可以通过</a:t>
            </a:r>
            <a:r>
              <a:rPr lang="en-US" altLang="zh-CN" dirty="0" err="1"/>
              <a:t>pd.join</a:t>
            </a:r>
            <a:r>
              <a:rPr lang="zh-CN" altLang="en-US" dirty="0"/>
              <a:t>命令组合数据，也可以通过</a:t>
            </a:r>
            <a:r>
              <a:rPr lang="en-US" altLang="zh-CN" dirty="0" err="1"/>
              <a:t>pd.merge</a:t>
            </a:r>
            <a:r>
              <a:rPr lang="zh-CN" altLang="en-US" dirty="0"/>
              <a:t>命令组合数据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b="0" dirty="0"/>
              <a:t>merge</a:t>
            </a:r>
            <a:r>
              <a:rPr lang="zh-CN" altLang="en-US" b="0" dirty="0"/>
              <a:t>更灵活，如果想依据行索引来合并</a:t>
            </a:r>
            <a:r>
              <a:rPr lang="en-US" altLang="zh-CN" b="0" dirty="0"/>
              <a:t>DataFrame</a:t>
            </a:r>
            <a:r>
              <a:rPr lang="zh-CN" altLang="en-US" b="0" dirty="0"/>
              <a:t>可以考虑使用</a:t>
            </a:r>
            <a:r>
              <a:rPr lang="en-US" altLang="zh-CN" b="0" dirty="0"/>
              <a:t>join</a:t>
            </a:r>
            <a:r>
              <a:rPr lang="zh-CN" altLang="en-US" b="0" dirty="0"/>
              <a:t>函数</a:t>
            </a:r>
            <a:endParaRPr lang="zh-CN" altLang="en-US" b="0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加载数据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从数据库加载数据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dirty="0" err="1"/>
              <a:t>read_sql_query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从数据库中读取表，第一个参数是表名，第二个参数是数据库连接对象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21494"/>
            <a:ext cx="10023625" cy="14997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4925780"/>
            <a:ext cx="10412573" cy="9497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一对一合并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最简单的合并只涉及两个</a:t>
            </a:r>
            <a:r>
              <a:rPr lang="en-US" altLang="zh-CN" dirty="0"/>
              <a:t>DataFrame——</a:t>
            </a:r>
            <a:r>
              <a:rPr lang="zh-CN" altLang="en-US" dirty="0"/>
              <a:t>把一列与另一列连接，且要连接的列不含任何重复值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先从</a:t>
            </a:r>
            <a:r>
              <a:rPr lang="en-GB" altLang="zh-CN" dirty="0"/>
              <a:t>tracks</a:t>
            </a:r>
            <a:r>
              <a:rPr lang="zh-CN" altLang="en-US" dirty="0"/>
              <a:t>中提取部分数据，使其不含重复的</a:t>
            </a:r>
            <a:r>
              <a:rPr lang="en-US" altLang="zh-CN" dirty="0"/>
              <a:t>'</a:t>
            </a:r>
            <a:r>
              <a:rPr lang="en-GB" altLang="zh-CN" dirty="0"/>
              <a:t>GenreId’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 latinLnBrk="0">
              <a:buFont typeface="+mj-lt"/>
              <a:buAutoNum type="arabicPeriod" startAt="2"/>
            </a:pPr>
            <a:r>
              <a:rPr lang="zh-CN" altLang="en-US" dirty="0"/>
              <a:t>通过</a:t>
            </a:r>
            <a:r>
              <a:rPr lang="en-US" altLang="zh-CN" dirty="0"/>
              <a:t>'</a:t>
            </a:r>
            <a:r>
              <a:rPr lang="en-GB" altLang="zh-CN" dirty="0" err="1"/>
              <a:t>GenreId</a:t>
            </a:r>
            <a:r>
              <a:rPr lang="en-GB" altLang="zh-CN" dirty="0"/>
              <a:t>'</a:t>
            </a:r>
            <a:r>
              <a:rPr lang="zh-CN" altLang="en-US" dirty="0"/>
              <a:t>列合并数据，</a:t>
            </a:r>
            <a:r>
              <a:rPr lang="en-GB" altLang="zh-CN" dirty="0"/>
              <a:t>how</a:t>
            </a:r>
            <a:r>
              <a:rPr lang="zh-CN" altLang="en-US" dirty="0"/>
              <a:t>参数指定连接方式</a:t>
            </a:r>
            <a:endParaRPr lang="zh-CN" altLang="en-US" dirty="0"/>
          </a:p>
          <a:p>
            <a:pPr latinLnBrk="0"/>
            <a:r>
              <a:rPr lang="en-GB" altLang="zh-CN" dirty="0"/>
              <a:t>how = ’left‘ </a:t>
            </a:r>
            <a:r>
              <a:rPr lang="zh-CN" altLang="en-US" dirty="0"/>
              <a:t>对应</a:t>
            </a:r>
            <a:r>
              <a:rPr lang="en-GB" altLang="zh-CN" dirty="0"/>
              <a:t>SQL</a:t>
            </a:r>
            <a:r>
              <a:rPr lang="zh-CN" altLang="en-US" dirty="0"/>
              <a:t>中的 </a:t>
            </a:r>
            <a:r>
              <a:rPr lang="en-GB" altLang="zh-CN" b="1" dirty="0"/>
              <a:t>left outer</a:t>
            </a:r>
            <a:r>
              <a:rPr lang="en-GB" altLang="zh-CN" dirty="0"/>
              <a:t> </a:t>
            </a:r>
            <a:r>
              <a:rPr lang="zh-CN" altLang="en-US" dirty="0"/>
              <a:t>保留左侧表中的所有</a:t>
            </a:r>
            <a:r>
              <a:rPr lang="en-GB" altLang="zh-CN" dirty="0"/>
              <a:t>key</a:t>
            </a:r>
            <a:endParaRPr lang="en-GB" altLang="zh-CN" dirty="0"/>
          </a:p>
          <a:p>
            <a:pPr latinLnBrk="0"/>
            <a:r>
              <a:rPr lang="en-GB" altLang="zh-CN" dirty="0"/>
              <a:t>how = ’right‘ </a:t>
            </a:r>
            <a:r>
              <a:rPr lang="zh-CN" altLang="en-US" dirty="0"/>
              <a:t>对应</a:t>
            </a:r>
            <a:r>
              <a:rPr lang="en-GB" altLang="zh-CN" dirty="0"/>
              <a:t>SQL</a:t>
            </a:r>
            <a:r>
              <a:rPr lang="zh-CN" altLang="en-US" dirty="0"/>
              <a:t>中的 </a:t>
            </a:r>
            <a:r>
              <a:rPr lang="en-GB" altLang="zh-CN" b="1" dirty="0"/>
              <a:t>right outer</a:t>
            </a:r>
            <a:r>
              <a:rPr lang="en-GB" altLang="zh-CN" dirty="0"/>
              <a:t> </a:t>
            </a:r>
            <a:r>
              <a:rPr lang="zh-CN" altLang="en-US" dirty="0"/>
              <a:t>保留右侧表中的所有</a:t>
            </a:r>
            <a:r>
              <a:rPr lang="en-GB" altLang="zh-CN" dirty="0"/>
              <a:t>key</a:t>
            </a:r>
            <a:endParaRPr lang="en-GB" altLang="zh-CN" dirty="0"/>
          </a:p>
          <a:p>
            <a:pPr latinLnBrk="0"/>
            <a:r>
              <a:rPr lang="en-GB" altLang="zh-CN" dirty="0"/>
              <a:t>how = 'outer' </a:t>
            </a:r>
            <a:r>
              <a:rPr lang="zh-CN" altLang="en-US" dirty="0"/>
              <a:t>对应</a:t>
            </a:r>
            <a:r>
              <a:rPr lang="en-GB" altLang="zh-CN" dirty="0"/>
              <a:t>SQL</a:t>
            </a:r>
            <a:r>
              <a:rPr lang="zh-CN" altLang="en-US" dirty="0"/>
              <a:t>中的 </a:t>
            </a:r>
            <a:r>
              <a:rPr lang="en-GB" altLang="zh-CN" b="1" dirty="0"/>
              <a:t>full outer</a:t>
            </a:r>
            <a:r>
              <a:rPr lang="en-GB" altLang="zh-CN" dirty="0"/>
              <a:t> </a:t>
            </a:r>
            <a:r>
              <a:rPr lang="zh-CN" altLang="en-US" dirty="0"/>
              <a:t>保留左右两侧侧表中的所有</a:t>
            </a:r>
            <a:r>
              <a:rPr lang="en-GB" altLang="zh-CN" dirty="0"/>
              <a:t>key</a:t>
            </a:r>
            <a:endParaRPr lang="en-GB" altLang="zh-CN" dirty="0"/>
          </a:p>
          <a:p>
            <a:pPr latinLnBrk="0"/>
            <a:r>
              <a:rPr lang="en-GB" altLang="zh-CN" dirty="0"/>
              <a:t>how = 'inner' </a:t>
            </a:r>
            <a:r>
              <a:rPr lang="zh-CN" altLang="en-US" dirty="0"/>
              <a:t>对应</a:t>
            </a:r>
            <a:r>
              <a:rPr lang="en-GB" altLang="zh-CN" dirty="0"/>
              <a:t>SQL</a:t>
            </a:r>
            <a:r>
              <a:rPr lang="zh-CN" altLang="en-US" dirty="0"/>
              <a:t>中的 </a:t>
            </a:r>
            <a:r>
              <a:rPr lang="en-GB" altLang="zh-CN" b="1" dirty="0"/>
              <a:t>inner</a:t>
            </a:r>
            <a:r>
              <a:rPr lang="en-GB" altLang="zh-CN" dirty="0"/>
              <a:t> </a:t>
            </a:r>
            <a:r>
              <a:rPr lang="zh-CN" altLang="en-US" dirty="0"/>
              <a:t>只保留左右两侧都有的</a:t>
            </a:r>
            <a:r>
              <a:rPr lang="en-GB" altLang="zh-CN" dirty="0"/>
              <a:t>key</a:t>
            </a:r>
            <a:endParaRPr lang="en-GB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2524915"/>
            <a:ext cx="9553976" cy="9040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熟练使用</a:t>
            </a:r>
            <a:r>
              <a:rPr lang="en-US" altLang="zh-CN" dirty="0"/>
              <a:t>Pandas</a:t>
            </a:r>
            <a:r>
              <a:rPr lang="zh-CN" altLang="en-US" dirty="0"/>
              <a:t>连接数据</a:t>
            </a:r>
            <a:endParaRPr lang="zh-CN" altLang="en-US" dirty="0"/>
          </a:p>
          <a:p>
            <a:r>
              <a:rPr lang="zh-CN" altLang="en-US" dirty="0"/>
              <a:t>熟练使用</a:t>
            </a:r>
            <a:r>
              <a:rPr lang="en-US" altLang="zh-CN" dirty="0"/>
              <a:t>Pandas</a:t>
            </a:r>
            <a:r>
              <a:rPr lang="zh-CN" altLang="en-US" dirty="0"/>
              <a:t>合并数据集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一对一合并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/>
              <a:t>Left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zh-CN" dirty="0"/>
              <a:t>right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57" y="2159825"/>
            <a:ext cx="7970422" cy="9979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57" y="3897123"/>
            <a:ext cx="8039659" cy="99221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多对一合并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GB" altLang="zh-CN" dirty="0"/>
              <a:t>tracks</a:t>
            </a:r>
            <a:r>
              <a:rPr lang="zh-CN" altLang="en-US" dirty="0"/>
              <a:t>的全部数据</a:t>
            </a: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转换时间单位</a:t>
            </a:r>
            <a:endParaRPr lang="en-US" altLang="zh-CN" dirty="0"/>
          </a:p>
          <a:p>
            <a:r>
              <a:rPr lang="zh-CN" altLang="en-US" dirty="0"/>
              <a:t>如上面结果所示，</a:t>
            </a:r>
            <a:r>
              <a:rPr lang="en-US" altLang="zh-CN" dirty="0"/>
              <a:t>Name</a:t>
            </a:r>
            <a:r>
              <a:rPr lang="zh-CN" altLang="en-US" dirty="0"/>
              <a:t>的值在合并后的数据中被复制了 </a:t>
            </a:r>
            <a:endParaRPr lang="zh-CN" altLang="en-US" dirty="0"/>
          </a:p>
          <a:p>
            <a:r>
              <a:rPr lang="zh-CN" altLang="en-US" dirty="0"/>
              <a:t>计算每种类型音乐的平均时长</a:t>
            </a:r>
            <a:endParaRPr lang="zh-CN" altLang="en-US" dirty="0"/>
          </a:p>
          <a:p>
            <a:r>
              <a:rPr lang="en-US" altLang="zh-CN" b="0" dirty="0" err="1"/>
              <a:t>to_timedelta</a:t>
            </a:r>
            <a:r>
              <a:rPr lang="en-US" altLang="zh-CN" b="0" dirty="0"/>
              <a:t> </a:t>
            </a:r>
            <a:r>
              <a:rPr lang="zh-CN" altLang="en-US" b="0" dirty="0"/>
              <a:t>将</a:t>
            </a:r>
            <a:r>
              <a:rPr lang="en-US" altLang="zh-CN" b="0" dirty="0"/>
              <a:t>Milliseconds</a:t>
            </a:r>
            <a:r>
              <a:rPr lang="zh-CN" altLang="en-US" b="0" dirty="0"/>
              <a:t>列转变为</a:t>
            </a:r>
            <a:r>
              <a:rPr lang="en-US" altLang="zh-CN" b="0" dirty="0" err="1"/>
              <a:t>timedelta</a:t>
            </a:r>
            <a:r>
              <a:rPr lang="zh-CN" altLang="en-US" b="0" dirty="0"/>
              <a:t>数据类型</a:t>
            </a:r>
            <a:endParaRPr lang="zh-CN" altLang="en-US" b="0" dirty="0"/>
          </a:p>
          <a:p>
            <a:r>
              <a:rPr lang="zh-CN" altLang="en-US" b="0" dirty="0"/>
              <a:t>参数</a:t>
            </a:r>
            <a:r>
              <a:rPr lang="en-US" altLang="zh-CN" b="0" dirty="0"/>
              <a:t>unit='</a:t>
            </a:r>
            <a:r>
              <a:rPr lang="en-US" altLang="zh-CN" b="0" dirty="0" err="1"/>
              <a:t>ms</a:t>
            </a:r>
            <a:r>
              <a:rPr lang="en-US" altLang="zh-CN" b="0" dirty="0"/>
              <a:t>' </a:t>
            </a:r>
            <a:r>
              <a:rPr lang="zh-CN" altLang="en-US" b="0" dirty="0"/>
              <a:t>时间单位</a:t>
            </a:r>
            <a:endParaRPr lang="zh-CN" altLang="en-US" b="0" dirty="0"/>
          </a:p>
          <a:p>
            <a:r>
              <a:rPr lang="en-US" altLang="zh-CN" b="0" dirty="0" err="1"/>
              <a:t>dt.floor</a:t>
            </a:r>
            <a:r>
              <a:rPr lang="en-US" altLang="zh-CN" b="0" dirty="0"/>
              <a:t>('s') </a:t>
            </a:r>
            <a:r>
              <a:rPr lang="en-US" altLang="zh-CN" b="0" dirty="0" err="1"/>
              <a:t>dt.floor</a:t>
            </a:r>
            <a:r>
              <a:rPr lang="en-US" altLang="zh-CN" b="0" dirty="0"/>
              <a:t>() </a:t>
            </a:r>
            <a:r>
              <a:rPr lang="zh-CN" altLang="en-US" b="0" dirty="0"/>
              <a:t>时间类型数据，按指定单位截断数据</a:t>
            </a:r>
            <a:endParaRPr lang="zh-CN" altLang="en-US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5875575"/>
            <a:ext cx="8132547" cy="7299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182583"/>
            <a:ext cx="8400348" cy="101088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多对一合并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计算每名用户的平均消费</a:t>
            </a:r>
            <a:endParaRPr lang="en-US" altLang="zh-CN" dirty="0"/>
          </a:p>
          <a:p>
            <a:r>
              <a:rPr lang="zh-CN" altLang="en-US" dirty="0"/>
              <a:t>从三张表中获取数据，用户表获取用户</a:t>
            </a:r>
            <a:r>
              <a:rPr lang="en-US" altLang="zh-CN" dirty="0"/>
              <a:t>id</a:t>
            </a:r>
            <a:r>
              <a:rPr lang="zh-CN" altLang="en-US" dirty="0"/>
              <a:t>，姓名</a:t>
            </a:r>
            <a:endParaRPr lang="zh-CN" altLang="en-US" dirty="0"/>
          </a:p>
          <a:p>
            <a:r>
              <a:rPr lang="zh-CN" altLang="en-US" dirty="0"/>
              <a:t>发票表，获取发票</a:t>
            </a:r>
            <a:r>
              <a:rPr lang="en-US" altLang="zh-CN" dirty="0"/>
              <a:t>id</a:t>
            </a:r>
            <a:r>
              <a:rPr lang="zh-CN" altLang="en-US" dirty="0"/>
              <a:t>，用户</a:t>
            </a:r>
            <a:r>
              <a:rPr lang="en-US" altLang="zh-CN" dirty="0"/>
              <a:t>id</a:t>
            </a:r>
            <a:endParaRPr lang="en-US" altLang="zh-CN" dirty="0"/>
          </a:p>
          <a:p>
            <a:r>
              <a:rPr lang="zh-CN" altLang="en-US" dirty="0"/>
              <a:t>发票详情表，获取发票</a:t>
            </a:r>
            <a:r>
              <a:rPr lang="en-US" altLang="zh-CN" dirty="0"/>
              <a:t>id,</a:t>
            </a:r>
            <a:r>
              <a:rPr lang="zh-CN" altLang="en-US" dirty="0"/>
              <a:t>单价，数量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cust</a:t>
            </a:r>
            <a:r>
              <a:rPr lang="en-US" altLang="zh-CN" dirty="0"/>
              <a:t> = </a:t>
            </a:r>
            <a:r>
              <a:rPr lang="en-US" altLang="zh-CN" dirty="0" err="1"/>
              <a:t>pd.read_sql_query</a:t>
            </a:r>
            <a:r>
              <a:rPr lang="en-US" altLang="zh-CN" dirty="0"/>
              <a:t>("SELECT </a:t>
            </a:r>
            <a:r>
              <a:rPr lang="en-US" altLang="zh-CN" dirty="0" err="1"/>
              <a:t>CustomerId,FirstName,LastName</a:t>
            </a:r>
            <a:r>
              <a:rPr lang="en-US" altLang="zh-CN" dirty="0"/>
              <a:t> from </a:t>
            </a:r>
            <a:r>
              <a:rPr lang="en-US" altLang="zh-CN" dirty="0" err="1"/>
              <a:t>customers",con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invoice = </a:t>
            </a:r>
            <a:r>
              <a:rPr lang="en-US" altLang="zh-CN" dirty="0" err="1"/>
              <a:t>pd.read_sql_query</a:t>
            </a:r>
            <a:r>
              <a:rPr lang="en-US" altLang="zh-CN" dirty="0"/>
              <a:t>('SELECT </a:t>
            </a:r>
            <a:r>
              <a:rPr lang="en-US" altLang="zh-CN" dirty="0" err="1"/>
              <a:t>InvoiceId,CustomerId</a:t>
            </a:r>
            <a:r>
              <a:rPr lang="en-US" altLang="zh-CN" dirty="0"/>
              <a:t> from </a:t>
            </a:r>
            <a:r>
              <a:rPr lang="en-US" altLang="zh-CN" dirty="0" err="1"/>
              <a:t>invoices',con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ii = </a:t>
            </a:r>
            <a:r>
              <a:rPr lang="en-US" altLang="zh-CN" dirty="0" err="1"/>
              <a:t>pd.read_sql_query</a:t>
            </a:r>
            <a:r>
              <a:rPr lang="en-US" altLang="zh-CN" dirty="0"/>
              <a:t>('SELECT </a:t>
            </a:r>
            <a:r>
              <a:rPr lang="en-US" altLang="zh-CN" dirty="0" err="1"/>
              <a:t>InvoiceId,UnitPrice,Quantity</a:t>
            </a:r>
            <a:r>
              <a:rPr lang="en-US" altLang="zh-CN" dirty="0"/>
              <a:t> from </a:t>
            </a:r>
            <a:r>
              <a:rPr lang="en-US" altLang="zh-CN" dirty="0" err="1"/>
              <a:t>invoice_items',con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多对一合并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计算每名用户的平均消费</a:t>
            </a:r>
            <a:endParaRPr lang="en-US" altLang="zh-CN" dirty="0"/>
          </a:p>
          <a:p>
            <a:r>
              <a:rPr lang="zh-CN" altLang="en-US" dirty="0"/>
              <a:t>根据用户</a:t>
            </a:r>
            <a:r>
              <a:rPr lang="en-GB" altLang="zh-CN" dirty="0"/>
              <a:t>Id('</a:t>
            </a:r>
            <a:r>
              <a:rPr lang="en-GB" altLang="zh-CN" dirty="0" err="1"/>
              <a:t>CustomerId</a:t>
            </a:r>
            <a:r>
              <a:rPr lang="en-GB" altLang="zh-CN" dirty="0"/>
              <a:t>')</a:t>
            </a:r>
            <a:r>
              <a:rPr lang="zh-CN" altLang="en-US" dirty="0"/>
              <a:t>合并用户表和发票表，根据发票</a:t>
            </a:r>
            <a:r>
              <a:rPr lang="en-GB" altLang="zh-CN" dirty="0"/>
              <a:t>Id ('</a:t>
            </a:r>
            <a:r>
              <a:rPr lang="en-GB" altLang="zh-CN" dirty="0" err="1"/>
              <a:t>InvoiceId</a:t>
            </a:r>
            <a:r>
              <a:rPr lang="en-GB" altLang="zh-CN" dirty="0"/>
              <a:t>')</a:t>
            </a:r>
            <a:r>
              <a:rPr lang="zh-CN" altLang="en-US" dirty="0"/>
              <a:t>合并发票和发票详情表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65113"/>
            <a:ext cx="8321216" cy="30393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多对一合并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计算每名用户的平均消费</a:t>
            </a:r>
            <a:endParaRPr lang="en-US" altLang="zh-CN" dirty="0"/>
          </a:p>
          <a:p>
            <a:r>
              <a:rPr lang="zh-CN" altLang="en-US" dirty="0"/>
              <a:t>计算用户每笔消费的总金额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GB" altLang="zh-CN" dirty="0"/>
              <a:t>DataFrame</a:t>
            </a:r>
            <a:r>
              <a:rPr lang="zh-CN" altLang="en-US" dirty="0"/>
              <a:t>的</a:t>
            </a:r>
            <a:r>
              <a:rPr lang="en-GB" altLang="zh-CN" dirty="0"/>
              <a:t>assign</a:t>
            </a:r>
            <a:r>
              <a:rPr lang="zh-CN" altLang="en-US" dirty="0"/>
              <a:t>方法 创建新列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19" y="2985830"/>
            <a:ext cx="8396437" cy="32830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多对一合并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计算每名用户的平均消费</a:t>
            </a:r>
            <a:endParaRPr lang="en-US" altLang="zh-CN" dirty="0"/>
          </a:p>
          <a:p>
            <a:r>
              <a:rPr lang="zh-CN" altLang="en-US" dirty="0"/>
              <a:t>按照用户</a:t>
            </a:r>
            <a:r>
              <a:rPr lang="en-US" altLang="zh-CN" dirty="0"/>
              <a:t>Id</a:t>
            </a:r>
            <a:r>
              <a:rPr lang="zh-CN" altLang="en-US" dirty="0"/>
              <a:t>，姓名分组，分组后对总金额求和，并排序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35088"/>
            <a:ext cx="8036564" cy="316571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</a:t>
            </a:r>
            <a:r>
              <a:rPr lang="en-GB" altLang="zh-CN" dirty="0"/>
              <a:t>join</a:t>
            </a:r>
            <a:r>
              <a:rPr lang="zh-CN" altLang="en-US" dirty="0"/>
              <a:t>合并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GB" altLang="zh-CN" dirty="0"/>
              <a:t>join</a:t>
            </a:r>
            <a:r>
              <a:rPr lang="zh-CN" altLang="en-US" dirty="0"/>
              <a:t>合并，可以是依据两个</a:t>
            </a:r>
            <a:r>
              <a:rPr lang="en-GB" altLang="zh-CN" dirty="0"/>
              <a:t>DataFrame</a:t>
            </a:r>
            <a:r>
              <a:rPr lang="zh-CN" altLang="en-US" dirty="0"/>
              <a:t>的行索引，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或者一个</a:t>
            </a:r>
            <a:r>
              <a:rPr lang="en-GB" altLang="zh-CN" dirty="0"/>
              <a:t>DataFrame</a:t>
            </a:r>
            <a:r>
              <a:rPr lang="zh-CN" altLang="en-US" dirty="0"/>
              <a:t>的行索引另一个</a:t>
            </a:r>
            <a:r>
              <a:rPr lang="en-GB" altLang="zh-CN" dirty="0"/>
              <a:t>DataFrame</a:t>
            </a:r>
            <a:r>
              <a:rPr lang="zh-CN" altLang="en-US" dirty="0"/>
              <a:t>的列索引进行数据合并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加载数据</a:t>
            </a:r>
            <a:endParaRPr lang="en-US" altLang="zh-CN" dirty="0"/>
          </a:p>
          <a:p>
            <a:r>
              <a:rPr lang="en-GB" altLang="zh-CN" dirty="0"/>
              <a:t>stocks_2016 = </a:t>
            </a:r>
            <a:r>
              <a:rPr lang="en-GB" altLang="zh-CN" dirty="0" err="1"/>
              <a:t>pd.read_csv</a:t>
            </a:r>
            <a:r>
              <a:rPr lang="en-GB" altLang="zh-CN" dirty="0"/>
              <a:t>('data/stocks_2016.csv')</a:t>
            </a:r>
            <a:endParaRPr lang="en-GB" altLang="zh-CN" dirty="0"/>
          </a:p>
          <a:p>
            <a:r>
              <a:rPr lang="en-GB" altLang="zh-CN" dirty="0"/>
              <a:t>stocks_2017 = </a:t>
            </a:r>
            <a:r>
              <a:rPr lang="en-GB" altLang="zh-CN" dirty="0" err="1"/>
              <a:t>pd.read_csv</a:t>
            </a:r>
            <a:r>
              <a:rPr lang="en-GB" altLang="zh-CN" dirty="0"/>
              <a:t>('data/stocks_2017.csv')</a:t>
            </a:r>
            <a:endParaRPr lang="en-GB" altLang="zh-CN" dirty="0"/>
          </a:p>
          <a:p>
            <a:r>
              <a:rPr lang="en-GB" altLang="zh-CN" dirty="0"/>
              <a:t>stocks_2018 = </a:t>
            </a:r>
            <a:r>
              <a:rPr lang="en-GB" altLang="zh-CN" dirty="0" err="1"/>
              <a:t>pd.read_csv</a:t>
            </a:r>
            <a:r>
              <a:rPr lang="en-GB" altLang="zh-CN" dirty="0"/>
              <a:t>('data/stocks_2018.csv')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</a:t>
            </a:r>
            <a:r>
              <a:rPr lang="zh-CN" altLang="en-US" dirty="0"/>
              <a:t> </a:t>
            </a:r>
            <a:r>
              <a:rPr lang="en-GB" altLang="zh-CN" dirty="0"/>
              <a:t>join</a:t>
            </a:r>
            <a:r>
              <a:rPr lang="zh-CN" altLang="en-US" dirty="0"/>
              <a:t>合并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依据两个</a:t>
            </a:r>
            <a:r>
              <a:rPr lang="en-GB" altLang="zh-CN" dirty="0"/>
              <a:t>DataFrame</a:t>
            </a:r>
            <a:r>
              <a:rPr lang="zh-CN" altLang="en-US" dirty="0"/>
              <a:t>的行索引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如果合并的两个数据有相同的列名，需要通过</a:t>
            </a:r>
            <a:r>
              <a:rPr lang="en-US" altLang="zh-CN" dirty="0" err="1"/>
              <a:t>lsuffix</a:t>
            </a:r>
            <a:r>
              <a:rPr lang="zh-CN" altLang="en-US" dirty="0"/>
              <a:t>，和</a:t>
            </a:r>
            <a:r>
              <a:rPr lang="en-US" altLang="zh-CN" dirty="0" err="1"/>
              <a:t>rsuffix</a:t>
            </a:r>
            <a:r>
              <a:rPr lang="zh-CN" altLang="en-US" dirty="0"/>
              <a:t>，指定合并后的列名的后缀</a:t>
            </a:r>
            <a:endParaRPr lang="en-US" altLang="zh-CN" dirty="0"/>
          </a:p>
          <a:p>
            <a:r>
              <a:rPr lang="en-GB" altLang="zh-CN" dirty="0"/>
              <a:t>stocks_2016.join(stocks_2017, </a:t>
            </a:r>
            <a:r>
              <a:rPr lang="en-GB" altLang="zh-CN" dirty="0" err="1"/>
              <a:t>lsuffix</a:t>
            </a:r>
            <a:r>
              <a:rPr lang="en-GB" altLang="zh-CN" dirty="0"/>
              <a:t>='_2016', </a:t>
            </a:r>
            <a:r>
              <a:rPr lang="en-GB" altLang="zh-CN" dirty="0" err="1"/>
              <a:t>rsuffix</a:t>
            </a:r>
            <a:r>
              <a:rPr lang="en-GB" altLang="zh-CN" dirty="0"/>
              <a:t>='_2017', how='outer’)</a:t>
            </a:r>
            <a:endParaRPr lang="en-GB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将两个</a:t>
            </a:r>
            <a:r>
              <a:rPr lang="en-US" altLang="zh-CN" dirty="0"/>
              <a:t>DataFrame</a:t>
            </a:r>
            <a:r>
              <a:rPr lang="zh-CN" altLang="en-US" dirty="0"/>
              <a:t>的</a:t>
            </a:r>
            <a:r>
              <a:rPr lang="en-US" altLang="zh-CN" dirty="0"/>
              <a:t>Symbol</a:t>
            </a:r>
            <a:r>
              <a:rPr lang="zh-CN" altLang="en-US" dirty="0"/>
              <a:t>设置为行索引，再次</a:t>
            </a:r>
            <a:r>
              <a:rPr lang="en-US" altLang="zh-CN" dirty="0"/>
              <a:t>join</a:t>
            </a:r>
            <a:r>
              <a:rPr lang="zh-CN" altLang="en-US" dirty="0"/>
              <a:t>数据</a:t>
            </a:r>
            <a:endParaRPr lang="zh-CN" altLang="en-US" dirty="0"/>
          </a:p>
          <a:p>
            <a:r>
              <a:rPr lang="en-GB" altLang="zh-CN" dirty="0"/>
              <a:t>stocks_2016.set_index('Symbol').join(stocks_2018.set_index('Symbol'),</a:t>
            </a:r>
            <a:r>
              <a:rPr lang="en-GB" altLang="zh-CN" dirty="0" err="1"/>
              <a:t>lsuffix</a:t>
            </a:r>
            <a:r>
              <a:rPr lang="en-GB" altLang="zh-CN" dirty="0"/>
              <a:t>='_2016', </a:t>
            </a:r>
            <a:r>
              <a:rPr lang="en-GB" altLang="zh-CN" dirty="0" err="1"/>
              <a:t>rsuffix</a:t>
            </a:r>
            <a:r>
              <a:rPr lang="en-GB" altLang="zh-CN" dirty="0"/>
              <a:t>='_2018’)</a:t>
            </a:r>
            <a:endParaRPr lang="en-GB" altLang="zh-CN" dirty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将一个</a:t>
            </a:r>
            <a:r>
              <a:rPr lang="en-GB" altLang="zh-CN" dirty="0"/>
              <a:t>DataFrame</a:t>
            </a:r>
            <a:r>
              <a:rPr lang="zh-CN" altLang="en-US" dirty="0"/>
              <a:t>的</a:t>
            </a:r>
            <a:r>
              <a:rPr lang="en-GB" altLang="zh-CN" dirty="0"/>
              <a:t>Symbol</a:t>
            </a:r>
            <a:r>
              <a:rPr lang="zh-CN" altLang="en-US" dirty="0"/>
              <a:t>列设置为行索引，与另一个</a:t>
            </a:r>
            <a:r>
              <a:rPr lang="en-GB" altLang="zh-CN" dirty="0"/>
              <a:t>DataFrame</a:t>
            </a:r>
            <a:r>
              <a:rPr lang="zh-CN" altLang="en-US" dirty="0"/>
              <a:t>的</a:t>
            </a:r>
            <a:r>
              <a:rPr lang="en-GB" altLang="zh-CN" dirty="0"/>
              <a:t>Symbol</a:t>
            </a:r>
            <a:r>
              <a:rPr lang="zh-CN" altLang="en-US" dirty="0"/>
              <a:t>列进行</a:t>
            </a:r>
            <a:r>
              <a:rPr lang="en-GB" altLang="zh-CN" dirty="0"/>
              <a:t>join</a:t>
            </a:r>
            <a:endParaRPr lang="en-GB" altLang="zh-CN" dirty="0"/>
          </a:p>
          <a:p>
            <a:r>
              <a:rPr lang="en-GB" altLang="zh-CN" dirty="0"/>
              <a:t>stocks_2016.join(stocks_2018.set_index('Symbol'),</a:t>
            </a:r>
            <a:r>
              <a:rPr lang="en-GB" altLang="zh-CN" dirty="0" err="1"/>
              <a:t>lsuffix</a:t>
            </a:r>
            <a:r>
              <a:rPr lang="en-GB" altLang="zh-CN" dirty="0"/>
              <a:t>='_2016', </a:t>
            </a:r>
            <a:r>
              <a:rPr lang="en-GB" altLang="zh-CN" dirty="0" err="1"/>
              <a:t>rsuffix</a:t>
            </a:r>
            <a:r>
              <a:rPr lang="en-GB" altLang="zh-CN" dirty="0"/>
              <a:t>='_2018',on='Symbol')</a:t>
            </a:r>
            <a:endParaRPr lang="en-GB" altLang="zh-CN" dirty="0"/>
          </a:p>
          <a:p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concat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Pandas</a:t>
            </a:r>
            <a:r>
              <a:rPr lang="zh-CN" altLang="en-US" dirty="0"/>
              <a:t>函数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可以垂直和水平地连接两个或多个</a:t>
            </a:r>
            <a:r>
              <a:rPr lang="en-US" altLang="zh-CN" dirty="0"/>
              <a:t>pandas</a:t>
            </a:r>
            <a:r>
              <a:rPr lang="zh-CN" altLang="en-US" dirty="0"/>
              <a:t>对象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只用索引对齐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默认是外连接（也可以设为内连接）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zh-CN" dirty="0"/>
              <a:t>join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DataFrame</a:t>
            </a:r>
            <a:r>
              <a:rPr lang="zh-CN" altLang="en-US" dirty="0"/>
              <a:t>方法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只能水平连接两个或多个</a:t>
            </a:r>
            <a:r>
              <a:rPr lang="en-US" altLang="zh-CN" dirty="0"/>
              <a:t>pandas</a:t>
            </a:r>
            <a:r>
              <a:rPr lang="zh-CN" altLang="en-US" dirty="0"/>
              <a:t>对象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对齐是靠被调用的</a:t>
            </a:r>
            <a:r>
              <a:rPr lang="en-US" altLang="zh-CN" dirty="0"/>
              <a:t>DataFrame</a:t>
            </a:r>
            <a:r>
              <a:rPr lang="zh-CN" altLang="en-US" dirty="0"/>
              <a:t>的列索引或行索引和另一个对象的行索引（不能是列索引）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默认是左连接（也可以设为内连接、外连接和右连接）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简介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连接数据</a:t>
            </a:r>
            <a:endParaRPr lang="zh-CN" altLang="en-US" b="1" dirty="0"/>
          </a:p>
          <a:p>
            <a:r>
              <a:rPr lang="zh-CN" altLang="en-US" b="1" dirty="0"/>
              <a:t>合并多个数据集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zh-CN" dirty="0"/>
              <a:t>merge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DataFrame</a:t>
            </a:r>
            <a:r>
              <a:rPr lang="zh-CN" altLang="en-US" dirty="0"/>
              <a:t>方法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只能水平连接两个</a:t>
            </a:r>
            <a:r>
              <a:rPr lang="en-US" altLang="zh-CN" dirty="0"/>
              <a:t>DataFrame</a:t>
            </a:r>
            <a:r>
              <a:rPr lang="zh-CN" altLang="en-US" dirty="0"/>
              <a:t>对象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对齐是靠被调用的</a:t>
            </a:r>
            <a:r>
              <a:rPr lang="en-US" altLang="zh-CN" dirty="0"/>
              <a:t>DataFrame</a:t>
            </a:r>
            <a:r>
              <a:rPr lang="zh-CN" altLang="en-US" dirty="0"/>
              <a:t>的列或行索引和另一个</a:t>
            </a:r>
            <a:r>
              <a:rPr lang="en-US" altLang="zh-CN" dirty="0"/>
              <a:t>DataFrame</a:t>
            </a:r>
            <a:r>
              <a:rPr lang="zh-CN" altLang="en-US" dirty="0"/>
              <a:t>的列或行索引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默认是内连接（也可以设为左连接、外连接、右连接）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数据清理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在动手进行数据分析工作之前，需要进行数据清理工作</a:t>
            </a:r>
            <a:endParaRPr lang="en-US" altLang="zh-CN" dirty="0"/>
          </a:p>
          <a:p>
            <a:r>
              <a:rPr lang="zh-CN" altLang="en-US" dirty="0"/>
              <a:t>每个观测值成一行</a:t>
            </a:r>
            <a:endParaRPr lang="zh-CN" altLang="en-US" dirty="0"/>
          </a:p>
          <a:p>
            <a:r>
              <a:rPr lang="zh-CN" altLang="en-US" dirty="0"/>
              <a:t>每个变量成一列</a:t>
            </a:r>
            <a:endParaRPr lang="zh-CN" altLang="en-US" dirty="0"/>
          </a:p>
          <a:p>
            <a:r>
              <a:rPr lang="zh-CN" altLang="en-US" dirty="0"/>
              <a:t>每种观测单元构成一张表格</a:t>
            </a: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数据整理好之后，可能需要多张表格组合到一起才能进行某些问题的分析</a:t>
            </a:r>
            <a:endParaRPr lang="zh-CN" altLang="en-US" dirty="0"/>
          </a:p>
          <a:p>
            <a:r>
              <a:rPr lang="zh-CN" altLang="en-US" b="0" dirty="0"/>
              <a:t>一张表保存公司名称，另一张表保存股票价格</a:t>
            </a:r>
            <a:endParaRPr lang="zh-CN" altLang="en-US" b="0" dirty="0"/>
          </a:p>
          <a:p>
            <a:r>
              <a:rPr lang="zh-CN" altLang="en-US" b="0" dirty="0"/>
              <a:t>单个数据集也可能会分割成多个，比如时间序列数据，每个日期可能在一个单独的文件中</a:t>
            </a:r>
            <a:endParaRPr lang="zh-CN" altLang="en-US" b="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简介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连接数据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合并多个数据集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连接介绍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组合数据的一种方法是使用“连接”（</a:t>
            </a:r>
            <a:r>
              <a:rPr lang="en-US" altLang="zh-CN" dirty="0"/>
              <a:t>concatenation)</a:t>
            </a:r>
            <a:endParaRPr lang="en-US" altLang="zh-CN" dirty="0"/>
          </a:p>
          <a:p>
            <a:r>
              <a:rPr lang="zh-CN" altLang="en-US" b="0" dirty="0"/>
              <a:t>连接是指把某行或某列追加到数据中</a:t>
            </a:r>
            <a:endParaRPr lang="zh-CN" altLang="en-US" b="0" dirty="0"/>
          </a:p>
          <a:p>
            <a:r>
              <a:rPr lang="zh-CN" altLang="en-US" b="0" dirty="0"/>
              <a:t>数据被分成了多份可以使用连接把数据拼接起来</a:t>
            </a:r>
            <a:endParaRPr lang="zh-CN" altLang="en-US" b="0" dirty="0"/>
          </a:p>
          <a:p>
            <a:r>
              <a:rPr lang="zh-CN" altLang="en-US" b="0" dirty="0"/>
              <a:t>把计算的结果追加到现有数据集，可以使用连接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添加行</a:t>
            </a:r>
            <a:r>
              <a:rPr lang="en-US" altLang="zh-CN" dirty="0"/>
              <a:t>-</a:t>
            </a:r>
            <a:r>
              <a:rPr lang="en-GB" altLang="zh-CN" dirty="0"/>
              <a:t>DataFrame</a:t>
            </a:r>
            <a:r>
              <a:rPr lang="zh-CN" altLang="en-US" dirty="0"/>
              <a:t>连接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加载多份数据，并连接起来</a:t>
            </a: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可以使用</a:t>
            </a:r>
            <a:r>
              <a:rPr lang="en-US" altLang="zh-CN" dirty="0" err="1"/>
              <a:t>concat</a:t>
            </a:r>
            <a:r>
              <a:rPr lang="zh-CN" altLang="en-US" dirty="0"/>
              <a:t>函数将上面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DataFrame</a:t>
            </a:r>
            <a:r>
              <a:rPr lang="zh-CN" altLang="en-US" dirty="0"/>
              <a:t>连接起来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需将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DataFrame</a:t>
            </a:r>
            <a:r>
              <a:rPr lang="zh-CN" altLang="en-US" dirty="0"/>
              <a:t>放到同一个列表中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通过 </a:t>
            </a:r>
            <a:r>
              <a:rPr lang="en-US" altLang="zh-CN" dirty="0" err="1"/>
              <a:t>iloc</a:t>
            </a:r>
            <a:r>
              <a:rPr lang="en-US" altLang="zh-CN" dirty="0"/>
              <a:t> ,</a:t>
            </a:r>
            <a:r>
              <a:rPr lang="en-US" altLang="zh-CN" dirty="0" err="1"/>
              <a:t>loc</a:t>
            </a:r>
            <a:r>
              <a:rPr lang="zh-CN" altLang="en-US" dirty="0"/>
              <a:t>等方法取出连接后的数据的子集</a:t>
            </a:r>
            <a:endParaRPr lang="en-US" altLang="zh-CN" dirty="0"/>
          </a:p>
          <a:p>
            <a:r>
              <a:rPr lang="en-GB" altLang="zh-CN" dirty="0" err="1"/>
              <a:t>row_concat.iloc</a:t>
            </a:r>
            <a:r>
              <a:rPr lang="en-GB" altLang="zh-CN" dirty="0"/>
              <a:t>[3,]</a:t>
            </a:r>
            <a:endParaRPr lang="en-GB" altLang="zh-CN" dirty="0"/>
          </a:p>
          <a:p>
            <a:r>
              <a:rPr lang="en-GB" altLang="zh-CN" dirty="0" err="1"/>
              <a:t>row_concat.loc</a:t>
            </a:r>
            <a:r>
              <a:rPr lang="en-GB" altLang="zh-CN" dirty="0"/>
              <a:t>[3,]</a:t>
            </a:r>
            <a:endParaRPr lang="zh-CN" altLang="en-US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79056"/>
            <a:ext cx="5607204" cy="1542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4590951"/>
            <a:ext cx="5808695" cy="77449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添加行</a:t>
            </a:r>
            <a:r>
              <a:rPr lang="en-US" altLang="zh-CN" dirty="0"/>
              <a:t>-</a:t>
            </a:r>
            <a:r>
              <a:rPr lang="en-GB" altLang="zh-CN" dirty="0"/>
              <a:t>DataFrame</a:t>
            </a:r>
            <a:r>
              <a:rPr lang="zh-CN" altLang="en-US" dirty="0"/>
              <a:t>和</a:t>
            </a:r>
            <a:r>
              <a:rPr lang="en-GB" altLang="zh-CN" dirty="0"/>
              <a:t>Series</a:t>
            </a:r>
            <a:r>
              <a:rPr lang="zh-CN" altLang="en-GB" dirty="0"/>
              <a:t>连接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GB" altLang="zh-CN" dirty="0" err="1"/>
              <a:t>concat</a:t>
            </a:r>
            <a:r>
              <a:rPr lang="zh-CN" altLang="en-US" dirty="0"/>
              <a:t>连接</a:t>
            </a:r>
            <a:r>
              <a:rPr lang="en-GB" altLang="zh-CN" dirty="0"/>
              <a:t>DataFrame</a:t>
            </a:r>
            <a:r>
              <a:rPr lang="zh-CN" altLang="en-US" dirty="0"/>
              <a:t>和</a:t>
            </a:r>
            <a:r>
              <a:rPr lang="en-GB" altLang="zh-CN" dirty="0"/>
              <a:t>Series</a:t>
            </a:r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GB" altLang="zh-CN" dirty="0"/>
              <a:t>Series</a:t>
            </a:r>
            <a:r>
              <a:rPr lang="zh-CN" altLang="en-US" dirty="0"/>
              <a:t>是列数据，</a:t>
            </a:r>
            <a:r>
              <a:rPr lang="en-GB" altLang="zh-CN" dirty="0" err="1"/>
              <a:t>concat</a:t>
            </a:r>
            <a:r>
              <a:rPr lang="zh-CN" altLang="en-US" dirty="0"/>
              <a:t>方法默认是添加行，但是</a:t>
            </a:r>
            <a:r>
              <a:rPr lang="en-GB" altLang="zh-CN" dirty="0"/>
              <a:t>Series</a:t>
            </a:r>
            <a:r>
              <a:rPr lang="zh-CN" altLang="en-US" dirty="0"/>
              <a:t>数据没有行索引，</a:t>
            </a:r>
            <a:endParaRPr lang="en-US" altLang="zh-CN" dirty="0"/>
          </a:p>
          <a:p>
            <a:r>
              <a:rPr lang="zh-CN" altLang="en-US" dirty="0"/>
              <a:t>所以添加了一个新列，缺失的数据用</a:t>
            </a:r>
            <a:r>
              <a:rPr lang="en-GB" altLang="zh-CN" dirty="0" err="1"/>
              <a:t>NaN</a:t>
            </a:r>
            <a:r>
              <a:rPr lang="zh-CN" altLang="en-US" dirty="0"/>
              <a:t>填充</a:t>
            </a:r>
            <a:endParaRPr lang="en-US" altLang="zh-CN" dirty="0"/>
          </a:p>
          <a:p>
            <a:r>
              <a:rPr lang="en-GB" altLang="zh-CN" dirty="0" err="1"/>
              <a:t>NaN</a:t>
            </a:r>
            <a:r>
              <a:rPr lang="zh-CN" altLang="en-US" dirty="0"/>
              <a:t>是</a:t>
            </a:r>
            <a:r>
              <a:rPr lang="en-GB" altLang="zh-CN" dirty="0"/>
              <a:t>Python</a:t>
            </a:r>
            <a:r>
              <a:rPr lang="zh-CN" altLang="en-US" dirty="0"/>
              <a:t>用于表示“缺失值”的方法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77218"/>
            <a:ext cx="6537728" cy="31214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添加行</a:t>
            </a:r>
            <a:r>
              <a:rPr lang="en-US" altLang="zh-CN" dirty="0"/>
              <a:t>-</a:t>
            </a:r>
            <a:r>
              <a:rPr lang="en-GB" altLang="zh-CN" dirty="0"/>
              <a:t>DataFrame</a:t>
            </a:r>
            <a:r>
              <a:rPr lang="zh-CN" altLang="en-US" dirty="0"/>
              <a:t>和</a:t>
            </a:r>
            <a:r>
              <a:rPr lang="en-GB" altLang="zh-CN" dirty="0"/>
              <a:t>Series</a:t>
            </a:r>
            <a:r>
              <a:rPr lang="zh-CN" altLang="en-GB" dirty="0"/>
              <a:t>连接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如果想将</a:t>
            </a:r>
            <a:r>
              <a:rPr lang="en-US" altLang="zh-CN" dirty="0"/>
              <a:t>['</a:t>
            </a:r>
            <a:r>
              <a:rPr lang="en-GB" altLang="zh-CN" dirty="0"/>
              <a:t>n1','n2','n3','n4']</a:t>
            </a:r>
            <a:r>
              <a:rPr lang="zh-CN" altLang="en-US" dirty="0"/>
              <a:t>作为行连接到</a:t>
            </a:r>
            <a:r>
              <a:rPr lang="en-GB" altLang="zh-CN" dirty="0"/>
              <a:t>df1</a:t>
            </a:r>
            <a:r>
              <a:rPr lang="zh-CN" altLang="en-US" dirty="0"/>
              <a:t>后，可以创建</a:t>
            </a:r>
            <a:r>
              <a:rPr lang="en-GB" altLang="zh-CN" dirty="0"/>
              <a:t>DataFrame</a:t>
            </a:r>
            <a:r>
              <a:rPr lang="zh-CN" altLang="en-US" dirty="0"/>
              <a:t>并指定列名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066192"/>
            <a:ext cx="6026863" cy="467590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COMMONDATA" val="eyJoZGlkIjoiZWNlNmI0ZGEwNWNmMmY4MDJmOGRmZTc2NmU0ZmZjNjcifQ=="/>
</p:tagLst>
</file>

<file path=ppt/theme/theme1.xml><?xml version="1.0" encoding="utf-8"?>
<a:theme xmlns:a="http://schemas.openxmlformats.org/drawingml/2006/main" name="1_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3398</Words>
  <Application>WPS 演示</Application>
  <PresentationFormat>宽屏</PresentationFormat>
  <Paragraphs>237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黑体</vt:lpstr>
      <vt:lpstr>阿里巴巴普惠体 B</vt:lpstr>
      <vt:lpstr>阿里巴巴普惠体 R</vt:lpstr>
      <vt:lpstr>Alibaba PuHuiTi B</vt:lpstr>
      <vt:lpstr>阿里巴巴普惠体</vt:lpstr>
      <vt:lpstr>Segoe UI Light</vt:lpstr>
      <vt:lpstr>微软雅黑 Light</vt:lpstr>
      <vt:lpstr>Segoe UI</vt:lpstr>
      <vt:lpstr>微软雅黑</vt:lpstr>
      <vt:lpstr>Verdana</vt:lpstr>
      <vt:lpstr>阿里巴巴普惠体 M</vt:lpstr>
      <vt:lpstr>华文楷体</vt:lpstr>
      <vt:lpstr>Arial Unicode MS</vt:lpstr>
      <vt:lpstr>等线</vt:lpstr>
      <vt:lpstr>1_封面2</vt:lpstr>
      <vt:lpstr>1_目录</vt:lpstr>
      <vt:lpstr>1_学习目标</vt:lpstr>
      <vt:lpstr>1_正文设计方案</vt:lpstr>
      <vt:lpstr>5_结束页设计方案</vt:lpstr>
      <vt:lpstr>数据组合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WPS_123410976</cp:lastModifiedBy>
  <cp:revision>190</cp:revision>
  <dcterms:created xsi:type="dcterms:W3CDTF">2020-03-31T02:23:00Z</dcterms:created>
  <dcterms:modified xsi:type="dcterms:W3CDTF">2023-09-02T10:49:49Z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891B0D41CC4D4190863CD4F84764588E_12</vt:lpwstr>
  </property>
  <property fmtid="{D5CDD505-2E9C-101B-9397-08002B2CF9AE}" pid="3" name="KSOProductBuildVer">
    <vt:lpwstr>2052-12.1.0.15120</vt:lpwstr>
  </property>
</Properties>
</file>