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4" r:id="rId4"/>
    <p:sldMasterId id="2147483668" r:id="rId5"/>
    <p:sldMasterId id="2147483688" r:id="rId6"/>
    <p:sldMasterId id="2147483690" r:id="rId7"/>
    <p:sldMasterId id="2147483692" r:id="rId8"/>
    <p:sldMasterId id="2147483694" r:id="rId9"/>
  </p:sldMasterIdLst>
  <p:notesMasterIdLst>
    <p:notesMasterId r:id="rId11"/>
  </p:notesMasterIdLst>
  <p:sldIdLst>
    <p:sldId id="260" r:id="rId10"/>
    <p:sldId id="424" r:id="rId12"/>
    <p:sldId id="432" r:id="rId13"/>
    <p:sldId id="265" r:id="rId14"/>
    <p:sldId id="428" r:id="rId15"/>
    <p:sldId id="429" r:id="rId16"/>
    <p:sldId id="430" r:id="rId17"/>
    <p:sldId id="434" r:id="rId18"/>
    <p:sldId id="431" r:id="rId19"/>
    <p:sldId id="433" r:id="rId20"/>
    <p:sldId id="435" r:id="rId21"/>
    <p:sldId id="436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3" r:id="rId44"/>
    <p:sldId id="460" r:id="rId45"/>
    <p:sldId id="464" r:id="rId46"/>
    <p:sldId id="461" r:id="rId47"/>
    <p:sldId id="462" r:id="rId48"/>
    <p:sldId id="447" r:id="rId49"/>
    <p:sldId id="264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81" d="100"/>
          <a:sy n="81" d="100"/>
        </p:scale>
        <p:origin x="725" y="34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  <a:endPara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  <a:endParaRPr lang="zh-CN" altLang="en-US" sz="4200" b="1" i="0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2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25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hemeOverride" Target="../theme/themeOverride26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hemeOverride" Target="../theme/themeOverride2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datetime 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获取了</a:t>
            </a:r>
            <a:r>
              <a:rPr lang="en-US" altLang="zh-CN" dirty="0"/>
              <a:t>Timestamp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d = pd.to_datetime('2023-04-20’)</a:t>
            </a:r>
            <a:endParaRPr lang="en-GB" altLang="zh-CN" dirty="0"/>
          </a:p>
          <a:p>
            <a:r>
              <a:rPr lang="zh-CN" altLang="en-US" dirty="0"/>
              <a:t>可以看到得到的数据是</a:t>
            </a:r>
            <a:r>
              <a:rPr lang="en-GB" altLang="zh-CN" dirty="0"/>
              <a:t>Timestamp</a:t>
            </a:r>
            <a:r>
              <a:rPr lang="zh-CN" altLang="en-US" dirty="0"/>
              <a:t>类型，通过</a:t>
            </a:r>
            <a:r>
              <a:rPr lang="en-GB" altLang="zh-CN" dirty="0"/>
              <a:t>Timestamp</a:t>
            </a:r>
            <a:r>
              <a:rPr lang="zh-CN" altLang="en-US" dirty="0"/>
              <a:t>可以获取年，月，日等部分</a:t>
            </a:r>
            <a:endParaRPr lang="en-US" altLang="zh-CN" dirty="0"/>
          </a:p>
          <a:p>
            <a:r>
              <a:rPr lang="en-GB" altLang="zh-CN" dirty="0" err="1"/>
              <a:t>d.year</a:t>
            </a:r>
            <a:endParaRPr lang="en-GB" altLang="zh-CN" dirty="0"/>
          </a:p>
          <a:p>
            <a:r>
              <a:rPr lang="en-GB" altLang="zh-CN" dirty="0" err="1"/>
              <a:t>d.month</a:t>
            </a:r>
            <a:endParaRPr lang="en-GB" altLang="zh-CN" dirty="0"/>
          </a:p>
          <a:p>
            <a:r>
              <a:rPr lang="en-GB" altLang="zh-CN" dirty="0" err="1"/>
              <a:t>d.day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获取了</a:t>
            </a:r>
            <a:r>
              <a:rPr lang="en-US" altLang="zh-CN" dirty="0"/>
              <a:t>Timestamp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ebola</a:t>
            </a:r>
            <a:r>
              <a:rPr lang="zh-CN" altLang="en-US" dirty="0"/>
              <a:t>数据集的</a:t>
            </a:r>
            <a:r>
              <a:rPr lang="en-US" altLang="zh-CN" dirty="0"/>
              <a:t>Date</a:t>
            </a:r>
            <a:r>
              <a:rPr lang="zh-CN" altLang="en-US" dirty="0"/>
              <a:t>列，创建新列</a:t>
            </a:r>
            <a:r>
              <a:rPr lang="en-US" altLang="zh-CN" dirty="0"/>
              <a:t>year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['year'] = </a:t>
            </a:r>
            <a:r>
              <a:rPr lang="en-US" altLang="zh-CN" dirty="0" err="1"/>
              <a:t>ebola</a:t>
            </a:r>
            <a:r>
              <a:rPr lang="en-US" altLang="zh-CN" dirty="0"/>
              <a:t>['Date'].</a:t>
            </a:r>
            <a:r>
              <a:rPr lang="en-US" altLang="zh-CN" dirty="0" err="1"/>
              <a:t>dt.year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['year’]</a:t>
            </a:r>
            <a:endParaRPr lang="en-US" altLang="zh-CN" dirty="0"/>
          </a:p>
          <a:p>
            <a:r>
              <a:rPr lang="zh-CN" altLang="en-US" dirty="0"/>
              <a:t>创建年月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['month'],</a:t>
            </a:r>
            <a:r>
              <a:rPr lang="en-US" altLang="zh-CN" dirty="0" err="1"/>
              <a:t>ebola</a:t>
            </a:r>
            <a:r>
              <a:rPr lang="en-US" altLang="zh-CN" dirty="0"/>
              <a:t>['day']  = (</a:t>
            </a:r>
            <a:r>
              <a:rPr lang="en-US" altLang="zh-CN" dirty="0" err="1"/>
              <a:t>ebola</a:t>
            </a:r>
            <a:r>
              <a:rPr lang="en-US" altLang="zh-CN" dirty="0"/>
              <a:t>['Date'].</a:t>
            </a:r>
            <a:r>
              <a:rPr lang="en-US" altLang="zh-CN" dirty="0" err="1"/>
              <a:t>dt.month,ebola</a:t>
            </a:r>
            <a:r>
              <a:rPr lang="en-US" altLang="zh-CN" dirty="0"/>
              <a:t>['Date'].</a:t>
            </a:r>
            <a:r>
              <a:rPr lang="en-US" altLang="zh-CN" dirty="0" err="1"/>
              <a:t>dt.day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ebola</a:t>
            </a:r>
            <a:r>
              <a:rPr lang="en-US" altLang="zh-CN" dirty="0"/>
              <a:t>[['</a:t>
            </a:r>
            <a:r>
              <a:rPr lang="en-US" altLang="zh-CN" dirty="0" err="1"/>
              <a:t>Date','year','month','day</a:t>
            </a:r>
            <a:r>
              <a:rPr lang="en-US" altLang="zh-CN" dirty="0"/>
              <a:t>']].head()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ebola.info()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80684"/>
            <a:ext cx="10933333" cy="7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429000"/>
            <a:ext cx="10942857" cy="7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4677316"/>
            <a:ext cx="10933333" cy="5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日期运算和</a:t>
            </a:r>
            <a:r>
              <a:rPr lang="en-GB" altLang="zh-CN" b="1" dirty="0" err="1">
                <a:solidFill>
                  <a:srgbClr val="FF0000"/>
                </a:solidFill>
              </a:rPr>
              <a:t>Timedelta</a:t>
            </a:r>
            <a:endParaRPr lang="en-GB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处理股票数据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Ebola</a:t>
            </a:r>
            <a:r>
              <a:rPr lang="zh-CN" altLang="en-US" dirty="0"/>
              <a:t>数据集中的</a:t>
            </a:r>
            <a:r>
              <a:rPr lang="en-US" altLang="zh-CN" dirty="0"/>
              <a:t>Day</a:t>
            </a:r>
            <a:r>
              <a:rPr lang="zh-CN" altLang="en-US" dirty="0"/>
              <a:t>列表示一个国家爆发</a:t>
            </a:r>
            <a:r>
              <a:rPr lang="en-US" altLang="zh-CN" dirty="0"/>
              <a:t>Ebola</a:t>
            </a:r>
            <a:r>
              <a:rPr lang="zh-CN" altLang="en-US" dirty="0"/>
              <a:t>疫情的天数。这一列数据可以通过日期运算重建该列</a:t>
            </a:r>
            <a:endParaRPr lang="zh-CN" altLang="en-US" dirty="0"/>
          </a:p>
          <a:p>
            <a:r>
              <a:rPr lang="zh-CN" altLang="en-US" dirty="0"/>
              <a:t>疫情爆发的第一天（数据集中最早的一天）是</a:t>
            </a:r>
            <a:r>
              <a:rPr lang="en-US" altLang="zh-CN" dirty="0"/>
              <a:t>2014-03-22</a:t>
            </a:r>
            <a:r>
              <a:rPr lang="zh-CN" altLang="en-US" dirty="0"/>
              <a:t>。计算疫情爆发的天数时，只需要用每个日期减去这个日期即可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获取疫情爆发的第一天</a:t>
            </a:r>
            <a:endParaRPr lang="zh-CN" altLang="en-US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['Date'].min()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GB" dirty="0"/>
              <a:t>添加</a:t>
            </a:r>
            <a:r>
              <a:rPr lang="zh-CN" altLang="en-US" dirty="0"/>
              <a:t>新列</a:t>
            </a:r>
            <a:endParaRPr lang="en-GB" altLang="zh-CN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['</a:t>
            </a:r>
            <a:r>
              <a:rPr lang="en-GB" altLang="zh-CN" dirty="0" err="1"/>
              <a:t>outbreak_d</a:t>
            </a:r>
            <a:r>
              <a:rPr lang="en-GB" altLang="zh-CN" dirty="0"/>
              <a:t>'] = </a:t>
            </a:r>
            <a:r>
              <a:rPr lang="en-GB" altLang="zh-CN" dirty="0" err="1"/>
              <a:t>ebola</a:t>
            </a:r>
            <a:r>
              <a:rPr lang="en-GB" altLang="zh-CN" dirty="0"/>
              <a:t>['Date']-</a:t>
            </a:r>
            <a:r>
              <a:rPr lang="en-GB" altLang="zh-CN" dirty="0" err="1"/>
              <a:t>ebola</a:t>
            </a:r>
            <a:r>
              <a:rPr lang="en-GB" altLang="zh-CN" dirty="0"/>
              <a:t>['Date'].min()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GB" dirty="0"/>
              <a:t>查看</a:t>
            </a:r>
            <a:r>
              <a:rPr lang="zh-CN" altLang="en-US" dirty="0"/>
              <a:t>数据</a:t>
            </a:r>
            <a:endParaRPr lang="en-GB" altLang="zh-CN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[['Date','Day','</a:t>
            </a:r>
            <a:r>
              <a:rPr lang="en-GB" altLang="zh-CN" dirty="0" err="1"/>
              <a:t>outbreak_d</a:t>
            </a:r>
            <a:r>
              <a:rPr lang="en-GB" altLang="zh-CN" dirty="0"/>
              <a:t>']].head()</a:t>
            </a:r>
            <a:endParaRPr lang="en-GB" altLang="zh-CN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[['Date','Day','</a:t>
            </a:r>
            <a:r>
              <a:rPr lang="en-GB" altLang="zh-CN" dirty="0" err="1"/>
              <a:t>outbreak_d</a:t>
            </a:r>
            <a:r>
              <a:rPr lang="en-GB" altLang="zh-CN" dirty="0"/>
              <a:t>']].tail()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执行这种日期运算，会得到一个</a:t>
            </a:r>
            <a:r>
              <a:rPr lang="en-US" altLang="zh-CN" dirty="0" err="1"/>
              <a:t>timedelta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GB" altLang="zh-CN" dirty="0"/>
              <a:t>Timestamp</a:t>
            </a:r>
            <a:r>
              <a:rPr lang="zh-CN" altLang="en-GB" dirty="0"/>
              <a:t>相减</a:t>
            </a:r>
            <a:r>
              <a:rPr lang="zh-CN" altLang="en-US" dirty="0"/>
              <a:t>得到的是</a:t>
            </a:r>
            <a:r>
              <a:rPr lang="en-US" altLang="zh-CN" dirty="0" err="1"/>
              <a:t>timedelta</a:t>
            </a:r>
            <a:r>
              <a:rPr lang="zh-CN" altLang="en-US" dirty="0"/>
              <a:t>对象</a:t>
            </a:r>
            <a:endParaRPr lang="zh-CN" altLang="en-US" dirty="0"/>
          </a:p>
          <a:p>
            <a:r>
              <a:rPr lang="en-GB" altLang="zh-CN" dirty="0" err="1"/>
              <a:t>ebola.info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  <a:endParaRPr lang="zh-CN" altLang="en-US" dirty="0"/>
          </a:p>
          <a:p>
            <a:r>
              <a:rPr lang="en-GB" altLang="zh-CN" dirty="0"/>
              <a:t>banks = 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banklist.csv</a:t>
            </a:r>
            <a:r>
              <a:rPr lang="en-GB" altLang="zh-CN" dirty="0"/>
              <a:t>')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可以看到有两列数据是日期时间类型，可以在导入数据的时候直接解析日期</a:t>
            </a:r>
            <a:endParaRPr lang="en-US" altLang="zh-CN" dirty="0"/>
          </a:p>
          <a:p>
            <a:r>
              <a:rPr lang="en-GB" altLang="zh-CN" dirty="0"/>
              <a:t>banks = </a:t>
            </a:r>
            <a:r>
              <a:rPr lang="en-GB" altLang="zh-CN" dirty="0" err="1"/>
              <a:t>pd.read_csv</a:t>
            </a:r>
            <a:r>
              <a:rPr lang="en-GB" altLang="zh-CN" dirty="0"/>
              <a:t>('data/banklist.csv',</a:t>
            </a:r>
            <a:r>
              <a:rPr lang="en-GB" altLang="zh-CN" dirty="0" err="1"/>
              <a:t>parse_dates</a:t>
            </a:r>
            <a:r>
              <a:rPr lang="en-GB" altLang="zh-CN" dirty="0"/>
              <a:t>=[5,6])</a:t>
            </a:r>
            <a:endParaRPr lang="en-GB" altLang="zh-CN" dirty="0"/>
          </a:p>
          <a:p>
            <a:r>
              <a:rPr lang="en-GB" altLang="zh-CN" dirty="0" err="1"/>
              <a:t>banks.info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添加两列，分别表示银行破产的季度和年份</a:t>
            </a:r>
            <a:endParaRPr lang="en-US" altLang="zh-CN" dirty="0"/>
          </a:p>
          <a:p>
            <a:r>
              <a:rPr lang="en-GB" altLang="zh-CN" dirty="0"/>
              <a:t>banks['</a:t>
            </a:r>
            <a:r>
              <a:rPr lang="en-GB" altLang="zh-CN" dirty="0" err="1"/>
              <a:t>closing_quarter</a:t>
            </a:r>
            <a:r>
              <a:rPr lang="en-GB" altLang="zh-CN" dirty="0"/>
              <a:t>'],banks['</a:t>
            </a:r>
            <a:r>
              <a:rPr lang="en-GB" altLang="zh-CN" dirty="0" err="1"/>
              <a:t>closing_year</a:t>
            </a:r>
            <a:r>
              <a:rPr lang="en-GB" altLang="zh-CN" dirty="0"/>
              <a:t>'] = (banks['Closing Date'].</a:t>
            </a:r>
            <a:r>
              <a:rPr lang="en-GB" altLang="zh-CN" dirty="0" err="1"/>
              <a:t>dt.quarter,banks</a:t>
            </a:r>
            <a:r>
              <a:rPr lang="en-GB" altLang="zh-CN" dirty="0"/>
              <a:t>['Closing Date'].</a:t>
            </a:r>
            <a:r>
              <a:rPr lang="en-GB" altLang="zh-CN" dirty="0" err="1"/>
              <a:t>dt.year</a:t>
            </a:r>
            <a:r>
              <a:rPr lang="en-GB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656000"/>
            <a:ext cx="9257143" cy="10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6" y="3361025"/>
            <a:ext cx="9266667" cy="8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5064081"/>
            <a:ext cx="10914286" cy="7714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可以根据新添加的两列，计算每年破产银行数量，计算每年每季度破产银行数量</a:t>
            </a:r>
            <a:endParaRPr lang="en-US" altLang="zh-CN" dirty="0"/>
          </a:p>
          <a:p>
            <a:r>
              <a:rPr lang="en-GB" altLang="zh-CN" dirty="0" err="1"/>
              <a:t>closing_year</a:t>
            </a:r>
            <a:r>
              <a:rPr lang="en-GB" altLang="zh-CN" dirty="0"/>
              <a:t> = </a:t>
            </a:r>
            <a:r>
              <a:rPr lang="en-GB" altLang="zh-CN" dirty="0" err="1"/>
              <a:t>banks.groupby</a:t>
            </a:r>
            <a:r>
              <a:rPr lang="en-GB" altLang="zh-CN" dirty="0"/>
              <a:t>(['</a:t>
            </a:r>
            <a:r>
              <a:rPr lang="en-GB" altLang="zh-CN" dirty="0" err="1"/>
              <a:t>closing_year</a:t>
            </a:r>
            <a:r>
              <a:rPr lang="en-GB" altLang="zh-CN" dirty="0"/>
              <a:t>']).size()</a:t>
            </a:r>
            <a:endParaRPr lang="en-GB" altLang="zh-CN" dirty="0"/>
          </a:p>
          <a:p>
            <a:r>
              <a:rPr lang="en-GB" altLang="zh-CN" dirty="0" err="1"/>
              <a:t>closing_year</a:t>
            </a:r>
            <a:endParaRPr lang="en-GB" altLang="zh-CN" dirty="0"/>
          </a:p>
          <a:p>
            <a:r>
              <a:rPr lang="en-GB" altLang="zh-CN" dirty="0" err="1"/>
              <a:t>closing_year_q</a:t>
            </a:r>
            <a:r>
              <a:rPr lang="en-GB" altLang="zh-CN" dirty="0"/>
              <a:t> = </a:t>
            </a:r>
            <a:r>
              <a:rPr lang="en-GB" altLang="zh-CN" dirty="0" err="1"/>
              <a:t>banks.groupby</a:t>
            </a:r>
            <a:r>
              <a:rPr lang="en-GB" altLang="zh-CN" dirty="0"/>
              <a:t>(['closing_year','</a:t>
            </a:r>
            <a:r>
              <a:rPr lang="en-GB" altLang="zh-CN" dirty="0" err="1"/>
              <a:t>closing_quarter</a:t>
            </a:r>
            <a:r>
              <a:rPr lang="en-GB" altLang="zh-CN" dirty="0"/>
              <a:t>']).size()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可以使用绘图函数绘制结果</a:t>
            </a:r>
            <a:endParaRPr lang="zh-CN" altLang="en-US" dirty="0"/>
          </a:p>
          <a:p>
            <a:r>
              <a:rPr lang="en-GB" altLang="zh-CN" dirty="0" err="1"/>
              <a:t>closing_year.plot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closing_year_q.plot</a:t>
            </a:r>
            <a:r>
              <a:rPr lang="en-GB" altLang="zh-CN" dirty="0"/>
              <a:t>()</a:t>
            </a:r>
            <a:endParaRPr lang="zh-CN" altLang="en-US" dirty="0"/>
          </a:p>
          <a:p>
            <a:endParaRPr lang="en-GB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33454"/>
            <a:ext cx="10933333" cy="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0" y="3039979"/>
            <a:ext cx="10933333" cy="4952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en-GB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处理股票数据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股票价格是包含日期的典型数据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加载特斯拉股票数据</a:t>
            </a:r>
            <a:endParaRPr lang="zh-CN" altLang="en-US" dirty="0"/>
          </a:p>
          <a:p>
            <a:r>
              <a:rPr lang="en-GB" altLang="zh-CN" dirty="0"/>
              <a:t>tesla = 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TSLA.csv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/>
              <a:t>tesla</a:t>
            </a:r>
            <a:endParaRPr lang="en-GB" altLang="zh-CN" dirty="0"/>
          </a:p>
          <a:p>
            <a:r>
              <a:rPr lang="en-US" altLang="zh-CN" dirty="0"/>
              <a:t>tesla</a:t>
            </a:r>
            <a:r>
              <a:rPr lang="zh-CN" altLang="en-US" dirty="0"/>
              <a:t>股票数据中第一列为日期，在加载数据的时候，可以直接解析日期数据</a:t>
            </a:r>
            <a:endParaRPr lang="en-US" altLang="zh-CN" dirty="0"/>
          </a:p>
          <a:p>
            <a:r>
              <a:rPr lang="en-GB" altLang="zh-CN" dirty="0"/>
              <a:t>tesla = </a:t>
            </a:r>
            <a:r>
              <a:rPr lang="en-GB" altLang="zh-CN" dirty="0" err="1"/>
              <a:t>pd.read_csv</a:t>
            </a:r>
            <a:r>
              <a:rPr lang="en-GB" altLang="zh-CN" dirty="0"/>
              <a:t>('data/TSLA.csv',</a:t>
            </a:r>
            <a:r>
              <a:rPr lang="en-GB" altLang="zh-CN" dirty="0" err="1"/>
              <a:t>parse_dates</a:t>
            </a:r>
            <a:r>
              <a:rPr lang="en-GB" altLang="zh-CN" dirty="0"/>
              <a:t>=[0])</a:t>
            </a:r>
            <a:endParaRPr lang="en-GB" altLang="zh-CN" dirty="0"/>
          </a:p>
          <a:p>
            <a:r>
              <a:rPr lang="en-GB" altLang="zh-CN" dirty="0" err="1"/>
              <a:t>tesla.info</a:t>
            </a:r>
            <a:r>
              <a:rPr lang="en-GB" altLang="zh-CN" dirty="0"/>
              <a:t>()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基于日期数据获取数据子集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月的股票数据</a:t>
            </a:r>
            <a:endParaRPr lang="zh-CN" altLang="en-US" dirty="0"/>
          </a:p>
          <a:p>
            <a:r>
              <a:rPr lang="en-GB" altLang="zh-CN" dirty="0" err="1"/>
              <a:t>tesla.loc</a:t>
            </a:r>
            <a:r>
              <a:rPr lang="en-GB" altLang="zh-CN" dirty="0"/>
              <a:t>[(</a:t>
            </a:r>
            <a:r>
              <a:rPr lang="en-GB" altLang="zh-CN" dirty="0" err="1"/>
              <a:t>tesla.Date.dt.year</a:t>
            </a:r>
            <a:r>
              <a:rPr lang="en-GB" altLang="zh-CN" dirty="0"/>
              <a:t> ==2015) &amp; (</a:t>
            </a:r>
            <a:r>
              <a:rPr lang="en-GB" altLang="zh-CN" dirty="0" err="1"/>
              <a:t>tesla.Date.dt.month</a:t>
            </a:r>
            <a:r>
              <a:rPr lang="en-GB" altLang="zh-CN" dirty="0"/>
              <a:t>==8)]</a:t>
            </a:r>
            <a:endParaRPr lang="en-GB" altLang="zh-CN" dirty="0"/>
          </a:p>
          <a:p>
            <a:r>
              <a:rPr lang="en-GB" altLang="zh-CN" dirty="0" err="1"/>
              <a:t>DatetimeIndex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在处理包含</a:t>
            </a:r>
            <a:r>
              <a:rPr lang="en-GB" altLang="zh-CN" dirty="0"/>
              <a:t>datetime</a:t>
            </a:r>
            <a:r>
              <a:rPr lang="zh-CN" altLang="en-US" dirty="0"/>
              <a:t>的数据时，经常需要把</a:t>
            </a:r>
            <a:r>
              <a:rPr lang="en-GB" altLang="zh-CN" dirty="0"/>
              <a:t>datetime</a:t>
            </a:r>
            <a:r>
              <a:rPr lang="zh-CN" altLang="en-US" dirty="0"/>
              <a:t>对象设置成</a:t>
            </a:r>
            <a:r>
              <a:rPr lang="en-GB" altLang="zh-CN" dirty="0" err="1"/>
              <a:t>DateFrame</a:t>
            </a:r>
            <a:r>
              <a:rPr lang="zh-CN" altLang="en-US" dirty="0"/>
              <a:t>的索引</a:t>
            </a:r>
            <a:endParaRPr lang="zh-CN" altLang="en-US" dirty="0"/>
          </a:p>
          <a:p>
            <a:r>
              <a:rPr lang="zh-CN" altLang="en-US" dirty="0"/>
              <a:t>首先把</a:t>
            </a:r>
            <a:r>
              <a:rPr lang="en-GB" altLang="zh-CN" dirty="0"/>
              <a:t>Date</a:t>
            </a:r>
            <a:r>
              <a:rPr lang="zh-CN" altLang="en-US" dirty="0"/>
              <a:t>列指定为索引</a:t>
            </a:r>
            <a:endParaRPr lang="zh-CN" altLang="en-US" dirty="0"/>
          </a:p>
          <a:p>
            <a:r>
              <a:rPr lang="en-GB" altLang="zh-CN" dirty="0" err="1"/>
              <a:t>tesla.index</a:t>
            </a:r>
            <a:r>
              <a:rPr lang="en-GB" altLang="zh-CN" dirty="0"/>
              <a:t> = tesla['Date']</a:t>
            </a:r>
            <a:endParaRPr lang="en-GB" altLang="zh-CN" dirty="0"/>
          </a:p>
          <a:p>
            <a:r>
              <a:rPr lang="en-GB" altLang="zh-CN" dirty="0" err="1"/>
              <a:t>tesla.index</a:t>
            </a:r>
            <a:endParaRPr lang="zh-CN" altLang="en-US" dirty="0"/>
          </a:p>
          <a:p>
            <a:r>
              <a:rPr lang="en-GB" altLang="zh-CN" dirty="0" err="1"/>
              <a:t>tesla.head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Pandas</a:t>
            </a:r>
            <a:r>
              <a:rPr lang="zh-CN" altLang="en-US" dirty="0"/>
              <a:t>来处理日期时间类型数据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基于日期数据获取数据子集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把索引设置为日期对象后，可以直接使用日期来获取某些数据</a:t>
            </a:r>
            <a:endParaRPr lang="en-US" altLang="zh-CN" dirty="0"/>
          </a:p>
          <a:p>
            <a:r>
              <a:rPr lang="en-GB" altLang="zh-CN" dirty="0"/>
              <a:t>tesla['2016'].</a:t>
            </a:r>
            <a:r>
              <a:rPr lang="en-GB" altLang="zh-CN" dirty="0" err="1"/>
              <a:t>iloc</a:t>
            </a:r>
            <a:r>
              <a:rPr lang="en-GB" altLang="zh-CN" dirty="0"/>
              <a:t>[:5]</a:t>
            </a:r>
            <a:endParaRPr lang="en-GB" altLang="zh-CN" dirty="0"/>
          </a:p>
          <a:p>
            <a:r>
              <a:rPr lang="zh-CN" altLang="en-US" dirty="0"/>
              <a:t>也可以根据年份和月份获取数据</a:t>
            </a:r>
            <a:endParaRPr lang="en-US" altLang="zh-CN" dirty="0"/>
          </a:p>
          <a:p>
            <a:r>
              <a:rPr lang="en-GB" altLang="zh-CN" dirty="0"/>
              <a:t>tesla['2016-06'].</a:t>
            </a:r>
            <a:r>
              <a:rPr lang="en-GB" altLang="zh-CN" dirty="0" err="1"/>
              <a:t>iloc</a:t>
            </a:r>
            <a:r>
              <a:rPr lang="en-GB" altLang="zh-CN" dirty="0"/>
              <a:t>[:5]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基于日期数据获取数据子集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 err="1"/>
              <a:t>TimedeltaIndex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首先创建一个</a:t>
            </a:r>
            <a:r>
              <a:rPr lang="en-GB" altLang="zh-CN" dirty="0" err="1"/>
              <a:t>timedelta</a:t>
            </a:r>
            <a:endParaRPr lang="en-GB" altLang="zh-CN" dirty="0"/>
          </a:p>
          <a:p>
            <a:r>
              <a:rPr lang="en-GB" altLang="zh-CN" dirty="0"/>
              <a:t>tesla['</a:t>
            </a:r>
            <a:r>
              <a:rPr lang="en-GB" altLang="zh-CN" dirty="0" err="1"/>
              <a:t>ref_date</a:t>
            </a:r>
            <a:r>
              <a:rPr lang="en-GB" altLang="zh-CN" dirty="0"/>
              <a:t>'] = tesla['Date']-tesla['Date'].min()</a:t>
            </a:r>
            <a:endParaRPr lang="en-GB" altLang="zh-CN" dirty="0"/>
          </a:p>
          <a:p>
            <a:r>
              <a:rPr lang="en-GB" altLang="zh-CN" dirty="0"/>
              <a:t>tesla['</a:t>
            </a:r>
            <a:r>
              <a:rPr lang="en-GB" altLang="zh-CN" dirty="0" err="1"/>
              <a:t>ref_date</a:t>
            </a:r>
            <a:r>
              <a:rPr lang="en-GB" altLang="zh-CN" dirty="0"/>
              <a:t>’]</a:t>
            </a:r>
            <a:endParaRPr lang="en-GB" altLang="zh-CN" dirty="0"/>
          </a:p>
          <a:p>
            <a:r>
              <a:rPr lang="zh-CN" altLang="en-US" dirty="0"/>
              <a:t>把</a:t>
            </a:r>
            <a:r>
              <a:rPr lang="en-GB" altLang="zh-CN" dirty="0" err="1"/>
              <a:t>timedelta</a:t>
            </a:r>
            <a:r>
              <a:rPr lang="zh-CN" altLang="en-US" dirty="0"/>
              <a:t>设置为</a:t>
            </a:r>
            <a:r>
              <a:rPr lang="en-GB" altLang="zh-CN" dirty="0"/>
              <a:t>index</a:t>
            </a:r>
            <a:endParaRPr lang="en-GB" altLang="zh-CN" dirty="0"/>
          </a:p>
          <a:p>
            <a:r>
              <a:rPr lang="en-GB" altLang="zh-CN" dirty="0" err="1"/>
              <a:t>tesla.index</a:t>
            </a:r>
            <a:r>
              <a:rPr lang="en-GB" altLang="zh-CN" dirty="0"/>
              <a:t> = tesla['</a:t>
            </a:r>
            <a:r>
              <a:rPr lang="en-GB" altLang="zh-CN" dirty="0" err="1"/>
              <a:t>ref_date</a:t>
            </a:r>
            <a:r>
              <a:rPr lang="en-GB" altLang="zh-CN" dirty="0"/>
              <a:t>'] </a:t>
            </a:r>
            <a:endParaRPr lang="en-GB" altLang="zh-CN" dirty="0"/>
          </a:p>
          <a:p>
            <a:r>
              <a:rPr lang="en-GB" altLang="zh-CN" dirty="0" err="1"/>
              <a:t>tesla.info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tesla.head()</a:t>
            </a:r>
            <a:endParaRPr lang="en-GB" altLang="zh-CN" dirty="0"/>
          </a:p>
          <a:p>
            <a:r>
              <a:rPr lang="zh-CN" altLang="en-US" dirty="0"/>
              <a:t>可以基于</a:t>
            </a:r>
            <a:r>
              <a:rPr lang="en-US" altLang="zh-CN" dirty="0" err="1"/>
              <a:t>ref_date</a:t>
            </a:r>
            <a:r>
              <a:rPr lang="zh-CN" altLang="en-US" dirty="0"/>
              <a:t>来选择数据</a:t>
            </a:r>
            <a:endParaRPr lang="en-US" altLang="zh-CN" dirty="0"/>
          </a:p>
          <a:p>
            <a:r>
              <a:rPr lang="en-GB" altLang="zh-CN" dirty="0"/>
              <a:t>tesla['0 days':'4 days']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515288"/>
            <a:ext cx="10933333" cy="7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819991"/>
            <a:ext cx="10942857" cy="8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940095"/>
            <a:ext cx="10942857" cy="5238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en-GB" altLang="zh-CN" b="1" dirty="0"/>
          </a:p>
          <a:p>
            <a:r>
              <a:rPr lang="zh-CN" altLang="en-US" b="1" dirty="0"/>
              <a:t>处理股票数据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日期范围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包含日期的数据集中，并非每一个都包含固定频率。比如在</a:t>
            </a:r>
            <a:r>
              <a:rPr lang="en-US" altLang="zh-CN" dirty="0"/>
              <a:t>Ebola</a:t>
            </a:r>
            <a:r>
              <a:rPr lang="zh-CN" altLang="en-US" dirty="0"/>
              <a:t>数据集中，日期并没有规律</a:t>
            </a:r>
            <a:endParaRPr lang="zh-CN" altLang="en-US" dirty="0"/>
          </a:p>
          <a:p>
            <a:r>
              <a:rPr lang="en-GB" altLang="zh-CN" dirty="0" err="1"/>
              <a:t>ebola.iloc</a:t>
            </a:r>
            <a:r>
              <a:rPr lang="en-GB" altLang="zh-CN" dirty="0"/>
              <a:t>[:,:5]</a:t>
            </a:r>
            <a:endParaRPr lang="en-GB" altLang="zh-CN" dirty="0"/>
          </a:p>
          <a:p>
            <a:r>
              <a:rPr lang="zh-CN" altLang="en-US" dirty="0"/>
              <a:t>从上面的数据中可以看到，缺少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日，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日，如果想让日期连续，可以创建一个日期范围来为数据集重建索引。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GB" altLang="zh-CN" dirty="0" err="1"/>
              <a:t>date_range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GB" altLang="zh-CN" dirty="0"/>
              <a:t>head_range = pd.date_range(start='2014-12-31',end='2015-01-05’)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在上面的例子中，只取前</a:t>
            </a:r>
            <a:r>
              <a:rPr lang="en-US" altLang="zh-CN" dirty="0"/>
              <a:t>5</a:t>
            </a:r>
            <a:r>
              <a:rPr lang="zh-CN" altLang="en-US" dirty="0"/>
              <a:t>行，首先设置日期索引，然后为数据重建连续索引</a:t>
            </a:r>
            <a:endParaRPr lang="zh-CN" altLang="en-US" dirty="0"/>
          </a:p>
          <a:p>
            <a:r>
              <a:rPr lang="en-GB" altLang="zh-CN" dirty="0"/>
              <a:t>ebola_5 = </a:t>
            </a:r>
            <a:r>
              <a:rPr lang="en-GB" altLang="zh-CN" dirty="0" err="1"/>
              <a:t>ebola.head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ebola_5.index = ebola_5['Date']</a:t>
            </a:r>
            <a:endParaRPr lang="en-GB" altLang="zh-CN" dirty="0"/>
          </a:p>
          <a:p>
            <a:r>
              <a:rPr lang="en-GB" altLang="zh-CN" dirty="0"/>
              <a:t>ebola_5.reindex(</a:t>
            </a:r>
            <a:r>
              <a:rPr lang="en-GB" altLang="zh-CN" dirty="0" err="1"/>
              <a:t>head_range</a:t>
            </a:r>
            <a:r>
              <a:rPr lang="en-GB" altLang="zh-CN" dirty="0"/>
              <a:t>).</a:t>
            </a:r>
            <a:r>
              <a:rPr lang="en-GB" altLang="zh-CN" dirty="0" err="1"/>
              <a:t>iloc</a:t>
            </a:r>
            <a:r>
              <a:rPr lang="en-GB" altLang="zh-CN" dirty="0"/>
              <a:t>[:,:5]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5082589"/>
            <a:ext cx="10923809" cy="10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754653"/>
            <a:ext cx="10942857" cy="8190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函数创建日期序列时，可以传入一个参数</a:t>
            </a:r>
            <a:r>
              <a:rPr lang="en-US" altLang="zh-CN" dirty="0" err="1"/>
              <a:t>freq</a:t>
            </a:r>
            <a:r>
              <a:rPr lang="zh-CN" altLang="en-US" dirty="0"/>
              <a:t>，默认情况下</a:t>
            </a:r>
            <a:r>
              <a:rPr lang="en-US" altLang="zh-CN" dirty="0" err="1"/>
              <a:t>freq</a:t>
            </a:r>
            <a:r>
              <a:rPr lang="zh-CN" altLang="en-US" dirty="0"/>
              <a:t>取值为</a:t>
            </a:r>
            <a:r>
              <a:rPr lang="en-US" altLang="zh-CN" dirty="0"/>
              <a:t>D</a:t>
            </a:r>
            <a:r>
              <a:rPr lang="zh-CN" altLang="en-US" dirty="0"/>
              <a:t>，表示日期范围内的值是逐日递增的。</a:t>
            </a:r>
            <a:endParaRPr lang="zh-CN" altLang="en-US" dirty="0"/>
          </a:p>
          <a:p>
            <a:r>
              <a:rPr lang="en-US" altLang="zh-CN" dirty="0"/>
              <a:t># 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日这周所有的工作日</a:t>
            </a:r>
            <a:endParaRPr lang="zh-CN" altLang="en-US" dirty="0"/>
          </a:p>
          <a:p>
            <a:r>
              <a:rPr lang="en-GB" altLang="zh-CN" dirty="0" err="1"/>
              <a:t>pd.date_range</a:t>
            </a:r>
            <a:r>
              <a:rPr lang="en-GB" altLang="zh-CN" dirty="0"/>
              <a:t>('2020-01-01','2020-01-07',freq='B’)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从结果中看到生成的日期中缺少的为休息日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15288"/>
            <a:ext cx="10914286" cy="7904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feq</a:t>
            </a:r>
            <a:r>
              <a:rPr lang="zh-CN" altLang="en-US" dirty="0"/>
              <a:t>参数的可能取值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632" y="1560998"/>
            <a:ext cx="4426809" cy="50758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feq</a:t>
            </a:r>
            <a:r>
              <a:rPr lang="zh-CN" altLang="en-US" dirty="0"/>
              <a:t>参数的可能取值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011" y="1688152"/>
            <a:ext cx="4730621" cy="49330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使用</a:t>
            </a:r>
            <a:r>
              <a:rPr lang="en-US" altLang="zh-CN" dirty="0" err="1"/>
              <a:t>date_range</a:t>
            </a:r>
            <a:r>
              <a:rPr lang="zh-CN" altLang="en-US" dirty="0"/>
              <a:t>函数来创建连续的日期范围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freq</a:t>
            </a:r>
            <a:r>
              <a:rPr lang="zh-CN" altLang="en-US" dirty="0"/>
              <a:t>传入参数的基础上，可以做一些调整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隔一个工作日取一个工作日</a:t>
            </a:r>
            <a:endParaRPr lang="zh-CN" altLang="en-US" dirty="0"/>
          </a:p>
          <a:p>
            <a:r>
              <a:rPr lang="en-GB" altLang="zh-CN" dirty="0"/>
              <a:t>pd.date_range('2023-01-01','2023-01-07',freq='2B’)</a:t>
            </a:r>
            <a:endParaRPr lang="en-GB" altLang="zh-CN" dirty="0"/>
          </a:p>
          <a:p>
            <a:r>
              <a:rPr lang="en-US" altLang="zh-CN" dirty="0" err="1"/>
              <a:t>freq</a:t>
            </a:r>
            <a:r>
              <a:rPr lang="zh-CN" altLang="en-US" dirty="0"/>
              <a:t>传入的参数可以传入多个</a:t>
            </a:r>
            <a:endParaRPr lang="en-US" altLang="zh-CN" dirty="0"/>
          </a:p>
          <a:p>
            <a:r>
              <a:rPr lang="en-US" altLang="zh-CN" dirty="0"/>
              <a:t>#2023</a:t>
            </a:r>
            <a:r>
              <a:rPr lang="zh-CN" altLang="en-US" dirty="0"/>
              <a:t>年每个月的第一个星期四</a:t>
            </a:r>
            <a:endParaRPr lang="zh-CN" altLang="en-US" dirty="0"/>
          </a:p>
          <a:p>
            <a:r>
              <a:rPr lang="en-GB" altLang="zh-CN" dirty="0"/>
              <a:t>pd.date_range('2023-01-01','2023-12-31',freq='WOM-1THU’)</a:t>
            </a:r>
            <a:endParaRPr lang="en-GB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每个月的第三个星期五</a:t>
            </a:r>
            <a:endParaRPr lang="zh-CN" altLang="en-US" dirty="0"/>
          </a:p>
          <a:p>
            <a:r>
              <a:rPr lang="en-GB" altLang="zh-CN" dirty="0"/>
              <a:t>pd.date_range('2023-01-01','2023-12-31',freq='WOM-3FRI')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en-GB" altLang="zh-CN" b="1" dirty="0"/>
          </a:p>
          <a:p>
            <a:r>
              <a:rPr lang="zh-CN" altLang="en-US" b="1" dirty="0"/>
              <a:t>处理股票数据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>
                <a:solidFill>
                  <a:srgbClr val="FF0000"/>
                </a:solidFill>
              </a:rPr>
              <a:t>datetime</a:t>
            </a:r>
            <a:r>
              <a:rPr lang="zh-CN" altLang="en-US" b="1" dirty="0">
                <a:solidFill>
                  <a:srgbClr val="FF0000"/>
                </a:solidFill>
              </a:rPr>
              <a:t>类型案例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加载丹佛市犯罪记录数据集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GB" dirty="0"/>
              <a:t>加载数据</a:t>
            </a:r>
            <a:endParaRPr lang="en-GB" altLang="zh-CN" dirty="0"/>
          </a:p>
          <a:p>
            <a:r>
              <a:rPr lang="en-GB" altLang="zh-CN" dirty="0"/>
              <a:t>crime = </a:t>
            </a:r>
            <a:r>
              <a:rPr lang="en-GB" altLang="zh-CN" dirty="0" err="1"/>
              <a:t>pd.read_csv</a:t>
            </a:r>
            <a:r>
              <a:rPr lang="en-GB" altLang="zh-CN" dirty="0"/>
              <a:t>('data/crime.csv',</a:t>
            </a:r>
            <a:r>
              <a:rPr lang="en-GB" altLang="zh-CN" dirty="0" err="1"/>
              <a:t>parse_dates</a:t>
            </a:r>
            <a:r>
              <a:rPr lang="en-GB" altLang="zh-CN" dirty="0"/>
              <a:t>=['REPORTED_DATE’])</a:t>
            </a:r>
            <a:endParaRPr lang="en-GB" altLang="zh-CN" dirty="0"/>
          </a:p>
          <a:p>
            <a:r>
              <a:rPr lang="zh-CN" altLang="en-GB" dirty="0"/>
              <a:t>查看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GB" altLang="zh-CN" dirty="0" err="1"/>
              <a:t>crime.info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zh-CN" altLang="en-US" dirty="0"/>
              <a:t>设置报警时间为索引</a:t>
            </a:r>
            <a:endParaRPr lang="zh-CN" altLang="en-US" dirty="0"/>
          </a:p>
          <a:p>
            <a:r>
              <a:rPr lang="en-US" altLang="zh-CN" dirty="0"/>
              <a:t>crime = </a:t>
            </a:r>
            <a:r>
              <a:rPr lang="en-US" altLang="zh-CN" dirty="0" err="1"/>
              <a:t>crime.set_index</a:t>
            </a:r>
            <a:r>
              <a:rPr lang="en-US" altLang="zh-CN" dirty="0"/>
              <a:t>('REPORTED_DATE')</a:t>
            </a:r>
            <a:endParaRPr lang="en-US" altLang="zh-CN" dirty="0"/>
          </a:p>
          <a:p>
            <a:r>
              <a:rPr lang="en-US" altLang="zh-CN" dirty="0" err="1"/>
              <a:t>crime.head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GB" altLang="zh-CN" b="1" dirty="0">
                <a:solidFill>
                  <a:srgbClr val="FF0000"/>
                </a:solidFill>
              </a:rPr>
              <a:t>datetime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en-GB" altLang="zh-CN" b="1" dirty="0"/>
          </a:p>
          <a:p>
            <a:r>
              <a:rPr lang="zh-CN" altLang="en-US" b="1" dirty="0"/>
              <a:t>处理股票数据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查看数据集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查看某一天的报警记录</a:t>
            </a:r>
            <a:endParaRPr lang="en-US" altLang="zh-CN" dirty="0"/>
          </a:p>
          <a:p>
            <a:r>
              <a:rPr lang="en-US" altLang="zh-CN" dirty="0" err="1"/>
              <a:t>crime.loc</a:t>
            </a:r>
            <a:r>
              <a:rPr lang="en-US" altLang="zh-CN" dirty="0"/>
              <a:t>['2016-05-12’]</a:t>
            </a:r>
            <a:endParaRPr lang="en-US" altLang="zh-CN" dirty="0"/>
          </a:p>
          <a:p>
            <a:r>
              <a:rPr lang="zh-CN" altLang="en-US" dirty="0"/>
              <a:t>查看某一段时间的犯罪记录</a:t>
            </a:r>
            <a:endParaRPr lang="en-US" altLang="zh-CN" dirty="0"/>
          </a:p>
          <a:p>
            <a:r>
              <a:rPr lang="en-US" altLang="zh-CN" dirty="0" err="1"/>
              <a:t>crime.loc</a:t>
            </a:r>
            <a:r>
              <a:rPr lang="en-US" altLang="zh-CN" dirty="0"/>
              <a:t>['2015-3-4':'2016-1-1'].</a:t>
            </a:r>
            <a:r>
              <a:rPr lang="en-US" altLang="zh-CN" dirty="0" err="1"/>
              <a:t>sort_index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时间段可以包括小时分钟</a:t>
            </a:r>
            <a:endParaRPr lang="en-US" altLang="zh-CN" dirty="0"/>
          </a:p>
          <a:p>
            <a:r>
              <a:rPr lang="en-US" altLang="zh-CN" dirty="0" err="1"/>
              <a:t>crime.loc</a:t>
            </a:r>
            <a:r>
              <a:rPr lang="en-US" altLang="zh-CN" dirty="0"/>
              <a:t>['2015-3-4 22':'2016-1-1 23:45:00'].</a:t>
            </a:r>
            <a:r>
              <a:rPr lang="en-US" altLang="zh-CN" dirty="0" err="1"/>
              <a:t>sort_index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zh-CN" altLang="en-US" dirty="0"/>
              <a:t>查询凌晨两点到五点的报警记录</a:t>
            </a:r>
            <a:endParaRPr lang="en-US" altLang="zh-CN" dirty="0"/>
          </a:p>
          <a:p>
            <a:r>
              <a:rPr lang="en-GB" altLang="zh-CN" dirty="0" err="1"/>
              <a:t>crime.between_time</a:t>
            </a:r>
            <a:r>
              <a:rPr lang="en-GB" altLang="zh-CN" dirty="0"/>
              <a:t>('2:00', '5:00', </a:t>
            </a:r>
            <a:r>
              <a:rPr lang="en-GB" altLang="zh-CN" dirty="0" err="1"/>
              <a:t>include_end</a:t>
            </a:r>
            <a:r>
              <a:rPr lang="en-GB" altLang="zh-CN" dirty="0"/>
              <a:t>=False)</a:t>
            </a:r>
            <a:endParaRPr lang="en-GB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查看数据集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查看发生在某个时刻的犯罪记录</a:t>
            </a:r>
            <a:endParaRPr lang="en-US" altLang="zh-CN" dirty="0"/>
          </a:p>
          <a:p>
            <a:r>
              <a:rPr lang="en-US" altLang="zh-CN" dirty="0" err="1"/>
              <a:t>crime.at_time</a:t>
            </a:r>
            <a:r>
              <a:rPr lang="en-US" altLang="zh-CN" dirty="0"/>
              <a:t>('5:47’)</a:t>
            </a:r>
            <a:endParaRPr lang="en-US" altLang="zh-CN" dirty="0"/>
          </a:p>
          <a:p>
            <a:r>
              <a:rPr lang="zh-CN" altLang="en-US" dirty="0"/>
              <a:t>在按时间段选取数据时，可以将时间索引排序，排序之后再选取效率更高</a:t>
            </a:r>
            <a:endParaRPr lang="zh-CN" altLang="en-US" dirty="0"/>
          </a:p>
          <a:p>
            <a:r>
              <a:rPr lang="en-US" altLang="zh-CN" dirty="0" err="1"/>
              <a:t>crime_sort</a:t>
            </a:r>
            <a:r>
              <a:rPr lang="en-US" altLang="zh-CN" dirty="0"/>
              <a:t> = </a:t>
            </a:r>
            <a:r>
              <a:rPr lang="en-US" altLang="zh-CN" dirty="0" err="1"/>
              <a:t>crime.sort_index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timeit</a:t>
            </a:r>
            <a:r>
              <a:rPr lang="en-US" altLang="zh-CN" dirty="0"/>
              <a:t> </a:t>
            </a:r>
            <a:r>
              <a:rPr lang="en-US" altLang="zh-CN" dirty="0" err="1"/>
              <a:t>crime.loc</a:t>
            </a:r>
            <a:r>
              <a:rPr lang="en-US" altLang="zh-CN" dirty="0"/>
              <a:t>['2015-3-4':'2016-1-1’]</a:t>
            </a:r>
            <a:endParaRPr lang="en-US" altLang="zh-CN" dirty="0"/>
          </a:p>
          <a:p>
            <a:r>
              <a:rPr lang="en-US" altLang="zh-CN" dirty="0"/>
              <a:t>%timeit crime_sort.loc['2015-3-4':'2016-1-1’]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timeit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的魔术函数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可用于计时特定代码段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计算每周的犯罪数量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为了统计每周的犯罪数，需要按周分组</a:t>
            </a:r>
            <a:endParaRPr lang="zh-CN" altLang="en-US" dirty="0"/>
          </a:p>
          <a:p>
            <a:r>
              <a:rPr lang="en-US" altLang="zh-CN" dirty="0"/>
              <a:t>resample</a:t>
            </a:r>
            <a:r>
              <a:rPr lang="zh-CN" altLang="en-US" dirty="0"/>
              <a:t>重采样，可以按照指定时间周期分组</a:t>
            </a:r>
            <a:endParaRPr lang="zh-CN" altLang="en-US" dirty="0"/>
          </a:p>
          <a:p>
            <a:r>
              <a:rPr lang="en-US" altLang="zh-CN" dirty="0" err="1"/>
              <a:t>crime_sort.resample</a:t>
            </a:r>
            <a:r>
              <a:rPr lang="en-US" altLang="zh-CN" dirty="0"/>
              <a:t>('W')</a:t>
            </a:r>
            <a:endParaRPr lang="en-US" altLang="zh-CN" dirty="0"/>
          </a:p>
          <a:p>
            <a:r>
              <a:rPr lang="en-US" altLang="zh-CN" dirty="0"/>
              <a:t>#size</a:t>
            </a:r>
            <a:r>
              <a:rPr lang="zh-CN" altLang="en-US" dirty="0"/>
              <a:t>查看分组大小</a:t>
            </a:r>
            <a:endParaRPr lang="zh-CN" altLang="en-US" dirty="0"/>
          </a:p>
          <a:p>
            <a:r>
              <a:rPr lang="en-US" altLang="zh-CN" dirty="0" err="1"/>
              <a:t>weekly_crimes</a:t>
            </a:r>
            <a:r>
              <a:rPr lang="en-US" altLang="zh-CN" dirty="0"/>
              <a:t> = </a:t>
            </a:r>
            <a:r>
              <a:rPr lang="en-US" altLang="zh-CN" dirty="0" err="1"/>
              <a:t>crime_sort.resample</a:t>
            </a:r>
            <a:r>
              <a:rPr lang="en-US" altLang="zh-CN" dirty="0"/>
              <a:t>('W').size()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20834"/>
            <a:ext cx="10933333" cy="13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zh-CN" altLang="en-US" dirty="0"/>
              <a:t> 计算每周的犯罪数量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检验分组结果</a:t>
            </a:r>
            <a:endParaRPr lang="en-US" altLang="zh-CN" dirty="0"/>
          </a:p>
          <a:p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crime_sort.loc</a:t>
            </a:r>
            <a:r>
              <a:rPr lang="en-US" altLang="zh-CN" dirty="0"/>
              <a:t>[:'2012-1-8’])</a:t>
            </a:r>
            <a:endParaRPr lang="en-US" altLang="zh-CN" dirty="0"/>
          </a:p>
          <a:p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crime_sort.loc</a:t>
            </a:r>
            <a:r>
              <a:rPr lang="en-US" altLang="zh-CN" dirty="0"/>
              <a:t>['2012-1-9':'2012-1-15’])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也可以把周四作为每周的结束</a:t>
            </a:r>
            <a:endParaRPr lang="en-US" altLang="zh-CN" dirty="0"/>
          </a:p>
          <a:p>
            <a:r>
              <a:rPr lang="en-GB" altLang="zh-CN" dirty="0" err="1"/>
              <a:t>crime_sort.resample</a:t>
            </a:r>
            <a:r>
              <a:rPr lang="en-GB" altLang="zh-CN" dirty="0"/>
              <a:t>('W-THU').size()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将按周分组结果可视化</a:t>
            </a:r>
            <a:endParaRPr lang="en-US" altLang="zh-CN" dirty="0"/>
          </a:p>
          <a:p>
            <a:r>
              <a:rPr lang="en-US" altLang="zh-CN" dirty="0" err="1"/>
              <a:t>weekly_crimes.plot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=(16,4),title='</a:t>
            </a:r>
            <a:r>
              <a:rPr lang="zh-CN" altLang="en-US" dirty="0"/>
              <a:t>丹佛犯罪情况</a:t>
            </a:r>
            <a:r>
              <a:rPr lang="en-US" altLang="zh-CN" dirty="0"/>
              <a:t>')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65787"/>
            <a:ext cx="10923809" cy="320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zh-CN" altLang="en-US" dirty="0"/>
              <a:t> 计算每周的犯罪数量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也可以把周四作为每周的结束</a:t>
            </a:r>
            <a:endParaRPr lang="en-US" altLang="zh-CN" dirty="0"/>
          </a:p>
          <a:p>
            <a:r>
              <a:rPr lang="en-GB" altLang="zh-CN" dirty="0"/>
              <a:t>crime_sort.resample('W-THU').size()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将按周分组结果可视化</a:t>
            </a:r>
            <a:endParaRPr lang="en-US" altLang="zh-CN" dirty="0"/>
          </a:p>
          <a:p>
            <a:r>
              <a:rPr lang="en-US" altLang="zh-CN" dirty="0" err="1"/>
              <a:t>weekly_crimes.plot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=(16,4),title='</a:t>
            </a:r>
            <a:r>
              <a:rPr lang="zh-CN" altLang="en-US" dirty="0"/>
              <a:t>丹佛犯罪情况</a:t>
            </a:r>
            <a:r>
              <a:rPr lang="en-US" altLang="zh-CN" dirty="0"/>
              <a:t>')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887714"/>
            <a:ext cx="9000000" cy="26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63904"/>
            <a:ext cx="10933333" cy="523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156839"/>
            <a:ext cx="10952381" cy="5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分析每季度的犯罪和交通事故数据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crime_quarterly</a:t>
            </a:r>
            <a:r>
              <a:rPr lang="en-US" altLang="zh-CN" dirty="0"/>
              <a:t> = </a:t>
            </a:r>
            <a:r>
              <a:rPr lang="en-US" altLang="zh-CN" dirty="0" err="1"/>
              <a:t>crime_sort.resample</a:t>
            </a:r>
            <a:r>
              <a:rPr lang="en-US" altLang="zh-CN" dirty="0"/>
              <a:t>('</a:t>
            </a:r>
            <a:r>
              <a:rPr lang="en-US" altLang="zh-CN" dirty="0" err="1"/>
              <a:t>Q</a:t>
            </a:r>
            <a:r>
              <a:rPr lang="en-US" altLang="zh-CN" dirty="0"/>
              <a:t>')['IS_CRIME', 'IS_TRAFFIC'].sum()</a:t>
            </a:r>
            <a:endParaRPr lang="en-US" altLang="zh-CN" dirty="0"/>
          </a:p>
          <a:p>
            <a:r>
              <a:rPr lang="en-US" altLang="zh-CN" dirty="0" err="1"/>
              <a:t>crime_quarterly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所有日期都是该季度的最后一天，使用</a:t>
            </a:r>
            <a:r>
              <a:rPr lang="en-US" altLang="zh-CN" dirty="0"/>
              <a:t>QS</a:t>
            </a:r>
            <a:r>
              <a:rPr lang="zh-CN" altLang="en-US" dirty="0"/>
              <a:t>生成每季度的第一天</a:t>
            </a:r>
            <a:endParaRPr lang="en-US" altLang="zh-CN" dirty="0"/>
          </a:p>
          <a:p>
            <a:r>
              <a:rPr lang="en-GB" altLang="zh-CN" dirty="0"/>
              <a:t>crime_sort.resample('QS')['IS_CRIME', 'IS_TRAFFIC'].sum().head()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查看第二季度的数据，检验结果</a:t>
            </a:r>
            <a:endParaRPr lang="zh-CN" altLang="en-US" dirty="0"/>
          </a:p>
          <a:p>
            <a:r>
              <a:rPr lang="en-GB" altLang="zh-CN" dirty="0"/>
              <a:t>crime_sort.loc['2012-4-1':'2012-6-30', ['IS_CRIME', 'IS_TRAFFIC']].sum()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结果可视化</a:t>
            </a:r>
            <a:endParaRPr lang="en-US" altLang="zh-CN" dirty="0"/>
          </a:p>
          <a:p>
            <a:r>
              <a:rPr lang="en-US" altLang="zh-CN" dirty="0" err="1"/>
              <a:t>plot_kwargs</a:t>
            </a:r>
            <a:r>
              <a:rPr lang="en-US" altLang="zh-CN" dirty="0"/>
              <a:t> = </a:t>
            </a:r>
            <a:r>
              <a:rPr lang="en-US" altLang="zh-CN" dirty="0" err="1"/>
              <a:t>dict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=(16,4), color=['black', 'blue'], title='</a:t>
            </a:r>
            <a:r>
              <a:rPr lang="zh-CN" altLang="en-US" dirty="0"/>
              <a:t>丹佛犯罪和交通事故数据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 err="1"/>
              <a:t>crime_quarterly.plot</a:t>
            </a:r>
            <a:r>
              <a:rPr lang="en-US" altLang="zh-CN" dirty="0"/>
              <a:t>(**</a:t>
            </a:r>
            <a:r>
              <a:rPr lang="en-US" altLang="zh-CN" dirty="0" err="1"/>
              <a:t>plot_kwargs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700777"/>
            <a:ext cx="10914286" cy="8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997412"/>
            <a:ext cx="10923809" cy="5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165065"/>
            <a:ext cx="10923809" cy="53333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分析每季度的犯罪和交通事故数据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结果可视化</a:t>
            </a:r>
            <a:endParaRPr lang="en-US" altLang="zh-CN" dirty="0"/>
          </a:p>
          <a:p>
            <a:r>
              <a:rPr lang="en-US" altLang="zh-CN" dirty="0" err="1"/>
              <a:t>plot_kwargs</a:t>
            </a:r>
            <a:r>
              <a:rPr lang="en-US" altLang="zh-CN" dirty="0"/>
              <a:t> = </a:t>
            </a:r>
            <a:r>
              <a:rPr lang="en-US" altLang="zh-CN" dirty="0" err="1"/>
              <a:t>dict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=(16,4), color=['black', 'blue'], title='</a:t>
            </a:r>
            <a:r>
              <a:rPr lang="zh-CN" altLang="en-US" dirty="0"/>
              <a:t>丹佛犯罪和交通事故数据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 err="1"/>
              <a:t>crime_quarterly.plot</a:t>
            </a:r>
            <a:r>
              <a:rPr lang="en-US" altLang="zh-CN" dirty="0"/>
              <a:t>(**</a:t>
            </a:r>
            <a:r>
              <a:rPr lang="en-US" altLang="zh-CN" dirty="0" err="1"/>
              <a:t>plot_kwargs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47643"/>
            <a:ext cx="10914286" cy="790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136848"/>
            <a:ext cx="9000000" cy="25714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7.5</a:t>
            </a:r>
            <a:r>
              <a:rPr lang="zh-CN" altLang="en-US" dirty="0"/>
              <a:t> 分析工作日的犯罪情况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可以通过</a:t>
            </a:r>
            <a:r>
              <a:rPr lang="en-GB" altLang="zh-CN" dirty="0"/>
              <a:t>Timestamp</a:t>
            </a:r>
            <a:r>
              <a:rPr lang="zh-CN" altLang="en-US" dirty="0"/>
              <a:t>的</a:t>
            </a:r>
            <a:r>
              <a:rPr lang="en-GB" altLang="zh-CN" dirty="0" err="1"/>
              <a:t>dt</a:t>
            </a:r>
            <a:r>
              <a:rPr lang="zh-CN" altLang="en-US" dirty="0"/>
              <a:t>属性得到周几，然后统计</a:t>
            </a:r>
            <a:endParaRPr lang="en-US" altLang="zh-CN" dirty="0"/>
          </a:p>
          <a:p>
            <a:r>
              <a:rPr lang="en-US" altLang="zh-CN" dirty="0"/>
              <a:t>crime = </a:t>
            </a:r>
            <a:r>
              <a:rPr lang="en-US" altLang="zh-CN" dirty="0" err="1"/>
              <a:t>pd.read_csv</a:t>
            </a:r>
            <a:r>
              <a:rPr lang="en-US" altLang="zh-CN" dirty="0"/>
              <a:t>('data/</a:t>
            </a:r>
            <a:r>
              <a:rPr lang="en-US" altLang="zh-CN" dirty="0" err="1"/>
              <a:t>crime.csv</a:t>
            </a:r>
            <a:r>
              <a:rPr lang="en-US" altLang="zh-CN" dirty="0"/>
              <a:t>', </a:t>
            </a:r>
            <a:r>
              <a:rPr lang="en-US" altLang="zh-CN" dirty="0" err="1"/>
              <a:t>parse_dates</a:t>
            </a:r>
            <a:r>
              <a:rPr lang="en-US" altLang="zh-CN" dirty="0"/>
              <a:t>=['REPORTED_DATE'])</a:t>
            </a:r>
            <a:endParaRPr lang="en-US" altLang="zh-CN" dirty="0"/>
          </a:p>
          <a:p>
            <a:r>
              <a:rPr lang="en-US" altLang="zh-CN" dirty="0" err="1"/>
              <a:t>wd_counts</a:t>
            </a:r>
            <a:r>
              <a:rPr lang="en-US" altLang="zh-CN" dirty="0"/>
              <a:t> = crime['REPORTED_DATE'].</a:t>
            </a:r>
            <a:r>
              <a:rPr lang="en-US" altLang="zh-CN" dirty="0" err="1"/>
              <a:t>dt.weekday.value_counts</a:t>
            </a:r>
            <a:r>
              <a:rPr lang="en-US" altLang="zh-CN" dirty="0"/>
              <a:t>()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GB" altLang="zh-CN" dirty="0"/>
              <a:t>title = '</a:t>
            </a:r>
            <a:r>
              <a:rPr lang="zh-CN" altLang="en-GB" dirty="0"/>
              <a:t>丹佛犯罪和交通事故按周分析</a:t>
            </a:r>
            <a:r>
              <a:rPr lang="en-GB" altLang="zh-CN" dirty="0"/>
              <a:t>'</a:t>
            </a:r>
            <a:endParaRPr lang="en-GB" altLang="zh-CN" dirty="0"/>
          </a:p>
          <a:p>
            <a:r>
              <a:rPr lang="en-GB" altLang="zh-CN" dirty="0" err="1"/>
              <a:t>wd_counts.plot</a:t>
            </a:r>
            <a:r>
              <a:rPr lang="en-GB" altLang="zh-CN" dirty="0"/>
              <a:t>(kind='</a:t>
            </a:r>
            <a:r>
              <a:rPr lang="en-GB" altLang="zh-CN" dirty="0" err="1"/>
              <a:t>barh</a:t>
            </a:r>
            <a:r>
              <a:rPr lang="en-GB" altLang="zh-CN" dirty="0"/>
              <a:t>', title=title)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13241"/>
            <a:ext cx="10942857" cy="10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835878"/>
            <a:ext cx="10952381" cy="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72" y="3949619"/>
            <a:ext cx="3428571" cy="25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中，</a:t>
            </a:r>
            <a:r>
              <a:rPr lang="en-US" altLang="zh-CN" dirty="0"/>
              <a:t>datetime64</a:t>
            </a:r>
            <a:r>
              <a:rPr lang="zh-CN" altLang="en-US" dirty="0"/>
              <a:t>用来表示时间序列类型</a:t>
            </a:r>
            <a:endParaRPr lang="zh-CN" altLang="en-US" dirty="0"/>
          </a:p>
          <a:p>
            <a:r>
              <a:rPr lang="zh-CN" altLang="en-US" dirty="0"/>
              <a:t>时间序列类型的数据可以作为行索引，对应的数据类型是</a:t>
            </a:r>
            <a:r>
              <a:rPr lang="en-US" altLang="zh-CN" dirty="0" err="1"/>
              <a:t>DatetimeIndex</a:t>
            </a:r>
            <a:r>
              <a:rPr lang="zh-CN" altLang="en-US" dirty="0"/>
              <a:t>类型</a:t>
            </a:r>
            <a:endParaRPr lang="zh-CN" altLang="en-US" dirty="0"/>
          </a:p>
          <a:p>
            <a:r>
              <a:rPr lang="en-US" altLang="zh-CN" dirty="0"/>
              <a:t>datetime64</a:t>
            </a:r>
            <a:r>
              <a:rPr lang="zh-CN" altLang="en-US" dirty="0"/>
              <a:t>类型可以做差，返回的是</a:t>
            </a:r>
            <a:r>
              <a:rPr lang="en-US" altLang="zh-CN" dirty="0" err="1"/>
              <a:t>Timedelta</a:t>
            </a:r>
            <a:r>
              <a:rPr lang="zh-CN" altLang="en-US" dirty="0"/>
              <a:t>类型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转换成时间序列类型后，可以按照时间的特点对数据进行处理</a:t>
            </a:r>
            <a:endParaRPr lang="zh-CN" altLang="en-US" dirty="0"/>
          </a:p>
          <a:p>
            <a:pPr lvl="1"/>
            <a:r>
              <a:rPr lang="zh-CN" altLang="en-US" b="0" dirty="0"/>
              <a:t>提取日期的各个部分（月，日，星期</a:t>
            </a:r>
            <a:r>
              <a:rPr lang="en-US" altLang="zh-CN" b="0" dirty="0"/>
              <a:t>...)</a:t>
            </a:r>
            <a:endParaRPr lang="en-US" altLang="zh-CN" b="0" dirty="0"/>
          </a:p>
          <a:p>
            <a:pPr lvl="1"/>
            <a:r>
              <a:rPr lang="zh-CN" altLang="en-US" b="0" dirty="0"/>
              <a:t>进行日期运算</a:t>
            </a:r>
            <a:endParaRPr lang="zh-CN" altLang="en-US" b="0" dirty="0"/>
          </a:p>
          <a:p>
            <a:pPr lvl="1"/>
            <a:r>
              <a:rPr lang="zh-CN" altLang="en-US" b="0" dirty="0"/>
              <a:t>按照日期范围取值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Python</a:t>
            </a:r>
            <a:r>
              <a:rPr lang="zh-CN" altLang="en-US" dirty="0"/>
              <a:t>内置了</a:t>
            </a:r>
            <a:r>
              <a:rPr lang="en-GB" altLang="zh-CN" dirty="0"/>
              <a:t>datetime</a:t>
            </a:r>
            <a:r>
              <a:rPr lang="zh-CN" altLang="en-US" dirty="0"/>
              <a:t>对象，可以在</a:t>
            </a:r>
            <a:r>
              <a:rPr lang="en-GB" altLang="zh-CN" dirty="0"/>
              <a:t>datetime</a:t>
            </a:r>
            <a:r>
              <a:rPr lang="zh-CN" altLang="en-US" dirty="0"/>
              <a:t>库中找到</a:t>
            </a:r>
            <a:endParaRPr lang="en-US" altLang="zh-CN" dirty="0"/>
          </a:p>
          <a:p>
            <a:r>
              <a:rPr lang="en-GB" altLang="zh-CN" dirty="0"/>
              <a:t>from datetime import datetime</a:t>
            </a:r>
            <a:endParaRPr lang="en-GB" altLang="zh-CN" dirty="0"/>
          </a:p>
          <a:p>
            <a:r>
              <a:rPr lang="en-GB" altLang="zh-CN" dirty="0"/>
              <a:t>now = datetime.now()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还可以手动创建</a:t>
            </a:r>
            <a:r>
              <a:rPr lang="en-GB" altLang="zh-CN" dirty="0"/>
              <a:t>datetime</a:t>
            </a:r>
            <a:endParaRPr lang="en-GB" altLang="zh-CN" dirty="0"/>
          </a:p>
          <a:p>
            <a:r>
              <a:rPr lang="en-GB" altLang="zh-CN" dirty="0"/>
              <a:t>t1 = </a:t>
            </a:r>
            <a:r>
              <a:rPr lang="en-GB" altLang="zh-CN" dirty="0" err="1"/>
              <a:t>datetime.now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t2 = datetime(2020,1,1)</a:t>
            </a:r>
            <a:endParaRPr lang="en-GB" altLang="zh-CN" dirty="0"/>
          </a:p>
          <a:p>
            <a:r>
              <a:rPr lang="en-GB" altLang="zh-CN" dirty="0"/>
              <a:t>diff = t1-t2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diff</a:t>
            </a:r>
            <a:r>
              <a:rPr lang="zh-CN" altLang="en-US" dirty="0"/>
              <a:t>的数据类型</a:t>
            </a:r>
            <a:endParaRPr lang="zh-CN" altLang="en-US" dirty="0"/>
          </a:p>
          <a:p>
            <a:r>
              <a:rPr lang="en-GB" altLang="zh-CN" dirty="0"/>
              <a:t>type(diff)</a:t>
            </a:r>
            <a:endParaRPr lang="en-GB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22572"/>
            <a:ext cx="10971428" cy="10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859143"/>
            <a:ext cx="10895238" cy="13428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将</a:t>
            </a:r>
            <a:r>
              <a:rPr lang="en-GB" altLang="zh-CN" b="1" dirty="0">
                <a:solidFill>
                  <a:srgbClr val="FF0000"/>
                </a:solidFill>
              </a:rPr>
              <a:t>pandas</a:t>
            </a:r>
            <a:r>
              <a:rPr lang="zh-CN" altLang="en-US" b="1" dirty="0">
                <a:solidFill>
                  <a:srgbClr val="FF0000"/>
                </a:solidFill>
              </a:rPr>
              <a:t>中的数据转换成</a:t>
            </a:r>
            <a:r>
              <a:rPr lang="en-GB" altLang="zh-CN" b="1" dirty="0">
                <a:solidFill>
                  <a:srgbClr val="FF0000"/>
                </a:solidFill>
              </a:rPr>
              <a:t>datetime</a:t>
            </a:r>
            <a:endParaRPr lang="en-GB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提取日期的各个部分</a:t>
            </a:r>
            <a:endParaRPr lang="zh-CN" altLang="en-US" b="1" dirty="0"/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en-GB" altLang="zh-CN" b="1" dirty="0"/>
          </a:p>
          <a:p>
            <a:r>
              <a:rPr lang="zh-CN" altLang="en-US" b="1" dirty="0"/>
              <a:t>处理股票数据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GB" altLang="zh-CN" dirty="0" err="1"/>
              <a:t>to_datetime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Timestamp</a:t>
            </a:r>
            <a:r>
              <a:rPr lang="zh-CN" altLang="en-GB" dirty="0"/>
              <a:t>是</a:t>
            </a:r>
            <a:r>
              <a:rPr lang="en-GB" altLang="zh-CN" dirty="0"/>
              <a:t>pandas</a:t>
            </a:r>
            <a:r>
              <a:rPr lang="zh-CN" altLang="en-US" dirty="0"/>
              <a:t>用来替换</a:t>
            </a:r>
            <a:r>
              <a:rPr lang="en-GB" altLang="zh-CN" dirty="0"/>
              <a:t>python </a:t>
            </a:r>
            <a:r>
              <a:rPr lang="en-GB" altLang="zh-CN" dirty="0" err="1"/>
              <a:t>datetime.datetime</a:t>
            </a:r>
            <a:r>
              <a:rPr lang="zh-CN" altLang="en-GB" dirty="0"/>
              <a:t>的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GB" altLang="zh-CN" dirty="0" err="1"/>
              <a:t>to_datetime</a:t>
            </a:r>
            <a:r>
              <a:rPr lang="zh-CN" altLang="en-US" dirty="0"/>
              <a:t>函数把数据转换成</a:t>
            </a:r>
            <a:r>
              <a:rPr lang="en-GB" altLang="zh-CN" dirty="0"/>
              <a:t>Timestamp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加载数据 并把</a:t>
            </a:r>
            <a:r>
              <a:rPr lang="en-GB" altLang="zh-CN" dirty="0"/>
              <a:t>Date</a:t>
            </a:r>
            <a:r>
              <a:rPr lang="zh-CN" altLang="en-US" dirty="0"/>
              <a:t>列转换为</a:t>
            </a:r>
            <a:r>
              <a:rPr lang="en-GB" altLang="zh-CN" dirty="0"/>
              <a:t>Timestamp</a:t>
            </a:r>
            <a:r>
              <a:rPr lang="zh-CN" altLang="en-US" dirty="0"/>
              <a:t>对象</a:t>
            </a:r>
            <a:endParaRPr lang="zh-CN" altLang="en-US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 = 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country_timeseries.csv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获取左上角数据</a:t>
            </a:r>
            <a:endParaRPr lang="zh-CN" altLang="en-US" dirty="0"/>
          </a:p>
          <a:p>
            <a:endParaRPr lang="en-GB" altLang="zh-CN" dirty="0"/>
          </a:p>
          <a:p>
            <a:r>
              <a:rPr lang="zh-CN" altLang="en-US" dirty="0"/>
              <a:t>从数据中看出 </a:t>
            </a:r>
            <a:r>
              <a:rPr lang="en-US" altLang="zh-CN" dirty="0"/>
              <a:t>Date</a:t>
            </a:r>
            <a:r>
              <a:rPr lang="zh-CN" altLang="en-US" dirty="0"/>
              <a:t>列是日期，但通过</a:t>
            </a:r>
            <a:r>
              <a:rPr lang="en-US" altLang="zh-CN" dirty="0"/>
              <a:t>info</a:t>
            </a:r>
            <a:r>
              <a:rPr lang="zh-CN" altLang="en-US" dirty="0"/>
              <a:t>查看加载后数据为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en-GB" altLang="zh-CN" dirty="0" err="1"/>
              <a:t>ebola.info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zh-CN" altLang="en-US" dirty="0"/>
              <a:t>可以通过</a:t>
            </a:r>
            <a:r>
              <a:rPr lang="en-GB" altLang="zh-CN" dirty="0" err="1"/>
              <a:t>to_datetime</a:t>
            </a:r>
            <a:r>
              <a:rPr lang="zh-CN" altLang="en-US" dirty="0"/>
              <a:t>方法把</a:t>
            </a:r>
            <a:r>
              <a:rPr lang="en-GB" altLang="zh-CN" dirty="0"/>
              <a:t>Date</a:t>
            </a:r>
            <a:r>
              <a:rPr lang="zh-CN" altLang="en-US" dirty="0"/>
              <a:t>列转换为</a:t>
            </a:r>
            <a:r>
              <a:rPr lang="en-GB" altLang="zh-CN" dirty="0"/>
              <a:t>Timestamp,</a:t>
            </a:r>
            <a:r>
              <a:rPr lang="zh-CN" altLang="en-US" dirty="0"/>
              <a:t>然后创建新列</a:t>
            </a:r>
            <a:endParaRPr lang="en-US" altLang="zh-CN" dirty="0"/>
          </a:p>
          <a:p>
            <a:r>
              <a:rPr lang="en-GB" altLang="zh-CN" dirty="0" err="1"/>
              <a:t>ebola</a:t>
            </a:r>
            <a:r>
              <a:rPr lang="en-GB" altLang="zh-CN" dirty="0"/>
              <a:t>['</a:t>
            </a:r>
            <a:r>
              <a:rPr lang="en-GB" altLang="zh-CN" dirty="0" err="1"/>
              <a:t>date_dt</a:t>
            </a:r>
            <a:r>
              <a:rPr lang="en-GB" altLang="zh-CN" dirty="0"/>
              <a:t>'] = </a:t>
            </a:r>
            <a:r>
              <a:rPr lang="en-GB" altLang="zh-CN" dirty="0" err="1"/>
              <a:t>pd.to_datetime</a:t>
            </a:r>
            <a:r>
              <a:rPr lang="en-GB" altLang="zh-CN" dirty="0"/>
              <a:t>(</a:t>
            </a:r>
            <a:r>
              <a:rPr lang="en-GB" altLang="zh-CN" dirty="0" err="1"/>
              <a:t>ebola</a:t>
            </a:r>
            <a:r>
              <a:rPr lang="en-GB" altLang="zh-CN" dirty="0"/>
              <a:t>['Date'])</a:t>
            </a:r>
            <a:endParaRPr lang="en-GB" altLang="zh-CN" dirty="0"/>
          </a:p>
          <a:p>
            <a:r>
              <a:rPr lang="en-GB" altLang="zh-CN" dirty="0" err="1"/>
              <a:t>ebola.info</a:t>
            </a:r>
            <a:r>
              <a:rPr lang="en-GB" altLang="zh-CN" dirty="0"/>
              <a:t>()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526663"/>
            <a:ext cx="10971428" cy="13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470813"/>
            <a:ext cx="10933333" cy="80952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通过</a:t>
            </a:r>
            <a:r>
              <a:rPr lang="en-US" altLang="zh-CN" dirty="0"/>
              <a:t>Timestamp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d = </a:t>
            </a:r>
            <a:r>
              <a:rPr lang="en-GB" altLang="zh-CN" dirty="0" err="1"/>
              <a:t>pd.Timestamp</a:t>
            </a:r>
            <a:r>
              <a:rPr lang="en-GB" altLang="zh-CN" dirty="0"/>
              <a:t>(2017,6,19)</a:t>
            </a:r>
            <a:endParaRPr lang="en-GB" altLang="zh-CN" dirty="0"/>
          </a:p>
          <a:p>
            <a:r>
              <a:rPr lang="en-GB" altLang="zh-CN" dirty="0"/>
              <a:t>type(d)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 通过</a:t>
            </a:r>
            <a:r>
              <a:rPr lang="en-US" altLang="zh-CN" dirty="0" err="1"/>
              <a:t>parse_dates</a:t>
            </a:r>
            <a:r>
              <a:rPr lang="zh-CN" altLang="en-US" dirty="0"/>
              <a:t>参数指定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 err="1"/>
              <a:t>ebola</a:t>
            </a:r>
            <a:r>
              <a:rPr lang="en-GB" altLang="zh-CN" dirty="0"/>
              <a:t> = </a:t>
            </a:r>
            <a:r>
              <a:rPr lang="en-GB" altLang="zh-CN" dirty="0" err="1"/>
              <a:t>pd.read_csv</a:t>
            </a:r>
            <a:r>
              <a:rPr lang="en-GB" altLang="zh-CN" dirty="0"/>
              <a:t>('data/country_timeseries.csv',</a:t>
            </a:r>
            <a:r>
              <a:rPr lang="en-GB" altLang="zh-CN" dirty="0" err="1"/>
              <a:t>parse_dates</a:t>
            </a:r>
            <a:r>
              <a:rPr lang="en-GB" altLang="zh-CN" dirty="0"/>
              <a:t>=[0])</a:t>
            </a:r>
            <a:endParaRPr lang="en-GB" altLang="zh-CN" dirty="0"/>
          </a:p>
          <a:p>
            <a:r>
              <a:rPr lang="en-GB" altLang="zh-CN" dirty="0" err="1"/>
              <a:t>ebola.info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Python</a:t>
            </a:r>
            <a:r>
              <a:rPr lang="zh-CN" altLang="en-US" b="1" dirty="0"/>
              <a:t>的</a:t>
            </a:r>
            <a:r>
              <a:rPr lang="en-GB" altLang="zh-CN" b="1" dirty="0"/>
              <a:t>datetime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r>
              <a:rPr lang="zh-CN" altLang="en-US" b="1" dirty="0"/>
              <a:t>将</a:t>
            </a:r>
            <a:r>
              <a:rPr lang="en-GB" altLang="zh-CN" b="1" dirty="0"/>
              <a:t>pandas</a:t>
            </a:r>
            <a:r>
              <a:rPr lang="zh-CN" altLang="en-US" b="1" dirty="0"/>
              <a:t>中的数据转换成</a:t>
            </a:r>
            <a:r>
              <a:rPr lang="en-GB" altLang="zh-CN" b="1" dirty="0"/>
              <a:t>datetime</a:t>
            </a:r>
            <a:endParaRPr lang="en-GB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提取日期的各个部分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日期运算和</a:t>
            </a:r>
            <a:r>
              <a:rPr lang="en-GB" altLang="zh-CN" b="1" dirty="0" err="1"/>
              <a:t>Timedelta</a:t>
            </a:r>
            <a:endParaRPr lang="en-GB" altLang="zh-CN" b="1" dirty="0"/>
          </a:p>
          <a:p>
            <a:r>
              <a:rPr lang="zh-CN" altLang="en-US" b="1" dirty="0"/>
              <a:t>处理股票数据</a:t>
            </a:r>
            <a:endParaRPr lang="zh-CN" altLang="en-US" b="1" dirty="0"/>
          </a:p>
          <a:p>
            <a:r>
              <a:rPr lang="zh-CN" altLang="en-US" b="1" dirty="0"/>
              <a:t>日期范围</a:t>
            </a:r>
            <a:endParaRPr lang="zh-CN" altLang="en-US" b="1" dirty="0"/>
          </a:p>
          <a:p>
            <a:r>
              <a:rPr lang="en-GB" altLang="zh-CN" b="1" dirty="0"/>
              <a:t>datetime</a:t>
            </a:r>
            <a:r>
              <a:rPr lang="zh-CN" altLang="en-US" b="1" dirty="0"/>
              <a:t>类型案例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NlNmI0ZGEwNWNmMmY4MDJmOGRmZTc2NmU0ZmZjNjcifQ=="/>
</p:tagLst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6120</Words>
  <Application>WPS 演示</Application>
  <PresentationFormat>宽屏</PresentationFormat>
  <Paragraphs>360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40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黑体</vt:lpstr>
      <vt:lpstr>阿里巴巴普惠体 B</vt:lpstr>
      <vt:lpstr>阿里巴巴普惠体 R</vt:lpstr>
      <vt:lpstr>Alibaba PuHuiTi B</vt:lpstr>
      <vt:lpstr>阿里巴巴普惠体</vt:lpstr>
      <vt:lpstr>Segoe UI Light</vt:lpstr>
      <vt:lpstr>微软雅黑 Light</vt:lpstr>
      <vt:lpstr>Segoe UI</vt:lpstr>
      <vt:lpstr>微软雅黑</vt:lpstr>
      <vt:lpstr>Verdana</vt:lpstr>
      <vt:lpstr>阿里巴巴普惠体 M</vt:lpstr>
      <vt:lpstr>华文楷体</vt:lpstr>
      <vt:lpstr>Alibaba PuHuiTi R</vt:lpstr>
      <vt:lpstr>Arial Unicode MS</vt:lpstr>
      <vt:lpstr>等线</vt:lpstr>
      <vt:lpstr>1_封面2</vt:lpstr>
      <vt:lpstr>1_目录</vt:lpstr>
      <vt:lpstr>1_学习目标</vt:lpstr>
      <vt:lpstr>1_正文设计方案</vt:lpstr>
      <vt:lpstr>5_结束页设计方案</vt:lpstr>
      <vt:lpstr>章节页版式（一级+二级标题）</vt:lpstr>
      <vt:lpstr>章节页版式（一级标题）</vt:lpstr>
      <vt:lpstr>6_结束页设计方案</vt:lpstr>
      <vt:lpstr>datetime 数据类型</vt:lpstr>
      <vt:lpstr>PowerPoint 演示文稿</vt:lpstr>
      <vt:lpstr>PowerPoint 演示文稿</vt:lpstr>
      <vt:lpstr>PowerPoint 演示文稿</vt:lpstr>
      <vt:lpstr>PowerPoint 演示文稿</vt:lpstr>
      <vt:lpstr>2 将pandas中的数据转换成Timestamp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WPS_123410976</cp:lastModifiedBy>
  <cp:revision>173</cp:revision>
  <dcterms:created xsi:type="dcterms:W3CDTF">2020-03-31T02:23:00Z</dcterms:created>
  <dcterms:modified xsi:type="dcterms:W3CDTF">2023-09-05T10:40:46Z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B1AA9D64B2784AA193A9AD90D6A4C959_12</vt:lpwstr>
  </property>
  <property fmtid="{D5CDD505-2E9C-101B-9397-08002B2CF9AE}" pid="3" name="KSOProductBuildVer">
    <vt:lpwstr>2052-12.1.0.15120</vt:lpwstr>
  </property>
</Properties>
</file>