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0" r:id="rId2"/>
    <p:sldId id="273" r:id="rId3"/>
    <p:sldId id="280" r:id="rId4"/>
    <p:sldId id="275" r:id="rId5"/>
    <p:sldId id="274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5376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86"/>
    <p:restoredTop sz="79638"/>
  </p:normalViewPr>
  <p:slideViewPr>
    <p:cSldViewPr snapToGrid="0" snapToObjects="1">
      <p:cViewPr varScale="1">
        <p:scale>
          <a:sx n="70" d="100"/>
          <a:sy n="70" d="100"/>
        </p:scale>
        <p:origin x="176" y="272"/>
      </p:cViewPr>
      <p:guideLst>
        <p:guide orient="horz" pos="864"/>
        <p:guide pos="384"/>
        <p:guide pos="5376"/>
        <p:guide orient="horz" pos="3888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10" d="100"/>
          <a:sy n="110" d="100"/>
        </p:scale>
        <p:origin x="3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9F506-C7AE-C04A-8835-B1A2CC6DEDD1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C5999-3089-AB41-AF4D-21FE6772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15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74D8-F284-0843-BC93-5513EDE9F2F8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736D0-566D-CE4C-9F86-CF461FBE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6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all non-emergence cases in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Francisco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reported through self-service online reporting system. Reports included incidents that occurred starting from January 1, 2018 to Dec 8, 2018 and have been approved by a supervising officer.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736D0-566D-CE4C-9F86-CF461FBE6B30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736D0-566D-CE4C-9F86-CF461FBE6B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736D0-566D-CE4C-9F86-CF461FBE6B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554-C610-DA41-A210-4DA7D57CD477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Investment Banking Industry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2A65-98C0-9A40-A8C9-B87042607E41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Investment Banking Industry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Air Traffic Passenger Counts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6255327"/>
            <a:ext cx="7886700" cy="10391"/>
          </a:xfrm>
          <a:prstGeom prst="line">
            <a:avLst/>
          </a:prstGeom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0015-C5AD-D94C-84A6-FB0808FBAAB9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Investment Banking Industry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EA7-916E-C542-8043-8BD99F1F9094}" type="datetime1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Investment Banking Industry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7086-522A-3C4C-BE03-CEF04A56B555}" type="datetime1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Investment Banking Industry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6B0-D9DC-BE49-BF87-B1DFF43B72CD}" type="datetime1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Investment Banking Industry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1026-D5B5-9947-902A-08918698AFFB}" type="datetime1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Investment Banking Industry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7131-7A42-6244-B905-609CA7ED9EC0}" type="datetime1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Investment Banking Industry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F66F-77D0-4E43-B22C-15542A6F1558}" type="datetime1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Investment Banking Industry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D9B0-E600-6448-B1BD-956CB7703FB2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</a:t>
            </a:r>
            <a:r>
              <a:rPr lang="en-US" altLang="zh-CN" dirty="0"/>
              <a:t>olice</a:t>
            </a:r>
            <a:r>
              <a:rPr lang="zh-CN" altLang="en-US" dirty="0"/>
              <a:t> </a:t>
            </a:r>
            <a:r>
              <a:rPr lang="en-US" altLang="zh-CN" dirty="0"/>
              <a:t>Department</a:t>
            </a:r>
            <a:r>
              <a:rPr lang="zh-CN" altLang="en-US" dirty="0"/>
              <a:t> </a:t>
            </a:r>
            <a:r>
              <a:rPr lang="en-US" altLang="zh-CN" dirty="0"/>
              <a:t>Incident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D575-88E7-F844-ABA3-21808B39D0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3"/>
          <p:cNvSpPr/>
          <p:nvPr userDrawn="1"/>
        </p:nvSpPr>
        <p:spPr>
          <a:xfrm>
            <a:off x="0" y="-1"/>
            <a:ext cx="9144000" cy="36576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7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2955" y="1122302"/>
            <a:ext cx="5370815" cy="5735697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5"/>
          <a:stretch/>
        </p:blipFill>
        <p:spPr>
          <a:xfrm flipH="1">
            <a:off x="0" y="1122301"/>
            <a:ext cx="9144000" cy="5750526"/>
          </a:xfrm>
          <a:prstGeom prst="rect">
            <a:avLst/>
          </a:prstGeom>
        </p:spPr>
      </p:pic>
      <p:sp>
        <p:nvSpPr>
          <p:cNvPr id="2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441" y="1608355"/>
            <a:ext cx="4570559" cy="5249645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953" y="6187393"/>
            <a:ext cx="2331049" cy="2355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1B5F8932-D842-1742-9780-41FBE038326F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5/20/19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44179" y="5074068"/>
            <a:ext cx="2610134" cy="83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Yuyi Zhang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55" y="717742"/>
            <a:ext cx="6202746" cy="40487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5980"/>
              </a:lnSpc>
              <a:spcBef>
                <a:spcPts val="600"/>
              </a:spcBef>
            </a:pPr>
            <a:r>
              <a:rPr lang="en-US" sz="4400" dirty="0"/>
              <a:t>Air Traffic Passenger Counts in San Francisco</a:t>
            </a:r>
            <a:br>
              <a:rPr lang="en-US" sz="4400" dirty="0"/>
            </a:br>
            <a:r>
              <a:rPr lang="en-US" sz="4400" dirty="0"/>
              <a:t>Regression and Time Series Analysis</a:t>
            </a:r>
            <a:endParaRPr lang="en-US" sz="44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70AC736F-C7E4-B644-B48A-C73C8BF8EC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8792" y="3990150"/>
            <a:ext cx="3564978" cy="243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1B82-F461-364D-8BFE-D41770BA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Decomposing</a:t>
            </a:r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222BFE-5ECA-8841-B348-76E1128DA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1780381"/>
            <a:ext cx="6756400" cy="3987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171A9-EA8B-2146-B769-6B02C213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DE3F-5D64-0E45-8962-F956FE5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 Traffic Passenger Counts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44E0-923D-7048-AA03-6D55CDBF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2A7C-42E1-DB43-9F5F-71E13F95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Differencing</a:t>
            </a:r>
            <a:endParaRPr lang="en-US" dirty="0"/>
          </a:p>
        </p:txBody>
      </p:sp>
      <p:pic>
        <p:nvPicPr>
          <p:cNvPr id="8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56011003-7EB9-8A4A-A763-29A242048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1780381"/>
            <a:ext cx="6756400" cy="3987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09AC-37DB-9B43-9134-AAAA1AB4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B97C-1265-4848-9608-4E245D91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 Traffic Passenger Counts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0A65-7E93-4B4C-9EC7-32B617AC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9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7C68-E09F-B444-9597-90CD8C2D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ACF</a:t>
            </a:r>
            <a:endParaRPr lang="en-US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AE710E-64E8-674F-815B-825BF656A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1780381"/>
            <a:ext cx="6756400" cy="3987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38D9-BBDF-2B4F-B52D-C1C6DECA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8478-7D95-0441-8180-73A7EAE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 Traffic Passenger Counts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F2BD-F5F7-5245-A72D-B33A9050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E66E-6292-7E49-A561-16B2CE90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PACF</a:t>
            </a:r>
            <a:endParaRPr lang="en-US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2CF4BA-7A24-C043-B0B7-A31246826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1780381"/>
            <a:ext cx="6756400" cy="3987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5B7C-BFDB-4047-8762-65527748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81CB-56A3-0946-80F9-E3003621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 Traffic Passenger Counts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FAB39-4184-0E45-B85E-2D82AE92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B925-B3D7-6440-BC94-65C3F9E5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</a:t>
            </a:r>
            <a:r>
              <a:rPr lang="en-US" altLang="zh-CN" dirty="0" err="1"/>
              <a:t>o.arima</a:t>
            </a:r>
            <a:r>
              <a:rPr lang="en-US" altLang="zh-CN" dirty="0"/>
              <a:t>()</a:t>
            </a:r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0690FD-CE4C-5149-83A4-CFE2D580C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97710"/>
            <a:ext cx="7886700" cy="215314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FD47-C6CF-8547-AF2F-436D8690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B84A-D3B3-A840-B065-431FE6F1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 Traffic Passenger Counts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C96C8-DD11-934C-B3CD-79601958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70237"/>
            <a:ext cx="7886700" cy="412737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82376" y="4960220"/>
            <a:ext cx="2379248" cy="993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US" sz="4400" dirty="0"/>
              <a:t>The end</a:t>
            </a:r>
            <a:endParaRPr lang="en-US" sz="4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92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A8D4-94CD-C147-9A7C-9FEC6E06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57B7-A00C-A447-A76B-8E394B9E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and Regression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Boxplot</a:t>
            </a:r>
          </a:p>
          <a:p>
            <a:pPr lvl="1"/>
            <a:r>
              <a:rPr lang="en-US" dirty="0"/>
              <a:t>QQ-Plot</a:t>
            </a:r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Time Series</a:t>
            </a:r>
          </a:p>
          <a:p>
            <a:pPr lvl="1"/>
            <a:r>
              <a:rPr lang="en-US" dirty="0"/>
              <a:t>Decomposing</a:t>
            </a:r>
          </a:p>
          <a:p>
            <a:pPr lvl="1"/>
            <a:r>
              <a:rPr lang="en-US" dirty="0"/>
              <a:t>Differencing</a:t>
            </a:r>
          </a:p>
          <a:p>
            <a:pPr lvl="1"/>
            <a:r>
              <a:rPr lang="en-US" dirty="0"/>
              <a:t>ARIMA Model Selecting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DC99-4071-0E4B-818F-18220F73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74C1C-10AB-7B4C-BF3A-C24DB8F1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 Traffic Passenger Counts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2D304-439A-A54C-AE17-A74D53A1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9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6FB9-ACAD-B441-B381-2D507B04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D3F373-11F5-DB47-BFA2-1CAB116B0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742" y="1371600"/>
            <a:ext cx="6684516" cy="48053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05BD-147E-9046-923C-5E4D7048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94B8-6F34-A542-9C08-1F20E8CA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 Traffic Passenger Counts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E379B-64EE-B148-A99C-A7BA7904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0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519-C5FE-2146-8340-94381848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6310"/>
          </a:xfrm>
        </p:spPr>
        <p:txBody>
          <a:bodyPr/>
          <a:lstStyle/>
          <a:p>
            <a:r>
              <a:rPr lang="en-US"/>
              <a:t>Histogram</a:t>
            </a:r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48484-333E-6946-986E-7BB4C97B5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070" y="1692943"/>
            <a:ext cx="6911859" cy="407190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491E-8CEB-8C4F-A4B4-E5389738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71CB7-E6EE-D64E-ACAE-20947F56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Air Traffic Passenger Counts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6A59-086F-C24C-835A-8D685C0D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3FBD575-88E7-F844-ABA3-21808B39D0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A89B-C63B-FD43-A4FB-0CA63162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Plots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0A043007-B789-8C44-A2F0-58E5FF314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1780381"/>
            <a:ext cx="7505700" cy="3987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74BB-B02A-A241-806B-EBC1A000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058F-D1D0-DA48-87DE-6777706A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 Traffic Passenger Counts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7310-D513-9C4D-9F6A-A06FDB54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413C-E819-A24C-A8DB-6B7F435E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A43548-EA79-DD4D-9420-BED172A6F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1780381"/>
            <a:ext cx="7505700" cy="3987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8FDC-1129-9946-8051-A5CD7840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6D973-E763-3F41-9355-2B87733F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 Traffic Passenger Counts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281C-7AAE-BC42-8198-8CDD7597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F204-F214-8F47-A431-CA54F1A8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Plots</a:t>
            </a:r>
            <a:r>
              <a:rPr lang="zh-CN" altLang="en-US" dirty="0"/>
              <a:t> </a:t>
            </a:r>
            <a:r>
              <a:rPr lang="en-US" altLang="zh-CN" dirty="0"/>
              <a:t>(QQ</a:t>
            </a:r>
            <a:r>
              <a:rPr lang="zh-CN" altLang="en-US" dirty="0"/>
              <a:t> </a:t>
            </a:r>
            <a:r>
              <a:rPr lang="en-US" altLang="zh-CN" dirty="0"/>
              <a:t>plots)</a:t>
            </a:r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0773FA38-8555-0645-A951-6D7A5BC2A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1780381"/>
            <a:ext cx="7505700" cy="3987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2294-2028-5D48-96FD-2201CCDF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15B8-812B-0644-9CA1-2259193E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 Traffic Passenger Counts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5FF1-8777-1944-B79A-200BBE69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8C01-97E3-FC4D-B933-58FB7621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723271-4699-5B42-85A1-5FE6DE9A6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76100"/>
            <a:ext cx="7886700" cy="39963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FC2A-E294-C54B-BB2E-359EF50C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DDE4-4F95-124D-B5B7-A17B5B5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 Traffic Passenger Counts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0EBD-5ED8-1341-8CDB-9D2D0B4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4ACA-264D-A74A-91D6-3EA41762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endParaRPr lang="en-US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83AEC97-8708-5749-BEF2-CEE07F9B7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1840"/>
            <a:ext cx="7886700" cy="36048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6003-6B95-EC41-A19D-41415A38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932-D842-1742-9780-41FBE038326F}" type="datetime1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0BDA-884A-F948-9BF6-D7EC13C4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 Traffic Passenger Counts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229F-1EE5-9F49-9789-1F083B3D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D575-88E7-F844-ABA3-21808B39D0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184</Words>
  <Application>Microsoft Macintosh PowerPoint</Application>
  <PresentationFormat>On-screen Show (4:3)</PresentationFormat>
  <Paragraphs>70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Air Traffic Passenger Counts in San Francisco Regression and Time Series Analysis</vt:lpstr>
      <vt:lpstr>Agenda</vt:lpstr>
      <vt:lpstr>Descriptive and Regression</vt:lpstr>
      <vt:lpstr>Histogram</vt:lpstr>
      <vt:lpstr>Density Plots</vt:lpstr>
      <vt:lpstr>Boxplot</vt:lpstr>
      <vt:lpstr>Normal Probability Plots (QQ plots)</vt:lpstr>
      <vt:lpstr>Linear Regression</vt:lpstr>
      <vt:lpstr>Time Series</vt:lpstr>
      <vt:lpstr>Decomposing</vt:lpstr>
      <vt:lpstr>Differencing</vt:lpstr>
      <vt:lpstr>Selecting Candidates - ACF</vt:lpstr>
      <vt:lpstr>Selecting Candidates - PACF</vt:lpstr>
      <vt:lpstr>Auto.arima()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 Police Department  Incident Report  Analysis</dc:title>
  <dc:creator>Yuyi Zhang</dc:creator>
  <cp:lastModifiedBy>Microsoft Office User</cp:lastModifiedBy>
  <cp:revision>17</cp:revision>
  <dcterms:created xsi:type="dcterms:W3CDTF">2018-12-11T18:54:47Z</dcterms:created>
  <dcterms:modified xsi:type="dcterms:W3CDTF">2019-05-20T09:12:17Z</dcterms:modified>
</cp:coreProperties>
</file>