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76E3-AE53-E340-A3AD-091B071AFB09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E0CF2-9694-6B4B-ACA2-02939057FD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microsoft.com/newyork/2016/01/2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and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Questions to Reflect upon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950"/>
            <a:ext cx="8229600" cy="4962897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Communicating uncertainty</a:t>
            </a:r>
          </a:p>
          <a:p>
            <a:pPr lvl="0"/>
            <a:r>
              <a:rPr lang="en-US" dirty="0"/>
              <a:t>How do we communicate uncertainty in data? How do we represent gaps in the data?</a:t>
            </a:r>
          </a:p>
          <a:p>
            <a:pPr lvl="0"/>
            <a:r>
              <a:rPr lang="en-US" dirty="0"/>
              <a:t>What if our knowledge of the uncertainty in the data is anecdotal?</a:t>
            </a:r>
          </a:p>
          <a:p>
            <a:pPr lvl="0"/>
            <a:r>
              <a:rPr lang="en-US" dirty="0"/>
              <a:t>How can visuals show “no answer”?</a:t>
            </a:r>
          </a:p>
          <a:p>
            <a:pPr lvl="0"/>
            <a:r>
              <a:rPr lang="en-US" dirty="0"/>
              <a:t>How can data visualization promote ambiguity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286847"/>
            <a:ext cx="783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Extracted from </a:t>
            </a:r>
            <a:r>
              <a:rPr lang="en-US" dirty="0" smtClean="0">
                <a:hlinkClick r:id="rId2"/>
              </a:rPr>
              <a:t>https://blogs.microsoft.com/newyork/2016/01/20/</a:t>
            </a:r>
            <a:endParaRPr lang="en-US" dirty="0" smtClean="0"/>
          </a:p>
          <a:p>
            <a:r>
              <a:rPr lang="en-US" dirty="0" err="1" smtClean="0"/>
              <a:t>dataviz-for-good-how-to-ethically-communicate-data-in-a-visual-manner-rdfviz/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444"/>
            <a:ext cx="8229600" cy="5646719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Perspective</a:t>
            </a:r>
          </a:p>
          <a:p>
            <a:pPr>
              <a:buNone/>
            </a:pPr>
            <a:endParaRPr lang="en-US" b="1" dirty="0" smtClean="0"/>
          </a:p>
          <a:p>
            <a:pPr lvl="0"/>
            <a:r>
              <a:rPr lang="en-US" dirty="0"/>
              <a:t>How do we visualize when there’s a dispute or a problem with the “facts”</a:t>
            </a:r>
            <a:r>
              <a:rPr lang="en-US" dirty="0" smtClean="0"/>
              <a:t>?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How do we show different perspectives on the same data</a:t>
            </a:r>
            <a:r>
              <a:rPr lang="en-US" dirty="0" smtClean="0"/>
              <a:t>?</a:t>
            </a:r>
          </a:p>
          <a:p>
            <a:pPr lvl="0"/>
            <a:endParaRPr lang="en-US" dirty="0" smtClean="0"/>
          </a:p>
          <a:p>
            <a:pPr lvl="0"/>
            <a:r>
              <a:rPr lang="en-US" dirty="0"/>
              <a:t>How do we establish trust with our audience?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9866"/>
            <a:ext cx="8229600" cy="57762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BAD data </a:t>
            </a:r>
            <a:r>
              <a:rPr lang="en-US" b="1" dirty="0" smtClean="0">
                <a:solidFill>
                  <a:schemeClr val="accent6"/>
                </a:solidFill>
              </a:rPr>
              <a:t>visualization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/>
              <a:t>Is meaningless data visualization worth anything?</a:t>
            </a:r>
          </a:p>
          <a:p>
            <a:pPr lvl="0"/>
            <a:r>
              <a:rPr lang="en-US" dirty="0"/>
              <a:t>What about when people make decisions based on bad data </a:t>
            </a:r>
            <a:r>
              <a:rPr lang="en-US" dirty="0" err="1"/>
              <a:t>viz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If raw data is unrepresentative, will visualizations on it be bad?</a:t>
            </a:r>
          </a:p>
          <a:p>
            <a:r>
              <a:rPr lang="en-US" dirty="0"/>
              <a:t>We should collect examples of unethical data visualization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15" y="336907"/>
            <a:ext cx="8643469" cy="633644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Honesty</a:t>
            </a:r>
          </a:p>
          <a:p>
            <a:pPr>
              <a:buNone/>
            </a:pPr>
            <a:endParaRPr lang="en-US" sz="2000" b="1" dirty="0" smtClean="0">
              <a:solidFill>
                <a:schemeClr val="accent6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/>
              <a:t>When is a data </a:t>
            </a:r>
            <a:r>
              <a:rPr lang="en-US" dirty="0" err="1"/>
              <a:t>viz</a:t>
            </a:r>
            <a:r>
              <a:rPr lang="en-US" dirty="0"/>
              <a:t> most true?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When is a data </a:t>
            </a:r>
            <a:r>
              <a:rPr lang="en-US" dirty="0" err="1"/>
              <a:t>viz</a:t>
            </a:r>
            <a:r>
              <a:rPr lang="en-US" dirty="0"/>
              <a:t> most honest?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What about high-stakes data visualizations, like when there are life and death risks for participating subjects?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How do we incorporate criticism and critique into the visualization?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Data visualization is rooted in an Enlightenment fallacy that “the truth”, presented just so, will change </a:t>
            </a:r>
            <a:r>
              <a:rPr lang="en-US" dirty="0" smtClean="0"/>
              <a:t>things</a:t>
            </a:r>
          </a:p>
          <a:p>
            <a:pPr lvl="1">
              <a:buNone/>
            </a:pPr>
            <a:endParaRPr lang="en-US" sz="4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39" y="285075"/>
            <a:ext cx="8747139" cy="638827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Motivation and goals</a:t>
            </a:r>
            <a:endParaRPr lang="en-US" sz="4400" b="1" dirty="0">
              <a:solidFill>
                <a:schemeClr val="accent6"/>
              </a:solidFill>
            </a:endParaRPr>
          </a:p>
          <a:p>
            <a:pPr lvl="0"/>
            <a:r>
              <a:rPr lang="en-US" dirty="0"/>
              <a:t>Responsibility</a:t>
            </a:r>
            <a:endParaRPr lang="en-US" sz="4400" dirty="0"/>
          </a:p>
          <a:p>
            <a:pPr lvl="1">
              <a:buFont typeface="Arial"/>
              <a:buChar char="•"/>
            </a:pPr>
            <a:r>
              <a:rPr lang="en-US" dirty="0" err="1" smtClean="0"/>
              <a:t>Anonymizing</a:t>
            </a:r>
            <a:r>
              <a:rPr lang="en-US" dirty="0" smtClean="0"/>
              <a:t> </a:t>
            </a:r>
            <a:r>
              <a:rPr lang="en-US" dirty="0"/>
              <a:t>data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Fact-checking data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Transparency vs. protection of subject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Marginal populations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Whose data is it, and is there consent?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Responsibly visualizing video / images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Does reliance on data de-humanize subjects?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How do we responsibly reduce complexity to convey points?</a:t>
            </a:r>
            <a:endParaRPr lang="en-US" sz="4000" dirty="0"/>
          </a:p>
          <a:p>
            <a:pPr>
              <a:buNone/>
            </a:pPr>
            <a:r>
              <a:rPr lang="en-US" dirty="0"/>
              <a:t> </a:t>
            </a:r>
            <a:endParaRPr lang="en-US" sz="4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40" y="310991"/>
            <a:ext cx="8708262" cy="6362357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6"/>
                </a:solidFill>
              </a:rPr>
              <a:t>Data Visualization Methodology</a:t>
            </a:r>
            <a:endParaRPr lang="en-US" sz="4400" dirty="0">
              <a:solidFill>
                <a:schemeClr val="accent6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/>
              <a:t>We should discuss methodologies when we discuss visualizing data</a:t>
            </a:r>
            <a:endParaRPr lang="en-US" sz="4000" dirty="0"/>
          </a:p>
          <a:p>
            <a:pPr lvl="2"/>
            <a:r>
              <a:rPr lang="en-US" dirty="0"/>
              <a:t>How do we choose what we visualize?</a:t>
            </a:r>
            <a:endParaRPr lang="en-US" sz="3600" dirty="0"/>
          </a:p>
          <a:p>
            <a:pPr lvl="2"/>
            <a:r>
              <a:rPr lang="en-US" dirty="0"/>
              <a:t>How do we represent data quality?</a:t>
            </a:r>
            <a:endParaRPr lang="en-US" sz="3600" dirty="0"/>
          </a:p>
          <a:p>
            <a:pPr lvl="2"/>
            <a:r>
              <a:rPr lang="en-US" dirty="0"/>
              <a:t>How do we visualize metadata?</a:t>
            </a:r>
            <a:endParaRPr lang="en-US" sz="3600" dirty="0"/>
          </a:p>
          <a:p>
            <a:pPr lvl="1">
              <a:buFont typeface="Arial"/>
              <a:buChar char="•"/>
            </a:pPr>
            <a:r>
              <a:rPr lang="en-US" dirty="0"/>
              <a:t>What’s the lifespan of an </a:t>
            </a:r>
            <a:r>
              <a:rPr lang="en-US" dirty="0" err="1"/>
              <a:t>infographic</a:t>
            </a:r>
            <a:r>
              <a:rPr lang="en-US" dirty="0"/>
              <a:t>? Can we design continuously updated visuals, or include expiration dates for stale graphics?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How do we encourage consideration of ethics in the creation process of data visualizations?</a:t>
            </a:r>
            <a:endParaRPr lang="en-US" sz="4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98" y="285075"/>
            <a:ext cx="8682346" cy="63882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>
                <a:solidFill>
                  <a:schemeClr val="accent6"/>
                </a:solidFill>
              </a:rPr>
              <a:t>Audience</a:t>
            </a:r>
          </a:p>
          <a:p>
            <a:pPr>
              <a:buNone/>
            </a:pPr>
            <a:endParaRPr lang="en-US" sz="2000" b="1" dirty="0" smtClean="0">
              <a:solidFill>
                <a:schemeClr val="accent6"/>
              </a:solidFill>
            </a:endParaRPr>
          </a:p>
          <a:p>
            <a:pPr lvl="0"/>
            <a:r>
              <a:rPr lang="en-US" dirty="0"/>
              <a:t>How do we involve the audience?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Who </a:t>
            </a:r>
            <a:r>
              <a:rPr lang="en-US" dirty="0"/>
              <a:t>is the audience, and why?</a:t>
            </a:r>
            <a:endParaRPr lang="en-US" sz="4400" dirty="0"/>
          </a:p>
          <a:p>
            <a:pPr lvl="0"/>
            <a:r>
              <a:rPr lang="en-US" dirty="0"/>
              <a:t>How do we create community ownership of a data </a:t>
            </a:r>
            <a:r>
              <a:rPr lang="en-US" dirty="0" err="1"/>
              <a:t>viz</a:t>
            </a:r>
            <a:r>
              <a:rPr lang="en-US" dirty="0"/>
              <a:t>?</a:t>
            </a:r>
            <a:endParaRPr lang="en-US" sz="4400" dirty="0"/>
          </a:p>
          <a:p>
            <a:pPr lvl="0"/>
            <a:r>
              <a:rPr lang="en-US" dirty="0"/>
              <a:t>How do we allow a data </a:t>
            </a:r>
            <a:r>
              <a:rPr lang="en-US" dirty="0" err="1"/>
              <a:t>viz</a:t>
            </a:r>
            <a:r>
              <a:rPr lang="en-US" dirty="0"/>
              <a:t> to speak to multiple disparate audiences?</a:t>
            </a:r>
            <a:endParaRPr lang="en-US" sz="4400" dirty="0"/>
          </a:p>
          <a:p>
            <a:r>
              <a:rPr lang="en-US" dirty="0" smtClean="0"/>
              <a:t> How </a:t>
            </a:r>
            <a:r>
              <a:rPr lang="en-US" dirty="0"/>
              <a:t>do we make the creators of data visualizations</a:t>
            </a:r>
            <a:endParaRPr lang="en-US" sz="4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57" y="310991"/>
            <a:ext cx="8682345" cy="633644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Data Visualization Tools</a:t>
            </a:r>
            <a:endParaRPr lang="en-US" sz="4400" b="1" dirty="0">
              <a:solidFill>
                <a:schemeClr val="accent6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/>
              <a:t>Let’s consider the limits of software and the tools we use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The trade-off between ease of use and privacy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Data visualization does not immediately create data storytelling</a:t>
            </a:r>
            <a:endParaRPr lang="en-US" sz="4000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We </a:t>
            </a:r>
            <a:r>
              <a:rPr lang="en-US" dirty="0"/>
              <a:t>need tools that allow us to share our process as well as the data source and output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There’s a distinct lack of non-English data </a:t>
            </a:r>
            <a:r>
              <a:rPr lang="en-US" dirty="0" err="1"/>
              <a:t>viz</a:t>
            </a:r>
            <a:r>
              <a:rPr lang="en-US" dirty="0"/>
              <a:t> tools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What are some reasonable principles or guidelines to provide designers creating software tools for use by the general public and specialists?</a:t>
            </a:r>
            <a:endParaRPr lang="en-US" sz="4000" dirty="0"/>
          </a:p>
          <a:p>
            <a:pPr lvl="1">
              <a:buFont typeface="Arial"/>
              <a:buChar char="•"/>
            </a:pPr>
            <a:r>
              <a:rPr lang="en-US" dirty="0"/>
              <a:t>Which types of interactivity are most useful in enhancing analytical inspiration?</a:t>
            </a:r>
            <a:endParaRPr lang="en-US" sz="4000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521</Words>
  <Application>Microsoft Macintosh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Visualization and Ethics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Harvard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Ethics</dc:title>
  <dc:creator>Alice Mello</dc:creator>
  <cp:lastModifiedBy>Alice Mello</cp:lastModifiedBy>
  <cp:revision>1</cp:revision>
  <dcterms:created xsi:type="dcterms:W3CDTF">2017-12-05T16:31:50Z</dcterms:created>
  <dcterms:modified xsi:type="dcterms:W3CDTF">2017-12-05T16:49:41Z</dcterms:modified>
</cp:coreProperties>
</file>