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531E32-953F-45D6-A03D-CA32487AA9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ALY6070_Final Project_Zhang_Y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0E8F34-2690-4F0A-AEA5-04B3DDCEFB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8/14/20 8:53:05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ceny from Motor Vehicle" id="2" name="slide2">
            <a:extLst>
              <a:ext uri="{FF2B5EF4-FFF2-40B4-BE49-F238E27FC236}">
                <a16:creationId xmlns:a16="http://schemas.microsoft.com/office/drawing/2014/main" id="{9DAE440B-3C4A-4703-9078-703070590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2020-08-15T03:53:05Z</dcterms:created>
  <dcterms:modified xsi:type="dcterms:W3CDTF">2020-08-15T03:53:05Z</dcterms:modified>
</cp:coreProperties>
</file>