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355F-849B-2F4C-8604-86432970A448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16D6-5FAB-C84C-9120-FF77E085B4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61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会议笔记(17/2/28 08:09) -----</a:t>
            </a:r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916D6-5FAB-C84C-9120-FF77E085B47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6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931BE68F-B555-A64F-B93A-17876DABF2CC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93C10C7E-564E-3A42-ACF7-3C6B0CEF8D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金奕网校项目说明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4549"/>
            <a:ext cx="6400800" cy="1752600"/>
          </a:xfrm>
        </p:spPr>
        <p:txBody>
          <a:bodyPr/>
          <a:lstStyle/>
          <a:p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WWW.JINYISCHOOL.COM</a:t>
            </a:r>
          </a:p>
        </p:txBody>
      </p:sp>
      <p:pic>
        <p:nvPicPr>
          <p:cNvPr id="6" name="图片 5" descr="logo900.白色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29" y="5806101"/>
            <a:ext cx="2001943" cy="7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95985" y="1428870"/>
            <a:ext cx="8248698" cy="2226525"/>
            <a:chOff x="3345455" y="1803096"/>
            <a:chExt cx="8248698" cy="2226525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系统设计／策略说明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45455" y="2321461"/>
              <a:ext cx="824869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21.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用户可以关注授课老师的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LIVE/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直播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开播前</a:t>
              </a: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0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分钟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已短信方式通知用户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如果没有关注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将不会收到短信提醒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22.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直播功能在网校系统发布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2.0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版本时会上线试运营。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3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795985" y="1947235"/>
            <a:ext cx="5059705" cy="1061829"/>
            <a:chOff x="3345455" y="2321461"/>
            <a:chExt cx="5059705" cy="1061829"/>
          </a:xfrm>
        </p:grpSpPr>
        <p:sp>
          <p:nvSpPr>
            <p:cNvPr id="6" name="文本框 5"/>
            <p:cNvSpPr txBox="1"/>
            <p:nvPr/>
          </p:nvSpPr>
          <p:spPr>
            <a:xfrm>
              <a:off x="5837780" y="2921625"/>
              <a:ext cx="2567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网站地图演示－</a:t>
              </a:r>
              <a:r>
                <a:rPr kumimoji="1" lang="en-US" altLang="zh-CN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&gt;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5455" y="2321461"/>
              <a:ext cx="18466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9" name="图片 8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5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80256" y="1733107"/>
            <a:ext cx="7583488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谢谢！各位领导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71600" y="29222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Char char=""/>
              <a:defRPr sz="24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Char char=""/>
              <a:defRPr sz="22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Char char=""/>
              <a:defRPr sz="20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Char char=""/>
              <a:defRPr sz="18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000"/>
              </a:spcBef>
              <a:spcAft>
                <a:spcPts val="0"/>
              </a:spcAft>
              <a:buSzPct val="90000"/>
              <a:buFont typeface="Wingdings" pitchFamily="2" charset="2"/>
              <a:buChar char=""/>
              <a:defRPr sz="1800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Char char="{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Char char="|"/>
              <a:defRPr lang="en-US" sz="1800" kern="1200" baseline="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Char char="{"/>
              <a:defRPr lang="en-US" sz="1800" kern="1200" baseline="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000"/>
              </a:spcBef>
              <a:buSzPct val="90000"/>
              <a:buFont typeface="Wingdings" pitchFamily="2" charset="2"/>
              <a:buChar char="|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500" dirty="0" smtClean="0">
                <a:latin typeface="微软雅黑"/>
                <a:ea typeface="微软雅黑"/>
                <a:cs typeface="微软雅黑"/>
              </a:rPr>
              <a:t>WWW.JINYISCHOOL.COM</a:t>
            </a:r>
          </a:p>
        </p:txBody>
      </p:sp>
      <p:pic>
        <p:nvPicPr>
          <p:cNvPr id="6" name="图片 5" descr="logo900.白色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29" y="5806101"/>
            <a:ext cx="2001943" cy="7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3345455" y="1803096"/>
            <a:ext cx="2453091" cy="2226525"/>
            <a:chOff x="3345455" y="1803096"/>
            <a:chExt cx="2453091" cy="2226525"/>
          </a:xfrm>
        </p:grpSpPr>
        <p:sp>
          <p:nvSpPr>
            <p:cNvPr id="10" name="文本框 9"/>
            <p:cNvSpPr txBox="1"/>
            <p:nvPr/>
          </p:nvSpPr>
          <p:spPr>
            <a:xfrm>
              <a:off x="3345455" y="180309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项目总体规划</a:t>
              </a:r>
              <a:endPara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345455" y="2321461"/>
              <a:ext cx="2453091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项目功能说明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项目使用流程说明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系统设计／策略说明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9" name="图片 8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345455" y="1803096"/>
            <a:ext cx="1991426" cy="3888519"/>
            <a:chOff x="3345455" y="1803096"/>
            <a:chExt cx="1991426" cy="3888519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项目功能</a:t>
              </a:r>
              <a:endPara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45455" y="2321461"/>
              <a:ext cx="1991426" cy="3370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视频点播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视频直播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用户考卷管理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就业推荐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分公司管理系统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6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大数据分析系统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53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564678" y="2029896"/>
            <a:ext cx="2014644" cy="1118529"/>
            <a:chOff x="3345455" y="1803096"/>
            <a:chExt cx="2014644" cy="1118529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2014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项目使用流程</a:t>
              </a:r>
              <a:endPara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44534" y="2321461"/>
              <a:ext cx="141648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开始演示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UI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05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1270301" y="1803096"/>
            <a:ext cx="6582151" cy="4442516"/>
            <a:chOff x="3345455" y="1803096"/>
            <a:chExt cx="6582151" cy="4442516"/>
          </a:xfrm>
        </p:grpSpPr>
        <p:sp>
          <p:nvSpPr>
            <p:cNvPr id="11" name="文本框 10"/>
            <p:cNvSpPr txBox="1"/>
            <p:nvPr/>
          </p:nvSpPr>
          <p:spPr>
            <a:xfrm>
              <a:off x="3345455" y="180309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</a:t>
              </a:r>
              <a:r>
                <a:rPr kumimoji="1" lang="zh-CN" altLang="en-US" sz="24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／策略说</a:t>
              </a:r>
              <a:r>
                <a:rPr kumimoji="1" lang="zh-CN" altLang="en-US" sz="24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明</a:t>
              </a:r>
              <a:endPara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45455" y="2321461"/>
              <a:ext cx="6582151" cy="392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可实时获得用户播放时间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再次播放时可让用户选择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重新播放／继续播放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切换清晰度／全屏／快进</a:t>
              </a:r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／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播放纪录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学生每个阶段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需要完成在线考卷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系统自动评分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用户可以获得学习时长奖励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优先推荐工作权限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6.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分公司可查看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本学员的学习情况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学习阶段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就业推荐情况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14" name="图片 13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6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636161" y="1417528"/>
            <a:ext cx="8751114" cy="4996514"/>
            <a:chOff x="3345455" y="1803096"/>
            <a:chExt cx="8751114" cy="4996514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系统设计／策略说明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45455" y="2321461"/>
              <a:ext cx="8751114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7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用户通过认证之后可开启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用户主页功能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8.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认证用户可以分享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学习心得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展示相册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即时通信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评论点赞关注等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9.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点播学习时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可在线笔记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可讨论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老师给予解答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老师解答后会在问答中显示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10.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用户在学习结束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并答题结束后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可以在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个人用户中心查看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答题结果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并推荐用户是否需要复习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如果答题分数不理想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则需要复习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11.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用户通过在线考试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可以选择自动推荐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就业岗位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系统会以邮件的方式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发送给用户就业信息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也可登录用户中心确认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并提交简历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用户可自主选择就业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去向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并已短信方式回复就业结果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分公司可查就业信息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并推荐给用户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21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95985" y="1428869"/>
            <a:ext cx="8583450" cy="4996514"/>
            <a:chOff x="3345455" y="1803096"/>
            <a:chExt cx="8583450" cy="4996514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系统设计／策略说明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45455" y="2321461"/>
              <a:ext cx="8583450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12.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用户可以通过在线支付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完成学习课程购买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13.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分公司也可在后台帮助用户申请学习账户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并完成认证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14.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分公司申请学习账户流程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通过分公司后台提交用户信息</a:t>
              </a:r>
              <a:endPara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提交成功后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财务系统收到款项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用户会收到包含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登录名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和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密码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的短信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15.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用户通过分公司开通的账号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为认证用户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此用户的使用问题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用户可以直接咨询分公司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或者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提交反馈到系统中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如果是系统问题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由系统回复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如果为账户或者财务问题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系统会回复给用户分公司的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联系方式（存在账户或者财务问题几率很小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因为开通前用户已认可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或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确认）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95985" y="1428870"/>
            <a:ext cx="8170814" cy="4442516"/>
            <a:chOff x="3345455" y="1803096"/>
            <a:chExt cx="8170814" cy="4442516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系统设计／策略说明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45455" y="2321461"/>
              <a:ext cx="8170814" cy="392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16.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系统会不定期推送活动信息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给分公司系统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会按照截至时间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或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优惠包等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减免支付总额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赠送课程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赠送试看时间等策略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已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参加活动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的方式促进成交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17.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关于就业信息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分公司可以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已推荐的方式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优先列入系统中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系统按照用户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分数筛选结果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18.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如果用户在系统中使用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恶意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或者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违反国家政治等话题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系统会按照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用户举报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或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自动分析关键词等方式处理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情况严重者将临时冻结账户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由用户自己申诉解冻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系统有权判定为黑名单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89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95985" y="1428870"/>
            <a:ext cx="8175210" cy="3888519"/>
            <a:chOff x="3345455" y="1803096"/>
            <a:chExt cx="8175210" cy="3888519"/>
          </a:xfrm>
        </p:grpSpPr>
        <p:sp>
          <p:nvSpPr>
            <p:cNvPr id="5" name="文本框 4"/>
            <p:cNvSpPr txBox="1"/>
            <p:nvPr/>
          </p:nvSpPr>
          <p:spPr>
            <a:xfrm>
              <a:off x="3345455" y="180309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系统设计／策略说明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45455" y="2321461"/>
              <a:ext cx="8175210" cy="3370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19.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关于用户积分策略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用户可以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每天签到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打卡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在线时间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被关注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被点赞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等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获得积分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积分可以用来换取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小礼物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学习卡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作为奖励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不可转赠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20.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关于用户学分策略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用户学分是通过在线考卷获得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需要在规定的时间内完成在线考卷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多为选择题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题库由授课老师列出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计算方式由系统计算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	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暂定为</a:t>
              </a:r>
              <a:r>
                <a:rPr kumimoji="1" lang="zh-CN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：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每节答题得分＋每章</a:t>
              </a:r>
              <a:r>
                <a:rPr kumimoji="1" lang="zh-CN" altLang="en-US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答题得分</a:t>
              </a:r>
              <a:r>
                <a:rPr kumimoji="1" lang="zh-CN" altLang="en-US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＋在线时间＋打卡次数</a:t>
              </a:r>
              <a:endPara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2412403" y="236860"/>
            <a:ext cx="4319194" cy="711802"/>
            <a:chOff x="1345506" y="236860"/>
            <a:chExt cx="4319194" cy="711802"/>
          </a:xfrm>
        </p:grpSpPr>
        <p:pic>
          <p:nvPicPr>
            <p:cNvPr id="8" name="图片 7" descr="logo900.白色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506" y="236860"/>
              <a:ext cx="2001943" cy="711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30782" y="300373"/>
              <a:ext cx="21339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9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金奕网校项目说明</a:t>
              </a:r>
              <a:endParaRPr kumimoji="1" lang="en-US"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kumimoji="1" lang="en-US" altLang="zh-CN" sz="13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WWW.JIYISCHOOL.COM</a:t>
              </a:r>
              <a:endParaRPr kumimoji="1" lang="zh-CN" altLang="en-US" sz="13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1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夏季">
  <a:themeElements>
    <a:clrScheme name="夏季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夏季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夏季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夏季.thmx</Template>
  <TotalTime>606</TotalTime>
  <Words>142</Words>
  <Application>Microsoft Macintosh PowerPoint</Application>
  <PresentationFormat>全屏显示(4:3)</PresentationFormat>
  <Paragraphs>87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夏季</vt:lpstr>
      <vt:lpstr>金奕网校项目说明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sunbeam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金弈网校项目说明</dc:title>
  <dc:creator>sunbeam</dc:creator>
  <cp:lastModifiedBy>sunbeam</cp:lastModifiedBy>
  <cp:revision>106</cp:revision>
  <dcterms:created xsi:type="dcterms:W3CDTF">2017-02-25T07:30:44Z</dcterms:created>
  <dcterms:modified xsi:type="dcterms:W3CDTF">2017-02-28T03:27:50Z</dcterms:modified>
</cp:coreProperties>
</file>