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9" r:id="rId35"/>
    <p:sldId id="397" r:id="rId36"/>
    <p:sldId id="398" r:id="rId37"/>
  </p:sldIdLst>
  <p:sldSz cx="12192000" cy="6858000"/>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8235" autoAdjust="0"/>
  </p:normalViewPr>
  <p:slideViewPr>
    <p:cSldViewPr snapToGrid="0">
      <p:cViewPr varScale="1">
        <p:scale>
          <a:sx n="98" d="100"/>
          <a:sy n="98" d="100"/>
        </p:scale>
        <p:origin x="1068" y="-96"/>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86392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b="0" i="0" dirty="0">
              <a:effectLst/>
              <a:highlight>
                <a:srgbClr val="FFFFFF"/>
              </a:highlight>
              <a:latin typeface="-apple-system"/>
            </a:endParaRPr>
          </a:p>
          <a:p>
            <a:r>
              <a:rPr lang="en-US" altLang="zh-CN" sz="2000" dirty="0">
                <a:highlight>
                  <a:srgbClr val="FFFFFF"/>
                </a:highlight>
                <a:latin typeface="-apple-system"/>
              </a:rPr>
              <a:t>3.</a:t>
            </a:r>
            <a:r>
              <a:rPr lang="zh-CN" altLang="en-US" sz="2000" dirty="0">
                <a:highlight>
                  <a:srgbClr val="FFFFFF"/>
                </a:highlight>
                <a:latin typeface="-apple-system"/>
              </a:rPr>
              <a:t> 手腕是身体最舒适敏感的位置，适合做振动反馈。</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  </a:t>
            </a:r>
            <a:r>
              <a:rPr lang="zh-CN" altLang="en-US" sz="2800" b="1" dirty="0">
                <a:solidFill>
                  <a:srgbClr val="7F12B6"/>
                </a:solidFill>
                <a:latin typeface="时尚中黑简体" panose="01010104010101010101" pitchFamily="2" charset="-122"/>
                <a:ea typeface="时尚中黑简体" panose="01010104010101010101" pitchFamily="2" charset="-122"/>
              </a:rPr>
              <a:t>单手频率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r>
              <a:rPr lang="zh-CN" altLang="en-US" sz="2800" b="1" dirty="0">
                <a:solidFill>
                  <a:srgbClr val="7F12B6"/>
                </a:solidFill>
                <a:latin typeface="时尚中黑简体" panose="01010104010101010101" pitchFamily="2" charset="-122"/>
                <a:ea typeface="时尚中黑简体" panose="01010104010101010101" pitchFamily="2" charset="-122"/>
              </a:rPr>
              <a:t>单手强度</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方向：通过振动编码表示方向。</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zh-CN" altLang="en-US" sz="2800" b="1" dirty="0">
                <a:solidFill>
                  <a:srgbClr val="7F12B6"/>
                </a:solidFill>
                <a:latin typeface="时尚中黑简体" panose="01010104010101010101" pitchFamily="2" charset="-122"/>
                <a:ea typeface="时尚中黑简体" panose="01010104010101010101" pitchFamily="2" charset="-122"/>
              </a:rPr>
              <a:t>单手编码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168A0566-F4A0-36C1-F31A-92208D28A3B6}"/>
              </a:ext>
            </a:extLst>
          </p:cNvPr>
          <p:cNvPicPr>
            <a:picLocks noChangeAspect="1"/>
          </p:cNvPicPr>
          <p:nvPr/>
        </p:nvPicPr>
        <p:blipFill>
          <a:blip r:embed="rId3"/>
          <a:stretch>
            <a:fillRect/>
          </a:stretch>
        </p:blipFill>
        <p:spPr>
          <a:xfrm>
            <a:off x="8215896" y="1383500"/>
            <a:ext cx="3747504" cy="1749936"/>
          </a:xfrm>
          <a:prstGeom prst="rect">
            <a:avLst/>
          </a:prstGeom>
        </p:spPr>
      </p:pic>
    </p:spTree>
    <p:extLst>
      <p:ext uri="{BB962C8B-B14F-4D97-AF65-F5344CB8AC3E}">
        <p14:creationId xmlns:p14="http://schemas.microsoft.com/office/powerpoint/2010/main" val="2659910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右转：手机单设备振动一次。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手机持续振动，振动频率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 </a:t>
            </a:r>
            <a:r>
              <a:rPr lang="zh-CN" altLang="en-US" sz="2800" b="1" dirty="0">
                <a:solidFill>
                  <a:srgbClr val="7F12B6"/>
                </a:solidFill>
                <a:latin typeface="时尚中黑简体" panose="01010104010101010101" pitchFamily="2" charset="-122"/>
                <a:ea typeface="时尚中黑简体" panose="01010104010101010101" pitchFamily="2" charset="-122"/>
              </a:rPr>
              <a:t>双手静态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前方有障碍物：手表和手机同时振动，振动频率为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手表和手机同时振动，振动频率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r>
              <a:rPr lang="zh-CN" altLang="en-US" sz="2800" b="1" dirty="0">
                <a:solidFill>
                  <a:srgbClr val="7F12B6"/>
                </a:solidFill>
                <a:latin typeface="时尚中黑简体" panose="01010104010101010101" pitchFamily="2" charset="-122"/>
                <a:ea typeface="时尚中黑简体" panose="01010104010101010101" pitchFamily="2" charset="-122"/>
              </a:rPr>
              <a:t>双手动态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8222</TotalTime>
  <Words>4288</Words>
  <Application>Microsoft Office PowerPoint</Application>
  <PresentationFormat>宽屏</PresentationFormat>
  <Paragraphs>327</Paragraphs>
  <Slides>36</Slides>
  <Notes>36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-apple-system</vt:lpstr>
      <vt:lpstr>Microsoft YaHei UI</vt:lpstr>
      <vt:lpstr>等线</vt:lpstr>
      <vt:lpstr>时尚中黑简体</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243</cp:revision>
  <dcterms:created xsi:type="dcterms:W3CDTF">2017-08-18T03:02:00Z</dcterms:created>
  <dcterms:modified xsi:type="dcterms:W3CDTF">2024-08-09T03:03:55Z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