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7" r:id="rId2"/>
    <p:sldId id="358" r:id="rId3"/>
    <p:sldId id="359" r:id="rId4"/>
    <p:sldId id="36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35" autoAdjust="0"/>
  </p:normalViewPr>
  <p:slideViewPr>
    <p:cSldViewPr snapToGrid="0">
      <p:cViewPr>
        <p:scale>
          <a:sx n="100" d="100"/>
          <a:sy n="100" d="100"/>
        </p:scale>
        <p:origin x="99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6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Design and Validation of Pseudo-Force Haptic Device for Actual Walking                      --HAPTICS 2024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dirty="0"/>
              <a:t>振动提示被优先考虑成本效益、便携性和低功率使用。</a:t>
            </a:r>
            <a:endParaRPr lang="en-US" altLang="zh-CN" dirty="0"/>
          </a:p>
          <a:p>
            <a:pPr marL="342900" indent="-342900">
              <a:buAutoNum type="arabicPeriod"/>
              <a:defRPr/>
            </a:pPr>
            <a:r>
              <a:rPr lang="zh-CN" altLang="en-US" dirty="0"/>
              <a:t>振动线索可以大致分为两类：一类是编码和传达振动频率和强度的模式，另一类是依赖于振动位置的。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Assessing the Effectiveness of Vibrotactile Feedback on a 2D Navigation Task                                          -- HCI 2013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507831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振动的主要参数是强度（振幅）、频率、信号（波形）持续时间、节奏和空间位置。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/>
              <a:t>强度是指信号幅度的平方。频率是指振动的速率，用赫兹（</a:t>
            </a:r>
            <a:r>
              <a:rPr lang="en-US" altLang="zh-CN" dirty="0"/>
              <a:t>Hz</a:t>
            </a:r>
            <a:r>
              <a:rPr lang="zh-CN" altLang="en-US" dirty="0"/>
              <a:t>）表示。</a:t>
            </a:r>
            <a:endParaRPr lang="en-US" altLang="zh-CN" dirty="0"/>
          </a:p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幅度和频率是自变量。 有两个幅度水平：大振幅（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A1 = 4.1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）和小振幅（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A2 = 1.0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）。 频率分为三个级别：高频（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F1 = 349 Hz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）（控制器提供的最高可用频率）、中频（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F2 = 200 Hz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）和低频（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F3 = 50 Hz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 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频率对任务完成时间有显着影响。 参与者中频的完成时间明显短于高频，而高频的完成时间也明显短于低频。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振幅对任务完成时间有显着影响。 参与者在大振幅中的完成时间明显短于小振幅。 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频率和振幅之间存在显着的交互作用。在所有频率水平上，随着幅度的增加，任务完成时间减少。 但低频的下降幅度远大于中高频。 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频率对烦恼程度有显着影响。 参与者在低频的烦恼水平明显低于中频和高频。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振幅对烦恼程度有显着影响。 参与者在小振幅中的烦恼水平显着低于大振幅。 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频率和振幅之间存在显着的交互作用。在所有频率水平上，用户的烦恼程度随着幅度的增加而增加。 然而，随着频率水平的增加，增长率也增加。 换句话说，高频时增幅最大，低频时增幅最小。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4.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由于触觉显示器的持续时间很短（短于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2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秒），因此无论幅度水平如何，用户可能都不会感到烦恼。 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6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PocketNavigator</a:t>
            </a: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: Studying Tactile Navigation Systems In-Situ                                                                       --CHI 2012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2031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手机的振动警报来提供导航支持。两种主要的解决方案：指魔杖和第六感。指魔杖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用户扫描空间信息； 指向方向上实体（例如航路点）的存在通过振动来指示。第六感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空间实体的方向，例如路径点，被编码在振动反馈本身中，例如 通过对不同的方向使用不同的编码。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子文章：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PocketNavigator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: Vibro-Tactile Waypoint Navigation for Everyday Mobile Devices             --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MobileHCI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 2010</a:t>
            </a: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6th Senses for Everyone! The Value of Multimodal Feedback in Handheld Navigation Aids  --ICMI 2011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53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PocketNavigator</a:t>
            </a: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: Studying Tactile Navigation Systems In-Situ                                                                       --CHI 2012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2031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手机的振动警报来提供导航支持。两种主要的解决方案：指魔杖和第六感。指魔杖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用户扫描空间信息； 指向方向上实体（例如航路点）的存在通过振动来指示。第六感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空间实体的方向，例如路径点，被编码在振动反馈本身中，例如 通过对不同的方向使用不同的编码。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子文章：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PocketNavigator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: Vibro-Tactile Waypoint Navigation for Everyday Mobile Devices             --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MobileHCI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 2010</a:t>
            </a: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6th Senses for Everyone! The Value of Multimodal Feedback in Handheld Navigation Aids  --ICMI 2011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8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10526</TotalTime>
  <Words>640</Words>
  <Application>Microsoft Office PowerPoint</Application>
  <PresentationFormat>宽屏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等线</vt:lpstr>
      <vt:lpstr>时尚中黑简体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255</cp:revision>
  <dcterms:created xsi:type="dcterms:W3CDTF">2017-08-18T03:02:00Z</dcterms:created>
  <dcterms:modified xsi:type="dcterms:W3CDTF">2024-08-15T15:24:19Z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